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  <p:sldId id="258" r:id="rId3"/>
    <p:sldId id="257" r:id="rId4"/>
    <p:sldId id="259" r:id="rId5"/>
    <p:sldId id="256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740"/>
  </p:normalViewPr>
  <p:slideViewPr>
    <p:cSldViewPr snapToGrid="0">
      <p:cViewPr>
        <p:scale>
          <a:sx n="182" d="100"/>
          <a:sy n="182" d="100"/>
        </p:scale>
        <p:origin x="-3872" y="-3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21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95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1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3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2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4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51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47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38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3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BFF5-99B7-8F45-9935-17D3F71717C2}" type="datetimeFigureOut">
              <a:rPr kumimoji="1" lang="ja-JP" altLang="en-US" smtClean="0"/>
              <a:t>2023/7/15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6CF0-B501-644C-BB77-E062E18F4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9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レストランのブースに座っている女性&#10;&#10;中程度の精度で自動的に生成された説明" hidden="1">
            <a:extLst>
              <a:ext uri="{FF2B5EF4-FFF2-40B4-BE49-F238E27FC236}">
                <a16:creationId xmlns:a16="http://schemas.microsoft.com/office/drawing/2014/main" id="{3449DB94-24CE-9F07-5E7A-9DCDBD4E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3" t="8750" r="28214" b="17408"/>
          <a:stretch/>
        </p:blipFill>
        <p:spPr>
          <a:xfrm>
            <a:off x="217351" y="15240"/>
            <a:ext cx="9166497" cy="12801600"/>
          </a:xfrm>
          <a:prstGeom prst="rect">
            <a:avLst/>
          </a:prstGeom>
        </p:spPr>
      </p:pic>
      <p:pic>
        <p:nvPicPr>
          <p:cNvPr id="749" name="図 748" descr="レストランのブースに座っている女性&#10;&#10;中程度の精度で自動的に生成された説明" hidden="1">
            <a:extLst>
              <a:ext uri="{FF2B5EF4-FFF2-40B4-BE49-F238E27FC236}">
                <a16:creationId xmlns:a16="http://schemas.microsoft.com/office/drawing/2014/main" id="{27A24217-3A02-9403-D8FD-28837587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34423" t="8750" r="28214" b="17408"/>
          <a:stretch/>
        </p:blipFill>
        <p:spPr>
          <a:xfrm>
            <a:off x="212765" y="15240"/>
            <a:ext cx="9166497" cy="12801600"/>
          </a:xfrm>
          <a:prstGeom prst="rect">
            <a:avLst/>
          </a:prstGeom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56B58F1-0A5B-14BF-BB5C-F0DA1547B124}"/>
              </a:ext>
            </a:extLst>
          </p:cNvPr>
          <p:cNvSpPr/>
          <p:nvPr/>
        </p:nvSpPr>
        <p:spPr>
          <a:xfrm>
            <a:off x="3857120" y="1872059"/>
            <a:ext cx="406938" cy="147252"/>
          </a:xfrm>
          <a:custGeom>
            <a:avLst/>
            <a:gdLst>
              <a:gd name="connsiteX0" fmla="*/ 1866 w 406938"/>
              <a:gd name="connsiteY0" fmla="*/ 98255 h 147252"/>
              <a:gd name="connsiteX1" fmla="*/ 121609 w 406938"/>
              <a:gd name="connsiteY1" fmla="*/ 54712 h 147252"/>
              <a:gd name="connsiteX2" fmla="*/ 181480 w 406938"/>
              <a:gd name="connsiteY2" fmla="*/ 27498 h 147252"/>
              <a:gd name="connsiteX3" fmla="*/ 312109 w 406938"/>
              <a:gd name="connsiteY3" fmla="*/ 76484 h 147252"/>
              <a:gd name="connsiteX4" fmla="*/ 268566 w 406938"/>
              <a:gd name="connsiteY4" fmla="*/ 65598 h 147252"/>
              <a:gd name="connsiteX5" fmla="*/ 404637 w 406938"/>
              <a:gd name="connsiteY5" fmla="*/ 147241 h 147252"/>
              <a:gd name="connsiteX6" fmla="*/ 344766 w 406938"/>
              <a:gd name="connsiteY6" fmla="*/ 71041 h 147252"/>
              <a:gd name="connsiteX7" fmla="*/ 225023 w 406938"/>
              <a:gd name="connsiteY7" fmla="*/ 284 h 147252"/>
              <a:gd name="connsiteX8" fmla="*/ 1866 w 406938"/>
              <a:gd name="connsiteY8" fmla="*/ 98255 h 1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38" h="147252">
                <a:moveTo>
                  <a:pt x="1866" y="98255"/>
                </a:moveTo>
                <a:cubicBezTo>
                  <a:pt x="-15369" y="107326"/>
                  <a:pt x="91673" y="66505"/>
                  <a:pt x="121609" y="54712"/>
                </a:cubicBezTo>
                <a:cubicBezTo>
                  <a:pt x="151545" y="42919"/>
                  <a:pt x="149730" y="23869"/>
                  <a:pt x="181480" y="27498"/>
                </a:cubicBezTo>
                <a:cubicBezTo>
                  <a:pt x="213230" y="31127"/>
                  <a:pt x="297595" y="70134"/>
                  <a:pt x="312109" y="76484"/>
                </a:cubicBezTo>
                <a:cubicBezTo>
                  <a:pt x="326623" y="82834"/>
                  <a:pt x="253145" y="53805"/>
                  <a:pt x="268566" y="65598"/>
                </a:cubicBezTo>
                <a:cubicBezTo>
                  <a:pt x="283987" y="77391"/>
                  <a:pt x="391937" y="146334"/>
                  <a:pt x="404637" y="147241"/>
                </a:cubicBezTo>
                <a:cubicBezTo>
                  <a:pt x="417337" y="148148"/>
                  <a:pt x="374702" y="95534"/>
                  <a:pt x="344766" y="71041"/>
                </a:cubicBezTo>
                <a:cubicBezTo>
                  <a:pt x="314830" y="46548"/>
                  <a:pt x="274916" y="-4252"/>
                  <a:pt x="225023" y="284"/>
                </a:cubicBezTo>
                <a:cubicBezTo>
                  <a:pt x="175130" y="4820"/>
                  <a:pt x="19101" y="89184"/>
                  <a:pt x="1866" y="98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C48100F-8412-C6E0-EA5D-7FFC4E993103}"/>
              </a:ext>
            </a:extLst>
          </p:cNvPr>
          <p:cNvSpPr/>
          <p:nvPr/>
        </p:nvSpPr>
        <p:spPr>
          <a:xfrm>
            <a:off x="4114683" y="1911285"/>
            <a:ext cx="101898" cy="149451"/>
          </a:xfrm>
          <a:custGeom>
            <a:avLst/>
            <a:gdLst>
              <a:gd name="connsiteX0" fmla="*/ 101717 w 101898"/>
              <a:gd name="connsiteY0" fmla="*/ 65 h 149451"/>
              <a:gd name="connsiteX1" fmla="*/ 19167 w 101898"/>
              <a:gd name="connsiteY1" fmla="*/ 133415 h 149451"/>
              <a:gd name="connsiteX2" fmla="*/ 44567 w 101898"/>
              <a:gd name="connsiteY2" fmla="*/ 88965 h 149451"/>
              <a:gd name="connsiteX3" fmla="*/ 117 w 101898"/>
              <a:gd name="connsiteY3" fmla="*/ 149290 h 149451"/>
              <a:gd name="connsiteX4" fmla="*/ 31867 w 101898"/>
              <a:gd name="connsiteY4" fmla="*/ 66740 h 149451"/>
              <a:gd name="connsiteX5" fmla="*/ 41392 w 101898"/>
              <a:gd name="connsiteY5" fmla="*/ 114365 h 149451"/>
              <a:gd name="connsiteX6" fmla="*/ 101717 w 101898"/>
              <a:gd name="connsiteY6" fmla="*/ 65 h 1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8" h="149451">
                <a:moveTo>
                  <a:pt x="101717" y="65"/>
                </a:moveTo>
                <a:cubicBezTo>
                  <a:pt x="98013" y="3240"/>
                  <a:pt x="28692" y="118598"/>
                  <a:pt x="19167" y="133415"/>
                </a:cubicBezTo>
                <a:cubicBezTo>
                  <a:pt x="9642" y="148232"/>
                  <a:pt x="47742" y="86319"/>
                  <a:pt x="44567" y="88965"/>
                </a:cubicBezTo>
                <a:cubicBezTo>
                  <a:pt x="41392" y="91611"/>
                  <a:pt x="2234" y="152994"/>
                  <a:pt x="117" y="149290"/>
                </a:cubicBezTo>
                <a:cubicBezTo>
                  <a:pt x="-2000" y="145586"/>
                  <a:pt x="24988" y="72561"/>
                  <a:pt x="31867" y="66740"/>
                </a:cubicBezTo>
                <a:cubicBezTo>
                  <a:pt x="38746" y="60919"/>
                  <a:pt x="31338" y="119128"/>
                  <a:pt x="41392" y="114365"/>
                </a:cubicBezTo>
                <a:cubicBezTo>
                  <a:pt x="51446" y="109603"/>
                  <a:pt x="105421" y="-3110"/>
                  <a:pt x="10171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739A8F8-E05E-97ED-8866-BCF400A5460E}"/>
              </a:ext>
            </a:extLst>
          </p:cNvPr>
          <p:cNvSpPr/>
          <p:nvPr/>
        </p:nvSpPr>
        <p:spPr>
          <a:xfrm>
            <a:off x="4108279" y="2000232"/>
            <a:ext cx="184507" cy="69873"/>
          </a:xfrm>
          <a:custGeom>
            <a:avLst/>
            <a:gdLst>
              <a:gd name="connsiteX0" fmla="*/ 184321 w 184507"/>
              <a:gd name="connsiteY0" fmla="*/ 18 h 69873"/>
              <a:gd name="connsiteX1" fmla="*/ 104946 w 184507"/>
              <a:gd name="connsiteY1" fmla="*/ 22243 h 69873"/>
              <a:gd name="connsiteX2" fmla="*/ 171 w 184507"/>
              <a:gd name="connsiteY2" fmla="*/ 69868 h 69873"/>
              <a:gd name="connsiteX3" fmla="*/ 82721 w 184507"/>
              <a:gd name="connsiteY3" fmla="*/ 19068 h 69873"/>
              <a:gd name="connsiteX4" fmla="*/ 184321 w 184507"/>
              <a:gd name="connsiteY4" fmla="*/ 18 h 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07" h="69873">
                <a:moveTo>
                  <a:pt x="184321" y="18"/>
                </a:moveTo>
                <a:cubicBezTo>
                  <a:pt x="188025" y="547"/>
                  <a:pt x="135638" y="10601"/>
                  <a:pt x="104946" y="22243"/>
                </a:cubicBezTo>
                <a:cubicBezTo>
                  <a:pt x="74254" y="33885"/>
                  <a:pt x="3875" y="70397"/>
                  <a:pt x="171" y="69868"/>
                </a:cubicBezTo>
                <a:cubicBezTo>
                  <a:pt x="-3533" y="69339"/>
                  <a:pt x="53617" y="27535"/>
                  <a:pt x="82721" y="19068"/>
                </a:cubicBezTo>
                <a:cubicBezTo>
                  <a:pt x="111825" y="10601"/>
                  <a:pt x="180617" y="-511"/>
                  <a:pt x="1843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78F36C4-2443-EC64-2C9F-CFE42494B173}"/>
              </a:ext>
            </a:extLst>
          </p:cNvPr>
          <p:cNvSpPr/>
          <p:nvPr/>
        </p:nvSpPr>
        <p:spPr>
          <a:xfrm>
            <a:off x="3870284" y="2015272"/>
            <a:ext cx="311582" cy="33241"/>
          </a:xfrm>
          <a:custGeom>
            <a:avLst/>
            <a:gdLst>
              <a:gd name="connsiteX0" fmla="*/ 41 w 311582"/>
              <a:gd name="connsiteY0" fmla="*/ 7203 h 33241"/>
              <a:gd name="connsiteX1" fmla="*/ 107991 w 311582"/>
              <a:gd name="connsiteY1" fmla="*/ 853 h 33241"/>
              <a:gd name="connsiteX2" fmla="*/ 184191 w 311582"/>
              <a:gd name="connsiteY2" fmla="*/ 29428 h 33241"/>
              <a:gd name="connsiteX3" fmla="*/ 136566 w 311582"/>
              <a:gd name="connsiteY3" fmla="*/ 32603 h 33241"/>
              <a:gd name="connsiteX4" fmla="*/ 219116 w 311582"/>
              <a:gd name="connsiteY4" fmla="*/ 26253 h 33241"/>
              <a:gd name="connsiteX5" fmla="*/ 311191 w 311582"/>
              <a:gd name="connsiteY5" fmla="*/ 4028 h 33241"/>
              <a:gd name="connsiteX6" fmla="*/ 247691 w 311582"/>
              <a:gd name="connsiteY6" fmla="*/ 23078 h 33241"/>
              <a:gd name="connsiteX7" fmla="*/ 139741 w 311582"/>
              <a:gd name="connsiteY7" fmla="*/ 26253 h 33241"/>
              <a:gd name="connsiteX8" fmla="*/ 120691 w 311582"/>
              <a:gd name="connsiteY8" fmla="*/ 4028 h 33241"/>
              <a:gd name="connsiteX9" fmla="*/ 41 w 311582"/>
              <a:gd name="connsiteY9" fmla="*/ 7203 h 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82" h="33241">
                <a:moveTo>
                  <a:pt x="41" y="7203"/>
                </a:moveTo>
                <a:cubicBezTo>
                  <a:pt x="-2076" y="6674"/>
                  <a:pt x="77299" y="-2851"/>
                  <a:pt x="107991" y="853"/>
                </a:cubicBezTo>
                <a:cubicBezTo>
                  <a:pt x="138683" y="4557"/>
                  <a:pt x="179429" y="24136"/>
                  <a:pt x="184191" y="29428"/>
                </a:cubicBezTo>
                <a:cubicBezTo>
                  <a:pt x="188954" y="34720"/>
                  <a:pt x="130745" y="33132"/>
                  <a:pt x="136566" y="32603"/>
                </a:cubicBezTo>
                <a:cubicBezTo>
                  <a:pt x="142387" y="32074"/>
                  <a:pt x="190012" y="31015"/>
                  <a:pt x="219116" y="26253"/>
                </a:cubicBezTo>
                <a:cubicBezTo>
                  <a:pt x="248220" y="21491"/>
                  <a:pt x="306429" y="4557"/>
                  <a:pt x="311191" y="4028"/>
                </a:cubicBezTo>
                <a:cubicBezTo>
                  <a:pt x="315954" y="3499"/>
                  <a:pt x="276266" y="19374"/>
                  <a:pt x="247691" y="23078"/>
                </a:cubicBezTo>
                <a:cubicBezTo>
                  <a:pt x="219116" y="26782"/>
                  <a:pt x="160908" y="29428"/>
                  <a:pt x="139741" y="26253"/>
                </a:cubicBezTo>
                <a:cubicBezTo>
                  <a:pt x="118574" y="23078"/>
                  <a:pt x="138683" y="6145"/>
                  <a:pt x="120691" y="4028"/>
                </a:cubicBezTo>
                <a:cubicBezTo>
                  <a:pt x="102699" y="1911"/>
                  <a:pt x="2158" y="7732"/>
                  <a:pt x="41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163562C-1E35-2EAD-9B81-E32881F7D43A}"/>
              </a:ext>
            </a:extLst>
          </p:cNvPr>
          <p:cNvSpPr/>
          <p:nvPr/>
        </p:nvSpPr>
        <p:spPr>
          <a:xfrm>
            <a:off x="3862573" y="2025605"/>
            <a:ext cx="182022" cy="19123"/>
          </a:xfrm>
          <a:custGeom>
            <a:avLst/>
            <a:gdLst>
              <a:gd name="connsiteX0" fmla="*/ 1402 w 182022"/>
              <a:gd name="connsiteY0" fmla="*/ 45 h 19123"/>
              <a:gd name="connsiteX1" fmla="*/ 77602 w 182022"/>
              <a:gd name="connsiteY1" fmla="*/ 9570 h 19123"/>
              <a:gd name="connsiteX2" fmla="*/ 179202 w 182022"/>
              <a:gd name="connsiteY2" fmla="*/ 19095 h 19123"/>
              <a:gd name="connsiteX3" fmla="*/ 144277 w 182022"/>
              <a:gd name="connsiteY3" fmla="*/ 6395 h 19123"/>
              <a:gd name="connsiteX4" fmla="*/ 1402 w 182022"/>
              <a:gd name="connsiteY4" fmla="*/ 45 h 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22" h="19123">
                <a:moveTo>
                  <a:pt x="1402" y="45"/>
                </a:moveTo>
                <a:cubicBezTo>
                  <a:pt x="-9710" y="574"/>
                  <a:pt x="47969" y="6395"/>
                  <a:pt x="77602" y="9570"/>
                </a:cubicBezTo>
                <a:cubicBezTo>
                  <a:pt x="107235" y="12745"/>
                  <a:pt x="168090" y="19624"/>
                  <a:pt x="179202" y="19095"/>
                </a:cubicBezTo>
                <a:cubicBezTo>
                  <a:pt x="190314" y="18566"/>
                  <a:pt x="166502" y="9041"/>
                  <a:pt x="144277" y="6395"/>
                </a:cubicBezTo>
                <a:cubicBezTo>
                  <a:pt x="122052" y="3749"/>
                  <a:pt x="12514" y="-484"/>
                  <a:pt x="14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F51352F-5994-4D3F-AAF6-55CCFBFE184A}"/>
              </a:ext>
            </a:extLst>
          </p:cNvPr>
          <p:cNvSpPr/>
          <p:nvPr/>
        </p:nvSpPr>
        <p:spPr>
          <a:xfrm>
            <a:off x="3875267" y="1889048"/>
            <a:ext cx="268532" cy="95359"/>
          </a:xfrm>
          <a:custGeom>
            <a:avLst/>
            <a:gdLst>
              <a:gd name="connsiteX0" fmla="*/ 1408 w 268532"/>
              <a:gd name="connsiteY0" fmla="*/ 95327 h 95359"/>
              <a:gd name="connsiteX1" fmla="*/ 134758 w 268532"/>
              <a:gd name="connsiteY1" fmla="*/ 60402 h 95359"/>
              <a:gd name="connsiteX2" fmla="*/ 90308 w 268532"/>
              <a:gd name="connsiteY2" fmla="*/ 57227 h 95359"/>
              <a:gd name="connsiteX3" fmla="*/ 204608 w 268532"/>
              <a:gd name="connsiteY3" fmla="*/ 44527 h 95359"/>
              <a:gd name="connsiteX4" fmla="*/ 163333 w 268532"/>
              <a:gd name="connsiteY4" fmla="*/ 54052 h 95359"/>
              <a:gd name="connsiteX5" fmla="*/ 268108 w 268532"/>
              <a:gd name="connsiteY5" fmla="*/ 38177 h 95359"/>
              <a:gd name="connsiteX6" fmla="*/ 198258 w 268532"/>
              <a:gd name="connsiteY6" fmla="*/ 41352 h 95359"/>
              <a:gd name="connsiteX7" fmla="*/ 147458 w 268532"/>
              <a:gd name="connsiteY7" fmla="*/ 15952 h 95359"/>
              <a:gd name="connsiteX8" fmla="*/ 93483 w 268532"/>
              <a:gd name="connsiteY8" fmla="*/ 77 h 95359"/>
              <a:gd name="connsiteX9" fmla="*/ 141108 w 268532"/>
              <a:gd name="connsiteY9" fmla="*/ 22302 h 95359"/>
              <a:gd name="connsiteX10" fmla="*/ 33158 w 268532"/>
              <a:gd name="connsiteY10" fmla="*/ 35002 h 95359"/>
              <a:gd name="connsiteX11" fmla="*/ 103008 w 268532"/>
              <a:gd name="connsiteY11" fmla="*/ 47702 h 95359"/>
              <a:gd name="connsiteX12" fmla="*/ 64908 w 268532"/>
              <a:gd name="connsiteY12" fmla="*/ 66752 h 95359"/>
              <a:gd name="connsiteX13" fmla="*/ 1408 w 268532"/>
              <a:gd name="connsiteY13" fmla="*/ 95327 h 9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532" h="95359">
                <a:moveTo>
                  <a:pt x="1408" y="95327"/>
                </a:moveTo>
                <a:cubicBezTo>
                  <a:pt x="13050" y="94269"/>
                  <a:pt x="119941" y="66752"/>
                  <a:pt x="134758" y="60402"/>
                </a:cubicBezTo>
                <a:cubicBezTo>
                  <a:pt x="149575" y="54052"/>
                  <a:pt x="78666" y="59873"/>
                  <a:pt x="90308" y="57227"/>
                </a:cubicBezTo>
                <a:cubicBezTo>
                  <a:pt x="101950" y="54581"/>
                  <a:pt x="192437" y="45056"/>
                  <a:pt x="204608" y="44527"/>
                </a:cubicBezTo>
                <a:cubicBezTo>
                  <a:pt x="216779" y="43998"/>
                  <a:pt x="152750" y="55110"/>
                  <a:pt x="163333" y="54052"/>
                </a:cubicBezTo>
                <a:cubicBezTo>
                  <a:pt x="173916" y="52994"/>
                  <a:pt x="262287" y="40294"/>
                  <a:pt x="268108" y="38177"/>
                </a:cubicBezTo>
                <a:cubicBezTo>
                  <a:pt x="273929" y="36060"/>
                  <a:pt x="218366" y="45056"/>
                  <a:pt x="198258" y="41352"/>
                </a:cubicBezTo>
                <a:cubicBezTo>
                  <a:pt x="178150" y="37648"/>
                  <a:pt x="164920" y="22831"/>
                  <a:pt x="147458" y="15952"/>
                </a:cubicBezTo>
                <a:cubicBezTo>
                  <a:pt x="129996" y="9073"/>
                  <a:pt x="94541" y="-981"/>
                  <a:pt x="93483" y="77"/>
                </a:cubicBezTo>
                <a:cubicBezTo>
                  <a:pt x="92425" y="1135"/>
                  <a:pt x="151162" y="16481"/>
                  <a:pt x="141108" y="22302"/>
                </a:cubicBezTo>
                <a:cubicBezTo>
                  <a:pt x="131054" y="28123"/>
                  <a:pt x="39508" y="30769"/>
                  <a:pt x="33158" y="35002"/>
                </a:cubicBezTo>
                <a:cubicBezTo>
                  <a:pt x="26808" y="39235"/>
                  <a:pt x="97716" y="42410"/>
                  <a:pt x="103008" y="47702"/>
                </a:cubicBezTo>
                <a:cubicBezTo>
                  <a:pt x="108300" y="52994"/>
                  <a:pt x="76021" y="62519"/>
                  <a:pt x="64908" y="66752"/>
                </a:cubicBezTo>
                <a:cubicBezTo>
                  <a:pt x="53796" y="70985"/>
                  <a:pt x="-10234" y="96385"/>
                  <a:pt x="1408" y="95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89B6B96-311F-97E2-6BB3-0B07A5FBB8F2}"/>
              </a:ext>
            </a:extLst>
          </p:cNvPr>
          <p:cNvSpPr/>
          <p:nvPr/>
        </p:nvSpPr>
        <p:spPr>
          <a:xfrm>
            <a:off x="3885555" y="2012782"/>
            <a:ext cx="318252" cy="44823"/>
          </a:xfrm>
          <a:custGeom>
            <a:avLst/>
            <a:gdLst>
              <a:gd name="connsiteX0" fmla="*/ 645 w 318252"/>
              <a:gd name="connsiteY0" fmla="*/ 19218 h 44823"/>
              <a:gd name="connsiteX1" fmla="*/ 127645 w 318252"/>
              <a:gd name="connsiteY1" fmla="*/ 38268 h 44823"/>
              <a:gd name="connsiteX2" fmla="*/ 89545 w 318252"/>
              <a:gd name="connsiteY2" fmla="*/ 44618 h 44823"/>
              <a:gd name="connsiteX3" fmla="*/ 213370 w 318252"/>
              <a:gd name="connsiteY3" fmla="*/ 31918 h 44823"/>
              <a:gd name="connsiteX4" fmla="*/ 318145 w 318252"/>
              <a:gd name="connsiteY4" fmla="*/ 168 h 44823"/>
              <a:gd name="connsiteX5" fmla="*/ 232420 w 318252"/>
              <a:gd name="connsiteY5" fmla="*/ 19218 h 44823"/>
              <a:gd name="connsiteX6" fmla="*/ 191145 w 318252"/>
              <a:gd name="connsiteY6" fmla="*/ 16043 h 44823"/>
              <a:gd name="connsiteX7" fmla="*/ 645 w 318252"/>
              <a:gd name="connsiteY7" fmla="*/ 19218 h 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252" h="44823">
                <a:moveTo>
                  <a:pt x="645" y="19218"/>
                </a:moveTo>
                <a:cubicBezTo>
                  <a:pt x="-9938" y="22922"/>
                  <a:pt x="112828" y="34035"/>
                  <a:pt x="127645" y="38268"/>
                </a:cubicBezTo>
                <a:cubicBezTo>
                  <a:pt x="142462" y="42501"/>
                  <a:pt x="75258" y="45676"/>
                  <a:pt x="89545" y="44618"/>
                </a:cubicBezTo>
                <a:cubicBezTo>
                  <a:pt x="103832" y="43560"/>
                  <a:pt x="175270" y="39326"/>
                  <a:pt x="213370" y="31918"/>
                </a:cubicBezTo>
                <a:cubicBezTo>
                  <a:pt x="251470" y="24510"/>
                  <a:pt x="314970" y="2285"/>
                  <a:pt x="318145" y="168"/>
                </a:cubicBezTo>
                <a:cubicBezTo>
                  <a:pt x="321320" y="-1949"/>
                  <a:pt x="253587" y="16572"/>
                  <a:pt x="232420" y="19218"/>
                </a:cubicBezTo>
                <a:cubicBezTo>
                  <a:pt x="211253" y="21864"/>
                  <a:pt x="223953" y="14455"/>
                  <a:pt x="191145" y="16043"/>
                </a:cubicBezTo>
                <a:cubicBezTo>
                  <a:pt x="158337" y="17630"/>
                  <a:pt x="11228" y="15514"/>
                  <a:pt x="645" y="19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3DBFA2-DBDD-AC24-F3EC-012BB31CF8B5}"/>
              </a:ext>
            </a:extLst>
          </p:cNvPr>
          <p:cNvSpPr/>
          <p:nvPr/>
        </p:nvSpPr>
        <p:spPr>
          <a:xfrm>
            <a:off x="3946916" y="1919018"/>
            <a:ext cx="167515" cy="117106"/>
          </a:xfrm>
          <a:custGeom>
            <a:avLst/>
            <a:gdLst>
              <a:gd name="connsiteX0" fmla="*/ 110734 w 167515"/>
              <a:gd name="connsiteY0" fmla="*/ 1857 h 117106"/>
              <a:gd name="connsiteX1" fmla="*/ 164709 w 167515"/>
              <a:gd name="connsiteY1" fmla="*/ 52657 h 117106"/>
              <a:gd name="connsiteX2" fmla="*/ 152009 w 167515"/>
              <a:gd name="connsiteY2" fmla="*/ 103457 h 117106"/>
              <a:gd name="connsiteX3" fmla="*/ 85334 w 167515"/>
              <a:gd name="connsiteY3" fmla="*/ 116157 h 117106"/>
              <a:gd name="connsiteX4" fmla="*/ 9134 w 167515"/>
              <a:gd name="connsiteY4" fmla="*/ 112982 h 117106"/>
              <a:gd name="connsiteX5" fmla="*/ 2784 w 167515"/>
              <a:gd name="connsiteY5" fmla="*/ 87582 h 117106"/>
              <a:gd name="connsiteX6" fmla="*/ 21834 w 167515"/>
              <a:gd name="connsiteY6" fmla="*/ 49482 h 117106"/>
              <a:gd name="connsiteX7" fmla="*/ 2784 w 167515"/>
              <a:gd name="connsiteY7" fmla="*/ 24082 h 117106"/>
              <a:gd name="connsiteX8" fmla="*/ 44059 w 167515"/>
              <a:gd name="connsiteY8" fmla="*/ 11382 h 117106"/>
              <a:gd name="connsiteX9" fmla="*/ 110734 w 167515"/>
              <a:gd name="connsiteY9" fmla="*/ 1857 h 11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15" h="117106">
                <a:moveTo>
                  <a:pt x="110734" y="1857"/>
                </a:moveTo>
                <a:cubicBezTo>
                  <a:pt x="130842" y="8736"/>
                  <a:pt x="157830" y="35724"/>
                  <a:pt x="164709" y="52657"/>
                </a:cubicBezTo>
                <a:cubicBezTo>
                  <a:pt x="171588" y="69590"/>
                  <a:pt x="165238" y="92874"/>
                  <a:pt x="152009" y="103457"/>
                </a:cubicBezTo>
                <a:cubicBezTo>
                  <a:pt x="138780" y="114040"/>
                  <a:pt x="109147" y="114569"/>
                  <a:pt x="85334" y="116157"/>
                </a:cubicBezTo>
                <a:cubicBezTo>
                  <a:pt x="61521" y="117745"/>
                  <a:pt x="22892" y="117744"/>
                  <a:pt x="9134" y="112982"/>
                </a:cubicBezTo>
                <a:cubicBezTo>
                  <a:pt x="-4624" y="108220"/>
                  <a:pt x="667" y="98165"/>
                  <a:pt x="2784" y="87582"/>
                </a:cubicBezTo>
                <a:cubicBezTo>
                  <a:pt x="4901" y="76999"/>
                  <a:pt x="21834" y="60065"/>
                  <a:pt x="21834" y="49482"/>
                </a:cubicBezTo>
                <a:cubicBezTo>
                  <a:pt x="21834" y="38899"/>
                  <a:pt x="-920" y="30432"/>
                  <a:pt x="2784" y="24082"/>
                </a:cubicBezTo>
                <a:cubicBezTo>
                  <a:pt x="6488" y="17732"/>
                  <a:pt x="30301" y="13499"/>
                  <a:pt x="44059" y="11382"/>
                </a:cubicBezTo>
                <a:cubicBezTo>
                  <a:pt x="57817" y="9265"/>
                  <a:pt x="90626" y="-5022"/>
                  <a:pt x="110734" y="1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15E8CC4-4F2D-EBE7-B0CE-7684AC34DA68}"/>
              </a:ext>
            </a:extLst>
          </p:cNvPr>
          <p:cNvSpPr/>
          <p:nvPr/>
        </p:nvSpPr>
        <p:spPr>
          <a:xfrm>
            <a:off x="4051069" y="19619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9C74715-4B54-6236-7E8B-9C8EE5481E8C}"/>
              </a:ext>
            </a:extLst>
          </p:cNvPr>
          <p:cNvSpPr/>
          <p:nvPr/>
        </p:nvSpPr>
        <p:spPr>
          <a:xfrm>
            <a:off x="3087673" y="1879278"/>
            <a:ext cx="357238" cy="175770"/>
          </a:xfrm>
          <a:custGeom>
            <a:avLst/>
            <a:gdLst>
              <a:gd name="connsiteX0" fmla="*/ 1602 w 357238"/>
              <a:gd name="connsiteY0" fmla="*/ 105097 h 175770"/>
              <a:gd name="connsiteX1" fmla="*/ 166702 w 357238"/>
              <a:gd name="connsiteY1" fmla="*/ 73347 h 175770"/>
              <a:gd name="connsiteX2" fmla="*/ 227027 w 357238"/>
              <a:gd name="connsiteY2" fmla="*/ 70172 h 175770"/>
              <a:gd name="connsiteX3" fmla="*/ 214327 w 357238"/>
              <a:gd name="connsiteY3" fmla="*/ 70172 h 175770"/>
              <a:gd name="connsiteX4" fmla="*/ 296877 w 357238"/>
              <a:gd name="connsiteY4" fmla="*/ 92397 h 175770"/>
              <a:gd name="connsiteX5" fmla="*/ 315927 w 357238"/>
              <a:gd name="connsiteY5" fmla="*/ 124147 h 175770"/>
              <a:gd name="connsiteX6" fmla="*/ 271477 w 357238"/>
              <a:gd name="connsiteY6" fmla="*/ 105097 h 175770"/>
              <a:gd name="connsiteX7" fmla="*/ 322277 w 357238"/>
              <a:gd name="connsiteY7" fmla="*/ 155897 h 175770"/>
              <a:gd name="connsiteX8" fmla="*/ 255602 w 357238"/>
              <a:gd name="connsiteY8" fmla="*/ 171772 h 175770"/>
              <a:gd name="connsiteX9" fmla="*/ 319102 w 357238"/>
              <a:gd name="connsiteY9" fmla="*/ 171772 h 175770"/>
              <a:gd name="connsiteX10" fmla="*/ 357202 w 357238"/>
              <a:gd name="connsiteY10" fmla="*/ 171772 h 175770"/>
              <a:gd name="connsiteX11" fmla="*/ 312752 w 357238"/>
              <a:gd name="connsiteY11" fmla="*/ 117797 h 175770"/>
              <a:gd name="connsiteX12" fmla="*/ 258777 w 357238"/>
              <a:gd name="connsiteY12" fmla="*/ 70172 h 175770"/>
              <a:gd name="connsiteX13" fmla="*/ 77802 w 357238"/>
              <a:gd name="connsiteY13" fmla="*/ 322 h 175770"/>
              <a:gd name="connsiteX14" fmla="*/ 131777 w 357238"/>
              <a:gd name="connsiteY14" fmla="*/ 44772 h 175770"/>
              <a:gd name="connsiteX15" fmla="*/ 112727 w 357238"/>
              <a:gd name="connsiteY15" fmla="*/ 60647 h 175770"/>
              <a:gd name="connsiteX16" fmla="*/ 84152 w 357238"/>
              <a:gd name="connsiteY16" fmla="*/ 44772 h 175770"/>
              <a:gd name="connsiteX17" fmla="*/ 1602 w 357238"/>
              <a:gd name="connsiteY17" fmla="*/ 105097 h 1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7238" h="175770">
                <a:moveTo>
                  <a:pt x="1602" y="105097"/>
                </a:moveTo>
                <a:cubicBezTo>
                  <a:pt x="15360" y="109859"/>
                  <a:pt x="129131" y="79168"/>
                  <a:pt x="166702" y="73347"/>
                </a:cubicBezTo>
                <a:cubicBezTo>
                  <a:pt x="204273" y="67526"/>
                  <a:pt x="227027" y="70172"/>
                  <a:pt x="227027" y="70172"/>
                </a:cubicBezTo>
                <a:cubicBezTo>
                  <a:pt x="234965" y="69643"/>
                  <a:pt x="202685" y="66468"/>
                  <a:pt x="214327" y="70172"/>
                </a:cubicBezTo>
                <a:cubicBezTo>
                  <a:pt x="225969" y="73876"/>
                  <a:pt x="279944" y="83401"/>
                  <a:pt x="296877" y="92397"/>
                </a:cubicBezTo>
                <a:cubicBezTo>
                  <a:pt x="313810" y="101393"/>
                  <a:pt x="320160" y="122030"/>
                  <a:pt x="315927" y="124147"/>
                </a:cubicBezTo>
                <a:cubicBezTo>
                  <a:pt x="311694" y="126264"/>
                  <a:pt x="270419" y="99806"/>
                  <a:pt x="271477" y="105097"/>
                </a:cubicBezTo>
                <a:cubicBezTo>
                  <a:pt x="272535" y="110388"/>
                  <a:pt x="324923" y="144784"/>
                  <a:pt x="322277" y="155897"/>
                </a:cubicBezTo>
                <a:cubicBezTo>
                  <a:pt x="319631" y="167010"/>
                  <a:pt x="256131" y="169126"/>
                  <a:pt x="255602" y="171772"/>
                </a:cubicBezTo>
                <a:cubicBezTo>
                  <a:pt x="255073" y="174418"/>
                  <a:pt x="319102" y="171772"/>
                  <a:pt x="319102" y="171772"/>
                </a:cubicBezTo>
                <a:cubicBezTo>
                  <a:pt x="336035" y="171772"/>
                  <a:pt x="358260" y="180768"/>
                  <a:pt x="357202" y="171772"/>
                </a:cubicBezTo>
                <a:cubicBezTo>
                  <a:pt x="356144" y="162776"/>
                  <a:pt x="329156" y="134730"/>
                  <a:pt x="312752" y="117797"/>
                </a:cubicBezTo>
                <a:cubicBezTo>
                  <a:pt x="296348" y="100864"/>
                  <a:pt x="297935" y="89751"/>
                  <a:pt x="258777" y="70172"/>
                </a:cubicBezTo>
                <a:cubicBezTo>
                  <a:pt x="219619" y="50593"/>
                  <a:pt x="98969" y="4555"/>
                  <a:pt x="77802" y="322"/>
                </a:cubicBezTo>
                <a:cubicBezTo>
                  <a:pt x="56635" y="-3911"/>
                  <a:pt x="125956" y="34718"/>
                  <a:pt x="131777" y="44772"/>
                </a:cubicBezTo>
                <a:cubicBezTo>
                  <a:pt x="137598" y="54826"/>
                  <a:pt x="120664" y="60647"/>
                  <a:pt x="112727" y="60647"/>
                </a:cubicBezTo>
                <a:cubicBezTo>
                  <a:pt x="104790" y="60647"/>
                  <a:pt x="101614" y="38422"/>
                  <a:pt x="84152" y="44772"/>
                </a:cubicBezTo>
                <a:cubicBezTo>
                  <a:pt x="66690" y="51122"/>
                  <a:pt x="-12156" y="100335"/>
                  <a:pt x="1602" y="10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A1AE038-C809-3E2C-8459-B6BB286D493C}"/>
              </a:ext>
            </a:extLst>
          </p:cNvPr>
          <p:cNvSpPr/>
          <p:nvPr/>
        </p:nvSpPr>
        <p:spPr>
          <a:xfrm>
            <a:off x="3098010" y="1943069"/>
            <a:ext cx="362852" cy="140582"/>
          </a:xfrm>
          <a:custGeom>
            <a:avLst/>
            <a:gdLst>
              <a:gd name="connsiteX0" fmla="*/ 67465 w 362852"/>
              <a:gd name="connsiteY0" fmla="*/ 31 h 140582"/>
              <a:gd name="connsiteX1" fmla="*/ 32540 w 362852"/>
              <a:gd name="connsiteY1" fmla="*/ 79406 h 140582"/>
              <a:gd name="connsiteX2" fmla="*/ 48415 w 362852"/>
              <a:gd name="connsiteY2" fmla="*/ 114331 h 140582"/>
              <a:gd name="connsiteX3" fmla="*/ 115090 w 362852"/>
              <a:gd name="connsiteY3" fmla="*/ 130206 h 140582"/>
              <a:gd name="connsiteX4" fmla="*/ 48415 w 362852"/>
              <a:gd name="connsiteY4" fmla="*/ 127031 h 140582"/>
              <a:gd name="connsiteX5" fmla="*/ 200815 w 362852"/>
              <a:gd name="connsiteY5" fmla="*/ 117506 h 140582"/>
              <a:gd name="connsiteX6" fmla="*/ 292890 w 362852"/>
              <a:gd name="connsiteY6" fmla="*/ 104806 h 140582"/>
              <a:gd name="connsiteX7" fmla="*/ 362740 w 362852"/>
              <a:gd name="connsiteY7" fmla="*/ 114331 h 140582"/>
              <a:gd name="connsiteX8" fmla="*/ 305590 w 362852"/>
              <a:gd name="connsiteY8" fmla="*/ 114331 h 140582"/>
              <a:gd name="connsiteX9" fmla="*/ 175415 w 362852"/>
              <a:gd name="connsiteY9" fmla="*/ 127031 h 140582"/>
              <a:gd name="connsiteX10" fmla="*/ 10315 w 362852"/>
              <a:gd name="connsiteY10" fmla="*/ 139731 h 140582"/>
              <a:gd name="connsiteX11" fmla="*/ 35715 w 362852"/>
              <a:gd name="connsiteY11" fmla="*/ 101631 h 140582"/>
              <a:gd name="connsiteX12" fmla="*/ 790 w 362852"/>
              <a:gd name="connsiteY12" fmla="*/ 69881 h 140582"/>
              <a:gd name="connsiteX13" fmla="*/ 67465 w 362852"/>
              <a:gd name="connsiteY13" fmla="*/ 31 h 1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852" h="140582">
                <a:moveTo>
                  <a:pt x="67465" y="31"/>
                </a:moveTo>
                <a:cubicBezTo>
                  <a:pt x="72757" y="1618"/>
                  <a:pt x="35715" y="60356"/>
                  <a:pt x="32540" y="79406"/>
                </a:cubicBezTo>
                <a:cubicBezTo>
                  <a:pt x="29365" y="98456"/>
                  <a:pt x="34657" y="105864"/>
                  <a:pt x="48415" y="114331"/>
                </a:cubicBezTo>
                <a:cubicBezTo>
                  <a:pt x="62173" y="122798"/>
                  <a:pt x="115090" y="128089"/>
                  <a:pt x="115090" y="130206"/>
                </a:cubicBezTo>
                <a:cubicBezTo>
                  <a:pt x="115090" y="132323"/>
                  <a:pt x="34127" y="129148"/>
                  <a:pt x="48415" y="127031"/>
                </a:cubicBezTo>
                <a:cubicBezTo>
                  <a:pt x="62702" y="124914"/>
                  <a:pt x="160069" y="121210"/>
                  <a:pt x="200815" y="117506"/>
                </a:cubicBezTo>
                <a:cubicBezTo>
                  <a:pt x="241561" y="113802"/>
                  <a:pt x="265903" y="105335"/>
                  <a:pt x="292890" y="104806"/>
                </a:cubicBezTo>
                <a:cubicBezTo>
                  <a:pt x="319877" y="104277"/>
                  <a:pt x="360623" y="112743"/>
                  <a:pt x="362740" y="114331"/>
                </a:cubicBezTo>
                <a:cubicBezTo>
                  <a:pt x="364857" y="115919"/>
                  <a:pt x="336811" y="112214"/>
                  <a:pt x="305590" y="114331"/>
                </a:cubicBezTo>
                <a:cubicBezTo>
                  <a:pt x="274369" y="116448"/>
                  <a:pt x="175415" y="127031"/>
                  <a:pt x="175415" y="127031"/>
                </a:cubicBezTo>
                <a:cubicBezTo>
                  <a:pt x="126203" y="131264"/>
                  <a:pt x="33598" y="143964"/>
                  <a:pt x="10315" y="139731"/>
                </a:cubicBezTo>
                <a:cubicBezTo>
                  <a:pt x="-12968" y="135498"/>
                  <a:pt x="37302" y="113273"/>
                  <a:pt x="35715" y="101631"/>
                </a:cubicBezTo>
                <a:cubicBezTo>
                  <a:pt x="34128" y="89989"/>
                  <a:pt x="-6089" y="82052"/>
                  <a:pt x="790" y="69881"/>
                </a:cubicBezTo>
                <a:cubicBezTo>
                  <a:pt x="7669" y="57710"/>
                  <a:pt x="62173" y="-1556"/>
                  <a:pt x="6746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A380442-7CDA-38D9-84FB-35AD74939CC6}"/>
              </a:ext>
            </a:extLst>
          </p:cNvPr>
          <p:cNvSpPr/>
          <p:nvPr/>
        </p:nvSpPr>
        <p:spPr>
          <a:xfrm>
            <a:off x="3195460" y="1910924"/>
            <a:ext cx="189090" cy="162377"/>
          </a:xfrm>
          <a:custGeom>
            <a:avLst/>
            <a:gdLst>
              <a:gd name="connsiteX0" fmla="*/ 39865 w 189090"/>
              <a:gd name="connsiteY0" fmla="*/ 426 h 162377"/>
              <a:gd name="connsiteX1" fmla="*/ 1765 w 189090"/>
              <a:gd name="connsiteY1" fmla="*/ 70276 h 162377"/>
              <a:gd name="connsiteX2" fmla="*/ 8115 w 189090"/>
              <a:gd name="connsiteY2" fmla="*/ 105201 h 162377"/>
              <a:gd name="connsiteX3" fmla="*/ 23990 w 189090"/>
              <a:gd name="connsiteY3" fmla="*/ 140126 h 162377"/>
              <a:gd name="connsiteX4" fmla="*/ 90665 w 189090"/>
              <a:gd name="connsiteY4" fmla="*/ 162351 h 162377"/>
              <a:gd name="connsiteX5" fmla="*/ 135115 w 189090"/>
              <a:gd name="connsiteY5" fmla="*/ 143301 h 162377"/>
              <a:gd name="connsiteX6" fmla="*/ 147815 w 189090"/>
              <a:gd name="connsiteY6" fmla="*/ 89326 h 162377"/>
              <a:gd name="connsiteX7" fmla="*/ 189090 w 189090"/>
              <a:gd name="connsiteY7" fmla="*/ 67101 h 162377"/>
              <a:gd name="connsiteX8" fmla="*/ 147815 w 189090"/>
              <a:gd name="connsiteY8" fmla="*/ 41701 h 162377"/>
              <a:gd name="connsiteX9" fmla="*/ 39865 w 189090"/>
              <a:gd name="connsiteY9" fmla="*/ 426 h 1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90" h="162377">
                <a:moveTo>
                  <a:pt x="39865" y="426"/>
                </a:moveTo>
                <a:cubicBezTo>
                  <a:pt x="15523" y="5188"/>
                  <a:pt x="7057" y="52814"/>
                  <a:pt x="1765" y="70276"/>
                </a:cubicBezTo>
                <a:cubicBezTo>
                  <a:pt x="-3527" y="87738"/>
                  <a:pt x="4411" y="93559"/>
                  <a:pt x="8115" y="105201"/>
                </a:cubicBezTo>
                <a:cubicBezTo>
                  <a:pt x="11819" y="116843"/>
                  <a:pt x="10232" y="130601"/>
                  <a:pt x="23990" y="140126"/>
                </a:cubicBezTo>
                <a:cubicBezTo>
                  <a:pt x="37748" y="149651"/>
                  <a:pt x="72144" y="161822"/>
                  <a:pt x="90665" y="162351"/>
                </a:cubicBezTo>
                <a:cubicBezTo>
                  <a:pt x="109186" y="162880"/>
                  <a:pt x="125590" y="155472"/>
                  <a:pt x="135115" y="143301"/>
                </a:cubicBezTo>
                <a:cubicBezTo>
                  <a:pt x="144640" y="131130"/>
                  <a:pt x="138819" y="102026"/>
                  <a:pt x="147815" y="89326"/>
                </a:cubicBezTo>
                <a:cubicBezTo>
                  <a:pt x="156811" y="76626"/>
                  <a:pt x="189090" y="75038"/>
                  <a:pt x="189090" y="67101"/>
                </a:cubicBezTo>
                <a:cubicBezTo>
                  <a:pt x="189090" y="59164"/>
                  <a:pt x="166865" y="51226"/>
                  <a:pt x="147815" y="41701"/>
                </a:cubicBezTo>
                <a:cubicBezTo>
                  <a:pt x="128765" y="32176"/>
                  <a:pt x="64207" y="-4336"/>
                  <a:pt x="39865" y="4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0AE03384-E8D8-B69A-FE48-2487C77497EB}"/>
              </a:ext>
            </a:extLst>
          </p:cNvPr>
          <p:cNvSpPr/>
          <p:nvPr/>
        </p:nvSpPr>
        <p:spPr>
          <a:xfrm>
            <a:off x="3278014" y="197411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627A86B-9550-DA8D-4E77-54A851E0954B}"/>
              </a:ext>
            </a:extLst>
          </p:cNvPr>
          <p:cNvSpPr/>
          <p:nvPr/>
        </p:nvSpPr>
        <p:spPr>
          <a:xfrm>
            <a:off x="3551398" y="1949237"/>
            <a:ext cx="228529" cy="517751"/>
          </a:xfrm>
          <a:custGeom>
            <a:avLst/>
            <a:gdLst>
              <a:gd name="connsiteX0" fmla="*/ 52227 w 228529"/>
              <a:gd name="connsiteY0" fmla="*/ 213 h 517751"/>
              <a:gd name="connsiteX1" fmla="*/ 74452 w 228529"/>
              <a:gd name="connsiteY1" fmla="*/ 212938 h 517751"/>
              <a:gd name="connsiteX2" fmla="*/ 90327 w 228529"/>
              <a:gd name="connsiteY2" fmla="*/ 168488 h 517751"/>
              <a:gd name="connsiteX3" fmla="*/ 49052 w 228529"/>
              <a:gd name="connsiteY3" fmla="*/ 403438 h 517751"/>
              <a:gd name="connsiteX4" fmla="*/ 58577 w 228529"/>
              <a:gd name="connsiteY4" fmla="*/ 374863 h 517751"/>
              <a:gd name="connsiteX5" fmla="*/ 58577 w 228529"/>
              <a:gd name="connsiteY5" fmla="*/ 451063 h 517751"/>
              <a:gd name="connsiteX6" fmla="*/ 68102 w 228529"/>
              <a:gd name="connsiteY6" fmla="*/ 498688 h 517751"/>
              <a:gd name="connsiteX7" fmla="*/ 1427 w 228529"/>
              <a:gd name="connsiteY7" fmla="*/ 517738 h 517751"/>
              <a:gd name="connsiteX8" fmla="*/ 39527 w 228529"/>
              <a:gd name="connsiteY8" fmla="*/ 501863 h 517751"/>
              <a:gd name="connsiteX9" fmla="*/ 223677 w 228529"/>
              <a:gd name="connsiteY9" fmla="*/ 508213 h 517751"/>
              <a:gd name="connsiteX10" fmla="*/ 166527 w 228529"/>
              <a:gd name="connsiteY10" fmla="*/ 505038 h 517751"/>
              <a:gd name="connsiteX11" fmla="*/ 74452 w 228529"/>
              <a:gd name="connsiteY11" fmla="*/ 495513 h 517751"/>
              <a:gd name="connsiteX12" fmla="*/ 58577 w 228529"/>
              <a:gd name="connsiteY12" fmla="*/ 419313 h 517751"/>
              <a:gd name="connsiteX13" fmla="*/ 80802 w 228529"/>
              <a:gd name="connsiteY13" fmla="*/ 266913 h 517751"/>
              <a:gd name="connsiteX14" fmla="*/ 109377 w 228529"/>
              <a:gd name="connsiteY14" fmla="*/ 136738 h 517751"/>
              <a:gd name="connsiteX15" fmla="*/ 90327 w 228529"/>
              <a:gd name="connsiteY15" fmla="*/ 171663 h 517751"/>
              <a:gd name="connsiteX16" fmla="*/ 52227 w 228529"/>
              <a:gd name="connsiteY16" fmla="*/ 213 h 51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29" h="517751">
                <a:moveTo>
                  <a:pt x="52227" y="213"/>
                </a:moveTo>
                <a:cubicBezTo>
                  <a:pt x="49581" y="7092"/>
                  <a:pt x="68102" y="184892"/>
                  <a:pt x="74452" y="212938"/>
                </a:cubicBezTo>
                <a:cubicBezTo>
                  <a:pt x="80802" y="240984"/>
                  <a:pt x="94560" y="136738"/>
                  <a:pt x="90327" y="168488"/>
                </a:cubicBezTo>
                <a:cubicBezTo>
                  <a:pt x="86094" y="200238"/>
                  <a:pt x="54344" y="369042"/>
                  <a:pt x="49052" y="403438"/>
                </a:cubicBezTo>
                <a:cubicBezTo>
                  <a:pt x="43760" y="437834"/>
                  <a:pt x="56989" y="366925"/>
                  <a:pt x="58577" y="374863"/>
                </a:cubicBezTo>
                <a:cubicBezTo>
                  <a:pt x="60165" y="382801"/>
                  <a:pt x="56990" y="430426"/>
                  <a:pt x="58577" y="451063"/>
                </a:cubicBezTo>
                <a:cubicBezTo>
                  <a:pt x="60164" y="471700"/>
                  <a:pt x="77627" y="487576"/>
                  <a:pt x="68102" y="498688"/>
                </a:cubicBezTo>
                <a:cubicBezTo>
                  <a:pt x="58577" y="509801"/>
                  <a:pt x="6189" y="517209"/>
                  <a:pt x="1427" y="517738"/>
                </a:cubicBezTo>
                <a:cubicBezTo>
                  <a:pt x="-3336" y="518267"/>
                  <a:pt x="2485" y="503451"/>
                  <a:pt x="39527" y="501863"/>
                </a:cubicBezTo>
                <a:lnTo>
                  <a:pt x="223677" y="508213"/>
                </a:lnTo>
                <a:cubicBezTo>
                  <a:pt x="244844" y="508742"/>
                  <a:pt x="191398" y="507155"/>
                  <a:pt x="166527" y="505038"/>
                </a:cubicBezTo>
                <a:cubicBezTo>
                  <a:pt x="141656" y="502921"/>
                  <a:pt x="92444" y="509801"/>
                  <a:pt x="74452" y="495513"/>
                </a:cubicBezTo>
                <a:cubicBezTo>
                  <a:pt x="56460" y="481225"/>
                  <a:pt x="57519" y="457413"/>
                  <a:pt x="58577" y="419313"/>
                </a:cubicBezTo>
                <a:cubicBezTo>
                  <a:pt x="59635" y="381213"/>
                  <a:pt x="72335" y="314009"/>
                  <a:pt x="80802" y="266913"/>
                </a:cubicBezTo>
                <a:cubicBezTo>
                  <a:pt x="89269" y="219817"/>
                  <a:pt x="107790" y="152613"/>
                  <a:pt x="109377" y="136738"/>
                </a:cubicBezTo>
                <a:cubicBezTo>
                  <a:pt x="110965" y="120863"/>
                  <a:pt x="97735" y="188596"/>
                  <a:pt x="90327" y="171663"/>
                </a:cubicBezTo>
                <a:cubicBezTo>
                  <a:pt x="82919" y="154730"/>
                  <a:pt x="54873" y="-6666"/>
                  <a:pt x="52227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DB7534D-0B98-7571-0CF4-D04C57107D13}"/>
              </a:ext>
            </a:extLst>
          </p:cNvPr>
          <p:cNvSpPr/>
          <p:nvPr/>
        </p:nvSpPr>
        <p:spPr>
          <a:xfrm>
            <a:off x="3568347" y="2114548"/>
            <a:ext cx="38594" cy="320942"/>
          </a:xfrm>
          <a:custGeom>
            <a:avLst/>
            <a:gdLst>
              <a:gd name="connsiteX0" fmla="*/ 16228 w 38594"/>
              <a:gd name="connsiteY0" fmla="*/ 2 h 320942"/>
              <a:gd name="connsiteX1" fmla="*/ 25753 w 38594"/>
              <a:gd name="connsiteY1" fmla="*/ 139702 h 320942"/>
              <a:gd name="connsiteX2" fmla="*/ 13053 w 38594"/>
              <a:gd name="connsiteY2" fmla="*/ 209552 h 320942"/>
              <a:gd name="connsiteX3" fmla="*/ 353 w 38594"/>
              <a:gd name="connsiteY3" fmla="*/ 269877 h 320942"/>
              <a:gd name="connsiteX4" fmla="*/ 3528 w 38594"/>
              <a:gd name="connsiteY4" fmla="*/ 320677 h 320942"/>
              <a:gd name="connsiteX5" fmla="*/ 3528 w 38594"/>
              <a:gd name="connsiteY5" fmla="*/ 247652 h 320942"/>
              <a:gd name="connsiteX6" fmla="*/ 38453 w 38594"/>
              <a:gd name="connsiteY6" fmla="*/ 136527 h 320942"/>
              <a:gd name="connsiteX7" fmla="*/ 16228 w 38594"/>
              <a:gd name="connsiteY7" fmla="*/ 2 h 32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94" h="320942">
                <a:moveTo>
                  <a:pt x="16228" y="2"/>
                </a:moveTo>
                <a:cubicBezTo>
                  <a:pt x="14111" y="531"/>
                  <a:pt x="26282" y="104777"/>
                  <a:pt x="25753" y="139702"/>
                </a:cubicBezTo>
                <a:cubicBezTo>
                  <a:pt x="25224" y="174627"/>
                  <a:pt x="17286" y="187856"/>
                  <a:pt x="13053" y="209552"/>
                </a:cubicBezTo>
                <a:cubicBezTo>
                  <a:pt x="8820" y="231248"/>
                  <a:pt x="1940" y="251356"/>
                  <a:pt x="353" y="269877"/>
                </a:cubicBezTo>
                <a:cubicBezTo>
                  <a:pt x="-1234" y="288398"/>
                  <a:pt x="2999" y="324381"/>
                  <a:pt x="3528" y="320677"/>
                </a:cubicBezTo>
                <a:cubicBezTo>
                  <a:pt x="4057" y="316973"/>
                  <a:pt x="-2293" y="278344"/>
                  <a:pt x="3528" y="247652"/>
                </a:cubicBezTo>
                <a:cubicBezTo>
                  <a:pt x="9349" y="216960"/>
                  <a:pt x="36336" y="171981"/>
                  <a:pt x="38453" y="136527"/>
                </a:cubicBezTo>
                <a:cubicBezTo>
                  <a:pt x="40570" y="101073"/>
                  <a:pt x="18345" y="-527"/>
                  <a:pt x="162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DB04357-990B-0994-A48E-695A9C27D076}"/>
              </a:ext>
            </a:extLst>
          </p:cNvPr>
          <p:cNvSpPr/>
          <p:nvPr/>
        </p:nvSpPr>
        <p:spPr>
          <a:xfrm>
            <a:off x="3464814" y="2422522"/>
            <a:ext cx="53244" cy="139709"/>
          </a:xfrm>
          <a:custGeom>
            <a:avLst/>
            <a:gdLst>
              <a:gd name="connsiteX0" fmla="*/ 53086 w 53244"/>
              <a:gd name="connsiteY0" fmla="*/ 3 h 139709"/>
              <a:gd name="connsiteX1" fmla="*/ 18161 w 53244"/>
              <a:gd name="connsiteY1" fmla="*/ 69853 h 139709"/>
              <a:gd name="connsiteX2" fmla="*/ 14986 w 53244"/>
              <a:gd name="connsiteY2" fmla="*/ 92078 h 139709"/>
              <a:gd name="connsiteX3" fmla="*/ 18161 w 53244"/>
              <a:gd name="connsiteY3" fmla="*/ 139703 h 139709"/>
              <a:gd name="connsiteX4" fmla="*/ 8636 w 53244"/>
              <a:gd name="connsiteY4" fmla="*/ 95253 h 139709"/>
              <a:gd name="connsiteX5" fmla="*/ 2286 w 53244"/>
              <a:gd name="connsiteY5" fmla="*/ 66678 h 139709"/>
              <a:gd name="connsiteX6" fmla="*/ 53086 w 53244"/>
              <a:gd name="connsiteY6" fmla="*/ 3 h 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4" h="139709">
                <a:moveTo>
                  <a:pt x="53086" y="3"/>
                </a:moveTo>
                <a:cubicBezTo>
                  <a:pt x="55732" y="532"/>
                  <a:pt x="24511" y="54507"/>
                  <a:pt x="18161" y="69853"/>
                </a:cubicBezTo>
                <a:cubicBezTo>
                  <a:pt x="11811" y="85199"/>
                  <a:pt x="14986" y="80436"/>
                  <a:pt x="14986" y="92078"/>
                </a:cubicBezTo>
                <a:cubicBezTo>
                  <a:pt x="14986" y="103720"/>
                  <a:pt x="19219" y="139174"/>
                  <a:pt x="18161" y="139703"/>
                </a:cubicBezTo>
                <a:cubicBezTo>
                  <a:pt x="17103" y="140232"/>
                  <a:pt x="11282" y="107424"/>
                  <a:pt x="8636" y="95253"/>
                </a:cubicBezTo>
                <a:cubicBezTo>
                  <a:pt x="5990" y="83082"/>
                  <a:pt x="-4593" y="78849"/>
                  <a:pt x="2286" y="66678"/>
                </a:cubicBezTo>
                <a:cubicBezTo>
                  <a:pt x="9165" y="54507"/>
                  <a:pt x="50440" y="-526"/>
                  <a:pt x="530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369C83B-DB59-210E-5626-E4B2A358B4B7}"/>
              </a:ext>
            </a:extLst>
          </p:cNvPr>
          <p:cNvSpPr/>
          <p:nvPr/>
        </p:nvSpPr>
        <p:spPr>
          <a:xfrm>
            <a:off x="3771787" y="2428724"/>
            <a:ext cx="98015" cy="127536"/>
          </a:xfrm>
          <a:custGeom>
            <a:avLst/>
            <a:gdLst>
              <a:gd name="connsiteX0" fmla="*/ 113 w 98015"/>
              <a:gd name="connsiteY0" fmla="*/ 151 h 127536"/>
              <a:gd name="connsiteX1" fmla="*/ 76313 w 98015"/>
              <a:gd name="connsiteY1" fmla="*/ 44601 h 127536"/>
              <a:gd name="connsiteX2" fmla="*/ 89013 w 98015"/>
              <a:gd name="connsiteY2" fmla="*/ 85876 h 127536"/>
              <a:gd name="connsiteX3" fmla="*/ 82663 w 98015"/>
              <a:gd name="connsiteY3" fmla="*/ 127151 h 127536"/>
              <a:gd name="connsiteX4" fmla="*/ 95363 w 98015"/>
              <a:gd name="connsiteY4" fmla="*/ 60476 h 127536"/>
              <a:gd name="connsiteX5" fmla="*/ 113 w 98015"/>
              <a:gd name="connsiteY5" fmla="*/ 151 h 1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15" h="127536">
                <a:moveTo>
                  <a:pt x="113" y="151"/>
                </a:moveTo>
                <a:cubicBezTo>
                  <a:pt x="-3062" y="-2495"/>
                  <a:pt x="61496" y="30314"/>
                  <a:pt x="76313" y="44601"/>
                </a:cubicBezTo>
                <a:cubicBezTo>
                  <a:pt x="91130" y="58888"/>
                  <a:pt x="87955" y="72118"/>
                  <a:pt x="89013" y="85876"/>
                </a:cubicBezTo>
                <a:cubicBezTo>
                  <a:pt x="90071" y="99634"/>
                  <a:pt x="81605" y="131384"/>
                  <a:pt x="82663" y="127151"/>
                </a:cubicBezTo>
                <a:cubicBezTo>
                  <a:pt x="83721" y="122918"/>
                  <a:pt x="105417" y="78997"/>
                  <a:pt x="95363" y="60476"/>
                </a:cubicBezTo>
                <a:cubicBezTo>
                  <a:pt x="85309" y="41955"/>
                  <a:pt x="3288" y="2797"/>
                  <a:pt x="11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106DB2C-6093-11F9-544A-362F5CDB2E6D}"/>
              </a:ext>
            </a:extLst>
          </p:cNvPr>
          <p:cNvSpPr/>
          <p:nvPr/>
        </p:nvSpPr>
        <p:spPr>
          <a:xfrm>
            <a:off x="3641542" y="2161936"/>
            <a:ext cx="41468" cy="273433"/>
          </a:xfrm>
          <a:custGeom>
            <a:avLst/>
            <a:gdLst>
              <a:gd name="connsiteX0" fmla="*/ 41458 w 41468"/>
              <a:gd name="connsiteY0" fmla="*/ 239 h 273433"/>
              <a:gd name="connsiteX1" fmla="*/ 12883 w 41468"/>
              <a:gd name="connsiteY1" fmla="*/ 117714 h 273433"/>
              <a:gd name="connsiteX2" fmla="*/ 183 w 41468"/>
              <a:gd name="connsiteY2" fmla="*/ 235189 h 273433"/>
              <a:gd name="connsiteX3" fmla="*/ 6533 w 41468"/>
              <a:gd name="connsiteY3" fmla="*/ 165339 h 273433"/>
              <a:gd name="connsiteX4" fmla="*/ 22408 w 41468"/>
              <a:gd name="connsiteY4" fmla="*/ 273289 h 273433"/>
              <a:gd name="connsiteX5" fmla="*/ 9708 w 41468"/>
              <a:gd name="connsiteY5" fmla="*/ 187564 h 273433"/>
              <a:gd name="connsiteX6" fmla="*/ 16058 w 41468"/>
              <a:gd name="connsiteY6" fmla="*/ 149464 h 273433"/>
              <a:gd name="connsiteX7" fmla="*/ 41458 w 41468"/>
              <a:gd name="connsiteY7" fmla="*/ 239 h 27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68" h="273433">
                <a:moveTo>
                  <a:pt x="41458" y="239"/>
                </a:moveTo>
                <a:cubicBezTo>
                  <a:pt x="40929" y="-5053"/>
                  <a:pt x="19762" y="78556"/>
                  <a:pt x="12883" y="117714"/>
                </a:cubicBezTo>
                <a:cubicBezTo>
                  <a:pt x="6004" y="156872"/>
                  <a:pt x="1241" y="227252"/>
                  <a:pt x="183" y="235189"/>
                </a:cubicBezTo>
                <a:cubicBezTo>
                  <a:pt x="-875" y="243126"/>
                  <a:pt x="2829" y="158989"/>
                  <a:pt x="6533" y="165339"/>
                </a:cubicBezTo>
                <a:cubicBezTo>
                  <a:pt x="10237" y="171689"/>
                  <a:pt x="21879" y="269585"/>
                  <a:pt x="22408" y="273289"/>
                </a:cubicBezTo>
                <a:cubicBezTo>
                  <a:pt x="22937" y="276993"/>
                  <a:pt x="10766" y="208201"/>
                  <a:pt x="9708" y="187564"/>
                </a:cubicBezTo>
                <a:cubicBezTo>
                  <a:pt x="8650" y="166927"/>
                  <a:pt x="9708" y="176981"/>
                  <a:pt x="16058" y="149464"/>
                </a:cubicBezTo>
                <a:cubicBezTo>
                  <a:pt x="22408" y="121947"/>
                  <a:pt x="41987" y="5531"/>
                  <a:pt x="41458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80F92ED-2390-785A-2CFD-EF3A5963657E}"/>
              </a:ext>
            </a:extLst>
          </p:cNvPr>
          <p:cNvSpPr/>
          <p:nvPr/>
        </p:nvSpPr>
        <p:spPr>
          <a:xfrm>
            <a:off x="3648008" y="1927078"/>
            <a:ext cx="50903" cy="172227"/>
          </a:xfrm>
          <a:custGeom>
            <a:avLst/>
            <a:gdLst>
              <a:gd name="connsiteX0" fmla="*/ 50867 w 50903"/>
              <a:gd name="connsiteY0" fmla="*/ 147 h 172227"/>
              <a:gd name="connsiteX1" fmla="*/ 25467 w 50903"/>
              <a:gd name="connsiteY1" fmla="*/ 92222 h 172227"/>
              <a:gd name="connsiteX2" fmla="*/ 25467 w 50903"/>
              <a:gd name="connsiteY2" fmla="*/ 171597 h 172227"/>
              <a:gd name="connsiteX3" fmla="*/ 25467 w 50903"/>
              <a:gd name="connsiteY3" fmla="*/ 123972 h 172227"/>
              <a:gd name="connsiteX4" fmla="*/ 67 w 50903"/>
              <a:gd name="connsiteY4" fmla="*/ 28722 h 172227"/>
              <a:gd name="connsiteX5" fmla="*/ 19117 w 50903"/>
              <a:gd name="connsiteY5" fmla="*/ 114447 h 172227"/>
              <a:gd name="connsiteX6" fmla="*/ 50867 w 50903"/>
              <a:gd name="connsiteY6" fmla="*/ 147 h 1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3" h="172227">
                <a:moveTo>
                  <a:pt x="50867" y="147"/>
                </a:moveTo>
                <a:cubicBezTo>
                  <a:pt x="51925" y="-3557"/>
                  <a:pt x="29700" y="63647"/>
                  <a:pt x="25467" y="92222"/>
                </a:cubicBezTo>
                <a:cubicBezTo>
                  <a:pt x="21234" y="120797"/>
                  <a:pt x="25467" y="171597"/>
                  <a:pt x="25467" y="171597"/>
                </a:cubicBezTo>
                <a:cubicBezTo>
                  <a:pt x="25467" y="176889"/>
                  <a:pt x="29700" y="147784"/>
                  <a:pt x="25467" y="123972"/>
                </a:cubicBezTo>
                <a:cubicBezTo>
                  <a:pt x="21234" y="100160"/>
                  <a:pt x="1125" y="30310"/>
                  <a:pt x="67" y="28722"/>
                </a:cubicBezTo>
                <a:cubicBezTo>
                  <a:pt x="-991" y="27134"/>
                  <a:pt x="10650" y="112860"/>
                  <a:pt x="19117" y="114447"/>
                </a:cubicBezTo>
                <a:cubicBezTo>
                  <a:pt x="27584" y="116034"/>
                  <a:pt x="49809" y="3851"/>
                  <a:pt x="5086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9D6D9BD-8565-B465-FEA6-6AF1AA9229F9}"/>
              </a:ext>
            </a:extLst>
          </p:cNvPr>
          <p:cNvSpPr/>
          <p:nvPr/>
        </p:nvSpPr>
        <p:spPr>
          <a:xfrm>
            <a:off x="3641716" y="2246278"/>
            <a:ext cx="80099" cy="296933"/>
          </a:xfrm>
          <a:custGeom>
            <a:avLst/>
            <a:gdLst>
              <a:gd name="connsiteX0" fmla="*/ 63509 w 80099"/>
              <a:gd name="connsiteY0" fmla="*/ 1622 h 296933"/>
              <a:gd name="connsiteX1" fmla="*/ 53984 w 80099"/>
              <a:gd name="connsiteY1" fmla="*/ 80997 h 296933"/>
              <a:gd name="connsiteX2" fmla="*/ 66684 w 80099"/>
              <a:gd name="connsiteY2" fmla="*/ 195297 h 296933"/>
              <a:gd name="connsiteX3" fmla="*/ 69859 w 80099"/>
              <a:gd name="connsiteY3" fmla="*/ 220697 h 296933"/>
              <a:gd name="connsiteX4" fmla="*/ 38109 w 80099"/>
              <a:gd name="connsiteY4" fmla="*/ 258797 h 296933"/>
              <a:gd name="connsiteX5" fmla="*/ 9 w 80099"/>
              <a:gd name="connsiteY5" fmla="*/ 296897 h 296933"/>
              <a:gd name="connsiteX6" fmla="*/ 34934 w 80099"/>
              <a:gd name="connsiteY6" fmla="*/ 265147 h 296933"/>
              <a:gd name="connsiteX7" fmla="*/ 76209 w 80099"/>
              <a:gd name="connsiteY7" fmla="*/ 233397 h 296933"/>
              <a:gd name="connsiteX8" fmla="*/ 76209 w 80099"/>
              <a:gd name="connsiteY8" fmla="*/ 188947 h 296933"/>
              <a:gd name="connsiteX9" fmla="*/ 57159 w 80099"/>
              <a:gd name="connsiteY9" fmla="*/ 154022 h 296933"/>
              <a:gd name="connsiteX10" fmla="*/ 63509 w 80099"/>
              <a:gd name="connsiteY10" fmla="*/ 1622 h 29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99" h="296933">
                <a:moveTo>
                  <a:pt x="63509" y="1622"/>
                </a:moveTo>
                <a:cubicBezTo>
                  <a:pt x="62980" y="-10549"/>
                  <a:pt x="53455" y="48718"/>
                  <a:pt x="53984" y="80997"/>
                </a:cubicBezTo>
                <a:cubicBezTo>
                  <a:pt x="54513" y="113276"/>
                  <a:pt x="64038" y="172014"/>
                  <a:pt x="66684" y="195297"/>
                </a:cubicBezTo>
                <a:cubicBezTo>
                  <a:pt x="69330" y="218580"/>
                  <a:pt x="74622" y="210114"/>
                  <a:pt x="69859" y="220697"/>
                </a:cubicBezTo>
                <a:cubicBezTo>
                  <a:pt x="65097" y="231280"/>
                  <a:pt x="49751" y="246097"/>
                  <a:pt x="38109" y="258797"/>
                </a:cubicBezTo>
                <a:cubicBezTo>
                  <a:pt x="26467" y="271497"/>
                  <a:pt x="538" y="295839"/>
                  <a:pt x="9" y="296897"/>
                </a:cubicBezTo>
                <a:cubicBezTo>
                  <a:pt x="-520" y="297955"/>
                  <a:pt x="22234" y="275730"/>
                  <a:pt x="34934" y="265147"/>
                </a:cubicBezTo>
                <a:cubicBezTo>
                  <a:pt x="47634" y="254564"/>
                  <a:pt x="69330" y="246097"/>
                  <a:pt x="76209" y="233397"/>
                </a:cubicBezTo>
                <a:cubicBezTo>
                  <a:pt x="83088" y="220697"/>
                  <a:pt x="79384" y="202176"/>
                  <a:pt x="76209" y="188947"/>
                </a:cubicBezTo>
                <a:cubicBezTo>
                  <a:pt x="73034" y="175718"/>
                  <a:pt x="58746" y="179422"/>
                  <a:pt x="57159" y="154022"/>
                </a:cubicBezTo>
                <a:cubicBezTo>
                  <a:pt x="55571" y="128622"/>
                  <a:pt x="64038" y="13793"/>
                  <a:pt x="63509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610E6A3-F722-A110-9864-5896C94BFBE1}"/>
              </a:ext>
            </a:extLst>
          </p:cNvPr>
          <p:cNvSpPr/>
          <p:nvPr/>
        </p:nvSpPr>
        <p:spPr>
          <a:xfrm>
            <a:off x="3711330" y="2225444"/>
            <a:ext cx="51123" cy="298751"/>
          </a:xfrm>
          <a:custGeom>
            <a:avLst/>
            <a:gdLst>
              <a:gd name="connsiteX0" fmla="*/ 9770 w 51123"/>
              <a:gd name="connsiteY0" fmla="*/ 231 h 298751"/>
              <a:gd name="connsiteX1" fmla="*/ 38345 w 51123"/>
              <a:gd name="connsiteY1" fmla="*/ 181206 h 298751"/>
              <a:gd name="connsiteX2" fmla="*/ 31995 w 51123"/>
              <a:gd name="connsiteY2" fmla="*/ 235181 h 298751"/>
              <a:gd name="connsiteX3" fmla="*/ 245 w 51123"/>
              <a:gd name="connsiteY3" fmla="*/ 298681 h 298751"/>
              <a:gd name="connsiteX4" fmla="*/ 51045 w 51123"/>
              <a:gd name="connsiteY4" fmla="*/ 222481 h 298751"/>
              <a:gd name="connsiteX5" fmla="*/ 9770 w 51123"/>
              <a:gd name="connsiteY5" fmla="*/ 231 h 2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3" h="298751">
                <a:moveTo>
                  <a:pt x="9770" y="231"/>
                </a:moveTo>
                <a:cubicBezTo>
                  <a:pt x="7653" y="-6648"/>
                  <a:pt x="34641" y="142048"/>
                  <a:pt x="38345" y="181206"/>
                </a:cubicBezTo>
                <a:cubicBezTo>
                  <a:pt x="42049" y="220364"/>
                  <a:pt x="38345" y="215602"/>
                  <a:pt x="31995" y="235181"/>
                </a:cubicBezTo>
                <a:cubicBezTo>
                  <a:pt x="25645" y="254760"/>
                  <a:pt x="-2930" y="300798"/>
                  <a:pt x="245" y="298681"/>
                </a:cubicBezTo>
                <a:cubicBezTo>
                  <a:pt x="3420" y="296564"/>
                  <a:pt x="48928" y="265873"/>
                  <a:pt x="51045" y="222481"/>
                </a:cubicBezTo>
                <a:cubicBezTo>
                  <a:pt x="53162" y="179089"/>
                  <a:pt x="11887" y="7110"/>
                  <a:pt x="9770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1CB5DC4-F070-167A-6F78-25534CBEA5F0}"/>
              </a:ext>
            </a:extLst>
          </p:cNvPr>
          <p:cNvSpPr/>
          <p:nvPr/>
        </p:nvSpPr>
        <p:spPr>
          <a:xfrm>
            <a:off x="3494810" y="2489194"/>
            <a:ext cx="156964" cy="54116"/>
          </a:xfrm>
          <a:custGeom>
            <a:avLst/>
            <a:gdLst>
              <a:gd name="connsiteX0" fmla="*/ 865 w 156964"/>
              <a:gd name="connsiteY0" fmla="*/ 34931 h 54116"/>
              <a:gd name="connsiteX1" fmla="*/ 64365 w 156964"/>
              <a:gd name="connsiteY1" fmla="*/ 6356 h 54116"/>
              <a:gd name="connsiteX2" fmla="*/ 137390 w 156964"/>
              <a:gd name="connsiteY2" fmla="*/ 25406 h 54116"/>
              <a:gd name="connsiteX3" fmla="*/ 115165 w 156964"/>
              <a:gd name="connsiteY3" fmla="*/ 6356 h 54116"/>
              <a:gd name="connsiteX4" fmla="*/ 153265 w 156964"/>
              <a:gd name="connsiteY4" fmla="*/ 34931 h 54116"/>
              <a:gd name="connsiteX5" fmla="*/ 137390 w 156964"/>
              <a:gd name="connsiteY5" fmla="*/ 53981 h 54116"/>
              <a:gd name="connsiteX6" fmla="*/ 156440 w 156964"/>
              <a:gd name="connsiteY6" fmla="*/ 25406 h 54116"/>
              <a:gd name="connsiteX7" fmla="*/ 111990 w 156964"/>
              <a:gd name="connsiteY7" fmla="*/ 6 h 54116"/>
              <a:gd name="connsiteX8" fmla="*/ 865 w 156964"/>
              <a:gd name="connsiteY8" fmla="*/ 34931 h 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4" h="54116">
                <a:moveTo>
                  <a:pt x="865" y="34931"/>
                </a:moveTo>
                <a:cubicBezTo>
                  <a:pt x="-7072" y="35989"/>
                  <a:pt x="41611" y="7943"/>
                  <a:pt x="64365" y="6356"/>
                </a:cubicBezTo>
                <a:cubicBezTo>
                  <a:pt x="87119" y="4769"/>
                  <a:pt x="128923" y="25406"/>
                  <a:pt x="137390" y="25406"/>
                </a:cubicBezTo>
                <a:cubicBezTo>
                  <a:pt x="145857" y="25406"/>
                  <a:pt x="112519" y="4768"/>
                  <a:pt x="115165" y="6356"/>
                </a:cubicBezTo>
                <a:cubicBezTo>
                  <a:pt x="117811" y="7943"/>
                  <a:pt x="149561" y="26994"/>
                  <a:pt x="153265" y="34931"/>
                </a:cubicBezTo>
                <a:cubicBezTo>
                  <a:pt x="156969" y="42868"/>
                  <a:pt x="136861" y="55568"/>
                  <a:pt x="137390" y="53981"/>
                </a:cubicBezTo>
                <a:cubicBezTo>
                  <a:pt x="137919" y="52394"/>
                  <a:pt x="160673" y="34402"/>
                  <a:pt x="156440" y="25406"/>
                </a:cubicBezTo>
                <a:cubicBezTo>
                  <a:pt x="152207" y="16410"/>
                  <a:pt x="129982" y="535"/>
                  <a:pt x="111990" y="6"/>
                </a:cubicBezTo>
                <a:cubicBezTo>
                  <a:pt x="93998" y="-523"/>
                  <a:pt x="8802" y="33873"/>
                  <a:pt x="865" y="3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85AFF37-3369-2578-8DB4-A83941B94FA6}"/>
              </a:ext>
            </a:extLst>
          </p:cNvPr>
          <p:cNvSpPr/>
          <p:nvPr/>
        </p:nvSpPr>
        <p:spPr>
          <a:xfrm>
            <a:off x="3668989" y="2479654"/>
            <a:ext cx="157084" cy="45812"/>
          </a:xfrm>
          <a:custGeom>
            <a:avLst/>
            <a:gdLst>
              <a:gd name="connsiteX0" fmla="*/ 1311 w 157084"/>
              <a:gd name="connsiteY0" fmla="*/ 44471 h 45812"/>
              <a:gd name="connsiteX1" fmla="*/ 121961 w 157084"/>
              <a:gd name="connsiteY1" fmla="*/ 21 h 45812"/>
              <a:gd name="connsiteX2" fmla="*/ 156886 w 157084"/>
              <a:gd name="connsiteY2" fmla="*/ 38121 h 45812"/>
              <a:gd name="connsiteX3" fmla="*/ 134661 w 157084"/>
              <a:gd name="connsiteY3" fmla="*/ 6371 h 45812"/>
              <a:gd name="connsiteX4" fmla="*/ 102911 w 157084"/>
              <a:gd name="connsiteY4" fmla="*/ 3196 h 45812"/>
              <a:gd name="connsiteX5" fmla="*/ 58461 w 157084"/>
              <a:gd name="connsiteY5" fmla="*/ 31771 h 45812"/>
              <a:gd name="connsiteX6" fmla="*/ 1311 w 157084"/>
              <a:gd name="connsiteY6" fmla="*/ 44471 h 4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84" h="45812">
                <a:moveTo>
                  <a:pt x="1311" y="44471"/>
                </a:moveTo>
                <a:cubicBezTo>
                  <a:pt x="11894" y="39179"/>
                  <a:pt x="96032" y="1079"/>
                  <a:pt x="121961" y="21"/>
                </a:cubicBezTo>
                <a:cubicBezTo>
                  <a:pt x="147890" y="-1037"/>
                  <a:pt x="154769" y="37063"/>
                  <a:pt x="156886" y="38121"/>
                </a:cubicBezTo>
                <a:cubicBezTo>
                  <a:pt x="159003" y="39179"/>
                  <a:pt x="143657" y="12192"/>
                  <a:pt x="134661" y="6371"/>
                </a:cubicBezTo>
                <a:cubicBezTo>
                  <a:pt x="125665" y="550"/>
                  <a:pt x="115611" y="-1037"/>
                  <a:pt x="102911" y="3196"/>
                </a:cubicBezTo>
                <a:cubicBezTo>
                  <a:pt x="90211" y="7429"/>
                  <a:pt x="69573" y="25421"/>
                  <a:pt x="58461" y="31771"/>
                </a:cubicBezTo>
                <a:cubicBezTo>
                  <a:pt x="47349" y="38121"/>
                  <a:pt x="-9272" y="49763"/>
                  <a:pt x="1311" y="44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53A7C7B-47EE-D535-F79B-A289DE875E24}"/>
              </a:ext>
            </a:extLst>
          </p:cNvPr>
          <p:cNvSpPr/>
          <p:nvPr/>
        </p:nvSpPr>
        <p:spPr>
          <a:xfrm>
            <a:off x="3840861" y="2041138"/>
            <a:ext cx="293490" cy="79894"/>
          </a:xfrm>
          <a:custGeom>
            <a:avLst/>
            <a:gdLst>
              <a:gd name="connsiteX0" fmla="*/ 889 w 293490"/>
              <a:gd name="connsiteY0" fmla="*/ 387 h 79894"/>
              <a:gd name="connsiteX1" fmla="*/ 108839 w 293490"/>
              <a:gd name="connsiteY1" fmla="*/ 57537 h 79894"/>
              <a:gd name="connsiteX2" fmla="*/ 216789 w 293490"/>
              <a:gd name="connsiteY2" fmla="*/ 73412 h 79894"/>
              <a:gd name="connsiteX3" fmla="*/ 156464 w 293490"/>
              <a:gd name="connsiteY3" fmla="*/ 79762 h 79894"/>
              <a:gd name="connsiteX4" fmla="*/ 292989 w 293490"/>
              <a:gd name="connsiteY4" fmla="*/ 76587 h 79894"/>
              <a:gd name="connsiteX5" fmla="*/ 200914 w 293490"/>
              <a:gd name="connsiteY5" fmla="*/ 63887 h 79894"/>
              <a:gd name="connsiteX6" fmla="*/ 156464 w 293490"/>
              <a:gd name="connsiteY6" fmla="*/ 41662 h 79894"/>
              <a:gd name="connsiteX7" fmla="*/ 229489 w 293490"/>
              <a:gd name="connsiteY7" fmla="*/ 32137 h 79894"/>
              <a:gd name="connsiteX8" fmla="*/ 159639 w 293490"/>
              <a:gd name="connsiteY8" fmla="*/ 51187 h 79894"/>
              <a:gd name="connsiteX9" fmla="*/ 175514 w 293490"/>
              <a:gd name="connsiteY9" fmla="*/ 67062 h 79894"/>
              <a:gd name="connsiteX10" fmla="*/ 102489 w 293490"/>
              <a:gd name="connsiteY10" fmla="*/ 48012 h 79894"/>
              <a:gd name="connsiteX11" fmla="*/ 58039 w 293490"/>
              <a:gd name="connsiteY11" fmla="*/ 32137 h 79894"/>
              <a:gd name="connsiteX12" fmla="*/ 889 w 293490"/>
              <a:gd name="connsiteY12" fmla="*/ 387 h 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490" h="79894">
                <a:moveTo>
                  <a:pt x="889" y="387"/>
                </a:moveTo>
                <a:cubicBezTo>
                  <a:pt x="9356" y="4620"/>
                  <a:pt x="72856" y="45366"/>
                  <a:pt x="108839" y="57537"/>
                </a:cubicBezTo>
                <a:cubicBezTo>
                  <a:pt x="144822" y="69708"/>
                  <a:pt x="208852" y="69708"/>
                  <a:pt x="216789" y="73412"/>
                </a:cubicBezTo>
                <a:cubicBezTo>
                  <a:pt x="224726" y="77116"/>
                  <a:pt x="143764" y="79233"/>
                  <a:pt x="156464" y="79762"/>
                </a:cubicBezTo>
                <a:cubicBezTo>
                  <a:pt x="169164" y="80291"/>
                  <a:pt x="285581" y="79233"/>
                  <a:pt x="292989" y="76587"/>
                </a:cubicBezTo>
                <a:cubicBezTo>
                  <a:pt x="300397" y="73941"/>
                  <a:pt x="223668" y="69708"/>
                  <a:pt x="200914" y="63887"/>
                </a:cubicBezTo>
                <a:cubicBezTo>
                  <a:pt x="178160" y="58066"/>
                  <a:pt x="151702" y="46954"/>
                  <a:pt x="156464" y="41662"/>
                </a:cubicBezTo>
                <a:cubicBezTo>
                  <a:pt x="161227" y="36370"/>
                  <a:pt x="228960" y="30550"/>
                  <a:pt x="229489" y="32137"/>
                </a:cubicBezTo>
                <a:cubicBezTo>
                  <a:pt x="230018" y="33724"/>
                  <a:pt x="168635" y="45366"/>
                  <a:pt x="159639" y="51187"/>
                </a:cubicBezTo>
                <a:cubicBezTo>
                  <a:pt x="150643" y="57008"/>
                  <a:pt x="185039" y="67591"/>
                  <a:pt x="175514" y="67062"/>
                </a:cubicBezTo>
                <a:cubicBezTo>
                  <a:pt x="165989" y="66533"/>
                  <a:pt x="122068" y="53833"/>
                  <a:pt x="102489" y="48012"/>
                </a:cubicBezTo>
                <a:cubicBezTo>
                  <a:pt x="82910" y="42191"/>
                  <a:pt x="69152" y="36370"/>
                  <a:pt x="58039" y="32137"/>
                </a:cubicBezTo>
                <a:cubicBezTo>
                  <a:pt x="46927" y="27904"/>
                  <a:pt x="-7578" y="-3846"/>
                  <a:pt x="889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7E03E2-ACCF-795D-3F67-745ECF026CE1}"/>
              </a:ext>
            </a:extLst>
          </p:cNvPr>
          <p:cNvSpPr/>
          <p:nvPr/>
        </p:nvSpPr>
        <p:spPr>
          <a:xfrm>
            <a:off x="3311353" y="1962084"/>
            <a:ext cx="145821" cy="116146"/>
          </a:xfrm>
          <a:custGeom>
            <a:avLst/>
            <a:gdLst>
              <a:gd name="connsiteX0" fmla="*/ 60497 w 145821"/>
              <a:gd name="connsiteY0" fmla="*/ 66 h 116146"/>
              <a:gd name="connsiteX1" fmla="*/ 143047 w 145821"/>
              <a:gd name="connsiteY1" fmla="*/ 92141 h 116146"/>
              <a:gd name="connsiteX2" fmla="*/ 114472 w 145821"/>
              <a:gd name="connsiteY2" fmla="*/ 104841 h 116146"/>
              <a:gd name="connsiteX3" fmla="*/ 172 w 145821"/>
              <a:gd name="connsiteY3" fmla="*/ 111191 h 116146"/>
              <a:gd name="connsiteX4" fmla="*/ 143047 w 145821"/>
              <a:gd name="connsiteY4" fmla="*/ 108016 h 116146"/>
              <a:gd name="connsiteX5" fmla="*/ 60497 w 145821"/>
              <a:gd name="connsiteY5" fmla="*/ 66 h 1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21" h="116146">
                <a:moveTo>
                  <a:pt x="60497" y="66"/>
                </a:moveTo>
                <a:cubicBezTo>
                  <a:pt x="60497" y="-2580"/>
                  <a:pt x="134051" y="74679"/>
                  <a:pt x="143047" y="92141"/>
                </a:cubicBezTo>
                <a:cubicBezTo>
                  <a:pt x="152043" y="109604"/>
                  <a:pt x="138285" y="101666"/>
                  <a:pt x="114472" y="104841"/>
                </a:cubicBezTo>
                <a:cubicBezTo>
                  <a:pt x="90660" y="108016"/>
                  <a:pt x="-4591" y="110662"/>
                  <a:pt x="172" y="111191"/>
                </a:cubicBezTo>
                <a:cubicBezTo>
                  <a:pt x="4934" y="111720"/>
                  <a:pt x="130347" y="123891"/>
                  <a:pt x="143047" y="108016"/>
                </a:cubicBezTo>
                <a:cubicBezTo>
                  <a:pt x="155747" y="92141"/>
                  <a:pt x="60497" y="2712"/>
                  <a:pt x="60497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6CCE21E-0A74-7700-163A-E8CE3F087464}"/>
              </a:ext>
            </a:extLst>
          </p:cNvPr>
          <p:cNvSpPr/>
          <p:nvPr/>
        </p:nvSpPr>
        <p:spPr>
          <a:xfrm>
            <a:off x="3117738" y="2082290"/>
            <a:ext cx="286371" cy="22747"/>
          </a:xfrm>
          <a:custGeom>
            <a:avLst/>
            <a:gdLst>
              <a:gd name="connsiteX0" fmla="*/ 112 w 286371"/>
              <a:gd name="connsiteY0" fmla="*/ 22735 h 22747"/>
              <a:gd name="connsiteX1" fmla="*/ 190612 w 286371"/>
              <a:gd name="connsiteY1" fmla="*/ 510 h 22747"/>
              <a:gd name="connsiteX2" fmla="*/ 285862 w 286371"/>
              <a:gd name="connsiteY2" fmla="*/ 6860 h 22747"/>
              <a:gd name="connsiteX3" fmla="*/ 219187 w 286371"/>
              <a:gd name="connsiteY3" fmla="*/ 3685 h 22747"/>
              <a:gd name="connsiteX4" fmla="*/ 112 w 286371"/>
              <a:gd name="connsiteY4" fmla="*/ 22735 h 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71" h="22747">
                <a:moveTo>
                  <a:pt x="112" y="22735"/>
                </a:moveTo>
                <a:cubicBezTo>
                  <a:pt x="-4651" y="22206"/>
                  <a:pt x="142987" y="3156"/>
                  <a:pt x="190612" y="510"/>
                </a:cubicBezTo>
                <a:cubicBezTo>
                  <a:pt x="238237" y="-2136"/>
                  <a:pt x="281100" y="6331"/>
                  <a:pt x="285862" y="6860"/>
                </a:cubicBezTo>
                <a:cubicBezTo>
                  <a:pt x="290625" y="7389"/>
                  <a:pt x="261520" y="510"/>
                  <a:pt x="219187" y="3685"/>
                </a:cubicBezTo>
                <a:cubicBezTo>
                  <a:pt x="176854" y="6860"/>
                  <a:pt x="4875" y="23264"/>
                  <a:pt x="112" y="2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9ABB7B1-FAB2-8E74-0887-DA9F9C202A3C}"/>
              </a:ext>
            </a:extLst>
          </p:cNvPr>
          <p:cNvSpPr/>
          <p:nvPr/>
        </p:nvSpPr>
        <p:spPr>
          <a:xfrm>
            <a:off x="3387724" y="1860539"/>
            <a:ext cx="220809" cy="242337"/>
          </a:xfrm>
          <a:custGeom>
            <a:avLst/>
            <a:gdLst>
              <a:gd name="connsiteX0" fmla="*/ 1 w 220809"/>
              <a:gd name="connsiteY0" fmla="*/ 11 h 242337"/>
              <a:gd name="connsiteX1" fmla="*/ 136526 w 220809"/>
              <a:gd name="connsiteY1" fmla="*/ 107961 h 242337"/>
              <a:gd name="connsiteX2" fmla="*/ 149226 w 220809"/>
              <a:gd name="connsiteY2" fmla="*/ 180986 h 242337"/>
              <a:gd name="connsiteX3" fmla="*/ 161926 w 220809"/>
              <a:gd name="connsiteY3" fmla="*/ 111136 h 242337"/>
              <a:gd name="connsiteX4" fmla="*/ 219076 w 220809"/>
              <a:gd name="connsiteY4" fmla="*/ 241311 h 242337"/>
              <a:gd name="connsiteX5" fmla="*/ 200026 w 220809"/>
              <a:gd name="connsiteY5" fmla="*/ 168286 h 242337"/>
              <a:gd name="connsiteX6" fmla="*/ 139701 w 220809"/>
              <a:gd name="connsiteY6" fmla="*/ 101611 h 242337"/>
              <a:gd name="connsiteX7" fmla="*/ 1 w 220809"/>
              <a:gd name="connsiteY7" fmla="*/ 11 h 24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809" h="242337">
                <a:moveTo>
                  <a:pt x="1" y="11"/>
                </a:moveTo>
                <a:cubicBezTo>
                  <a:pt x="-528" y="1069"/>
                  <a:pt x="111655" y="77799"/>
                  <a:pt x="136526" y="107961"/>
                </a:cubicBezTo>
                <a:cubicBezTo>
                  <a:pt x="161397" y="138124"/>
                  <a:pt x="144993" y="180457"/>
                  <a:pt x="149226" y="180986"/>
                </a:cubicBezTo>
                <a:cubicBezTo>
                  <a:pt x="153459" y="181515"/>
                  <a:pt x="150284" y="101082"/>
                  <a:pt x="161926" y="111136"/>
                </a:cubicBezTo>
                <a:cubicBezTo>
                  <a:pt x="173568" y="121190"/>
                  <a:pt x="212726" y="231786"/>
                  <a:pt x="219076" y="241311"/>
                </a:cubicBezTo>
                <a:cubicBezTo>
                  <a:pt x="225426" y="250836"/>
                  <a:pt x="213255" y="191569"/>
                  <a:pt x="200026" y="168286"/>
                </a:cubicBezTo>
                <a:cubicBezTo>
                  <a:pt x="186797" y="145003"/>
                  <a:pt x="171980" y="131244"/>
                  <a:pt x="139701" y="101611"/>
                </a:cubicBezTo>
                <a:cubicBezTo>
                  <a:pt x="107422" y="71978"/>
                  <a:pt x="530" y="-1047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465DA19-E5E5-9FB1-588B-FD232B5E320F}"/>
              </a:ext>
            </a:extLst>
          </p:cNvPr>
          <p:cNvSpPr/>
          <p:nvPr/>
        </p:nvSpPr>
        <p:spPr>
          <a:xfrm>
            <a:off x="3689157" y="2635230"/>
            <a:ext cx="28768" cy="107996"/>
          </a:xfrm>
          <a:custGeom>
            <a:avLst/>
            <a:gdLst>
              <a:gd name="connsiteX0" fmla="*/ 193 w 28768"/>
              <a:gd name="connsiteY0" fmla="*/ 20 h 107996"/>
              <a:gd name="connsiteX1" fmla="*/ 16068 w 28768"/>
              <a:gd name="connsiteY1" fmla="*/ 60345 h 107996"/>
              <a:gd name="connsiteX2" fmla="*/ 12893 w 28768"/>
              <a:gd name="connsiteY2" fmla="*/ 107970 h 107996"/>
              <a:gd name="connsiteX3" fmla="*/ 28768 w 28768"/>
              <a:gd name="connsiteY3" fmla="*/ 53995 h 107996"/>
              <a:gd name="connsiteX4" fmla="*/ 193 w 28768"/>
              <a:gd name="connsiteY4" fmla="*/ 20 h 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8" h="107996">
                <a:moveTo>
                  <a:pt x="193" y="20"/>
                </a:moveTo>
                <a:cubicBezTo>
                  <a:pt x="-1924" y="1078"/>
                  <a:pt x="13951" y="42353"/>
                  <a:pt x="16068" y="60345"/>
                </a:cubicBezTo>
                <a:cubicBezTo>
                  <a:pt x="18185" y="78337"/>
                  <a:pt x="10776" y="109028"/>
                  <a:pt x="12893" y="107970"/>
                </a:cubicBezTo>
                <a:cubicBezTo>
                  <a:pt x="15010" y="106912"/>
                  <a:pt x="28768" y="68812"/>
                  <a:pt x="28768" y="53995"/>
                </a:cubicBezTo>
                <a:cubicBezTo>
                  <a:pt x="28768" y="39178"/>
                  <a:pt x="2310" y="-1038"/>
                  <a:pt x="19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6CE61D6-EE2E-A729-FB9B-7AACA687FABC}"/>
              </a:ext>
            </a:extLst>
          </p:cNvPr>
          <p:cNvSpPr/>
          <p:nvPr/>
        </p:nvSpPr>
        <p:spPr>
          <a:xfrm>
            <a:off x="3635353" y="2613009"/>
            <a:ext cx="22300" cy="142909"/>
          </a:xfrm>
          <a:custGeom>
            <a:avLst/>
            <a:gdLst>
              <a:gd name="connsiteX0" fmla="*/ 9547 w 22300"/>
              <a:gd name="connsiteY0" fmla="*/ 16 h 142909"/>
              <a:gd name="connsiteX1" fmla="*/ 6372 w 22300"/>
              <a:gd name="connsiteY1" fmla="*/ 73041 h 142909"/>
              <a:gd name="connsiteX2" fmla="*/ 22247 w 22300"/>
              <a:gd name="connsiteY2" fmla="*/ 142891 h 142909"/>
              <a:gd name="connsiteX3" fmla="*/ 22 w 22300"/>
              <a:gd name="connsiteY3" fmla="*/ 79391 h 142909"/>
              <a:gd name="connsiteX4" fmla="*/ 9547 w 22300"/>
              <a:gd name="connsiteY4" fmla="*/ 16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142909">
                <a:moveTo>
                  <a:pt x="9547" y="16"/>
                </a:moveTo>
                <a:cubicBezTo>
                  <a:pt x="10605" y="-1042"/>
                  <a:pt x="4255" y="49228"/>
                  <a:pt x="6372" y="73041"/>
                </a:cubicBezTo>
                <a:cubicBezTo>
                  <a:pt x="8489" y="96854"/>
                  <a:pt x="23305" y="141833"/>
                  <a:pt x="22247" y="142891"/>
                </a:cubicBezTo>
                <a:cubicBezTo>
                  <a:pt x="21189" y="143949"/>
                  <a:pt x="551" y="99499"/>
                  <a:pt x="22" y="79391"/>
                </a:cubicBezTo>
                <a:cubicBezTo>
                  <a:pt x="-507" y="59283"/>
                  <a:pt x="8489" y="1074"/>
                  <a:pt x="954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76ECED3-AE61-2AB1-1871-F9F36494F2DF}"/>
              </a:ext>
            </a:extLst>
          </p:cNvPr>
          <p:cNvSpPr/>
          <p:nvPr/>
        </p:nvSpPr>
        <p:spPr>
          <a:xfrm>
            <a:off x="3419325" y="2761973"/>
            <a:ext cx="283484" cy="98820"/>
          </a:xfrm>
          <a:custGeom>
            <a:avLst/>
            <a:gdLst>
              <a:gd name="connsiteX0" fmla="*/ 150 w 283484"/>
              <a:gd name="connsiteY0" fmla="*/ 98702 h 98820"/>
              <a:gd name="connsiteX1" fmla="*/ 133500 w 283484"/>
              <a:gd name="connsiteY1" fmla="*/ 32027 h 98820"/>
              <a:gd name="connsiteX2" fmla="*/ 228750 w 283484"/>
              <a:gd name="connsiteY2" fmla="*/ 38377 h 98820"/>
              <a:gd name="connsiteX3" fmla="*/ 209700 w 283484"/>
              <a:gd name="connsiteY3" fmla="*/ 16152 h 98820"/>
              <a:gd name="connsiteX4" fmla="*/ 282725 w 283484"/>
              <a:gd name="connsiteY4" fmla="*/ 66952 h 98820"/>
              <a:gd name="connsiteX5" fmla="*/ 241450 w 283484"/>
              <a:gd name="connsiteY5" fmla="*/ 38377 h 98820"/>
              <a:gd name="connsiteX6" fmla="*/ 143025 w 283484"/>
              <a:gd name="connsiteY6" fmla="*/ 277 h 98820"/>
              <a:gd name="connsiteX7" fmla="*/ 174775 w 283484"/>
              <a:gd name="connsiteY7" fmla="*/ 22502 h 98820"/>
              <a:gd name="connsiteX8" fmla="*/ 108100 w 283484"/>
              <a:gd name="connsiteY8" fmla="*/ 47902 h 98820"/>
              <a:gd name="connsiteX9" fmla="*/ 150 w 283484"/>
              <a:gd name="connsiteY9" fmla="*/ 98702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484" h="98820">
                <a:moveTo>
                  <a:pt x="150" y="98702"/>
                </a:moveTo>
                <a:cubicBezTo>
                  <a:pt x="4383" y="96056"/>
                  <a:pt x="95400" y="42081"/>
                  <a:pt x="133500" y="32027"/>
                </a:cubicBezTo>
                <a:cubicBezTo>
                  <a:pt x="171600" y="21973"/>
                  <a:pt x="216050" y="41023"/>
                  <a:pt x="228750" y="38377"/>
                </a:cubicBezTo>
                <a:cubicBezTo>
                  <a:pt x="241450" y="35731"/>
                  <a:pt x="200704" y="11390"/>
                  <a:pt x="209700" y="16152"/>
                </a:cubicBezTo>
                <a:cubicBezTo>
                  <a:pt x="218696" y="20914"/>
                  <a:pt x="282725" y="66952"/>
                  <a:pt x="282725" y="66952"/>
                </a:cubicBezTo>
                <a:cubicBezTo>
                  <a:pt x="288017" y="70656"/>
                  <a:pt x="264733" y="49489"/>
                  <a:pt x="241450" y="38377"/>
                </a:cubicBezTo>
                <a:cubicBezTo>
                  <a:pt x="218167" y="27265"/>
                  <a:pt x="154138" y="2923"/>
                  <a:pt x="143025" y="277"/>
                </a:cubicBezTo>
                <a:cubicBezTo>
                  <a:pt x="131912" y="-2369"/>
                  <a:pt x="180596" y="14565"/>
                  <a:pt x="174775" y="22502"/>
                </a:cubicBezTo>
                <a:cubicBezTo>
                  <a:pt x="168954" y="30439"/>
                  <a:pt x="134029" y="36789"/>
                  <a:pt x="108100" y="47902"/>
                </a:cubicBezTo>
                <a:cubicBezTo>
                  <a:pt x="82171" y="59014"/>
                  <a:pt x="-4083" y="101348"/>
                  <a:pt x="150" y="98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8B25BCA-C6C9-6169-297C-556BA7EB1A99}"/>
              </a:ext>
            </a:extLst>
          </p:cNvPr>
          <p:cNvSpPr/>
          <p:nvPr/>
        </p:nvSpPr>
        <p:spPr>
          <a:xfrm>
            <a:off x="3651088" y="2770285"/>
            <a:ext cx="302666" cy="131816"/>
          </a:xfrm>
          <a:custGeom>
            <a:avLst/>
            <a:gdLst>
              <a:gd name="connsiteX0" fmla="*/ 162 w 302666"/>
              <a:gd name="connsiteY0" fmla="*/ 45940 h 131816"/>
              <a:gd name="connsiteX1" fmla="*/ 114462 w 302666"/>
              <a:gd name="connsiteY1" fmla="*/ 23715 h 131816"/>
              <a:gd name="connsiteX2" fmla="*/ 108112 w 302666"/>
              <a:gd name="connsiteY2" fmla="*/ 1490 h 131816"/>
              <a:gd name="connsiteX3" fmla="*/ 174787 w 302666"/>
              <a:gd name="connsiteY3" fmla="*/ 68165 h 131816"/>
              <a:gd name="connsiteX4" fmla="*/ 149387 w 302666"/>
              <a:gd name="connsiteY4" fmla="*/ 61815 h 131816"/>
              <a:gd name="connsiteX5" fmla="*/ 254162 w 302666"/>
              <a:gd name="connsiteY5" fmla="*/ 74515 h 131816"/>
              <a:gd name="connsiteX6" fmla="*/ 301787 w 302666"/>
              <a:gd name="connsiteY6" fmla="*/ 131665 h 131816"/>
              <a:gd name="connsiteX7" fmla="*/ 279562 w 302666"/>
              <a:gd name="connsiteY7" fmla="*/ 90390 h 131816"/>
              <a:gd name="connsiteX8" fmla="*/ 212887 w 302666"/>
              <a:gd name="connsiteY8" fmla="*/ 64990 h 131816"/>
              <a:gd name="connsiteX9" fmla="*/ 143037 w 302666"/>
              <a:gd name="connsiteY9" fmla="*/ 20540 h 131816"/>
              <a:gd name="connsiteX10" fmla="*/ 162 w 302666"/>
              <a:gd name="connsiteY10" fmla="*/ 45940 h 13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666" h="131816">
                <a:moveTo>
                  <a:pt x="162" y="45940"/>
                </a:moveTo>
                <a:cubicBezTo>
                  <a:pt x="-4601" y="46469"/>
                  <a:pt x="96470" y="31123"/>
                  <a:pt x="114462" y="23715"/>
                </a:cubicBezTo>
                <a:cubicBezTo>
                  <a:pt x="132454" y="16307"/>
                  <a:pt x="98058" y="-5918"/>
                  <a:pt x="108112" y="1490"/>
                </a:cubicBezTo>
                <a:cubicBezTo>
                  <a:pt x="118166" y="8898"/>
                  <a:pt x="167908" y="58111"/>
                  <a:pt x="174787" y="68165"/>
                </a:cubicBezTo>
                <a:cubicBezTo>
                  <a:pt x="181666" y="78219"/>
                  <a:pt x="136158" y="60757"/>
                  <a:pt x="149387" y="61815"/>
                </a:cubicBezTo>
                <a:cubicBezTo>
                  <a:pt x="162616" y="62873"/>
                  <a:pt x="228762" y="62873"/>
                  <a:pt x="254162" y="74515"/>
                </a:cubicBezTo>
                <a:cubicBezTo>
                  <a:pt x="279562" y="86157"/>
                  <a:pt x="297554" y="129019"/>
                  <a:pt x="301787" y="131665"/>
                </a:cubicBezTo>
                <a:cubicBezTo>
                  <a:pt x="306020" y="134311"/>
                  <a:pt x="294378" y="101502"/>
                  <a:pt x="279562" y="90390"/>
                </a:cubicBezTo>
                <a:cubicBezTo>
                  <a:pt x="264746" y="79278"/>
                  <a:pt x="235641" y="76632"/>
                  <a:pt x="212887" y="64990"/>
                </a:cubicBezTo>
                <a:cubicBezTo>
                  <a:pt x="190133" y="53348"/>
                  <a:pt x="173729" y="23715"/>
                  <a:pt x="143037" y="20540"/>
                </a:cubicBezTo>
                <a:cubicBezTo>
                  <a:pt x="112345" y="17365"/>
                  <a:pt x="4925" y="45411"/>
                  <a:pt x="162" y="45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8AC5D9C-B119-581F-7B35-5AF3F5B46F8E}"/>
              </a:ext>
            </a:extLst>
          </p:cNvPr>
          <p:cNvSpPr/>
          <p:nvPr/>
        </p:nvSpPr>
        <p:spPr>
          <a:xfrm>
            <a:off x="3413098" y="2822549"/>
            <a:ext cx="260377" cy="57195"/>
          </a:xfrm>
          <a:custGeom>
            <a:avLst/>
            <a:gdLst>
              <a:gd name="connsiteX0" fmla="*/ 27 w 260377"/>
              <a:gd name="connsiteY0" fmla="*/ 57176 h 57195"/>
              <a:gd name="connsiteX1" fmla="*/ 158777 w 260377"/>
              <a:gd name="connsiteY1" fmla="*/ 12726 h 57195"/>
              <a:gd name="connsiteX2" fmla="*/ 234977 w 260377"/>
              <a:gd name="connsiteY2" fmla="*/ 31776 h 57195"/>
              <a:gd name="connsiteX3" fmla="*/ 212752 w 260377"/>
              <a:gd name="connsiteY3" fmla="*/ 26 h 57195"/>
              <a:gd name="connsiteX4" fmla="*/ 260377 w 260377"/>
              <a:gd name="connsiteY4" fmla="*/ 38126 h 57195"/>
              <a:gd name="connsiteX5" fmla="*/ 212752 w 260377"/>
              <a:gd name="connsiteY5" fmla="*/ 6376 h 57195"/>
              <a:gd name="connsiteX6" fmla="*/ 171477 w 260377"/>
              <a:gd name="connsiteY6" fmla="*/ 6376 h 57195"/>
              <a:gd name="connsiteX7" fmla="*/ 27 w 260377"/>
              <a:gd name="connsiteY7" fmla="*/ 57176 h 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77" h="57195">
                <a:moveTo>
                  <a:pt x="27" y="57176"/>
                </a:moveTo>
                <a:cubicBezTo>
                  <a:pt x="-2090" y="58234"/>
                  <a:pt x="119619" y="16959"/>
                  <a:pt x="158777" y="12726"/>
                </a:cubicBezTo>
                <a:cubicBezTo>
                  <a:pt x="197935" y="8493"/>
                  <a:pt x="225981" y="33893"/>
                  <a:pt x="234977" y="31776"/>
                </a:cubicBezTo>
                <a:cubicBezTo>
                  <a:pt x="243973" y="29659"/>
                  <a:pt x="208519" y="-1032"/>
                  <a:pt x="212752" y="26"/>
                </a:cubicBezTo>
                <a:cubicBezTo>
                  <a:pt x="216985" y="1084"/>
                  <a:pt x="260377" y="37068"/>
                  <a:pt x="260377" y="38126"/>
                </a:cubicBezTo>
                <a:cubicBezTo>
                  <a:pt x="260377" y="39184"/>
                  <a:pt x="227569" y="11668"/>
                  <a:pt x="212752" y="6376"/>
                </a:cubicBezTo>
                <a:cubicBezTo>
                  <a:pt x="197935" y="1084"/>
                  <a:pt x="201639" y="26"/>
                  <a:pt x="171477" y="6376"/>
                </a:cubicBezTo>
                <a:cubicBezTo>
                  <a:pt x="141315" y="12726"/>
                  <a:pt x="2144" y="56118"/>
                  <a:pt x="27" y="5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FBF6E08-BBD6-91B0-4F88-57E891FE0D0E}"/>
              </a:ext>
            </a:extLst>
          </p:cNvPr>
          <p:cNvSpPr/>
          <p:nvPr/>
        </p:nvSpPr>
        <p:spPr>
          <a:xfrm>
            <a:off x="3613149" y="2831293"/>
            <a:ext cx="301960" cy="35162"/>
          </a:xfrm>
          <a:custGeom>
            <a:avLst/>
            <a:gdLst>
              <a:gd name="connsiteX0" fmla="*/ 1 w 301960"/>
              <a:gd name="connsiteY0" fmla="*/ 19857 h 35162"/>
              <a:gd name="connsiteX1" fmla="*/ 190501 w 301960"/>
              <a:gd name="connsiteY1" fmla="*/ 10332 h 35162"/>
              <a:gd name="connsiteX2" fmla="*/ 168276 w 301960"/>
              <a:gd name="connsiteY2" fmla="*/ 807 h 35162"/>
              <a:gd name="connsiteX3" fmla="*/ 225426 w 301960"/>
              <a:gd name="connsiteY3" fmla="*/ 32557 h 35162"/>
              <a:gd name="connsiteX4" fmla="*/ 301626 w 301960"/>
              <a:gd name="connsiteY4" fmla="*/ 32557 h 35162"/>
              <a:gd name="connsiteX5" fmla="*/ 250826 w 301960"/>
              <a:gd name="connsiteY5" fmla="*/ 26207 h 35162"/>
              <a:gd name="connsiteX6" fmla="*/ 193676 w 301960"/>
              <a:gd name="connsiteY6" fmla="*/ 10332 h 35162"/>
              <a:gd name="connsiteX7" fmla="*/ 1 w 301960"/>
              <a:gd name="connsiteY7" fmla="*/ 19857 h 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960" h="35162">
                <a:moveTo>
                  <a:pt x="1" y="19857"/>
                </a:moveTo>
                <a:cubicBezTo>
                  <a:pt x="-528" y="19857"/>
                  <a:pt x="162455" y="13507"/>
                  <a:pt x="190501" y="10332"/>
                </a:cubicBezTo>
                <a:cubicBezTo>
                  <a:pt x="218547" y="7157"/>
                  <a:pt x="162455" y="-2897"/>
                  <a:pt x="168276" y="807"/>
                </a:cubicBezTo>
                <a:cubicBezTo>
                  <a:pt x="174097" y="4511"/>
                  <a:pt x="203201" y="27265"/>
                  <a:pt x="225426" y="32557"/>
                </a:cubicBezTo>
                <a:cubicBezTo>
                  <a:pt x="247651" y="37849"/>
                  <a:pt x="297393" y="33615"/>
                  <a:pt x="301626" y="32557"/>
                </a:cubicBezTo>
                <a:cubicBezTo>
                  <a:pt x="305859" y="31499"/>
                  <a:pt x="268818" y="29911"/>
                  <a:pt x="250826" y="26207"/>
                </a:cubicBezTo>
                <a:cubicBezTo>
                  <a:pt x="232834" y="22503"/>
                  <a:pt x="228072" y="11390"/>
                  <a:pt x="193676" y="10332"/>
                </a:cubicBezTo>
                <a:cubicBezTo>
                  <a:pt x="159280" y="9274"/>
                  <a:pt x="530" y="19857"/>
                  <a:pt x="1" y="1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9254805-FD70-588F-B95A-946B50849341}"/>
              </a:ext>
            </a:extLst>
          </p:cNvPr>
          <p:cNvSpPr/>
          <p:nvPr/>
        </p:nvSpPr>
        <p:spPr>
          <a:xfrm>
            <a:off x="3412501" y="2787119"/>
            <a:ext cx="84008" cy="162460"/>
          </a:xfrm>
          <a:custGeom>
            <a:avLst/>
            <a:gdLst>
              <a:gd name="connsiteX0" fmla="*/ 76824 w 84008"/>
              <a:gd name="connsiteY0" fmla="*/ 531 h 162460"/>
              <a:gd name="connsiteX1" fmla="*/ 22849 w 84008"/>
              <a:gd name="connsiteY1" fmla="*/ 60856 h 162460"/>
              <a:gd name="connsiteX2" fmla="*/ 624 w 84008"/>
              <a:gd name="connsiteY2" fmla="*/ 86256 h 162460"/>
              <a:gd name="connsiteX3" fmla="*/ 13324 w 84008"/>
              <a:gd name="connsiteY3" fmla="*/ 111656 h 162460"/>
              <a:gd name="connsiteX4" fmla="*/ 83174 w 84008"/>
              <a:gd name="connsiteY4" fmla="*/ 162456 h 162460"/>
              <a:gd name="connsiteX5" fmla="*/ 51424 w 84008"/>
              <a:gd name="connsiteY5" fmla="*/ 114831 h 162460"/>
              <a:gd name="connsiteX6" fmla="*/ 45074 w 84008"/>
              <a:gd name="connsiteY6" fmla="*/ 130706 h 162460"/>
              <a:gd name="connsiteX7" fmla="*/ 10149 w 84008"/>
              <a:gd name="connsiteY7" fmla="*/ 98956 h 162460"/>
              <a:gd name="connsiteX8" fmla="*/ 76824 w 84008"/>
              <a:gd name="connsiteY8" fmla="*/ 531 h 16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8" h="162460">
                <a:moveTo>
                  <a:pt x="76824" y="531"/>
                </a:moveTo>
                <a:cubicBezTo>
                  <a:pt x="78941" y="-5819"/>
                  <a:pt x="35549" y="46569"/>
                  <a:pt x="22849" y="60856"/>
                </a:cubicBezTo>
                <a:cubicBezTo>
                  <a:pt x="10149" y="75144"/>
                  <a:pt x="2211" y="77789"/>
                  <a:pt x="624" y="86256"/>
                </a:cubicBezTo>
                <a:cubicBezTo>
                  <a:pt x="-963" y="94723"/>
                  <a:pt x="-434" y="98956"/>
                  <a:pt x="13324" y="111656"/>
                </a:cubicBezTo>
                <a:cubicBezTo>
                  <a:pt x="27082" y="124356"/>
                  <a:pt x="76824" y="161927"/>
                  <a:pt x="83174" y="162456"/>
                </a:cubicBezTo>
                <a:cubicBezTo>
                  <a:pt x="89524" y="162985"/>
                  <a:pt x="57774" y="120123"/>
                  <a:pt x="51424" y="114831"/>
                </a:cubicBezTo>
                <a:cubicBezTo>
                  <a:pt x="45074" y="109539"/>
                  <a:pt x="51953" y="133352"/>
                  <a:pt x="45074" y="130706"/>
                </a:cubicBezTo>
                <a:cubicBezTo>
                  <a:pt x="38195" y="128060"/>
                  <a:pt x="5916" y="113773"/>
                  <a:pt x="10149" y="98956"/>
                </a:cubicBezTo>
                <a:cubicBezTo>
                  <a:pt x="14382" y="84139"/>
                  <a:pt x="74707" y="6881"/>
                  <a:pt x="7682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5D9F654-99C3-73E5-6800-1780C8BFC134}"/>
              </a:ext>
            </a:extLst>
          </p:cNvPr>
          <p:cNvSpPr/>
          <p:nvPr/>
        </p:nvSpPr>
        <p:spPr>
          <a:xfrm>
            <a:off x="3451219" y="2894582"/>
            <a:ext cx="274094" cy="39125"/>
          </a:xfrm>
          <a:custGeom>
            <a:avLst/>
            <a:gdLst>
              <a:gd name="connsiteX0" fmla="*/ 6 w 274094"/>
              <a:gd name="connsiteY0" fmla="*/ 23243 h 39125"/>
              <a:gd name="connsiteX1" fmla="*/ 155581 w 274094"/>
              <a:gd name="connsiteY1" fmla="*/ 4193 h 39125"/>
              <a:gd name="connsiteX2" fmla="*/ 273056 w 274094"/>
              <a:gd name="connsiteY2" fmla="*/ 39118 h 39125"/>
              <a:gd name="connsiteX3" fmla="*/ 209556 w 274094"/>
              <a:gd name="connsiteY3" fmla="*/ 7368 h 39125"/>
              <a:gd name="connsiteX4" fmla="*/ 149231 w 274094"/>
              <a:gd name="connsiteY4" fmla="*/ 1018 h 39125"/>
              <a:gd name="connsiteX5" fmla="*/ 6 w 274094"/>
              <a:gd name="connsiteY5" fmla="*/ 23243 h 3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094" h="39125">
                <a:moveTo>
                  <a:pt x="6" y="23243"/>
                </a:moveTo>
                <a:cubicBezTo>
                  <a:pt x="1064" y="23772"/>
                  <a:pt x="110073" y="1547"/>
                  <a:pt x="155581" y="4193"/>
                </a:cubicBezTo>
                <a:cubicBezTo>
                  <a:pt x="201089" y="6839"/>
                  <a:pt x="264060" y="38589"/>
                  <a:pt x="273056" y="39118"/>
                </a:cubicBezTo>
                <a:cubicBezTo>
                  <a:pt x="282052" y="39647"/>
                  <a:pt x="230193" y="13718"/>
                  <a:pt x="209556" y="7368"/>
                </a:cubicBezTo>
                <a:cubicBezTo>
                  <a:pt x="188919" y="1018"/>
                  <a:pt x="179923" y="-1628"/>
                  <a:pt x="149231" y="1018"/>
                </a:cubicBezTo>
                <a:cubicBezTo>
                  <a:pt x="118539" y="3664"/>
                  <a:pt x="-1052" y="22714"/>
                  <a:pt x="6" y="2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8111D72-A033-7333-89D7-590AF6AC8F26}"/>
              </a:ext>
            </a:extLst>
          </p:cNvPr>
          <p:cNvSpPr/>
          <p:nvPr/>
        </p:nvSpPr>
        <p:spPr>
          <a:xfrm>
            <a:off x="3638375" y="2888166"/>
            <a:ext cx="301652" cy="64766"/>
          </a:xfrm>
          <a:custGeom>
            <a:avLst/>
            <a:gdLst>
              <a:gd name="connsiteX0" fmla="*/ 175 w 301652"/>
              <a:gd name="connsiteY0" fmla="*/ 64584 h 64766"/>
              <a:gd name="connsiteX1" fmla="*/ 152575 w 301652"/>
              <a:gd name="connsiteY1" fmla="*/ 1084 h 64766"/>
              <a:gd name="connsiteX2" fmla="*/ 298625 w 301652"/>
              <a:gd name="connsiteY2" fmla="*/ 23309 h 64766"/>
              <a:gd name="connsiteX3" fmla="*/ 241475 w 301652"/>
              <a:gd name="connsiteY3" fmla="*/ 7434 h 64766"/>
              <a:gd name="connsiteX4" fmla="*/ 124000 w 301652"/>
              <a:gd name="connsiteY4" fmla="*/ 20134 h 64766"/>
              <a:gd name="connsiteX5" fmla="*/ 175 w 301652"/>
              <a:gd name="connsiteY5" fmla="*/ 64584 h 6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52" h="64766">
                <a:moveTo>
                  <a:pt x="175" y="64584"/>
                </a:moveTo>
                <a:cubicBezTo>
                  <a:pt x="4937" y="61409"/>
                  <a:pt x="102833" y="7963"/>
                  <a:pt x="152575" y="1084"/>
                </a:cubicBezTo>
                <a:cubicBezTo>
                  <a:pt x="202317" y="-5795"/>
                  <a:pt x="283808" y="22251"/>
                  <a:pt x="298625" y="23309"/>
                </a:cubicBezTo>
                <a:cubicBezTo>
                  <a:pt x="313442" y="24367"/>
                  <a:pt x="270579" y="7963"/>
                  <a:pt x="241475" y="7434"/>
                </a:cubicBezTo>
                <a:cubicBezTo>
                  <a:pt x="212371" y="6905"/>
                  <a:pt x="158925" y="11667"/>
                  <a:pt x="124000" y="20134"/>
                </a:cubicBezTo>
                <a:cubicBezTo>
                  <a:pt x="89075" y="28601"/>
                  <a:pt x="-4587" y="67759"/>
                  <a:pt x="175" y="64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42D2E97-5F42-E19F-45F2-5F5FB7C2753E}"/>
              </a:ext>
            </a:extLst>
          </p:cNvPr>
          <p:cNvSpPr/>
          <p:nvPr/>
        </p:nvSpPr>
        <p:spPr>
          <a:xfrm>
            <a:off x="3495007" y="2946400"/>
            <a:ext cx="172767" cy="28575"/>
          </a:xfrm>
          <a:custGeom>
            <a:avLst/>
            <a:gdLst>
              <a:gd name="connsiteX0" fmla="*/ 668 w 172767"/>
              <a:gd name="connsiteY0" fmla="*/ 28575 h 28575"/>
              <a:gd name="connsiteX1" fmla="*/ 149893 w 172767"/>
              <a:gd name="connsiteY1" fmla="*/ 9525 h 28575"/>
              <a:gd name="connsiteX2" fmla="*/ 162593 w 172767"/>
              <a:gd name="connsiteY2" fmla="*/ 9525 h 28575"/>
              <a:gd name="connsiteX3" fmla="*/ 54643 w 172767"/>
              <a:gd name="connsiteY3" fmla="*/ 0 h 28575"/>
              <a:gd name="connsiteX4" fmla="*/ 92743 w 172767"/>
              <a:gd name="connsiteY4" fmla="*/ 9525 h 28575"/>
              <a:gd name="connsiteX5" fmla="*/ 668 w 172767"/>
              <a:gd name="connsiteY5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67" h="28575">
                <a:moveTo>
                  <a:pt x="668" y="28575"/>
                </a:moveTo>
                <a:cubicBezTo>
                  <a:pt x="10193" y="28575"/>
                  <a:pt x="149893" y="9525"/>
                  <a:pt x="149893" y="9525"/>
                </a:cubicBezTo>
                <a:cubicBezTo>
                  <a:pt x="176881" y="6350"/>
                  <a:pt x="178468" y="11112"/>
                  <a:pt x="162593" y="9525"/>
                </a:cubicBezTo>
                <a:cubicBezTo>
                  <a:pt x="146718" y="7937"/>
                  <a:pt x="66285" y="0"/>
                  <a:pt x="54643" y="0"/>
                </a:cubicBezTo>
                <a:cubicBezTo>
                  <a:pt x="43001" y="0"/>
                  <a:pt x="99093" y="4233"/>
                  <a:pt x="92743" y="9525"/>
                </a:cubicBezTo>
                <a:cubicBezTo>
                  <a:pt x="86393" y="14817"/>
                  <a:pt x="-8857" y="28575"/>
                  <a:pt x="668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9ADF4F-5358-78C8-AF9E-3BCA3E0E484A}"/>
              </a:ext>
            </a:extLst>
          </p:cNvPr>
          <p:cNvSpPr/>
          <p:nvPr/>
        </p:nvSpPr>
        <p:spPr>
          <a:xfrm>
            <a:off x="3628976" y="2897614"/>
            <a:ext cx="264643" cy="81697"/>
          </a:xfrm>
          <a:custGeom>
            <a:avLst/>
            <a:gdLst>
              <a:gd name="connsiteX0" fmla="*/ 49 w 264643"/>
              <a:gd name="connsiteY0" fmla="*/ 77361 h 81697"/>
              <a:gd name="connsiteX1" fmla="*/ 107999 w 264643"/>
              <a:gd name="connsiteY1" fmla="*/ 61486 h 81697"/>
              <a:gd name="connsiteX2" fmla="*/ 260399 w 264643"/>
              <a:gd name="connsiteY2" fmla="*/ 1161 h 81697"/>
              <a:gd name="connsiteX3" fmla="*/ 225474 w 264643"/>
              <a:gd name="connsiteY3" fmla="*/ 20211 h 81697"/>
              <a:gd name="connsiteX4" fmla="*/ 107999 w 264643"/>
              <a:gd name="connsiteY4" fmla="*/ 80536 h 81697"/>
              <a:gd name="connsiteX5" fmla="*/ 120699 w 264643"/>
              <a:gd name="connsiteY5" fmla="*/ 61486 h 81697"/>
              <a:gd name="connsiteX6" fmla="*/ 49 w 264643"/>
              <a:gd name="connsiteY6" fmla="*/ 77361 h 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43" h="81697">
                <a:moveTo>
                  <a:pt x="49" y="77361"/>
                </a:moveTo>
                <a:cubicBezTo>
                  <a:pt x="-2068" y="77361"/>
                  <a:pt x="64607" y="74186"/>
                  <a:pt x="107999" y="61486"/>
                </a:cubicBezTo>
                <a:cubicBezTo>
                  <a:pt x="151391" y="48786"/>
                  <a:pt x="240820" y="8040"/>
                  <a:pt x="260399" y="1161"/>
                </a:cubicBezTo>
                <a:cubicBezTo>
                  <a:pt x="279978" y="-5718"/>
                  <a:pt x="225474" y="20211"/>
                  <a:pt x="225474" y="20211"/>
                </a:cubicBezTo>
                <a:lnTo>
                  <a:pt x="107999" y="80536"/>
                </a:lnTo>
                <a:cubicBezTo>
                  <a:pt x="90537" y="87415"/>
                  <a:pt x="134457" y="61486"/>
                  <a:pt x="120699" y="61486"/>
                </a:cubicBezTo>
                <a:cubicBezTo>
                  <a:pt x="106941" y="61486"/>
                  <a:pt x="2166" y="77361"/>
                  <a:pt x="49" y="77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C1D79B6-22DD-7227-CDA0-F226D027D72E}"/>
              </a:ext>
            </a:extLst>
          </p:cNvPr>
          <p:cNvSpPr/>
          <p:nvPr/>
        </p:nvSpPr>
        <p:spPr>
          <a:xfrm>
            <a:off x="3622657" y="2758889"/>
            <a:ext cx="252434" cy="44725"/>
          </a:xfrm>
          <a:custGeom>
            <a:avLst/>
            <a:gdLst>
              <a:gd name="connsiteX0" fmla="*/ 18 w 252434"/>
              <a:gd name="connsiteY0" fmla="*/ 19236 h 44725"/>
              <a:gd name="connsiteX1" fmla="*/ 117493 w 252434"/>
              <a:gd name="connsiteY1" fmla="*/ 186 h 44725"/>
              <a:gd name="connsiteX2" fmla="*/ 79393 w 252434"/>
              <a:gd name="connsiteY2" fmla="*/ 9711 h 44725"/>
              <a:gd name="connsiteX3" fmla="*/ 155593 w 252434"/>
              <a:gd name="connsiteY3" fmla="*/ 12886 h 44725"/>
              <a:gd name="connsiteX4" fmla="*/ 250843 w 252434"/>
              <a:gd name="connsiteY4" fmla="*/ 44636 h 44725"/>
              <a:gd name="connsiteX5" fmla="*/ 209568 w 252434"/>
              <a:gd name="connsiteY5" fmla="*/ 22411 h 44725"/>
              <a:gd name="connsiteX6" fmla="*/ 136543 w 252434"/>
              <a:gd name="connsiteY6" fmla="*/ 22411 h 44725"/>
              <a:gd name="connsiteX7" fmla="*/ 66693 w 252434"/>
              <a:gd name="connsiteY7" fmla="*/ 44636 h 44725"/>
              <a:gd name="connsiteX8" fmla="*/ 107968 w 252434"/>
              <a:gd name="connsiteY8" fmla="*/ 22411 h 44725"/>
              <a:gd name="connsiteX9" fmla="*/ 18 w 252434"/>
              <a:gd name="connsiteY9" fmla="*/ 19236 h 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34" h="44725">
                <a:moveTo>
                  <a:pt x="18" y="19236"/>
                </a:moveTo>
                <a:cubicBezTo>
                  <a:pt x="1605" y="15532"/>
                  <a:pt x="104264" y="1773"/>
                  <a:pt x="117493" y="186"/>
                </a:cubicBezTo>
                <a:cubicBezTo>
                  <a:pt x="130722" y="-1401"/>
                  <a:pt x="73043" y="7594"/>
                  <a:pt x="79393" y="9711"/>
                </a:cubicBezTo>
                <a:cubicBezTo>
                  <a:pt x="85743" y="11828"/>
                  <a:pt x="127018" y="7065"/>
                  <a:pt x="155593" y="12886"/>
                </a:cubicBezTo>
                <a:cubicBezTo>
                  <a:pt x="184168" y="18707"/>
                  <a:pt x="241847" y="43049"/>
                  <a:pt x="250843" y="44636"/>
                </a:cubicBezTo>
                <a:cubicBezTo>
                  <a:pt x="259839" y="46223"/>
                  <a:pt x="228618" y="26115"/>
                  <a:pt x="209568" y="22411"/>
                </a:cubicBezTo>
                <a:cubicBezTo>
                  <a:pt x="190518" y="18707"/>
                  <a:pt x="160356" y="18707"/>
                  <a:pt x="136543" y="22411"/>
                </a:cubicBezTo>
                <a:cubicBezTo>
                  <a:pt x="112731" y="26115"/>
                  <a:pt x="71455" y="44636"/>
                  <a:pt x="66693" y="44636"/>
                </a:cubicBezTo>
                <a:cubicBezTo>
                  <a:pt x="61931" y="44636"/>
                  <a:pt x="113789" y="28232"/>
                  <a:pt x="107968" y="22411"/>
                </a:cubicBezTo>
                <a:cubicBezTo>
                  <a:pt x="102147" y="16590"/>
                  <a:pt x="-1569" y="22940"/>
                  <a:pt x="18" y="1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FD9BDD9-AB87-0DEF-4954-07135544C76D}"/>
              </a:ext>
            </a:extLst>
          </p:cNvPr>
          <p:cNvSpPr/>
          <p:nvPr/>
        </p:nvSpPr>
        <p:spPr>
          <a:xfrm>
            <a:off x="3492412" y="2910985"/>
            <a:ext cx="407638" cy="89521"/>
          </a:xfrm>
          <a:custGeom>
            <a:avLst/>
            <a:gdLst>
              <a:gd name="connsiteX0" fmla="*/ 88 w 407638"/>
              <a:gd name="connsiteY0" fmla="*/ 73515 h 89521"/>
              <a:gd name="connsiteX1" fmla="*/ 225513 w 407638"/>
              <a:gd name="connsiteY1" fmla="*/ 83040 h 89521"/>
              <a:gd name="connsiteX2" fmla="*/ 254088 w 407638"/>
              <a:gd name="connsiteY2" fmla="*/ 76690 h 89521"/>
              <a:gd name="connsiteX3" fmla="*/ 225513 w 407638"/>
              <a:gd name="connsiteY3" fmla="*/ 89390 h 89521"/>
              <a:gd name="connsiteX4" fmla="*/ 298538 w 407638"/>
              <a:gd name="connsiteY4" fmla="*/ 67165 h 89521"/>
              <a:gd name="connsiteX5" fmla="*/ 406488 w 407638"/>
              <a:gd name="connsiteY5" fmla="*/ 490 h 89521"/>
              <a:gd name="connsiteX6" fmla="*/ 349338 w 407638"/>
              <a:gd name="connsiteY6" fmla="*/ 38590 h 89521"/>
              <a:gd name="connsiteX7" fmla="*/ 254088 w 407638"/>
              <a:gd name="connsiteY7" fmla="*/ 70340 h 89521"/>
              <a:gd name="connsiteX8" fmla="*/ 88 w 407638"/>
              <a:gd name="connsiteY8" fmla="*/ 73515 h 8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38" h="89521">
                <a:moveTo>
                  <a:pt x="88" y="73515"/>
                </a:moveTo>
                <a:cubicBezTo>
                  <a:pt x="-4674" y="75632"/>
                  <a:pt x="183180" y="82511"/>
                  <a:pt x="225513" y="83040"/>
                </a:cubicBezTo>
                <a:cubicBezTo>
                  <a:pt x="267846" y="83569"/>
                  <a:pt x="254088" y="75632"/>
                  <a:pt x="254088" y="76690"/>
                </a:cubicBezTo>
                <a:cubicBezTo>
                  <a:pt x="254088" y="77748"/>
                  <a:pt x="218105" y="90977"/>
                  <a:pt x="225513" y="89390"/>
                </a:cubicBezTo>
                <a:cubicBezTo>
                  <a:pt x="232921" y="87803"/>
                  <a:pt x="268376" y="81982"/>
                  <a:pt x="298538" y="67165"/>
                </a:cubicBezTo>
                <a:cubicBezTo>
                  <a:pt x="328700" y="52348"/>
                  <a:pt x="398021" y="5253"/>
                  <a:pt x="406488" y="490"/>
                </a:cubicBezTo>
                <a:cubicBezTo>
                  <a:pt x="414955" y="-4273"/>
                  <a:pt x="374738" y="26948"/>
                  <a:pt x="349338" y="38590"/>
                </a:cubicBezTo>
                <a:cubicBezTo>
                  <a:pt x="323938" y="50232"/>
                  <a:pt x="307004" y="63461"/>
                  <a:pt x="254088" y="70340"/>
                </a:cubicBezTo>
                <a:cubicBezTo>
                  <a:pt x="201172" y="77219"/>
                  <a:pt x="4850" y="71398"/>
                  <a:pt x="88" y="7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D180238-47DC-6F0D-B607-9F1FBFC90181}"/>
              </a:ext>
            </a:extLst>
          </p:cNvPr>
          <p:cNvSpPr/>
          <p:nvPr/>
        </p:nvSpPr>
        <p:spPr>
          <a:xfrm>
            <a:off x="3532771" y="3009900"/>
            <a:ext cx="254180" cy="12838"/>
          </a:xfrm>
          <a:custGeom>
            <a:avLst/>
            <a:gdLst>
              <a:gd name="connsiteX0" fmla="*/ 1004 w 254180"/>
              <a:gd name="connsiteY0" fmla="*/ 12700 h 12838"/>
              <a:gd name="connsiteX1" fmla="*/ 248654 w 254180"/>
              <a:gd name="connsiteY1" fmla="*/ 6350 h 12838"/>
              <a:gd name="connsiteX2" fmla="*/ 162929 w 254180"/>
              <a:gd name="connsiteY2" fmla="*/ 0 h 12838"/>
              <a:gd name="connsiteX3" fmla="*/ 1004 w 254180"/>
              <a:gd name="connsiteY3" fmla="*/ 12700 h 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80" h="12838">
                <a:moveTo>
                  <a:pt x="1004" y="12700"/>
                </a:moveTo>
                <a:cubicBezTo>
                  <a:pt x="15291" y="13758"/>
                  <a:pt x="221667" y="8467"/>
                  <a:pt x="248654" y="6350"/>
                </a:cubicBezTo>
                <a:cubicBezTo>
                  <a:pt x="275642" y="4233"/>
                  <a:pt x="196796" y="0"/>
                  <a:pt x="162929" y="0"/>
                </a:cubicBezTo>
                <a:cubicBezTo>
                  <a:pt x="129062" y="0"/>
                  <a:pt x="-13283" y="11642"/>
                  <a:pt x="1004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C9A8C38-06BA-A7F9-B1DA-77D5AADA0045}"/>
              </a:ext>
            </a:extLst>
          </p:cNvPr>
          <p:cNvSpPr/>
          <p:nvPr/>
        </p:nvSpPr>
        <p:spPr>
          <a:xfrm>
            <a:off x="3797209" y="2914640"/>
            <a:ext cx="139836" cy="69868"/>
          </a:xfrm>
          <a:custGeom>
            <a:avLst/>
            <a:gdLst>
              <a:gd name="connsiteX0" fmla="*/ 139791 w 139836"/>
              <a:gd name="connsiteY0" fmla="*/ 10 h 69868"/>
              <a:gd name="connsiteX1" fmla="*/ 69941 w 139836"/>
              <a:gd name="connsiteY1" fmla="*/ 34935 h 69868"/>
              <a:gd name="connsiteX2" fmla="*/ 91 w 139836"/>
              <a:gd name="connsiteY2" fmla="*/ 69860 h 69868"/>
              <a:gd name="connsiteX3" fmla="*/ 57241 w 139836"/>
              <a:gd name="connsiteY3" fmla="*/ 31760 h 69868"/>
              <a:gd name="connsiteX4" fmla="*/ 139791 w 139836"/>
              <a:gd name="connsiteY4" fmla="*/ 10 h 6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6" h="69868">
                <a:moveTo>
                  <a:pt x="139791" y="10"/>
                </a:moveTo>
                <a:cubicBezTo>
                  <a:pt x="141908" y="539"/>
                  <a:pt x="69941" y="34935"/>
                  <a:pt x="69941" y="34935"/>
                </a:cubicBezTo>
                <a:cubicBezTo>
                  <a:pt x="46658" y="46577"/>
                  <a:pt x="2208" y="70389"/>
                  <a:pt x="91" y="69860"/>
                </a:cubicBezTo>
                <a:cubicBezTo>
                  <a:pt x="-2026" y="69331"/>
                  <a:pt x="32899" y="43931"/>
                  <a:pt x="57241" y="31760"/>
                </a:cubicBezTo>
                <a:cubicBezTo>
                  <a:pt x="81583" y="19589"/>
                  <a:pt x="137674" y="-519"/>
                  <a:pt x="1397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FC5E804-7C04-B5DC-6D59-6CAC3651CE30}"/>
              </a:ext>
            </a:extLst>
          </p:cNvPr>
          <p:cNvSpPr/>
          <p:nvPr/>
        </p:nvSpPr>
        <p:spPr>
          <a:xfrm>
            <a:off x="3422552" y="2841432"/>
            <a:ext cx="480625" cy="51307"/>
          </a:xfrm>
          <a:custGeom>
            <a:avLst/>
            <a:gdLst>
              <a:gd name="connsiteX0" fmla="*/ 98 w 480625"/>
              <a:gd name="connsiteY0" fmla="*/ 50993 h 51307"/>
              <a:gd name="connsiteX1" fmla="*/ 117573 w 480625"/>
              <a:gd name="connsiteY1" fmla="*/ 28768 h 51307"/>
              <a:gd name="connsiteX2" fmla="*/ 279498 w 480625"/>
              <a:gd name="connsiteY2" fmla="*/ 35118 h 51307"/>
              <a:gd name="connsiteX3" fmla="*/ 190598 w 480625"/>
              <a:gd name="connsiteY3" fmla="*/ 50993 h 51307"/>
              <a:gd name="connsiteX4" fmla="*/ 330298 w 480625"/>
              <a:gd name="connsiteY4" fmla="*/ 19243 h 51307"/>
              <a:gd name="connsiteX5" fmla="*/ 469998 w 480625"/>
              <a:gd name="connsiteY5" fmla="*/ 41468 h 51307"/>
              <a:gd name="connsiteX6" fmla="*/ 454123 w 480625"/>
              <a:gd name="connsiteY6" fmla="*/ 28768 h 51307"/>
              <a:gd name="connsiteX7" fmla="*/ 320773 w 480625"/>
              <a:gd name="connsiteY7" fmla="*/ 50993 h 51307"/>
              <a:gd name="connsiteX8" fmla="*/ 342998 w 480625"/>
              <a:gd name="connsiteY8" fmla="*/ 22418 h 51307"/>
              <a:gd name="connsiteX9" fmla="*/ 247748 w 480625"/>
              <a:gd name="connsiteY9" fmla="*/ 31943 h 51307"/>
              <a:gd name="connsiteX10" fmla="*/ 165198 w 480625"/>
              <a:gd name="connsiteY10" fmla="*/ 193 h 51307"/>
              <a:gd name="connsiteX11" fmla="*/ 193773 w 480625"/>
              <a:gd name="connsiteY11" fmla="*/ 19243 h 51307"/>
              <a:gd name="connsiteX12" fmla="*/ 136623 w 480625"/>
              <a:gd name="connsiteY12" fmla="*/ 31943 h 51307"/>
              <a:gd name="connsiteX13" fmla="*/ 98 w 480625"/>
              <a:gd name="connsiteY13" fmla="*/ 50993 h 5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0625" h="51307">
                <a:moveTo>
                  <a:pt x="98" y="50993"/>
                </a:moveTo>
                <a:cubicBezTo>
                  <a:pt x="-3077" y="50464"/>
                  <a:pt x="71006" y="31414"/>
                  <a:pt x="117573" y="28768"/>
                </a:cubicBezTo>
                <a:cubicBezTo>
                  <a:pt x="164140" y="26122"/>
                  <a:pt x="267327" y="31414"/>
                  <a:pt x="279498" y="35118"/>
                </a:cubicBezTo>
                <a:cubicBezTo>
                  <a:pt x="291669" y="38822"/>
                  <a:pt x="182131" y="53639"/>
                  <a:pt x="190598" y="50993"/>
                </a:cubicBezTo>
                <a:cubicBezTo>
                  <a:pt x="199065" y="48347"/>
                  <a:pt x="283731" y="20830"/>
                  <a:pt x="330298" y="19243"/>
                </a:cubicBezTo>
                <a:cubicBezTo>
                  <a:pt x="376865" y="17655"/>
                  <a:pt x="469998" y="41468"/>
                  <a:pt x="469998" y="41468"/>
                </a:cubicBezTo>
                <a:cubicBezTo>
                  <a:pt x="490635" y="43055"/>
                  <a:pt x="478994" y="27180"/>
                  <a:pt x="454123" y="28768"/>
                </a:cubicBezTo>
                <a:cubicBezTo>
                  <a:pt x="429252" y="30355"/>
                  <a:pt x="339294" y="52051"/>
                  <a:pt x="320773" y="50993"/>
                </a:cubicBezTo>
                <a:cubicBezTo>
                  <a:pt x="302252" y="49935"/>
                  <a:pt x="355169" y="25593"/>
                  <a:pt x="342998" y="22418"/>
                </a:cubicBezTo>
                <a:cubicBezTo>
                  <a:pt x="330827" y="19243"/>
                  <a:pt x="277381" y="35647"/>
                  <a:pt x="247748" y="31943"/>
                </a:cubicBezTo>
                <a:cubicBezTo>
                  <a:pt x="218115" y="28239"/>
                  <a:pt x="174194" y="2310"/>
                  <a:pt x="165198" y="193"/>
                </a:cubicBezTo>
                <a:cubicBezTo>
                  <a:pt x="156202" y="-1924"/>
                  <a:pt x="198536" y="13951"/>
                  <a:pt x="193773" y="19243"/>
                </a:cubicBezTo>
                <a:cubicBezTo>
                  <a:pt x="189011" y="24535"/>
                  <a:pt x="167314" y="27181"/>
                  <a:pt x="136623" y="31943"/>
                </a:cubicBezTo>
                <a:cubicBezTo>
                  <a:pt x="105932" y="36705"/>
                  <a:pt x="3273" y="51522"/>
                  <a:pt x="98" y="5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E206547-A27F-4EFF-E45B-101304D49589}"/>
              </a:ext>
            </a:extLst>
          </p:cNvPr>
          <p:cNvSpPr/>
          <p:nvPr/>
        </p:nvSpPr>
        <p:spPr>
          <a:xfrm>
            <a:off x="3812988" y="1711317"/>
            <a:ext cx="349879" cy="38483"/>
          </a:xfrm>
          <a:custGeom>
            <a:avLst/>
            <a:gdLst>
              <a:gd name="connsiteX0" fmla="*/ 187 w 349879"/>
              <a:gd name="connsiteY0" fmla="*/ 38108 h 38483"/>
              <a:gd name="connsiteX1" fmla="*/ 177987 w 349879"/>
              <a:gd name="connsiteY1" fmla="*/ 31758 h 38483"/>
              <a:gd name="connsiteX2" fmla="*/ 152587 w 349879"/>
              <a:gd name="connsiteY2" fmla="*/ 12708 h 38483"/>
              <a:gd name="connsiteX3" fmla="*/ 244662 w 349879"/>
              <a:gd name="connsiteY3" fmla="*/ 25408 h 38483"/>
              <a:gd name="connsiteX4" fmla="*/ 209737 w 349879"/>
              <a:gd name="connsiteY4" fmla="*/ 8 h 38483"/>
              <a:gd name="connsiteX5" fmla="*/ 346262 w 349879"/>
              <a:gd name="connsiteY5" fmla="*/ 28583 h 38483"/>
              <a:gd name="connsiteX6" fmla="*/ 301812 w 349879"/>
              <a:gd name="connsiteY6" fmla="*/ 19058 h 38483"/>
              <a:gd name="connsiteX7" fmla="*/ 209737 w 349879"/>
              <a:gd name="connsiteY7" fmla="*/ 22233 h 38483"/>
              <a:gd name="connsiteX8" fmla="*/ 127187 w 349879"/>
              <a:gd name="connsiteY8" fmla="*/ 9533 h 38483"/>
              <a:gd name="connsiteX9" fmla="*/ 143062 w 349879"/>
              <a:gd name="connsiteY9" fmla="*/ 22233 h 38483"/>
              <a:gd name="connsiteX10" fmla="*/ 187 w 349879"/>
              <a:gd name="connsiteY10" fmla="*/ 38108 h 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879" h="38483">
                <a:moveTo>
                  <a:pt x="187" y="38108"/>
                </a:moveTo>
                <a:cubicBezTo>
                  <a:pt x="6008" y="39696"/>
                  <a:pt x="152587" y="35991"/>
                  <a:pt x="177987" y="31758"/>
                </a:cubicBezTo>
                <a:cubicBezTo>
                  <a:pt x="203387" y="27525"/>
                  <a:pt x="141475" y="13766"/>
                  <a:pt x="152587" y="12708"/>
                </a:cubicBezTo>
                <a:cubicBezTo>
                  <a:pt x="163699" y="11650"/>
                  <a:pt x="235137" y="27525"/>
                  <a:pt x="244662" y="25408"/>
                </a:cubicBezTo>
                <a:cubicBezTo>
                  <a:pt x="254187" y="23291"/>
                  <a:pt x="192804" y="-521"/>
                  <a:pt x="209737" y="8"/>
                </a:cubicBezTo>
                <a:cubicBezTo>
                  <a:pt x="226670" y="537"/>
                  <a:pt x="346262" y="28583"/>
                  <a:pt x="346262" y="28583"/>
                </a:cubicBezTo>
                <a:cubicBezTo>
                  <a:pt x="361608" y="31758"/>
                  <a:pt x="324566" y="20116"/>
                  <a:pt x="301812" y="19058"/>
                </a:cubicBezTo>
                <a:cubicBezTo>
                  <a:pt x="279058" y="18000"/>
                  <a:pt x="238841" y="23820"/>
                  <a:pt x="209737" y="22233"/>
                </a:cubicBezTo>
                <a:cubicBezTo>
                  <a:pt x="180633" y="20646"/>
                  <a:pt x="127187" y="9533"/>
                  <a:pt x="127187" y="9533"/>
                </a:cubicBezTo>
                <a:cubicBezTo>
                  <a:pt x="116075" y="9533"/>
                  <a:pt x="160524" y="18000"/>
                  <a:pt x="143062" y="22233"/>
                </a:cubicBezTo>
                <a:cubicBezTo>
                  <a:pt x="125600" y="26466"/>
                  <a:pt x="-5634" y="36520"/>
                  <a:pt x="187" y="3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19829C6-47C4-74C8-721B-4C79EF453836}"/>
              </a:ext>
            </a:extLst>
          </p:cNvPr>
          <p:cNvSpPr/>
          <p:nvPr/>
        </p:nvSpPr>
        <p:spPr>
          <a:xfrm>
            <a:off x="3031866" y="1685570"/>
            <a:ext cx="403723" cy="102117"/>
          </a:xfrm>
          <a:custGeom>
            <a:avLst/>
            <a:gdLst>
              <a:gd name="connsiteX0" fmla="*/ 259 w 403723"/>
              <a:gd name="connsiteY0" fmla="*/ 57505 h 102117"/>
              <a:gd name="connsiteX1" fmla="*/ 162184 w 403723"/>
              <a:gd name="connsiteY1" fmla="*/ 41630 h 102117"/>
              <a:gd name="connsiteX2" fmla="*/ 222509 w 403723"/>
              <a:gd name="connsiteY2" fmla="*/ 25755 h 102117"/>
              <a:gd name="connsiteX3" fmla="*/ 193934 w 403723"/>
              <a:gd name="connsiteY3" fmla="*/ 19405 h 102117"/>
              <a:gd name="connsiteX4" fmla="*/ 270134 w 403723"/>
              <a:gd name="connsiteY4" fmla="*/ 19405 h 102117"/>
              <a:gd name="connsiteX5" fmla="*/ 251084 w 403723"/>
              <a:gd name="connsiteY5" fmla="*/ 355 h 102117"/>
              <a:gd name="connsiteX6" fmla="*/ 311409 w 403723"/>
              <a:gd name="connsiteY6" fmla="*/ 38455 h 102117"/>
              <a:gd name="connsiteX7" fmla="*/ 314584 w 403723"/>
              <a:gd name="connsiteY7" fmla="*/ 22580 h 102117"/>
              <a:gd name="connsiteX8" fmla="*/ 365384 w 403723"/>
              <a:gd name="connsiteY8" fmla="*/ 57505 h 102117"/>
              <a:gd name="connsiteX9" fmla="*/ 403484 w 403723"/>
              <a:gd name="connsiteY9" fmla="*/ 101955 h 102117"/>
              <a:gd name="connsiteX10" fmla="*/ 378084 w 403723"/>
              <a:gd name="connsiteY10" fmla="*/ 70205 h 102117"/>
              <a:gd name="connsiteX11" fmla="*/ 311409 w 403723"/>
              <a:gd name="connsiteY11" fmla="*/ 13055 h 102117"/>
              <a:gd name="connsiteX12" fmla="*/ 203459 w 403723"/>
              <a:gd name="connsiteY12" fmla="*/ 32105 h 102117"/>
              <a:gd name="connsiteX13" fmla="*/ 259 w 403723"/>
              <a:gd name="connsiteY13" fmla="*/ 57505 h 1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723" h="102117">
                <a:moveTo>
                  <a:pt x="259" y="57505"/>
                </a:moveTo>
                <a:cubicBezTo>
                  <a:pt x="-6620" y="59092"/>
                  <a:pt x="125142" y="46922"/>
                  <a:pt x="162184" y="41630"/>
                </a:cubicBezTo>
                <a:cubicBezTo>
                  <a:pt x="199226" y="36338"/>
                  <a:pt x="217217" y="29459"/>
                  <a:pt x="222509" y="25755"/>
                </a:cubicBezTo>
                <a:cubicBezTo>
                  <a:pt x="227801" y="22051"/>
                  <a:pt x="185997" y="20463"/>
                  <a:pt x="193934" y="19405"/>
                </a:cubicBezTo>
                <a:cubicBezTo>
                  <a:pt x="201871" y="18347"/>
                  <a:pt x="270134" y="19405"/>
                  <a:pt x="270134" y="19405"/>
                </a:cubicBezTo>
                <a:cubicBezTo>
                  <a:pt x="279659" y="16230"/>
                  <a:pt x="244205" y="-2820"/>
                  <a:pt x="251084" y="355"/>
                </a:cubicBezTo>
                <a:cubicBezTo>
                  <a:pt x="257963" y="3530"/>
                  <a:pt x="311409" y="38455"/>
                  <a:pt x="311409" y="38455"/>
                </a:cubicBezTo>
                <a:cubicBezTo>
                  <a:pt x="321992" y="42159"/>
                  <a:pt x="305588" y="19405"/>
                  <a:pt x="314584" y="22580"/>
                </a:cubicBezTo>
                <a:cubicBezTo>
                  <a:pt x="323580" y="25755"/>
                  <a:pt x="350567" y="44276"/>
                  <a:pt x="365384" y="57505"/>
                </a:cubicBezTo>
                <a:cubicBezTo>
                  <a:pt x="380201" y="70734"/>
                  <a:pt x="401367" y="99838"/>
                  <a:pt x="403484" y="101955"/>
                </a:cubicBezTo>
                <a:cubicBezTo>
                  <a:pt x="405601" y="104072"/>
                  <a:pt x="393430" y="85022"/>
                  <a:pt x="378084" y="70205"/>
                </a:cubicBezTo>
                <a:cubicBezTo>
                  <a:pt x="362738" y="55388"/>
                  <a:pt x="340513" y="19405"/>
                  <a:pt x="311409" y="13055"/>
                </a:cubicBezTo>
                <a:cubicBezTo>
                  <a:pt x="282305" y="6705"/>
                  <a:pt x="252142" y="26284"/>
                  <a:pt x="203459" y="32105"/>
                </a:cubicBezTo>
                <a:lnTo>
                  <a:pt x="259" y="57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7B08062-C55B-E266-108D-9C90DF8A7D2C}"/>
              </a:ext>
            </a:extLst>
          </p:cNvPr>
          <p:cNvSpPr/>
          <p:nvPr/>
        </p:nvSpPr>
        <p:spPr>
          <a:xfrm>
            <a:off x="3022547" y="1764830"/>
            <a:ext cx="441739" cy="41980"/>
          </a:xfrm>
          <a:custGeom>
            <a:avLst/>
            <a:gdLst>
              <a:gd name="connsiteX0" fmla="*/ 53 w 441739"/>
              <a:gd name="connsiteY0" fmla="*/ 41745 h 41980"/>
              <a:gd name="connsiteX1" fmla="*/ 158803 w 441739"/>
              <a:gd name="connsiteY1" fmla="*/ 25870 h 41980"/>
              <a:gd name="connsiteX2" fmla="*/ 142928 w 441739"/>
              <a:gd name="connsiteY2" fmla="*/ 9995 h 41980"/>
              <a:gd name="connsiteX3" fmla="*/ 222303 w 441739"/>
              <a:gd name="connsiteY3" fmla="*/ 32220 h 41980"/>
              <a:gd name="connsiteX4" fmla="*/ 235003 w 441739"/>
              <a:gd name="connsiteY4" fmla="*/ 13170 h 41980"/>
              <a:gd name="connsiteX5" fmla="*/ 295328 w 441739"/>
              <a:gd name="connsiteY5" fmla="*/ 19520 h 41980"/>
              <a:gd name="connsiteX6" fmla="*/ 285803 w 441739"/>
              <a:gd name="connsiteY6" fmla="*/ 470 h 41980"/>
              <a:gd name="connsiteX7" fmla="*/ 336603 w 441739"/>
              <a:gd name="connsiteY7" fmla="*/ 29045 h 41980"/>
              <a:gd name="connsiteX8" fmla="*/ 330253 w 441739"/>
              <a:gd name="connsiteY8" fmla="*/ 9995 h 41980"/>
              <a:gd name="connsiteX9" fmla="*/ 441378 w 441739"/>
              <a:gd name="connsiteY9" fmla="*/ 35395 h 41980"/>
              <a:gd name="connsiteX10" fmla="*/ 365178 w 441739"/>
              <a:gd name="connsiteY10" fmla="*/ 6820 h 41980"/>
              <a:gd name="connsiteX11" fmla="*/ 346128 w 441739"/>
              <a:gd name="connsiteY11" fmla="*/ 470 h 41980"/>
              <a:gd name="connsiteX12" fmla="*/ 235003 w 441739"/>
              <a:gd name="connsiteY12" fmla="*/ 470 h 41980"/>
              <a:gd name="connsiteX13" fmla="*/ 238178 w 441739"/>
              <a:gd name="connsiteY13" fmla="*/ 16345 h 41980"/>
              <a:gd name="connsiteX14" fmla="*/ 177853 w 441739"/>
              <a:gd name="connsiteY14" fmla="*/ 13170 h 41980"/>
              <a:gd name="connsiteX15" fmla="*/ 53 w 441739"/>
              <a:gd name="connsiteY15" fmla="*/ 41745 h 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739" h="41980">
                <a:moveTo>
                  <a:pt x="53" y="41745"/>
                </a:moveTo>
                <a:cubicBezTo>
                  <a:pt x="-3122" y="43862"/>
                  <a:pt x="134990" y="31162"/>
                  <a:pt x="158803" y="25870"/>
                </a:cubicBezTo>
                <a:cubicBezTo>
                  <a:pt x="182616" y="20578"/>
                  <a:pt x="132345" y="8937"/>
                  <a:pt x="142928" y="9995"/>
                </a:cubicBezTo>
                <a:cubicBezTo>
                  <a:pt x="153511" y="11053"/>
                  <a:pt x="222303" y="32220"/>
                  <a:pt x="222303" y="32220"/>
                </a:cubicBezTo>
                <a:cubicBezTo>
                  <a:pt x="237649" y="32749"/>
                  <a:pt x="222832" y="15287"/>
                  <a:pt x="235003" y="13170"/>
                </a:cubicBezTo>
                <a:cubicBezTo>
                  <a:pt x="247174" y="11053"/>
                  <a:pt x="295328" y="19520"/>
                  <a:pt x="295328" y="19520"/>
                </a:cubicBezTo>
                <a:cubicBezTo>
                  <a:pt x="303795" y="17403"/>
                  <a:pt x="278924" y="-1117"/>
                  <a:pt x="285803" y="470"/>
                </a:cubicBezTo>
                <a:cubicBezTo>
                  <a:pt x="292682" y="2057"/>
                  <a:pt x="336603" y="29045"/>
                  <a:pt x="336603" y="29045"/>
                </a:cubicBezTo>
                <a:cubicBezTo>
                  <a:pt x="344011" y="30632"/>
                  <a:pt x="312791" y="8937"/>
                  <a:pt x="330253" y="9995"/>
                </a:cubicBezTo>
                <a:cubicBezTo>
                  <a:pt x="347715" y="11053"/>
                  <a:pt x="435557" y="35924"/>
                  <a:pt x="441378" y="35395"/>
                </a:cubicBezTo>
                <a:cubicBezTo>
                  <a:pt x="447199" y="34866"/>
                  <a:pt x="381053" y="12641"/>
                  <a:pt x="365178" y="6820"/>
                </a:cubicBezTo>
                <a:cubicBezTo>
                  <a:pt x="349303" y="999"/>
                  <a:pt x="367824" y="1528"/>
                  <a:pt x="346128" y="470"/>
                </a:cubicBezTo>
                <a:cubicBezTo>
                  <a:pt x="324432" y="-588"/>
                  <a:pt x="235003" y="470"/>
                  <a:pt x="235003" y="470"/>
                </a:cubicBezTo>
                <a:cubicBezTo>
                  <a:pt x="217011" y="3116"/>
                  <a:pt x="247703" y="14228"/>
                  <a:pt x="238178" y="16345"/>
                </a:cubicBezTo>
                <a:cubicBezTo>
                  <a:pt x="228653" y="18462"/>
                  <a:pt x="212249" y="11053"/>
                  <a:pt x="177853" y="13170"/>
                </a:cubicBezTo>
                <a:cubicBezTo>
                  <a:pt x="143457" y="15287"/>
                  <a:pt x="3228" y="39628"/>
                  <a:pt x="53" y="4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4B248E5-92D6-75F4-9441-999228A738E4}"/>
              </a:ext>
            </a:extLst>
          </p:cNvPr>
          <p:cNvSpPr/>
          <p:nvPr/>
        </p:nvSpPr>
        <p:spPr>
          <a:xfrm>
            <a:off x="3854450" y="1765300"/>
            <a:ext cx="320009" cy="28575"/>
          </a:xfrm>
          <a:custGeom>
            <a:avLst/>
            <a:gdLst>
              <a:gd name="connsiteX0" fmla="*/ 0 w 320009"/>
              <a:gd name="connsiteY0" fmla="*/ 28575 h 28575"/>
              <a:gd name="connsiteX1" fmla="*/ 142875 w 320009"/>
              <a:gd name="connsiteY1" fmla="*/ 6350 h 28575"/>
              <a:gd name="connsiteX2" fmla="*/ 196850 w 320009"/>
              <a:gd name="connsiteY2" fmla="*/ 12700 h 28575"/>
              <a:gd name="connsiteX3" fmla="*/ 187325 w 320009"/>
              <a:gd name="connsiteY3" fmla="*/ 0 h 28575"/>
              <a:gd name="connsiteX4" fmla="*/ 317500 w 320009"/>
              <a:gd name="connsiteY4" fmla="*/ 12700 h 28575"/>
              <a:gd name="connsiteX5" fmla="*/ 266700 w 320009"/>
              <a:gd name="connsiteY5" fmla="*/ 6350 h 28575"/>
              <a:gd name="connsiteX6" fmla="*/ 187325 w 320009"/>
              <a:gd name="connsiteY6" fmla="*/ 12700 h 28575"/>
              <a:gd name="connsiteX7" fmla="*/ 0 w 320009"/>
              <a:gd name="connsiteY7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09" h="28575">
                <a:moveTo>
                  <a:pt x="0" y="28575"/>
                </a:moveTo>
                <a:cubicBezTo>
                  <a:pt x="55033" y="18785"/>
                  <a:pt x="110067" y="8996"/>
                  <a:pt x="142875" y="6350"/>
                </a:cubicBezTo>
                <a:cubicBezTo>
                  <a:pt x="175683" y="3704"/>
                  <a:pt x="196850" y="12700"/>
                  <a:pt x="196850" y="12700"/>
                </a:cubicBezTo>
                <a:cubicBezTo>
                  <a:pt x="204258" y="11642"/>
                  <a:pt x="167217" y="0"/>
                  <a:pt x="187325" y="0"/>
                </a:cubicBezTo>
                <a:cubicBezTo>
                  <a:pt x="207433" y="0"/>
                  <a:pt x="304271" y="11642"/>
                  <a:pt x="317500" y="12700"/>
                </a:cubicBezTo>
                <a:cubicBezTo>
                  <a:pt x="330729" y="13758"/>
                  <a:pt x="288396" y="6350"/>
                  <a:pt x="266700" y="6350"/>
                </a:cubicBezTo>
                <a:cubicBezTo>
                  <a:pt x="245004" y="6350"/>
                  <a:pt x="187325" y="12700"/>
                  <a:pt x="187325" y="12700"/>
                </a:cubicBezTo>
                <a:lnTo>
                  <a:pt x="0" y="285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83CE73C-9438-79B3-27CA-B7AC4E42B99B}"/>
              </a:ext>
            </a:extLst>
          </p:cNvPr>
          <p:cNvSpPr/>
          <p:nvPr/>
        </p:nvSpPr>
        <p:spPr>
          <a:xfrm>
            <a:off x="2981002" y="1892300"/>
            <a:ext cx="203590" cy="112541"/>
          </a:xfrm>
          <a:custGeom>
            <a:avLst/>
            <a:gdLst>
              <a:gd name="connsiteX0" fmla="*/ 203523 w 203590"/>
              <a:gd name="connsiteY0" fmla="*/ 0 h 112541"/>
              <a:gd name="connsiteX1" fmla="*/ 111448 w 203590"/>
              <a:gd name="connsiteY1" fmla="*/ 63500 h 112541"/>
              <a:gd name="connsiteX2" fmla="*/ 89223 w 203590"/>
              <a:gd name="connsiteY2" fmla="*/ 101600 h 112541"/>
              <a:gd name="connsiteX3" fmla="*/ 323 w 203590"/>
              <a:gd name="connsiteY3" fmla="*/ 107950 h 112541"/>
              <a:gd name="connsiteX4" fmla="*/ 60648 w 203590"/>
              <a:gd name="connsiteY4" fmla="*/ 111125 h 112541"/>
              <a:gd name="connsiteX5" fmla="*/ 95573 w 203590"/>
              <a:gd name="connsiteY5" fmla="*/ 107950 h 112541"/>
              <a:gd name="connsiteX6" fmla="*/ 95573 w 203590"/>
              <a:gd name="connsiteY6" fmla="*/ 63500 h 112541"/>
              <a:gd name="connsiteX7" fmla="*/ 203523 w 203590"/>
              <a:gd name="connsiteY7" fmla="*/ 0 h 1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90" h="112541">
                <a:moveTo>
                  <a:pt x="203523" y="0"/>
                </a:moveTo>
                <a:cubicBezTo>
                  <a:pt x="206169" y="0"/>
                  <a:pt x="130498" y="46567"/>
                  <a:pt x="111448" y="63500"/>
                </a:cubicBezTo>
                <a:cubicBezTo>
                  <a:pt x="92398" y="80433"/>
                  <a:pt x="107744" y="94192"/>
                  <a:pt x="89223" y="101600"/>
                </a:cubicBezTo>
                <a:cubicBezTo>
                  <a:pt x="70702" y="109008"/>
                  <a:pt x="5085" y="106363"/>
                  <a:pt x="323" y="107950"/>
                </a:cubicBezTo>
                <a:cubicBezTo>
                  <a:pt x="-4439" y="109537"/>
                  <a:pt x="44773" y="111125"/>
                  <a:pt x="60648" y="111125"/>
                </a:cubicBezTo>
                <a:cubicBezTo>
                  <a:pt x="76523" y="111125"/>
                  <a:pt x="89752" y="115887"/>
                  <a:pt x="95573" y="107950"/>
                </a:cubicBezTo>
                <a:cubicBezTo>
                  <a:pt x="101394" y="100013"/>
                  <a:pt x="74936" y="78317"/>
                  <a:pt x="95573" y="63500"/>
                </a:cubicBezTo>
                <a:cubicBezTo>
                  <a:pt x="116210" y="48683"/>
                  <a:pt x="200877" y="0"/>
                  <a:pt x="2035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5015211-93C4-637F-4BD3-78AB6DFB6BE6}"/>
              </a:ext>
            </a:extLst>
          </p:cNvPr>
          <p:cNvSpPr/>
          <p:nvPr/>
        </p:nvSpPr>
        <p:spPr>
          <a:xfrm>
            <a:off x="2977881" y="2018783"/>
            <a:ext cx="346721" cy="96268"/>
          </a:xfrm>
          <a:custGeom>
            <a:avLst/>
            <a:gdLst>
              <a:gd name="connsiteX0" fmla="*/ 269 w 346721"/>
              <a:gd name="connsiteY0" fmla="*/ 517 h 96268"/>
              <a:gd name="connsiteX1" fmla="*/ 92344 w 346721"/>
              <a:gd name="connsiteY1" fmla="*/ 32267 h 96268"/>
              <a:gd name="connsiteX2" fmla="*/ 139969 w 346721"/>
              <a:gd name="connsiteY2" fmla="*/ 79892 h 96268"/>
              <a:gd name="connsiteX3" fmla="*/ 95519 w 346721"/>
              <a:gd name="connsiteY3" fmla="*/ 54492 h 96268"/>
              <a:gd name="connsiteX4" fmla="*/ 184419 w 346721"/>
              <a:gd name="connsiteY4" fmla="*/ 76717 h 96268"/>
              <a:gd name="connsiteX5" fmla="*/ 346344 w 346721"/>
              <a:gd name="connsiteY5" fmla="*/ 86242 h 96268"/>
              <a:gd name="connsiteX6" fmla="*/ 225694 w 346721"/>
              <a:gd name="connsiteY6" fmla="*/ 79892 h 96268"/>
              <a:gd name="connsiteX7" fmla="*/ 114569 w 346721"/>
              <a:gd name="connsiteY7" fmla="*/ 95767 h 96268"/>
              <a:gd name="connsiteX8" fmla="*/ 124094 w 346721"/>
              <a:gd name="connsiteY8" fmla="*/ 57667 h 96268"/>
              <a:gd name="connsiteX9" fmla="*/ 269 w 346721"/>
              <a:gd name="connsiteY9" fmla="*/ 517 h 9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721" h="96268">
                <a:moveTo>
                  <a:pt x="269" y="517"/>
                </a:moveTo>
                <a:cubicBezTo>
                  <a:pt x="-5023" y="-3716"/>
                  <a:pt x="69061" y="19038"/>
                  <a:pt x="92344" y="32267"/>
                </a:cubicBezTo>
                <a:cubicBezTo>
                  <a:pt x="115627" y="45496"/>
                  <a:pt x="139440" y="76188"/>
                  <a:pt x="139969" y="79892"/>
                </a:cubicBezTo>
                <a:cubicBezTo>
                  <a:pt x="140498" y="83596"/>
                  <a:pt x="88111" y="55021"/>
                  <a:pt x="95519" y="54492"/>
                </a:cubicBezTo>
                <a:cubicBezTo>
                  <a:pt x="102927" y="53963"/>
                  <a:pt x="142615" y="71425"/>
                  <a:pt x="184419" y="76717"/>
                </a:cubicBezTo>
                <a:cubicBezTo>
                  <a:pt x="226223" y="82009"/>
                  <a:pt x="339465" y="85713"/>
                  <a:pt x="346344" y="86242"/>
                </a:cubicBezTo>
                <a:cubicBezTo>
                  <a:pt x="353223" y="86771"/>
                  <a:pt x="264323" y="78305"/>
                  <a:pt x="225694" y="79892"/>
                </a:cubicBezTo>
                <a:cubicBezTo>
                  <a:pt x="187065" y="81479"/>
                  <a:pt x="131502" y="99471"/>
                  <a:pt x="114569" y="95767"/>
                </a:cubicBezTo>
                <a:cubicBezTo>
                  <a:pt x="97636" y="92063"/>
                  <a:pt x="143673" y="75659"/>
                  <a:pt x="124094" y="57667"/>
                </a:cubicBezTo>
                <a:cubicBezTo>
                  <a:pt x="104515" y="39675"/>
                  <a:pt x="5561" y="4750"/>
                  <a:pt x="269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6CB8F30-95DF-ADF4-07A4-A2589D32F7E9}"/>
              </a:ext>
            </a:extLst>
          </p:cNvPr>
          <p:cNvSpPr/>
          <p:nvPr/>
        </p:nvSpPr>
        <p:spPr>
          <a:xfrm>
            <a:off x="3854123" y="1869735"/>
            <a:ext cx="198179" cy="98827"/>
          </a:xfrm>
          <a:custGeom>
            <a:avLst/>
            <a:gdLst>
              <a:gd name="connsiteX0" fmla="*/ 327 w 198179"/>
              <a:gd name="connsiteY0" fmla="*/ 98765 h 98827"/>
              <a:gd name="connsiteX1" fmla="*/ 114627 w 198179"/>
              <a:gd name="connsiteY1" fmla="*/ 32090 h 98827"/>
              <a:gd name="connsiteX2" fmla="*/ 197177 w 198179"/>
              <a:gd name="connsiteY2" fmla="*/ 340 h 98827"/>
              <a:gd name="connsiteX3" fmla="*/ 152727 w 198179"/>
              <a:gd name="connsiteY3" fmla="*/ 19390 h 98827"/>
              <a:gd name="connsiteX4" fmla="*/ 327 w 198179"/>
              <a:gd name="connsiteY4" fmla="*/ 98765 h 9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79" h="98827">
                <a:moveTo>
                  <a:pt x="327" y="98765"/>
                </a:moveTo>
                <a:cubicBezTo>
                  <a:pt x="-6023" y="100882"/>
                  <a:pt x="81819" y="48494"/>
                  <a:pt x="114627" y="32090"/>
                </a:cubicBezTo>
                <a:cubicBezTo>
                  <a:pt x="147435" y="15686"/>
                  <a:pt x="190827" y="2457"/>
                  <a:pt x="197177" y="340"/>
                </a:cubicBezTo>
                <a:cubicBezTo>
                  <a:pt x="203527" y="-1777"/>
                  <a:pt x="178656" y="6161"/>
                  <a:pt x="152727" y="19390"/>
                </a:cubicBezTo>
                <a:cubicBezTo>
                  <a:pt x="126798" y="32619"/>
                  <a:pt x="6677" y="96648"/>
                  <a:pt x="327" y="9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0EA700F-BEBF-7B66-C401-21CC33CF4D8F}"/>
              </a:ext>
            </a:extLst>
          </p:cNvPr>
          <p:cNvSpPr/>
          <p:nvPr/>
        </p:nvSpPr>
        <p:spPr>
          <a:xfrm>
            <a:off x="3854393" y="2050102"/>
            <a:ext cx="284910" cy="26376"/>
          </a:xfrm>
          <a:custGeom>
            <a:avLst/>
            <a:gdLst>
              <a:gd name="connsiteX0" fmla="*/ 57 w 284910"/>
              <a:gd name="connsiteY0" fmla="*/ 948 h 26376"/>
              <a:gd name="connsiteX1" fmla="*/ 133407 w 284910"/>
              <a:gd name="connsiteY1" fmla="*/ 4123 h 26376"/>
              <a:gd name="connsiteX2" fmla="*/ 282632 w 284910"/>
              <a:gd name="connsiteY2" fmla="*/ 23173 h 26376"/>
              <a:gd name="connsiteX3" fmla="*/ 215957 w 284910"/>
              <a:gd name="connsiteY3" fmla="*/ 13648 h 26376"/>
              <a:gd name="connsiteX4" fmla="*/ 111182 w 284910"/>
              <a:gd name="connsiteY4" fmla="*/ 26348 h 26376"/>
              <a:gd name="connsiteX5" fmla="*/ 149282 w 284910"/>
              <a:gd name="connsiteY5" fmla="*/ 16823 h 26376"/>
              <a:gd name="connsiteX6" fmla="*/ 57 w 284910"/>
              <a:gd name="connsiteY6" fmla="*/ 948 h 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10" h="26376">
                <a:moveTo>
                  <a:pt x="57" y="948"/>
                </a:moveTo>
                <a:cubicBezTo>
                  <a:pt x="-2589" y="-1169"/>
                  <a:pt x="86311" y="419"/>
                  <a:pt x="133407" y="4123"/>
                </a:cubicBezTo>
                <a:cubicBezTo>
                  <a:pt x="180503" y="7827"/>
                  <a:pt x="268874" y="21586"/>
                  <a:pt x="282632" y="23173"/>
                </a:cubicBezTo>
                <a:cubicBezTo>
                  <a:pt x="296390" y="24760"/>
                  <a:pt x="244532" y="13119"/>
                  <a:pt x="215957" y="13648"/>
                </a:cubicBezTo>
                <a:cubicBezTo>
                  <a:pt x="187382" y="14177"/>
                  <a:pt x="122294" y="25819"/>
                  <a:pt x="111182" y="26348"/>
                </a:cubicBezTo>
                <a:cubicBezTo>
                  <a:pt x="100070" y="26877"/>
                  <a:pt x="164628" y="19998"/>
                  <a:pt x="149282" y="16823"/>
                </a:cubicBezTo>
                <a:cubicBezTo>
                  <a:pt x="133936" y="13648"/>
                  <a:pt x="2703" y="3065"/>
                  <a:pt x="57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05943AE-A4FD-AC46-949B-4A15BCFAD7FD}"/>
              </a:ext>
            </a:extLst>
          </p:cNvPr>
          <p:cNvSpPr/>
          <p:nvPr/>
        </p:nvSpPr>
        <p:spPr>
          <a:xfrm>
            <a:off x="4213020" y="1964981"/>
            <a:ext cx="127234" cy="108323"/>
          </a:xfrm>
          <a:custGeom>
            <a:avLst/>
            <a:gdLst>
              <a:gd name="connsiteX0" fmla="*/ 9730 w 127234"/>
              <a:gd name="connsiteY0" fmla="*/ 344 h 108323"/>
              <a:gd name="connsiteX1" fmla="*/ 73230 w 127234"/>
              <a:gd name="connsiteY1" fmla="*/ 41619 h 108323"/>
              <a:gd name="connsiteX2" fmla="*/ 127205 w 127234"/>
              <a:gd name="connsiteY2" fmla="*/ 57494 h 108323"/>
              <a:gd name="connsiteX3" fmla="*/ 79580 w 127234"/>
              <a:gd name="connsiteY3" fmla="*/ 60669 h 108323"/>
              <a:gd name="connsiteX4" fmla="*/ 205 w 127234"/>
              <a:gd name="connsiteY4" fmla="*/ 108294 h 108323"/>
              <a:gd name="connsiteX5" fmla="*/ 104980 w 127234"/>
              <a:gd name="connsiteY5" fmla="*/ 67019 h 108323"/>
              <a:gd name="connsiteX6" fmla="*/ 9730 w 127234"/>
              <a:gd name="connsiteY6" fmla="*/ 344 h 1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34" h="108323">
                <a:moveTo>
                  <a:pt x="9730" y="344"/>
                </a:moveTo>
                <a:cubicBezTo>
                  <a:pt x="4438" y="-3889"/>
                  <a:pt x="53651" y="32094"/>
                  <a:pt x="73230" y="41619"/>
                </a:cubicBezTo>
                <a:cubicBezTo>
                  <a:pt x="92809" y="51144"/>
                  <a:pt x="126147" y="54319"/>
                  <a:pt x="127205" y="57494"/>
                </a:cubicBezTo>
                <a:cubicBezTo>
                  <a:pt x="128263" y="60669"/>
                  <a:pt x="100747" y="52202"/>
                  <a:pt x="79580" y="60669"/>
                </a:cubicBezTo>
                <a:cubicBezTo>
                  <a:pt x="58413" y="69136"/>
                  <a:pt x="-4028" y="107236"/>
                  <a:pt x="205" y="108294"/>
                </a:cubicBezTo>
                <a:cubicBezTo>
                  <a:pt x="4438" y="109352"/>
                  <a:pt x="100747" y="81306"/>
                  <a:pt x="104980" y="67019"/>
                </a:cubicBezTo>
                <a:cubicBezTo>
                  <a:pt x="109213" y="52732"/>
                  <a:pt x="15022" y="4577"/>
                  <a:pt x="97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CDE3805-A0E2-3EB7-5E72-21B325E8D8CF}"/>
              </a:ext>
            </a:extLst>
          </p:cNvPr>
          <p:cNvSpPr/>
          <p:nvPr/>
        </p:nvSpPr>
        <p:spPr>
          <a:xfrm>
            <a:off x="3457417" y="1932524"/>
            <a:ext cx="141033" cy="509070"/>
          </a:xfrm>
          <a:custGeom>
            <a:avLst/>
            <a:gdLst>
              <a:gd name="connsiteX0" fmla="*/ 123983 w 141033"/>
              <a:gd name="connsiteY0" fmla="*/ 4226 h 509070"/>
              <a:gd name="connsiteX1" fmla="*/ 114458 w 141033"/>
              <a:gd name="connsiteY1" fmla="*/ 156626 h 509070"/>
              <a:gd name="connsiteX2" fmla="*/ 108108 w 141033"/>
              <a:gd name="connsiteY2" fmla="*/ 239176 h 509070"/>
              <a:gd name="connsiteX3" fmla="*/ 101758 w 141033"/>
              <a:gd name="connsiteY3" fmla="*/ 299501 h 509070"/>
              <a:gd name="connsiteX4" fmla="*/ 101758 w 141033"/>
              <a:gd name="connsiteY4" fmla="*/ 261401 h 509070"/>
              <a:gd name="connsiteX5" fmla="*/ 114458 w 141033"/>
              <a:gd name="connsiteY5" fmla="*/ 404276 h 509070"/>
              <a:gd name="connsiteX6" fmla="*/ 101758 w 141033"/>
              <a:gd name="connsiteY6" fmla="*/ 359826 h 509070"/>
              <a:gd name="connsiteX7" fmla="*/ 95408 w 141033"/>
              <a:gd name="connsiteY7" fmla="*/ 420151 h 509070"/>
              <a:gd name="connsiteX8" fmla="*/ 60483 w 141033"/>
              <a:gd name="connsiteY8" fmla="*/ 451901 h 509070"/>
              <a:gd name="connsiteX9" fmla="*/ 158 w 141033"/>
              <a:gd name="connsiteY9" fmla="*/ 509051 h 509070"/>
              <a:gd name="connsiteX10" fmla="*/ 44608 w 141033"/>
              <a:gd name="connsiteY10" fmla="*/ 445551 h 509070"/>
              <a:gd name="connsiteX11" fmla="*/ 95408 w 141033"/>
              <a:gd name="connsiteY11" fmla="*/ 388401 h 509070"/>
              <a:gd name="connsiteX12" fmla="*/ 92233 w 141033"/>
              <a:gd name="connsiteY12" fmla="*/ 112176 h 509070"/>
              <a:gd name="connsiteX13" fmla="*/ 92233 w 141033"/>
              <a:gd name="connsiteY13" fmla="*/ 251876 h 509070"/>
              <a:gd name="connsiteX14" fmla="*/ 104933 w 141033"/>
              <a:gd name="connsiteY14" fmla="*/ 166151 h 509070"/>
              <a:gd name="connsiteX15" fmla="*/ 139858 w 141033"/>
              <a:gd name="connsiteY15" fmla="*/ 51851 h 509070"/>
              <a:gd name="connsiteX16" fmla="*/ 123983 w 141033"/>
              <a:gd name="connsiteY16" fmla="*/ 4226 h 5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33" h="509070">
                <a:moveTo>
                  <a:pt x="123983" y="4226"/>
                </a:moveTo>
                <a:cubicBezTo>
                  <a:pt x="119750" y="21688"/>
                  <a:pt x="117104" y="117468"/>
                  <a:pt x="114458" y="156626"/>
                </a:cubicBezTo>
                <a:cubicBezTo>
                  <a:pt x="111812" y="195784"/>
                  <a:pt x="110225" y="215363"/>
                  <a:pt x="108108" y="239176"/>
                </a:cubicBezTo>
                <a:cubicBezTo>
                  <a:pt x="105991" y="262989"/>
                  <a:pt x="102816" y="295797"/>
                  <a:pt x="101758" y="299501"/>
                </a:cubicBezTo>
                <a:cubicBezTo>
                  <a:pt x="100700" y="303205"/>
                  <a:pt x="99641" y="243939"/>
                  <a:pt x="101758" y="261401"/>
                </a:cubicBezTo>
                <a:cubicBezTo>
                  <a:pt x="103875" y="278863"/>
                  <a:pt x="114458" y="387872"/>
                  <a:pt x="114458" y="404276"/>
                </a:cubicBezTo>
                <a:cubicBezTo>
                  <a:pt x="114458" y="420680"/>
                  <a:pt x="104933" y="357180"/>
                  <a:pt x="101758" y="359826"/>
                </a:cubicBezTo>
                <a:cubicBezTo>
                  <a:pt x="98583" y="362472"/>
                  <a:pt x="102287" y="404805"/>
                  <a:pt x="95408" y="420151"/>
                </a:cubicBezTo>
                <a:cubicBezTo>
                  <a:pt x="88529" y="435497"/>
                  <a:pt x="76358" y="437084"/>
                  <a:pt x="60483" y="451901"/>
                </a:cubicBezTo>
                <a:cubicBezTo>
                  <a:pt x="44608" y="466718"/>
                  <a:pt x="2804" y="510109"/>
                  <a:pt x="158" y="509051"/>
                </a:cubicBezTo>
                <a:cubicBezTo>
                  <a:pt x="-2488" y="507993"/>
                  <a:pt x="28733" y="465659"/>
                  <a:pt x="44608" y="445551"/>
                </a:cubicBezTo>
                <a:cubicBezTo>
                  <a:pt x="60483" y="425443"/>
                  <a:pt x="87471" y="443963"/>
                  <a:pt x="95408" y="388401"/>
                </a:cubicBezTo>
                <a:cubicBezTo>
                  <a:pt x="103345" y="332839"/>
                  <a:pt x="92762" y="134930"/>
                  <a:pt x="92233" y="112176"/>
                </a:cubicBezTo>
                <a:cubicBezTo>
                  <a:pt x="91704" y="89422"/>
                  <a:pt x="90116" y="242880"/>
                  <a:pt x="92233" y="251876"/>
                </a:cubicBezTo>
                <a:cubicBezTo>
                  <a:pt x="94350" y="260872"/>
                  <a:pt x="96996" y="199488"/>
                  <a:pt x="104933" y="166151"/>
                </a:cubicBezTo>
                <a:cubicBezTo>
                  <a:pt x="112870" y="132814"/>
                  <a:pt x="134037" y="76193"/>
                  <a:pt x="139858" y="51851"/>
                </a:cubicBezTo>
                <a:cubicBezTo>
                  <a:pt x="145679" y="27509"/>
                  <a:pt x="128216" y="-13236"/>
                  <a:pt x="123983" y="4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A18207B-2A70-FC2D-166B-445D57A2AD9E}"/>
              </a:ext>
            </a:extLst>
          </p:cNvPr>
          <p:cNvSpPr/>
          <p:nvPr/>
        </p:nvSpPr>
        <p:spPr>
          <a:xfrm>
            <a:off x="3704314" y="1936478"/>
            <a:ext cx="58090" cy="408207"/>
          </a:xfrm>
          <a:custGeom>
            <a:avLst/>
            <a:gdLst>
              <a:gd name="connsiteX0" fmla="*/ 39011 w 58090"/>
              <a:gd name="connsiteY0" fmla="*/ 272 h 408207"/>
              <a:gd name="connsiteX1" fmla="*/ 32661 w 58090"/>
              <a:gd name="connsiteY1" fmla="*/ 98697 h 408207"/>
              <a:gd name="connsiteX2" fmla="*/ 911 w 58090"/>
              <a:gd name="connsiteY2" fmla="*/ 184422 h 408207"/>
              <a:gd name="connsiteX3" fmla="*/ 10436 w 58090"/>
              <a:gd name="connsiteY3" fmla="*/ 111397 h 408207"/>
              <a:gd name="connsiteX4" fmla="*/ 29486 w 58090"/>
              <a:gd name="connsiteY4" fmla="*/ 270147 h 408207"/>
              <a:gd name="connsiteX5" fmla="*/ 19961 w 58090"/>
              <a:gd name="connsiteY5" fmla="*/ 209822 h 408207"/>
              <a:gd name="connsiteX6" fmla="*/ 58061 w 58090"/>
              <a:gd name="connsiteY6" fmla="*/ 406672 h 408207"/>
              <a:gd name="connsiteX7" fmla="*/ 26311 w 58090"/>
              <a:gd name="connsiteY7" fmla="*/ 292372 h 408207"/>
              <a:gd name="connsiteX8" fmla="*/ 26311 w 58090"/>
              <a:gd name="connsiteY8" fmla="*/ 130447 h 408207"/>
              <a:gd name="connsiteX9" fmla="*/ 39011 w 58090"/>
              <a:gd name="connsiteY9" fmla="*/ 272 h 4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90" h="408207">
                <a:moveTo>
                  <a:pt x="39011" y="272"/>
                </a:moveTo>
                <a:cubicBezTo>
                  <a:pt x="40069" y="-5019"/>
                  <a:pt x="39011" y="68005"/>
                  <a:pt x="32661" y="98697"/>
                </a:cubicBezTo>
                <a:cubicBezTo>
                  <a:pt x="26311" y="129389"/>
                  <a:pt x="4615" y="182305"/>
                  <a:pt x="911" y="184422"/>
                </a:cubicBezTo>
                <a:cubicBezTo>
                  <a:pt x="-2793" y="186539"/>
                  <a:pt x="5673" y="97109"/>
                  <a:pt x="10436" y="111397"/>
                </a:cubicBezTo>
                <a:cubicBezTo>
                  <a:pt x="15199" y="125685"/>
                  <a:pt x="27899" y="253743"/>
                  <a:pt x="29486" y="270147"/>
                </a:cubicBezTo>
                <a:cubicBezTo>
                  <a:pt x="31073" y="286551"/>
                  <a:pt x="15198" y="187068"/>
                  <a:pt x="19961" y="209822"/>
                </a:cubicBezTo>
                <a:cubicBezTo>
                  <a:pt x="24724" y="232576"/>
                  <a:pt x="57003" y="392914"/>
                  <a:pt x="58061" y="406672"/>
                </a:cubicBezTo>
                <a:cubicBezTo>
                  <a:pt x="59119" y="420430"/>
                  <a:pt x="31603" y="338410"/>
                  <a:pt x="26311" y="292372"/>
                </a:cubicBezTo>
                <a:cubicBezTo>
                  <a:pt x="21019" y="246335"/>
                  <a:pt x="23136" y="173309"/>
                  <a:pt x="26311" y="130447"/>
                </a:cubicBezTo>
                <a:cubicBezTo>
                  <a:pt x="29486" y="87585"/>
                  <a:pt x="37953" y="5563"/>
                  <a:pt x="39011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B2A08AE-FDFE-612D-810D-882E0FFA7F1D}"/>
              </a:ext>
            </a:extLst>
          </p:cNvPr>
          <p:cNvSpPr/>
          <p:nvPr/>
        </p:nvSpPr>
        <p:spPr>
          <a:xfrm>
            <a:off x="3724266" y="2368550"/>
            <a:ext cx="155946" cy="153012"/>
          </a:xfrm>
          <a:custGeom>
            <a:avLst/>
            <a:gdLst>
              <a:gd name="connsiteX0" fmla="*/ 9 w 155946"/>
              <a:gd name="connsiteY0" fmla="*/ 0 h 153012"/>
              <a:gd name="connsiteX1" fmla="*/ 117484 w 155946"/>
              <a:gd name="connsiteY1" fmla="*/ 41275 h 153012"/>
              <a:gd name="connsiteX2" fmla="*/ 142884 w 155946"/>
              <a:gd name="connsiteY2" fmla="*/ 79375 h 153012"/>
              <a:gd name="connsiteX3" fmla="*/ 136534 w 155946"/>
              <a:gd name="connsiteY3" fmla="*/ 34925 h 153012"/>
              <a:gd name="connsiteX4" fmla="*/ 155584 w 155946"/>
              <a:gd name="connsiteY4" fmla="*/ 152400 h 153012"/>
              <a:gd name="connsiteX5" fmla="*/ 146059 w 155946"/>
              <a:gd name="connsiteY5" fmla="*/ 79375 h 153012"/>
              <a:gd name="connsiteX6" fmla="*/ 111134 w 155946"/>
              <a:gd name="connsiteY6" fmla="*/ 41275 h 153012"/>
              <a:gd name="connsiteX7" fmla="*/ 9 w 155946"/>
              <a:gd name="connsiteY7" fmla="*/ 0 h 1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46" h="153012">
                <a:moveTo>
                  <a:pt x="9" y="0"/>
                </a:moveTo>
                <a:cubicBezTo>
                  <a:pt x="1067" y="0"/>
                  <a:pt x="93672" y="28046"/>
                  <a:pt x="117484" y="41275"/>
                </a:cubicBezTo>
                <a:cubicBezTo>
                  <a:pt x="141296" y="54504"/>
                  <a:pt x="139709" y="80433"/>
                  <a:pt x="142884" y="79375"/>
                </a:cubicBezTo>
                <a:cubicBezTo>
                  <a:pt x="146059" y="78317"/>
                  <a:pt x="134417" y="22754"/>
                  <a:pt x="136534" y="34925"/>
                </a:cubicBezTo>
                <a:cubicBezTo>
                  <a:pt x="138651" y="47096"/>
                  <a:pt x="153997" y="144992"/>
                  <a:pt x="155584" y="152400"/>
                </a:cubicBezTo>
                <a:cubicBezTo>
                  <a:pt x="157171" y="159808"/>
                  <a:pt x="153467" y="97896"/>
                  <a:pt x="146059" y="79375"/>
                </a:cubicBezTo>
                <a:cubicBezTo>
                  <a:pt x="138651" y="60854"/>
                  <a:pt x="132301" y="51858"/>
                  <a:pt x="111134" y="41275"/>
                </a:cubicBezTo>
                <a:cubicBezTo>
                  <a:pt x="89967" y="30692"/>
                  <a:pt x="-1049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3BACE85-AD5C-6725-E767-D8052F33E6F1}"/>
              </a:ext>
            </a:extLst>
          </p:cNvPr>
          <p:cNvSpPr/>
          <p:nvPr/>
        </p:nvSpPr>
        <p:spPr>
          <a:xfrm>
            <a:off x="3013066" y="2305050"/>
            <a:ext cx="124380" cy="215900"/>
          </a:xfrm>
          <a:custGeom>
            <a:avLst/>
            <a:gdLst>
              <a:gd name="connsiteX0" fmla="*/ 9 w 124380"/>
              <a:gd name="connsiteY0" fmla="*/ 0 h 215900"/>
              <a:gd name="connsiteX1" fmla="*/ 104784 w 124380"/>
              <a:gd name="connsiteY1" fmla="*/ 111125 h 215900"/>
              <a:gd name="connsiteX2" fmla="*/ 123834 w 124380"/>
              <a:gd name="connsiteY2" fmla="*/ 215900 h 215900"/>
              <a:gd name="connsiteX3" fmla="*/ 111134 w 124380"/>
              <a:gd name="connsiteY3" fmla="*/ 111125 h 215900"/>
              <a:gd name="connsiteX4" fmla="*/ 9 w 12438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80" h="215900">
                <a:moveTo>
                  <a:pt x="9" y="0"/>
                </a:moveTo>
                <a:cubicBezTo>
                  <a:pt x="-1049" y="0"/>
                  <a:pt x="84147" y="75142"/>
                  <a:pt x="104784" y="111125"/>
                </a:cubicBezTo>
                <a:cubicBezTo>
                  <a:pt x="125421" y="147108"/>
                  <a:pt x="122776" y="215900"/>
                  <a:pt x="123834" y="215900"/>
                </a:cubicBezTo>
                <a:cubicBezTo>
                  <a:pt x="124892" y="215900"/>
                  <a:pt x="125951" y="144463"/>
                  <a:pt x="111134" y="111125"/>
                </a:cubicBezTo>
                <a:cubicBezTo>
                  <a:pt x="96317" y="77788"/>
                  <a:pt x="1067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3B370D2-3764-58FE-00D6-1B2D34FF034A}"/>
              </a:ext>
            </a:extLst>
          </p:cNvPr>
          <p:cNvSpPr/>
          <p:nvPr/>
        </p:nvSpPr>
        <p:spPr>
          <a:xfrm>
            <a:off x="4324194" y="2230050"/>
            <a:ext cx="55796" cy="373324"/>
          </a:xfrm>
          <a:custGeom>
            <a:avLst/>
            <a:gdLst>
              <a:gd name="connsiteX0" fmla="*/ 54131 w 55796"/>
              <a:gd name="connsiteY0" fmla="*/ 5150 h 373324"/>
              <a:gd name="connsiteX1" fmla="*/ 156 w 55796"/>
              <a:gd name="connsiteY1" fmla="*/ 370275 h 373324"/>
              <a:gd name="connsiteX2" fmla="*/ 38256 w 55796"/>
              <a:gd name="connsiteY2" fmla="*/ 170250 h 373324"/>
              <a:gd name="connsiteX3" fmla="*/ 54131 w 55796"/>
              <a:gd name="connsiteY3" fmla="*/ 5150 h 3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6" h="373324">
                <a:moveTo>
                  <a:pt x="54131" y="5150"/>
                </a:moveTo>
                <a:cubicBezTo>
                  <a:pt x="47781" y="38488"/>
                  <a:pt x="2802" y="342758"/>
                  <a:pt x="156" y="370275"/>
                </a:cubicBezTo>
                <a:cubicBezTo>
                  <a:pt x="-2490" y="397792"/>
                  <a:pt x="29260" y="231633"/>
                  <a:pt x="38256" y="170250"/>
                </a:cubicBezTo>
                <a:cubicBezTo>
                  <a:pt x="47252" y="108867"/>
                  <a:pt x="60481" y="-28188"/>
                  <a:pt x="54131" y="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1BB7663-F047-18AF-094B-CCBF36548608}"/>
              </a:ext>
            </a:extLst>
          </p:cNvPr>
          <p:cNvSpPr/>
          <p:nvPr/>
        </p:nvSpPr>
        <p:spPr>
          <a:xfrm>
            <a:off x="2952642" y="2161558"/>
            <a:ext cx="54167" cy="402718"/>
          </a:xfrm>
          <a:custGeom>
            <a:avLst/>
            <a:gdLst>
              <a:gd name="connsiteX0" fmla="*/ 15983 w 54167"/>
              <a:gd name="connsiteY0" fmla="*/ 617 h 402718"/>
              <a:gd name="connsiteX1" fmla="*/ 6458 w 54167"/>
              <a:gd name="connsiteY1" fmla="*/ 130792 h 402718"/>
              <a:gd name="connsiteX2" fmla="*/ 47733 w 54167"/>
              <a:gd name="connsiteY2" fmla="*/ 286367 h 402718"/>
              <a:gd name="connsiteX3" fmla="*/ 15983 w 54167"/>
              <a:gd name="connsiteY3" fmla="*/ 213342 h 402718"/>
              <a:gd name="connsiteX4" fmla="*/ 54083 w 54167"/>
              <a:gd name="connsiteY4" fmla="*/ 400667 h 402718"/>
              <a:gd name="connsiteX5" fmla="*/ 25508 w 54167"/>
              <a:gd name="connsiteY5" fmla="*/ 305417 h 402718"/>
              <a:gd name="connsiteX6" fmla="*/ 108 w 54167"/>
              <a:gd name="connsiteY6" fmla="*/ 184767 h 402718"/>
              <a:gd name="connsiteX7" fmla="*/ 15983 w 54167"/>
              <a:gd name="connsiteY7" fmla="*/ 617 h 4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7" h="402718">
                <a:moveTo>
                  <a:pt x="15983" y="617"/>
                </a:moveTo>
                <a:cubicBezTo>
                  <a:pt x="17041" y="-8379"/>
                  <a:pt x="1166" y="83167"/>
                  <a:pt x="6458" y="130792"/>
                </a:cubicBezTo>
                <a:cubicBezTo>
                  <a:pt x="11750" y="178417"/>
                  <a:pt x="46146" y="272609"/>
                  <a:pt x="47733" y="286367"/>
                </a:cubicBezTo>
                <a:cubicBezTo>
                  <a:pt x="49320" y="300125"/>
                  <a:pt x="14925" y="194292"/>
                  <a:pt x="15983" y="213342"/>
                </a:cubicBezTo>
                <a:cubicBezTo>
                  <a:pt x="17041" y="232392"/>
                  <a:pt x="52496" y="385321"/>
                  <a:pt x="54083" y="400667"/>
                </a:cubicBezTo>
                <a:cubicBezTo>
                  <a:pt x="55671" y="416013"/>
                  <a:pt x="34504" y="341400"/>
                  <a:pt x="25508" y="305417"/>
                </a:cubicBezTo>
                <a:cubicBezTo>
                  <a:pt x="16512" y="269434"/>
                  <a:pt x="1695" y="227629"/>
                  <a:pt x="108" y="184767"/>
                </a:cubicBezTo>
                <a:cubicBezTo>
                  <a:pt x="-1479" y="141905"/>
                  <a:pt x="14925" y="9613"/>
                  <a:pt x="15983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574C103-9A04-1D99-3CC3-650BED84C423}"/>
              </a:ext>
            </a:extLst>
          </p:cNvPr>
          <p:cNvSpPr/>
          <p:nvPr/>
        </p:nvSpPr>
        <p:spPr>
          <a:xfrm>
            <a:off x="3971925" y="2828570"/>
            <a:ext cx="339756" cy="416400"/>
          </a:xfrm>
          <a:custGeom>
            <a:avLst/>
            <a:gdLst>
              <a:gd name="connsiteX0" fmla="*/ 339725 w 339756"/>
              <a:gd name="connsiteY0" fmla="*/ 355 h 416400"/>
              <a:gd name="connsiteX1" fmla="*/ 203200 w 339756"/>
              <a:gd name="connsiteY1" fmla="*/ 235305 h 416400"/>
              <a:gd name="connsiteX2" fmla="*/ 0 w 339756"/>
              <a:gd name="connsiteY2" fmla="*/ 416280 h 416400"/>
              <a:gd name="connsiteX3" fmla="*/ 203200 w 339756"/>
              <a:gd name="connsiteY3" fmla="*/ 263880 h 416400"/>
              <a:gd name="connsiteX4" fmla="*/ 142875 w 339756"/>
              <a:gd name="connsiteY4" fmla="*/ 298805 h 416400"/>
              <a:gd name="connsiteX5" fmla="*/ 263525 w 339756"/>
              <a:gd name="connsiteY5" fmla="*/ 146405 h 416400"/>
              <a:gd name="connsiteX6" fmla="*/ 215900 w 339756"/>
              <a:gd name="connsiteY6" fmla="*/ 181330 h 416400"/>
              <a:gd name="connsiteX7" fmla="*/ 339725 w 339756"/>
              <a:gd name="connsiteY7" fmla="*/ 355 h 4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756" h="416400">
                <a:moveTo>
                  <a:pt x="339725" y="355"/>
                </a:moveTo>
                <a:cubicBezTo>
                  <a:pt x="337608" y="9351"/>
                  <a:pt x="259821" y="165984"/>
                  <a:pt x="203200" y="235305"/>
                </a:cubicBezTo>
                <a:cubicBezTo>
                  <a:pt x="146579" y="304626"/>
                  <a:pt x="0" y="411518"/>
                  <a:pt x="0" y="416280"/>
                </a:cubicBezTo>
                <a:cubicBezTo>
                  <a:pt x="0" y="421042"/>
                  <a:pt x="179388" y="283459"/>
                  <a:pt x="203200" y="263880"/>
                </a:cubicBezTo>
                <a:cubicBezTo>
                  <a:pt x="227012" y="244301"/>
                  <a:pt x="132821" y="318384"/>
                  <a:pt x="142875" y="298805"/>
                </a:cubicBezTo>
                <a:cubicBezTo>
                  <a:pt x="152929" y="279226"/>
                  <a:pt x="251354" y="165984"/>
                  <a:pt x="263525" y="146405"/>
                </a:cubicBezTo>
                <a:cubicBezTo>
                  <a:pt x="275696" y="126826"/>
                  <a:pt x="196850" y="206730"/>
                  <a:pt x="215900" y="181330"/>
                </a:cubicBezTo>
                <a:cubicBezTo>
                  <a:pt x="234950" y="155930"/>
                  <a:pt x="341842" y="-8641"/>
                  <a:pt x="339725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8CC4451-8336-B609-0AF2-A3CBC47D862E}"/>
              </a:ext>
            </a:extLst>
          </p:cNvPr>
          <p:cNvSpPr/>
          <p:nvPr/>
        </p:nvSpPr>
        <p:spPr>
          <a:xfrm>
            <a:off x="3573650" y="3251190"/>
            <a:ext cx="181712" cy="31124"/>
          </a:xfrm>
          <a:custGeom>
            <a:avLst/>
            <a:gdLst>
              <a:gd name="connsiteX0" fmla="*/ 1400 w 181712"/>
              <a:gd name="connsiteY0" fmla="*/ 28585 h 31124"/>
              <a:gd name="connsiteX1" fmla="*/ 179200 w 181712"/>
              <a:gd name="connsiteY1" fmla="*/ 10 h 31124"/>
              <a:gd name="connsiteX2" fmla="*/ 99825 w 181712"/>
              <a:gd name="connsiteY2" fmla="*/ 25410 h 31124"/>
              <a:gd name="connsiteX3" fmla="*/ 1400 w 181712"/>
              <a:gd name="connsiteY3" fmla="*/ 28585 h 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12" h="31124">
                <a:moveTo>
                  <a:pt x="1400" y="28585"/>
                </a:moveTo>
                <a:cubicBezTo>
                  <a:pt x="14629" y="24352"/>
                  <a:pt x="162796" y="539"/>
                  <a:pt x="179200" y="10"/>
                </a:cubicBezTo>
                <a:cubicBezTo>
                  <a:pt x="195604" y="-519"/>
                  <a:pt x="127342" y="19060"/>
                  <a:pt x="99825" y="25410"/>
                </a:cubicBezTo>
                <a:cubicBezTo>
                  <a:pt x="72308" y="31760"/>
                  <a:pt x="-11829" y="32818"/>
                  <a:pt x="1400" y="28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FD1DA2B-BAC1-B8E9-D62A-7DB80566EEEA}"/>
              </a:ext>
            </a:extLst>
          </p:cNvPr>
          <p:cNvSpPr/>
          <p:nvPr/>
        </p:nvSpPr>
        <p:spPr>
          <a:xfrm>
            <a:off x="3675128" y="3206287"/>
            <a:ext cx="359474" cy="57740"/>
          </a:xfrm>
          <a:custGeom>
            <a:avLst/>
            <a:gdLst>
              <a:gd name="connsiteX0" fmla="*/ 1522 w 359474"/>
              <a:gd name="connsiteY0" fmla="*/ 463 h 57740"/>
              <a:gd name="connsiteX1" fmla="*/ 157097 w 359474"/>
              <a:gd name="connsiteY1" fmla="*/ 13163 h 57740"/>
              <a:gd name="connsiteX2" fmla="*/ 357122 w 359474"/>
              <a:gd name="connsiteY2" fmla="*/ 57613 h 57740"/>
              <a:gd name="connsiteX3" fmla="*/ 252347 w 359474"/>
              <a:gd name="connsiteY3" fmla="*/ 25863 h 57740"/>
              <a:gd name="connsiteX4" fmla="*/ 1522 w 359474"/>
              <a:gd name="connsiteY4" fmla="*/ 463 h 5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74" h="57740">
                <a:moveTo>
                  <a:pt x="1522" y="463"/>
                </a:moveTo>
                <a:cubicBezTo>
                  <a:pt x="-14353" y="-1654"/>
                  <a:pt x="97830" y="3638"/>
                  <a:pt x="157097" y="13163"/>
                </a:cubicBezTo>
                <a:cubicBezTo>
                  <a:pt x="216364" y="22688"/>
                  <a:pt x="341247" y="55496"/>
                  <a:pt x="357122" y="57613"/>
                </a:cubicBezTo>
                <a:cubicBezTo>
                  <a:pt x="372997" y="59730"/>
                  <a:pt x="305264" y="34859"/>
                  <a:pt x="252347" y="25863"/>
                </a:cubicBezTo>
                <a:cubicBezTo>
                  <a:pt x="199430" y="16867"/>
                  <a:pt x="17397" y="2580"/>
                  <a:pt x="1522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F0D8CCA-A7AF-B4AB-2D21-F37353C90C68}"/>
              </a:ext>
            </a:extLst>
          </p:cNvPr>
          <p:cNvSpPr/>
          <p:nvPr/>
        </p:nvSpPr>
        <p:spPr>
          <a:xfrm>
            <a:off x="2913371" y="2095114"/>
            <a:ext cx="56260" cy="419610"/>
          </a:xfrm>
          <a:custGeom>
            <a:avLst/>
            <a:gdLst>
              <a:gd name="connsiteX0" fmla="*/ 55254 w 56260"/>
              <a:gd name="connsiteY0" fmla="*/ 386 h 419610"/>
              <a:gd name="connsiteX1" fmla="*/ 42554 w 56260"/>
              <a:gd name="connsiteY1" fmla="*/ 159136 h 419610"/>
              <a:gd name="connsiteX2" fmla="*/ 13979 w 56260"/>
              <a:gd name="connsiteY2" fmla="*/ 302011 h 419610"/>
              <a:gd name="connsiteX3" fmla="*/ 13979 w 56260"/>
              <a:gd name="connsiteY3" fmla="*/ 263911 h 419610"/>
              <a:gd name="connsiteX4" fmla="*/ 10804 w 56260"/>
              <a:gd name="connsiteY4" fmla="*/ 355986 h 419610"/>
              <a:gd name="connsiteX5" fmla="*/ 42554 w 56260"/>
              <a:gd name="connsiteY5" fmla="*/ 419486 h 419610"/>
              <a:gd name="connsiteX6" fmla="*/ 1279 w 56260"/>
              <a:gd name="connsiteY6" fmla="*/ 340111 h 419610"/>
              <a:gd name="connsiteX7" fmla="*/ 10804 w 56260"/>
              <a:gd name="connsiteY7" fmla="*/ 209936 h 419610"/>
              <a:gd name="connsiteX8" fmla="*/ 13979 w 56260"/>
              <a:gd name="connsiteY8" fmla="*/ 273436 h 419610"/>
              <a:gd name="connsiteX9" fmla="*/ 17154 w 56260"/>
              <a:gd name="connsiteY9" fmla="*/ 206761 h 419610"/>
              <a:gd name="connsiteX10" fmla="*/ 55254 w 56260"/>
              <a:gd name="connsiteY10" fmla="*/ 386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60" h="419610">
                <a:moveTo>
                  <a:pt x="55254" y="386"/>
                </a:moveTo>
                <a:cubicBezTo>
                  <a:pt x="59487" y="-7551"/>
                  <a:pt x="49433" y="108865"/>
                  <a:pt x="42554" y="159136"/>
                </a:cubicBezTo>
                <a:cubicBezTo>
                  <a:pt x="35675" y="209407"/>
                  <a:pt x="18742" y="284548"/>
                  <a:pt x="13979" y="302011"/>
                </a:cubicBezTo>
                <a:cubicBezTo>
                  <a:pt x="9216" y="319474"/>
                  <a:pt x="14508" y="254915"/>
                  <a:pt x="13979" y="263911"/>
                </a:cubicBezTo>
                <a:cubicBezTo>
                  <a:pt x="13450" y="272907"/>
                  <a:pt x="6042" y="330057"/>
                  <a:pt x="10804" y="355986"/>
                </a:cubicBezTo>
                <a:cubicBezTo>
                  <a:pt x="15566" y="381915"/>
                  <a:pt x="44141" y="422132"/>
                  <a:pt x="42554" y="419486"/>
                </a:cubicBezTo>
                <a:cubicBezTo>
                  <a:pt x="40966" y="416840"/>
                  <a:pt x="6571" y="375036"/>
                  <a:pt x="1279" y="340111"/>
                </a:cubicBezTo>
                <a:cubicBezTo>
                  <a:pt x="-4013" y="305186"/>
                  <a:pt x="8687" y="221048"/>
                  <a:pt x="10804" y="209936"/>
                </a:cubicBezTo>
                <a:cubicBezTo>
                  <a:pt x="12921" y="198824"/>
                  <a:pt x="12921" y="273965"/>
                  <a:pt x="13979" y="273436"/>
                </a:cubicBezTo>
                <a:cubicBezTo>
                  <a:pt x="15037" y="272907"/>
                  <a:pt x="11333" y="246448"/>
                  <a:pt x="17154" y="206761"/>
                </a:cubicBezTo>
                <a:cubicBezTo>
                  <a:pt x="22975" y="167074"/>
                  <a:pt x="51021" y="8323"/>
                  <a:pt x="55254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E4E4DE4-06ED-9B12-CD6C-C30D7EE4B34E}"/>
              </a:ext>
            </a:extLst>
          </p:cNvPr>
          <p:cNvSpPr/>
          <p:nvPr/>
        </p:nvSpPr>
        <p:spPr>
          <a:xfrm>
            <a:off x="3019422" y="2597143"/>
            <a:ext cx="85998" cy="390638"/>
          </a:xfrm>
          <a:custGeom>
            <a:avLst/>
            <a:gdLst>
              <a:gd name="connsiteX0" fmla="*/ 3 w 85998"/>
              <a:gd name="connsiteY0" fmla="*/ 7 h 390638"/>
              <a:gd name="connsiteX1" fmla="*/ 60328 w 85998"/>
              <a:gd name="connsiteY1" fmla="*/ 184157 h 390638"/>
              <a:gd name="connsiteX2" fmla="*/ 50803 w 85998"/>
              <a:gd name="connsiteY2" fmla="*/ 149232 h 390638"/>
              <a:gd name="connsiteX3" fmla="*/ 85728 w 85998"/>
              <a:gd name="connsiteY3" fmla="*/ 390532 h 390638"/>
              <a:gd name="connsiteX4" fmla="*/ 63503 w 85998"/>
              <a:gd name="connsiteY4" fmla="*/ 177807 h 390638"/>
              <a:gd name="connsiteX5" fmla="*/ 3 w 85998"/>
              <a:gd name="connsiteY5" fmla="*/ 7 h 39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98" h="390638">
                <a:moveTo>
                  <a:pt x="3" y="7"/>
                </a:moveTo>
                <a:cubicBezTo>
                  <a:pt x="-526" y="1065"/>
                  <a:pt x="51861" y="159286"/>
                  <a:pt x="60328" y="184157"/>
                </a:cubicBezTo>
                <a:cubicBezTo>
                  <a:pt x="68795" y="209028"/>
                  <a:pt x="46570" y="114836"/>
                  <a:pt x="50803" y="149232"/>
                </a:cubicBezTo>
                <a:cubicBezTo>
                  <a:pt x="55036" y="183628"/>
                  <a:pt x="83611" y="385770"/>
                  <a:pt x="85728" y="390532"/>
                </a:cubicBezTo>
                <a:cubicBezTo>
                  <a:pt x="87845" y="395294"/>
                  <a:pt x="77261" y="238661"/>
                  <a:pt x="63503" y="177807"/>
                </a:cubicBezTo>
                <a:cubicBezTo>
                  <a:pt x="49745" y="116953"/>
                  <a:pt x="532" y="-1051"/>
                  <a:pt x="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8BA8EB1-C32A-C384-B610-68D1DAA85520}"/>
              </a:ext>
            </a:extLst>
          </p:cNvPr>
          <p:cNvSpPr/>
          <p:nvPr/>
        </p:nvSpPr>
        <p:spPr>
          <a:xfrm>
            <a:off x="3159063" y="2571698"/>
            <a:ext cx="44554" cy="222779"/>
          </a:xfrm>
          <a:custGeom>
            <a:avLst/>
            <a:gdLst>
              <a:gd name="connsiteX0" fmla="*/ 12762 w 44554"/>
              <a:gd name="connsiteY0" fmla="*/ 52 h 222779"/>
              <a:gd name="connsiteX1" fmla="*/ 12762 w 44554"/>
              <a:gd name="connsiteY1" fmla="*/ 95302 h 222779"/>
              <a:gd name="connsiteX2" fmla="*/ 44512 w 44554"/>
              <a:gd name="connsiteY2" fmla="*/ 222302 h 222779"/>
              <a:gd name="connsiteX3" fmla="*/ 19112 w 44554"/>
              <a:gd name="connsiteY3" fmla="*/ 136577 h 222779"/>
              <a:gd name="connsiteX4" fmla="*/ 62 w 44554"/>
              <a:gd name="connsiteY4" fmla="*/ 82602 h 222779"/>
              <a:gd name="connsiteX5" fmla="*/ 12762 w 44554"/>
              <a:gd name="connsiteY5" fmla="*/ 52 h 22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54" h="222779">
                <a:moveTo>
                  <a:pt x="12762" y="52"/>
                </a:moveTo>
                <a:cubicBezTo>
                  <a:pt x="14879" y="2169"/>
                  <a:pt x="7470" y="58260"/>
                  <a:pt x="12762" y="95302"/>
                </a:cubicBezTo>
                <a:cubicBezTo>
                  <a:pt x="18054" y="132344"/>
                  <a:pt x="43454" y="215423"/>
                  <a:pt x="44512" y="222302"/>
                </a:cubicBezTo>
                <a:cubicBezTo>
                  <a:pt x="45570" y="229181"/>
                  <a:pt x="26520" y="159860"/>
                  <a:pt x="19112" y="136577"/>
                </a:cubicBezTo>
                <a:cubicBezTo>
                  <a:pt x="11704" y="113294"/>
                  <a:pt x="-996" y="104827"/>
                  <a:pt x="62" y="82602"/>
                </a:cubicBezTo>
                <a:cubicBezTo>
                  <a:pt x="1120" y="60377"/>
                  <a:pt x="10645" y="-2065"/>
                  <a:pt x="127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45E08D7-1157-433C-4D94-2CF408124FF5}"/>
              </a:ext>
            </a:extLst>
          </p:cNvPr>
          <p:cNvSpPr/>
          <p:nvPr/>
        </p:nvSpPr>
        <p:spPr>
          <a:xfrm>
            <a:off x="4340308" y="2190686"/>
            <a:ext cx="111377" cy="577587"/>
          </a:xfrm>
          <a:custGeom>
            <a:avLst/>
            <a:gdLst>
              <a:gd name="connsiteX0" fmla="*/ 111042 w 111377"/>
              <a:gd name="connsiteY0" fmla="*/ 64 h 577587"/>
              <a:gd name="connsiteX1" fmla="*/ 79292 w 111377"/>
              <a:gd name="connsiteY1" fmla="*/ 314389 h 577587"/>
              <a:gd name="connsiteX2" fmla="*/ 66592 w 111377"/>
              <a:gd name="connsiteY2" fmla="*/ 323914 h 577587"/>
              <a:gd name="connsiteX3" fmla="*/ 63417 w 111377"/>
              <a:gd name="connsiteY3" fmla="*/ 288989 h 577587"/>
              <a:gd name="connsiteX4" fmla="*/ 3092 w 111377"/>
              <a:gd name="connsiteY4" fmla="*/ 574739 h 577587"/>
              <a:gd name="connsiteX5" fmla="*/ 15792 w 111377"/>
              <a:gd name="connsiteY5" fmla="*/ 422339 h 577587"/>
              <a:gd name="connsiteX6" fmla="*/ 76117 w 111377"/>
              <a:gd name="connsiteY6" fmla="*/ 206439 h 577587"/>
              <a:gd name="connsiteX7" fmla="*/ 57067 w 111377"/>
              <a:gd name="connsiteY7" fmla="*/ 285814 h 577587"/>
              <a:gd name="connsiteX8" fmla="*/ 111042 w 111377"/>
              <a:gd name="connsiteY8" fmla="*/ 64 h 5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77" h="577587">
                <a:moveTo>
                  <a:pt x="111042" y="64"/>
                </a:moveTo>
                <a:cubicBezTo>
                  <a:pt x="114746" y="4826"/>
                  <a:pt x="86700" y="260414"/>
                  <a:pt x="79292" y="314389"/>
                </a:cubicBezTo>
                <a:cubicBezTo>
                  <a:pt x="71884" y="368364"/>
                  <a:pt x="69238" y="328147"/>
                  <a:pt x="66592" y="323914"/>
                </a:cubicBezTo>
                <a:cubicBezTo>
                  <a:pt x="63946" y="319681"/>
                  <a:pt x="74000" y="247185"/>
                  <a:pt x="63417" y="288989"/>
                </a:cubicBezTo>
                <a:cubicBezTo>
                  <a:pt x="52834" y="330793"/>
                  <a:pt x="11029" y="552514"/>
                  <a:pt x="3092" y="574739"/>
                </a:cubicBezTo>
                <a:cubicBezTo>
                  <a:pt x="-4846" y="596964"/>
                  <a:pt x="3621" y="483722"/>
                  <a:pt x="15792" y="422339"/>
                </a:cubicBezTo>
                <a:cubicBezTo>
                  <a:pt x="27963" y="360956"/>
                  <a:pt x="69238" y="229193"/>
                  <a:pt x="76117" y="206439"/>
                </a:cubicBezTo>
                <a:cubicBezTo>
                  <a:pt x="82996" y="183685"/>
                  <a:pt x="50717" y="314389"/>
                  <a:pt x="57067" y="285814"/>
                </a:cubicBezTo>
                <a:cubicBezTo>
                  <a:pt x="63417" y="257239"/>
                  <a:pt x="107338" y="-4698"/>
                  <a:pt x="11104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25431CC-F876-EA89-56AE-5E884D3B62C4}"/>
              </a:ext>
            </a:extLst>
          </p:cNvPr>
          <p:cNvSpPr/>
          <p:nvPr/>
        </p:nvSpPr>
        <p:spPr>
          <a:xfrm>
            <a:off x="3203574" y="2943092"/>
            <a:ext cx="327043" cy="308111"/>
          </a:xfrm>
          <a:custGeom>
            <a:avLst/>
            <a:gdLst>
              <a:gd name="connsiteX0" fmla="*/ 1 w 327043"/>
              <a:gd name="connsiteY0" fmla="*/ 133 h 308111"/>
              <a:gd name="connsiteX1" fmla="*/ 133351 w 327043"/>
              <a:gd name="connsiteY1" fmla="*/ 123958 h 308111"/>
              <a:gd name="connsiteX2" fmla="*/ 136526 w 327043"/>
              <a:gd name="connsiteY2" fmla="*/ 181108 h 308111"/>
              <a:gd name="connsiteX3" fmla="*/ 225426 w 327043"/>
              <a:gd name="connsiteY3" fmla="*/ 209683 h 308111"/>
              <a:gd name="connsiteX4" fmla="*/ 180976 w 327043"/>
              <a:gd name="connsiteY4" fmla="*/ 228733 h 308111"/>
              <a:gd name="connsiteX5" fmla="*/ 327026 w 327043"/>
              <a:gd name="connsiteY5" fmla="*/ 308108 h 308111"/>
              <a:gd name="connsiteX6" fmla="*/ 190501 w 327043"/>
              <a:gd name="connsiteY6" fmla="*/ 225558 h 308111"/>
              <a:gd name="connsiteX7" fmla="*/ 136526 w 327043"/>
              <a:gd name="connsiteY7" fmla="*/ 149358 h 308111"/>
              <a:gd name="connsiteX8" fmla="*/ 1 w 327043"/>
              <a:gd name="connsiteY8" fmla="*/ 133 h 3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043" h="308111">
                <a:moveTo>
                  <a:pt x="1" y="133"/>
                </a:moveTo>
                <a:cubicBezTo>
                  <a:pt x="-528" y="-4100"/>
                  <a:pt x="110597" y="93796"/>
                  <a:pt x="133351" y="123958"/>
                </a:cubicBezTo>
                <a:cubicBezTo>
                  <a:pt x="156105" y="154120"/>
                  <a:pt x="121180" y="166821"/>
                  <a:pt x="136526" y="181108"/>
                </a:cubicBezTo>
                <a:cubicBezTo>
                  <a:pt x="151872" y="195396"/>
                  <a:pt x="218018" y="201746"/>
                  <a:pt x="225426" y="209683"/>
                </a:cubicBezTo>
                <a:cubicBezTo>
                  <a:pt x="232834" y="217621"/>
                  <a:pt x="164043" y="212329"/>
                  <a:pt x="180976" y="228733"/>
                </a:cubicBezTo>
                <a:cubicBezTo>
                  <a:pt x="197909" y="245137"/>
                  <a:pt x="325439" y="308637"/>
                  <a:pt x="327026" y="308108"/>
                </a:cubicBezTo>
                <a:cubicBezTo>
                  <a:pt x="328613" y="307579"/>
                  <a:pt x="222251" y="252016"/>
                  <a:pt x="190501" y="225558"/>
                </a:cubicBezTo>
                <a:cubicBezTo>
                  <a:pt x="158751" y="199100"/>
                  <a:pt x="164043" y="181637"/>
                  <a:pt x="136526" y="149358"/>
                </a:cubicBezTo>
                <a:cubicBezTo>
                  <a:pt x="109009" y="117079"/>
                  <a:pt x="530" y="4366"/>
                  <a:pt x="1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035D8E8-8D04-A9D0-4FAE-7704208AA047}"/>
              </a:ext>
            </a:extLst>
          </p:cNvPr>
          <p:cNvSpPr/>
          <p:nvPr/>
        </p:nvSpPr>
        <p:spPr>
          <a:xfrm>
            <a:off x="3779542" y="2012895"/>
            <a:ext cx="300333" cy="222305"/>
          </a:xfrm>
          <a:custGeom>
            <a:avLst/>
            <a:gdLst>
              <a:gd name="connsiteX0" fmla="*/ 14583 w 300333"/>
              <a:gd name="connsiteY0" fmla="*/ 55 h 222305"/>
              <a:gd name="connsiteX1" fmla="*/ 8233 w 300333"/>
              <a:gd name="connsiteY1" fmla="*/ 111180 h 222305"/>
              <a:gd name="connsiteX2" fmla="*/ 33633 w 300333"/>
              <a:gd name="connsiteY2" fmla="*/ 127055 h 222305"/>
              <a:gd name="connsiteX3" fmla="*/ 81258 w 300333"/>
              <a:gd name="connsiteY3" fmla="*/ 142930 h 222305"/>
              <a:gd name="connsiteX4" fmla="*/ 30458 w 300333"/>
              <a:gd name="connsiteY4" fmla="*/ 139755 h 222305"/>
              <a:gd name="connsiteX5" fmla="*/ 157458 w 300333"/>
              <a:gd name="connsiteY5" fmla="*/ 155630 h 222305"/>
              <a:gd name="connsiteX6" fmla="*/ 132058 w 300333"/>
              <a:gd name="connsiteY6" fmla="*/ 177855 h 222305"/>
              <a:gd name="connsiteX7" fmla="*/ 259058 w 300333"/>
              <a:gd name="connsiteY7" fmla="*/ 203255 h 222305"/>
              <a:gd name="connsiteX8" fmla="*/ 300333 w 300333"/>
              <a:gd name="connsiteY8" fmla="*/ 222305 h 222305"/>
              <a:gd name="connsiteX9" fmla="*/ 160633 w 300333"/>
              <a:gd name="connsiteY9" fmla="*/ 155630 h 222305"/>
              <a:gd name="connsiteX10" fmla="*/ 8233 w 300333"/>
              <a:gd name="connsiteY10" fmla="*/ 127055 h 222305"/>
              <a:gd name="connsiteX11" fmla="*/ 14583 w 300333"/>
              <a:gd name="connsiteY11" fmla="*/ 55 h 2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33" h="222305">
                <a:moveTo>
                  <a:pt x="14583" y="55"/>
                </a:moveTo>
                <a:cubicBezTo>
                  <a:pt x="14583" y="-2591"/>
                  <a:pt x="5058" y="90013"/>
                  <a:pt x="8233" y="111180"/>
                </a:cubicBezTo>
                <a:cubicBezTo>
                  <a:pt x="11408" y="132347"/>
                  <a:pt x="21462" y="121763"/>
                  <a:pt x="33633" y="127055"/>
                </a:cubicBezTo>
                <a:cubicBezTo>
                  <a:pt x="45804" y="132347"/>
                  <a:pt x="81787" y="140813"/>
                  <a:pt x="81258" y="142930"/>
                </a:cubicBezTo>
                <a:cubicBezTo>
                  <a:pt x="80729" y="145047"/>
                  <a:pt x="17758" y="137638"/>
                  <a:pt x="30458" y="139755"/>
                </a:cubicBezTo>
                <a:cubicBezTo>
                  <a:pt x="43158" y="141872"/>
                  <a:pt x="140525" y="149280"/>
                  <a:pt x="157458" y="155630"/>
                </a:cubicBezTo>
                <a:cubicBezTo>
                  <a:pt x="174391" y="161980"/>
                  <a:pt x="115125" y="169918"/>
                  <a:pt x="132058" y="177855"/>
                </a:cubicBezTo>
                <a:cubicBezTo>
                  <a:pt x="148991" y="185792"/>
                  <a:pt x="231012" y="195847"/>
                  <a:pt x="259058" y="203255"/>
                </a:cubicBezTo>
                <a:cubicBezTo>
                  <a:pt x="287104" y="210663"/>
                  <a:pt x="300333" y="222305"/>
                  <a:pt x="300333" y="222305"/>
                </a:cubicBezTo>
                <a:cubicBezTo>
                  <a:pt x="283929" y="214368"/>
                  <a:pt x="209316" y="171505"/>
                  <a:pt x="160633" y="155630"/>
                </a:cubicBezTo>
                <a:cubicBezTo>
                  <a:pt x="111950" y="139755"/>
                  <a:pt x="29929" y="153513"/>
                  <a:pt x="8233" y="127055"/>
                </a:cubicBezTo>
                <a:cubicBezTo>
                  <a:pt x="-13463" y="100597"/>
                  <a:pt x="14583" y="2701"/>
                  <a:pt x="14583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81F22FE0-00D0-C0D4-260D-7B650D3C4B88}"/>
              </a:ext>
            </a:extLst>
          </p:cNvPr>
          <p:cNvSpPr/>
          <p:nvPr/>
        </p:nvSpPr>
        <p:spPr>
          <a:xfrm>
            <a:off x="3086056" y="2076027"/>
            <a:ext cx="376871" cy="76844"/>
          </a:xfrm>
          <a:custGeom>
            <a:avLst/>
            <a:gdLst>
              <a:gd name="connsiteX0" fmla="*/ 44 w 376871"/>
              <a:gd name="connsiteY0" fmla="*/ 76623 h 76844"/>
              <a:gd name="connsiteX1" fmla="*/ 174669 w 376871"/>
              <a:gd name="connsiteY1" fmla="*/ 44873 h 76844"/>
              <a:gd name="connsiteX2" fmla="*/ 374694 w 376871"/>
              <a:gd name="connsiteY2" fmla="*/ 423 h 76844"/>
              <a:gd name="connsiteX3" fmla="*/ 273094 w 376871"/>
              <a:gd name="connsiteY3" fmla="*/ 22648 h 76844"/>
              <a:gd name="connsiteX4" fmla="*/ 149269 w 376871"/>
              <a:gd name="connsiteY4" fmla="*/ 25823 h 76844"/>
              <a:gd name="connsiteX5" fmla="*/ 190544 w 376871"/>
              <a:gd name="connsiteY5" fmla="*/ 28998 h 76844"/>
              <a:gd name="connsiteX6" fmla="*/ 44 w 376871"/>
              <a:gd name="connsiteY6" fmla="*/ 76623 h 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71" h="76844">
                <a:moveTo>
                  <a:pt x="44" y="76623"/>
                </a:moveTo>
                <a:cubicBezTo>
                  <a:pt x="-2602" y="79269"/>
                  <a:pt x="112227" y="57573"/>
                  <a:pt x="174669" y="44873"/>
                </a:cubicBezTo>
                <a:cubicBezTo>
                  <a:pt x="237111" y="32173"/>
                  <a:pt x="374694" y="423"/>
                  <a:pt x="374694" y="423"/>
                </a:cubicBezTo>
                <a:cubicBezTo>
                  <a:pt x="391098" y="-3281"/>
                  <a:pt x="310665" y="18415"/>
                  <a:pt x="273094" y="22648"/>
                </a:cubicBezTo>
                <a:cubicBezTo>
                  <a:pt x="235523" y="26881"/>
                  <a:pt x="163027" y="24765"/>
                  <a:pt x="149269" y="25823"/>
                </a:cubicBezTo>
                <a:cubicBezTo>
                  <a:pt x="135511" y="26881"/>
                  <a:pt x="217002" y="18415"/>
                  <a:pt x="190544" y="28998"/>
                </a:cubicBezTo>
                <a:cubicBezTo>
                  <a:pt x="164086" y="39581"/>
                  <a:pt x="2690" y="73977"/>
                  <a:pt x="44" y="76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BFD3574-665A-2000-4AEA-FA2D1CBDD2EA}"/>
              </a:ext>
            </a:extLst>
          </p:cNvPr>
          <p:cNvSpPr/>
          <p:nvPr/>
        </p:nvSpPr>
        <p:spPr>
          <a:xfrm>
            <a:off x="3933702" y="2453589"/>
            <a:ext cx="54159" cy="135137"/>
          </a:xfrm>
          <a:custGeom>
            <a:avLst/>
            <a:gdLst>
              <a:gd name="connsiteX0" fmla="*/ 123 w 54159"/>
              <a:gd name="connsiteY0" fmla="*/ 686 h 135137"/>
              <a:gd name="connsiteX1" fmla="*/ 38223 w 54159"/>
              <a:gd name="connsiteY1" fmla="*/ 95936 h 135137"/>
              <a:gd name="connsiteX2" fmla="*/ 123 w 54159"/>
              <a:gd name="connsiteY2" fmla="*/ 134036 h 135137"/>
              <a:gd name="connsiteX3" fmla="*/ 54098 w 54159"/>
              <a:gd name="connsiteY3" fmla="*/ 57836 h 135137"/>
              <a:gd name="connsiteX4" fmla="*/ 123 w 54159"/>
              <a:gd name="connsiteY4" fmla="*/ 686 h 13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59" h="135137">
                <a:moveTo>
                  <a:pt x="123" y="686"/>
                </a:moveTo>
                <a:cubicBezTo>
                  <a:pt x="-2523" y="7036"/>
                  <a:pt x="38223" y="73711"/>
                  <a:pt x="38223" y="95936"/>
                </a:cubicBezTo>
                <a:cubicBezTo>
                  <a:pt x="38223" y="118161"/>
                  <a:pt x="-2523" y="140386"/>
                  <a:pt x="123" y="134036"/>
                </a:cubicBezTo>
                <a:cubicBezTo>
                  <a:pt x="2769" y="127686"/>
                  <a:pt x="51981" y="82178"/>
                  <a:pt x="54098" y="57836"/>
                </a:cubicBezTo>
                <a:cubicBezTo>
                  <a:pt x="56215" y="33494"/>
                  <a:pt x="2769" y="-5664"/>
                  <a:pt x="123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63D787B7-2BFF-0517-2C14-435F0F3DDBD9}"/>
              </a:ext>
            </a:extLst>
          </p:cNvPr>
          <p:cNvSpPr/>
          <p:nvPr/>
        </p:nvSpPr>
        <p:spPr>
          <a:xfrm>
            <a:off x="4022490" y="2333569"/>
            <a:ext cx="159017" cy="149964"/>
          </a:xfrm>
          <a:custGeom>
            <a:avLst/>
            <a:gdLst>
              <a:gd name="connsiteX0" fmla="*/ 133585 w 159017"/>
              <a:gd name="connsiteY0" fmla="*/ 56 h 149964"/>
              <a:gd name="connsiteX1" fmla="*/ 158985 w 159017"/>
              <a:gd name="connsiteY1" fmla="*/ 76256 h 149964"/>
              <a:gd name="connsiteX2" fmla="*/ 127235 w 159017"/>
              <a:gd name="connsiteY2" fmla="*/ 120706 h 149964"/>
              <a:gd name="connsiteX3" fmla="*/ 47860 w 159017"/>
              <a:gd name="connsiteY3" fmla="*/ 136581 h 149964"/>
              <a:gd name="connsiteX4" fmla="*/ 235 w 159017"/>
              <a:gd name="connsiteY4" fmla="*/ 101656 h 149964"/>
              <a:gd name="connsiteX5" fmla="*/ 66910 w 159017"/>
              <a:gd name="connsiteY5" fmla="*/ 149281 h 149964"/>
              <a:gd name="connsiteX6" fmla="*/ 127235 w 159017"/>
              <a:gd name="connsiteY6" fmla="*/ 127056 h 149964"/>
              <a:gd name="connsiteX7" fmla="*/ 152635 w 159017"/>
              <a:gd name="connsiteY7" fmla="*/ 88956 h 149964"/>
              <a:gd name="connsiteX8" fmla="*/ 133585 w 159017"/>
              <a:gd name="connsiteY8" fmla="*/ 56 h 1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17" h="149964">
                <a:moveTo>
                  <a:pt x="133585" y="56"/>
                </a:moveTo>
                <a:cubicBezTo>
                  <a:pt x="134643" y="-2061"/>
                  <a:pt x="160043" y="56148"/>
                  <a:pt x="158985" y="76256"/>
                </a:cubicBezTo>
                <a:cubicBezTo>
                  <a:pt x="157927" y="96364"/>
                  <a:pt x="145756" y="110652"/>
                  <a:pt x="127235" y="120706"/>
                </a:cubicBezTo>
                <a:cubicBezTo>
                  <a:pt x="108714" y="130760"/>
                  <a:pt x="69027" y="139756"/>
                  <a:pt x="47860" y="136581"/>
                </a:cubicBezTo>
                <a:cubicBezTo>
                  <a:pt x="26693" y="133406"/>
                  <a:pt x="-2940" y="99539"/>
                  <a:pt x="235" y="101656"/>
                </a:cubicBezTo>
                <a:cubicBezTo>
                  <a:pt x="3410" y="103773"/>
                  <a:pt x="45743" y="145048"/>
                  <a:pt x="66910" y="149281"/>
                </a:cubicBezTo>
                <a:cubicBezTo>
                  <a:pt x="88077" y="153514"/>
                  <a:pt x="112948" y="137110"/>
                  <a:pt x="127235" y="127056"/>
                </a:cubicBezTo>
                <a:cubicBezTo>
                  <a:pt x="141522" y="117002"/>
                  <a:pt x="152635" y="106418"/>
                  <a:pt x="152635" y="88956"/>
                </a:cubicBezTo>
                <a:cubicBezTo>
                  <a:pt x="152635" y="71494"/>
                  <a:pt x="132527" y="2173"/>
                  <a:pt x="13358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BD56C85-9992-601C-9D64-FBD9393AA553}"/>
              </a:ext>
            </a:extLst>
          </p:cNvPr>
          <p:cNvSpPr/>
          <p:nvPr/>
        </p:nvSpPr>
        <p:spPr>
          <a:xfrm>
            <a:off x="3168639" y="2339975"/>
            <a:ext cx="111146" cy="349257"/>
          </a:xfrm>
          <a:custGeom>
            <a:avLst/>
            <a:gdLst>
              <a:gd name="connsiteX0" fmla="*/ 11 w 111146"/>
              <a:gd name="connsiteY0" fmla="*/ 0 h 349257"/>
              <a:gd name="connsiteX1" fmla="*/ 88911 w 111146"/>
              <a:gd name="connsiteY1" fmla="*/ 117475 h 349257"/>
              <a:gd name="connsiteX2" fmla="*/ 88911 w 111146"/>
              <a:gd name="connsiteY2" fmla="*/ 276225 h 349257"/>
              <a:gd name="connsiteX3" fmla="*/ 111136 w 111146"/>
              <a:gd name="connsiteY3" fmla="*/ 190500 h 349257"/>
              <a:gd name="connsiteX4" fmla="*/ 85736 w 111146"/>
              <a:gd name="connsiteY4" fmla="*/ 349250 h 349257"/>
              <a:gd name="connsiteX5" fmla="*/ 107961 w 111146"/>
              <a:gd name="connsiteY5" fmla="*/ 196850 h 349257"/>
              <a:gd name="connsiteX6" fmla="*/ 95261 w 111146"/>
              <a:gd name="connsiteY6" fmla="*/ 117475 h 349257"/>
              <a:gd name="connsiteX7" fmla="*/ 11 w 111146"/>
              <a:gd name="connsiteY7" fmla="*/ 0 h 3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46" h="349257">
                <a:moveTo>
                  <a:pt x="11" y="0"/>
                </a:moveTo>
                <a:cubicBezTo>
                  <a:pt x="-1047" y="0"/>
                  <a:pt x="74094" y="71438"/>
                  <a:pt x="88911" y="117475"/>
                </a:cubicBezTo>
                <a:cubicBezTo>
                  <a:pt x="103728" y="163512"/>
                  <a:pt x="85207" y="264054"/>
                  <a:pt x="88911" y="276225"/>
                </a:cubicBezTo>
                <a:cubicBezTo>
                  <a:pt x="92615" y="288396"/>
                  <a:pt x="111665" y="178329"/>
                  <a:pt x="111136" y="190500"/>
                </a:cubicBezTo>
                <a:cubicBezTo>
                  <a:pt x="110607" y="202671"/>
                  <a:pt x="86265" y="348192"/>
                  <a:pt x="85736" y="349250"/>
                </a:cubicBezTo>
                <a:cubicBezTo>
                  <a:pt x="85207" y="350308"/>
                  <a:pt x="106374" y="235479"/>
                  <a:pt x="107961" y="196850"/>
                </a:cubicBezTo>
                <a:cubicBezTo>
                  <a:pt x="109548" y="158221"/>
                  <a:pt x="112194" y="147108"/>
                  <a:pt x="95261" y="117475"/>
                </a:cubicBezTo>
                <a:cubicBezTo>
                  <a:pt x="78328" y="87842"/>
                  <a:pt x="1069" y="0"/>
                  <a:pt x="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164D500A-6314-3259-C243-D91848D571DD}"/>
              </a:ext>
            </a:extLst>
          </p:cNvPr>
          <p:cNvSpPr/>
          <p:nvPr/>
        </p:nvSpPr>
        <p:spPr>
          <a:xfrm>
            <a:off x="3552352" y="3130238"/>
            <a:ext cx="32386" cy="110834"/>
          </a:xfrm>
          <a:custGeom>
            <a:avLst/>
            <a:gdLst>
              <a:gd name="connsiteX0" fmla="*/ 32223 w 32386"/>
              <a:gd name="connsiteY0" fmla="*/ 312 h 110834"/>
              <a:gd name="connsiteX1" fmla="*/ 473 w 32386"/>
              <a:gd name="connsiteY1" fmla="*/ 76512 h 110834"/>
              <a:gd name="connsiteX2" fmla="*/ 13173 w 32386"/>
              <a:gd name="connsiteY2" fmla="*/ 108262 h 110834"/>
              <a:gd name="connsiteX3" fmla="*/ 32223 w 32386"/>
              <a:gd name="connsiteY3" fmla="*/ 312 h 1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6" h="110834">
                <a:moveTo>
                  <a:pt x="32223" y="312"/>
                </a:moveTo>
                <a:cubicBezTo>
                  <a:pt x="30106" y="-4980"/>
                  <a:pt x="3648" y="58520"/>
                  <a:pt x="473" y="76512"/>
                </a:cubicBezTo>
                <a:cubicBezTo>
                  <a:pt x="-2702" y="94504"/>
                  <a:pt x="11056" y="118845"/>
                  <a:pt x="13173" y="108262"/>
                </a:cubicBezTo>
                <a:cubicBezTo>
                  <a:pt x="15290" y="97679"/>
                  <a:pt x="34340" y="5604"/>
                  <a:pt x="322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635BDD0A-6862-C02E-162C-E360D57B0604}"/>
              </a:ext>
            </a:extLst>
          </p:cNvPr>
          <p:cNvSpPr/>
          <p:nvPr/>
        </p:nvSpPr>
        <p:spPr>
          <a:xfrm>
            <a:off x="3501885" y="2974953"/>
            <a:ext cx="473348" cy="98542"/>
          </a:xfrm>
          <a:custGeom>
            <a:avLst/>
            <a:gdLst>
              <a:gd name="connsiteX0" fmla="*/ 140 w 473348"/>
              <a:gd name="connsiteY0" fmla="*/ 76222 h 98542"/>
              <a:gd name="connsiteX1" fmla="*/ 320815 w 473348"/>
              <a:gd name="connsiteY1" fmla="*/ 47647 h 98542"/>
              <a:gd name="connsiteX2" fmla="*/ 473215 w 473348"/>
              <a:gd name="connsiteY2" fmla="*/ 22 h 98542"/>
              <a:gd name="connsiteX3" fmla="*/ 349390 w 473348"/>
              <a:gd name="connsiteY3" fmla="*/ 53997 h 98542"/>
              <a:gd name="connsiteX4" fmla="*/ 447815 w 473348"/>
              <a:gd name="connsiteY4" fmla="*/ 47647 h 98542"/>
              <a:gd name="connsiteX5" fmla="*/ 330340 w 473348"/>
              <a:gd name="connsiteY5" fmla="*/ 73047 h 98542"/>
              <a:gd name="connsiteX6" fmla="*/ 212865 w 473348"/>
              <a:gd name="connsiteY6" fmla="*/ 98447 h 98542"/>
              <a:gd name="connsiteX7" fmla="*/ 279540 w 473348"/>
              <a:gd name="connsiteY7" fmla="*/ 63522 h 98542"/>
              <a:gd name="connsiteX8" fmla="*/ 140 w 473348"/>
              <a:gd name="connsiteY8" fmla="*/ 76222 h 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48" h="98542">
                <a:moveTo>
                  <a:pt x="140" y="76222"/>
                </a:moveTo>
                <a:cubicBezTo>
                  <a:pt x="7019" y="73576"/>
                  <a:pt x="241969" y="60347"/>
                  <a:pt x="320815" y="47647"/>
                </a:cubicBezTo>
                <a:cubicBezTo>
                  <a:pt x="399661" y="34947"/>
                  <a:pt x="468453" y="-1036"/>
                  <a:pt x="473215" y="22"/>
                </a:cubicBezTo>
                <a:cubicBezTo>
                  <a:pt x="477977" y="1080"/>
                  <a:pt x="353623" y="46060"/>
                  <a:pt x="349390" y="53997"/>
                </a:cubicBezTo>
                <a:cubicBezTo>
                  <a:pt x="345157" y="61934"/>
                  <a:pt x="450990" y="44472"/>
                  <a:pt x="447815" y="47647"/>
                </a:cubicBezTo>
                <a:cubicBezTo>
                  <a:pt x="444640" y="50822"/>
                  <a:pt x="330340" y="73047"/>
                  <a:pt x="330340" y="73047"/>
                </a:cubicBezTo>
                <a:cubicBezTo>
                  <a:pt x="291182" y="81514"/>
                  <a:pt x="221332" y="100034"/>
                  <a:pt x="212865" y="98447"/>
                </a:cubicBezTo>
                <a:cubicBezTo>
                  <a:pt x="204398" y="96860"/>
                  <a:pt x="318169" y="68284"/>
                  <a:pt x="279540" y="63522"/>
                </a:cubicBezTo>
                <a:cubicBezTo>
                  <a:pt x="240911" y="58760"/>
                  <a:pt x="-6739" y="78868"/>
                  <a:pt x="140" y="7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578A8A86-06DC-1AE0-A8DC-80B6E617857E}"/>
              </a:ext>
            </a:extLst>
          </p:cNvPr>
          <p:cNvSpPr/>
          <p:nvPr/>
        </p:nvSpPr>
        <p:spPr>
          <a:xfrm>
            <a:off x="3685139" y="3110933"/>
            <a:ext cx="307282" cy="42023"/>
          </a:xfrm>
          <a:custGeom>
            <a:avLst/>
            <a:gdLst>
              <a:gd name="connsiteX0" fmla="*/ 1036 w 307282"/>
              <a:gd name="connsiteY0" fmla="*/ 41842 h 42023"/>
              <a:gd name="connsiteX1" fmla="*/ 150261 w 307282"/>
              <a:gd name="connsiteY1" fmla="*/ 6917 h 42023"/>
              <a:gd name="connsiteX2" fmla="*/ 305836 w 307282"/>
              <a:gd name="connsiteY2" fmla="*/ 41842 h 42023"/>
              <a:gd name="connsiteX3" fmla="*/ 220111 w 307282"/>
              <a:gd name="connsiteY3" fmla="*/ 567 h 42023"/>
              <a:gd name="connsiteX4" fmla="*/ 89936 w 307282"/>
              <a:gd name="connsiteY4" fmla="*/ 19617 h 42023"/>
              <a:gd name="connsiteX5" fmla="*/ 1036 w 307282"/>
              <a:gd name="connsiteY5" fmla="*/ 41842 h 4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282" h="42023">
                <a:moveTo>
                  <a:pt x="1036" y="41842"/>
                </a:moveTo>
                <a:cubicBezTo>
                  <a:pt x="11090" y="39725"/>
                  <a:pt x="99461" y="6917"/>
                  <a:pt x="150261" y="6917"/>
                </a:cubicBezTo>
                <a:cubicBezTo>
                  <a:pt x="201061" y="6917"/>
                  <a:pt x="294194" y="42900"/>
                  <a:pt x="305836" y="41842"/>
                </a:cubicBezTo>
                <a:cubicBezTo>
                  <a:pt x="317478" y="40784"/>
                  <a:pt x="256094" y="4271"/>
                  <a:pt x="220111" y="567"/>
                </a:cubicBezTo>
                <a:cubicBezTo>
                  <a:pt x="184128" y="-3137"/>
                  <a:pt x="123273" y="12209"/>
                  <a:pt x="89936" y="19617"/>
                </a:cubicBezTo>
                <a:cubicBezTo>
                  <a:pt x="56599" y="27025"/>
                  <a:pt x="-9018" y="43959"/>
                  <a:pt x="1036" y="4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EE38E55F-7ECD-A577-CA82-FBB4280B2331}"/>
              </a:ext>
            </a:extLst>
          </p:cNvPr>
          <p:cNvSpPr/>
          <p:nvPr/>
        </p:nvSpPr>
        <p:spPr>
          <a:xfrm>
            <a:off x="2857424" y="2120804"/>
            <a:ext cx="76587" cy="398981"/>
          </a:xfrm>
          <a:custGeom>
            <a:avLst/>
            <a:gdLst>
              <a:gd name="connsiteX0" fmla="*/ 76276 w 76587"/>
              <a:gd name="connsiteY0" fmla="*/ 96 h 398981"/>
              <a:gd name="connsiteX1" fmla="*/ 35001 w 76587"/>
              <a:gd name="connsiteY1" fmla="*/ 196946 h 398981"/>
              <a:gd name="connsiteX2" fmla="*/ 44526 w 76587"/>
              <a:gd name="connsiteY2" fmla="*/ 393796 h 398981"/>
              <a:gd name="connsiteX3" fmla="*/ 41351 w 76587"/>
              <a:gd name="connsiteY3" fmla="*/ 330296 h 398981"/>
              <a:gd name="connsiteX4" fmla="*/ 6426 w 76587"/>
              <a:gd name="connsiteY4" fmla="*/ 206471 h 398981"/>
              <a:gd name="connsiteX5" fmla="*/ 9601 w 76587"/>
              <a:gd name="connsiteY5" fmla="*/ 222346 h 398981"/>
              <a:gd name="connsiteX6" fmla="*/ 76276 w 76587"/>
              <a:gd name="connsiteY6" fmla="*/ 96 h 39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7" h="398981">
                <a:moveTo>
                  <a:pt x="76276" y="96"/>
                </a:moveTo>
                <a:cubicBezTo>
                  <a:pt x="80509" y="-4137"/>
                  <a:pt x="40293" y="131329"/>
                  <a:pt x="35001" y="196946"/>
                </a:cubicBezTo>
                <a:cubicBezTo>
                  <a:pt x="29709" y="262563"/>
                  <a:pt x="43468" y="371571"/>
                  <a:pt x="44526" y="393796"/>
                </a:cubicBezTo>
                <a:cubicBezTo>
                  <a:pt x="45584" y="416021"/>
                  <a:pt x="47701" y="361517"/>
                  <a:pt x="41351" y="330296"/>
                </a:cubicBezTo>
                <a:cubicBezTo>
                  <a:pt x="35001" y="299075"/>
                  <a:pt x="11718" y="224463"/>
                  <a:pt x="6426" y="206471"/>
                </a:cubicBezTo>
                <a:cubicBezTo>
                  <a:pt x="1134" y="188479"/>
                  <a:pt x="-6274" y="254096"/>
                  <a:pt x="9601" y="222346"/>
                </a:cubicBezTo>
                <a:cubicBezTo>
                  <a:pt x="25476" y="190596"/>
                  <a:pt x="72043" y="4329"/>
                  <a:pt x="7627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2215F44-FC64-1626-D22C-7F6FB66928B9}"/>
              </a:ext>
            </a:extLst>
          </p:cNvPr>
          <p:cNvSpPr/>
          <p:nvPr/>
        </p:nvSpPr>
        <p:spPr>
          <a:xfrm>
            <a:off x="4411770" y="2199771"/>
            <a:ext cx="84452" cy="379383"/>
          </a:xfrm>
          <a:custGeom>
            <a:avLst/>
            <a:gdLst>
              <a:gd name="connsiteX0" fmla="*/ 84030 w 84452"/>
              <a:gd name="connsiteY0" fmla="*/ 3679 h 379383"/>
              <a:gd name="connsiteX1" fmla="*/ 1480 w 84452"/>
              <a:gd name="connsiteY1" fmla="*/ 375154 h 379383"/>
              <a:gd name="connsiteX2" fmla="*/ 33230 w 84452"/>
              <a:gd name="connsiteY2" fmla="*/ 194179 h 379383"/>
              <a:gd name="connsiteX3" fmla="*/ 84030 w 84452"/>
              <a:gd name="connsiteY3" fmla="*/ 3679 h 3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2" h="379383">
                <a:moveTo>
                  <a:pt x="84030" y="3679"/>
                </a:moveTo>
                <a:cubicBezTo>
                  <a:pt x="78738" y="33841"/>
                  <a:pt x="9947" y="343404"/>
                  <a:pt x="1480" y="375154"/>
                </a:cubicBezTo>
                <a:cubicBezTo>
                  <a:pt x="-6987" y="406904"/>
                  <a:pt x="23176" y="251329"/>
                  <a:pt x="33230" y="194179"/>
                </a:cubicBezTo>
                <a:cubicBezTo>
                  <a:pt x="43284" y="137029"/>
                  <a:pt x="89322" y="-26483"/>
                  <a:pt x="84030" y="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CDC367A-DAE1-84C9-E855-C21B3052941A}"/>
              </a:ext>
            </a:extLst>
          </p:cNvPr>
          <p:cNvSpPr/>
          <p:nvPr/>
        </p:nvSpPr>
        <p:spPr>
          <a:xfrm>
            <a:off x="3419217" y="569031"/>
            <a:ext cx="227750" cy="1346845"/>
          </a:xfrm>
          <a:custGeom>
            <a:avLst/>
            <a:gdLst>
              <a:gd name="connsiteX0" fmla="*/ 227750 w 227750"/>
              <a:gd name="connsiteY0" fmla="*/ 1583 h 1346845"/>
              <a:gd name="connsiteX1" fmla="*/ 135602 w 227750"/>
              <a:gd name="connsiteY1" fmla="*/ 398532 h 1346845"/>
              <a:gd name="connsiteX2" fmla="*/ 36364 w 227750"/>
              <a:gd name="connsiteY2" fmla="*/ 962057 h 1346845"/>
              <a:gd name="connsiteX3" fmla="*/ 18643 w 227750"/>
              <a:gd name="connsiteY3" fmla="*/ 891174 h 1346845"/>
              <a:gd name="connsiteX4" fmla="*/ 11555 w 227750"/>
              <a:gd name="connsiteY4" fmla="*/ 1029397 h 1346845"/>
              <a:gd name="connsiteX5" fmla="*/ 11555 w 227750"/>
              <a:gd name="connsiteY5" fmla="*/ 1001043 h 1346845"/>
              <a:gd name="connsiteX6" fmla="*/ 163955 w 227750"/>
              <a:gd name="connsiteY6" fmla="*/ 1334197 h 1346845"/>
              <a:gd name="connsiteX7" fmla="*/ 117881 w 227750"/>
              <a:gd name="connsiteY7" fmla="*/ 1252681 h 1346845"/>
              <a:gd name="connsiteX8" fmla="*/ 11555 w 227750"/>
              <a:gd name="connsiteY8" fmla="*/ 1022309 h 1346845"/>
              <a:gd name="connsiteX9" fmla="*/ 54085 w 227750"/>
              <a:gd name="connsiteY9" fmla="*/ 820290 h 1346845"/>
              <a:gd name="connsiteX10" fmla="*/ 75350 w 227750"/>
              <a:gd name="connsiteY10" fmla="*/ 519034 h 1346845"/>
              <a:gd name="connsiteX11" fmla="*/ 64718 w 227750"/>
              <a:gd name="connsiteY11" fmla="*/ 674978 h 1346845"/>
              <a:gd name="connsiteX12" fmla="*/ 135602 w 227750"/>
              <a:gd name="connsiteY12" fmla="*/ 274485 h 1346845"/>
              <a:gd name="connsiteX13" fmla="*/ 227750 w 227750"/>
              <a:gd name="connsiteY13" fmla="*/ 1583 h 13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750" h="1346845">
                <a:moveTo>
                  <a:pt x="227750" y="1583"/>
                </a:moveTo>
                <a:cubicBezTo>
                  <a:pt x="227750" y="22257"/>
                  <a:pt x="167500" y="238453"/>
                  <a:pt x="135602" y="398532"/>
                </a:cubicBezTo>
                <a:cubicBezTo>
                  <a:pt x="103704" y="558611"/>
                  <a:pt x="55857" y="879950"/>
                  <a:pt x="36364" y="962057"/>
                </a:cubicBezTo>
                <a:cubicBezTo>
                  <a:pt x="16871" y="1044164"/>
                  <a:pt x="22778" y="879951"/>
                  <a:pt x="18643" y="891174"/>
                </a:cubicBezTo>
                <a:cubicBezTo>
                  <a:pt x="14508" y="902397"/>
                  <a:pt x="12736" y="1011086"/>
                  <a:pt x="11555" y="1029397"/>
                </a:cubicBezTo>
                <a:cubicBezTo>
                  <a:pt x="10374" y="1047708"/>
                  <a:pt x="-13845" y="950243"/>
                  <a:pt x="11555" y="1001043"/>
                </a:cubicBezTo>
                <a:cubicBezTo>
                  <a:pt x="36955" y="1051843"/>
                  <a:pt x="146234" y="1292257"/>
                  <a:pt x="163955" y="1334197"/>
                </a:cubicBezTo>
                <a:cubicBezTo>
                  <a:pt x="181676" y="1376137"/>
                  <a:pt x="143281" y="1304662"/>
                  <a:pt x="117881" y="1252681"/>
                </a:cubicBezTo>
                <a:cubicBezTo>
                  <a:pt x="92481" y="1200700"/>
                  <a:pt x="22188" y="1094374"/>
                  <a:pt x="11555" y="1022309"/>
                </a:cubicBezTo>
                <a:cubicBezTo>
                  <a:pt x="922" y="950244"/>
                  <a:pt x="43453" y="904169"/>
                  <a:pt x="54085" y="820290"/>
                </a:cubicBezTo>
                <a:cubicBezTo>
                  <a:pt x="64717" y="736411"/>
                  <a:pt x="73578" y="543253"/>
                  <a:pt x="75350" y="519034"/>
                </a:cubicBezTo>
                <a:cubicBezTo>
                  <a:pt x="77122" y="494815"/>
                  <a:pt x="54676" y="715736"/>
                  <a:pt x="64718" y="674978"/>
                </a:cubicBezTo>
                <a:cubicBezTo>
                  <a:pt x="74760" y="634220"/>
                  <a:pt x="107249" y="381401"/>
                  <a:pt x="135602" y="274485"/>
                </a:cubicBezTo>
                <a:cubicBezTo>
                  <a:pt x="163955" y="167569"/>
                  <a:pt x="227750" y="-19091"/>
                  <a:pt x="227750" y="1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D673214D-0930-3296-C8BD-1B04B0230314}"/>
              </a:ext>
            </a:extLst>
          </p:cNvPr>
          <p:cNvSpPr/>
          <p:nvPr/>
        </p:nvSpPr>
        <p:spPr>
          <a:xfrm>
            <a:off x="3256425" y="504947"/>
            <a:ext cx="402190" cy="1245039"/>
          </a:xfrm>
          <a:custGeom>
            <a:avLst/>
            <a:gdLst>
              <a:gd name="connsiteX0" fmla="*/ 401175 w 402190"/>
              <a:gd name="connsiteY0" fmla="*/ 5416 h 1245039"/>
              <a:gd name="connsiteX1" fmla="*/ 195612 w 402190"/>
              <a:gd name="connsiteY1" fmla="*/ 526411 h 1245039"/>
              <a:gd name="connsiteX2" fmla="*/ 99919 w 402190"/>
              <a:gd name="connsiteY2" fmla="*/ 749695 h 1245039"/>
              <a:gd name="connsiteX3" fmla="*/ 114096 w 402190"/>
              <a:gd name="connsiteY3" fmla="*/ 646913 h 1245039"/>
              <a:gd name="connsiteX4" fmla="*/ 4226 w 402190"/>
              <a:gd name="connsiteY4" fmla="*/ 1093481 h 1245039"/>
              <a:gd name="connsiteX5" fmla="*/ 21947 w 402190"/>
              <a:gd name="connsiteY5" fmla="*/ 1235248 h 1245039"/>
              <a:gd name="connsiteX6" fmla="*/ 14859 w 402190"/>
              <a:gd name="connsiteY6" fmla="*/ 1150188 h 1245039"/>
              <a:gd name="connsiteX7" fmla="*/ 195612 w 402190"/>
              <a:gd name="connsiteY7" fmla="*/ 494513 h 1245039"/>
              <a:gd name="connsiteX8" fmla="*/ 160170 w 402190"/>
              <a:gd name="connsiteY8" fmla="*/ 579574 h 1245039"/>
              <a:gd name="connsiteX9" fmla="*/ 270040 w 402190"/>
              <a:gd name="connsiteY9" fmla="*/ 271230 h 1245039"/>
              <a:gd name="connsiteX10" fmla="*/ 401175 w 402190"/>
              <a:gd name="connsiteY10" fmla="*/ 5416 h 12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90" h="1245039">
                <a:moveTo>
                  <a:pt x="401175" y="5416"/>
                </a:moveTo>
                <a:cubicBezTo>
                  <a:pt x="388770" y="47946"/>
                  <a:pt x="245821" y="402364"/>
                  <a:pt x="195612" y="526411"/>
                </a:cubicBezTo>
                <a:cubicBezTo>
                  <a:pt x="145403" y="650458"/>
                  <a:pt x="113505" y="729611"/>
                  <a:pt x="99919" y="749695"/>
                </a:cubicBezTo>
                <a:cubicBezTo>
                  <a:pt x="86333" y="769779"/>
                  <a:pt x="130045" y="589615"/>
                  <a:pt x="114096" y="646913"/>
                </a:cubicBezTo>
                <a:cubicBezTo>
                  <a:pt x="98147" y="704211"/>
                  <a:pt x="19584" y="995425"/>
                  <a:pt x="4226" y="1093481"/>
                </a:cubicBezTo>
                <a:cubicBezTo>
                  <a:pt x="-11132" y="1191537"/>
                  <a:pt x="20175" y="1225797"/>
                  <a:pt x="21947" y="1235248"/>
                </a:cubicBezTo>
                <a:cubicBezTo>
                  <a:pt x="23719" y="1244699"/>
                  <a:pt x="-14085" y="1273644"/>
                  <a:pt x="14859" y="1150188"/>
                </a:cubicBezTo>
                <a:cubicBezTo>
                  <a:pt x="43803" y="1026732"/>
                  <a:pt x="171394" y="589615"/>
                  <a:pt x="195612" y="494513"/>
                </a:cubicBezTo>
                <a:cubicBezTo>
                  <a:pt x="219830" y="399411"/>
                  <a:pt x="147765" y="616788"/>
                  <a:pt x="160170" y="579574"/>
                </a:cubicBezTo>
                <a:cubicBezTo>
                  <a:pt x="172575" y="542360"/>
                  <a:pt x="231054" y="360425"/>
                  <a:pt x="270040" y="271230"/>
                </a:cubicBezTo>
                <a:cubicBezTo>
                  <a:pt x="309026" y="182035"/>
                  <a:pt x="413580" y="-37114"/>
                  <a:pt x="401175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D40F3E61-FDB5-5438-D284-DBB71D6ED40C}"/>
              </a:ext>
            </a:extLst>
          </p:cNvPr>
          <p:cNvSpPr/>
          <p:nvPr/>
        </p:nvSpPr>
        <p:spPr>
          <a:xfrm>
            <a:off x="3167425" y="515839"/>
            <a:ext cx="480300" cy="1177271"/>
          </a:xfrm>
          <a:custGeom>
            <a:avLst/>
            <a:gdLst>
              <a:gd name="connsiteX0" fmla="*/ 468910 w 480300"/>
              <a:gd name="connsiteY0" fmla="*/ 15789 h 1177271"/>
              <a:gd name="connsiteX1" fmla="*/ 18798 w 480300"/>
              <a:gd name="connsiteY1" fmla="*/ 653742 h 1177271"/>
              <a:gd name="connsiteX2" fmla="*/ 82594 w 480300"/>
              <a:gd name="connsiteY2" fmla="*/ 561594 h 1177271"/>
              <a:gd name="connsiteX3" fmla="*/ 61328 w 480300"/>
              <a:gd name="connsiteY3" fmla="*/ 930189 h 1177271"/>
              <a:gd name="connsiteX4" fmla="*/ 11710 w 480300"/>
              <a:gd name="connsiteY4" fmla="*/ 1174738 h 1177271"/>
              <a:gd name="connsiteX5" fmla="*/ 43608 w 480300"/>
              <a:gd name="connsiteY5" fmla="*/ 1022338 h 1177271"/>
              <a:gd name="connsiteX6" fmla="*/ 96770 w 480300"/>
              <a:gd name="connsiteY6" fmla="*/ 497798 h 1177271"/>
              <a:gd name="connsiteX7" fmla="*/ 213728 w 480300"/>
              <a:gd name="connsiteY7" fmla="*/ 320589 h 1177271"/>
              <a:gd name="connsiteX8" fmla="*/ 139301 w 480300"/>
              <a:gd name="connsiteY8" fmla="*/ 448180 h 1177271"/>
              <a:gd name="connsiteX9" fmla="*/ 327142 w 480300"/>
              <a:gd name="connsiteY9" fmla="*/ 214263 h 1177271"/>
              <a:gd name="connsiteX10" fmla="*/ 468910 w 480300"/>
              <a:gd name="connsiteY10" fmla="*/ 15789 h 1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300" h="1177271">
                <a:moveTo>
                  <a:pt x="468910" y="15789"/>
                </a:moveTo>
                <a:lnTo>
                  <a:pt x="18798" y="653742"/>
                </a:lnTo>
                <a:cubicBezTo>
                  <a:pt x="-45588" y="744709"/>
                  <a:pt x="75506" y="515520"/>
                  <a:pt x="82594" y="561594"/>
                </a:cubicBezTo>
                <a:cubicBezTo>
                  <a:pt x="89682" y="607668"/>
                  <a:pt x="73142" y="827998"/>
                  <a:pt x="61328" y="930189"/>
                </a:cubicBezTo>
                <a:cubicBezTo>
                  <a:pt x="49514" y="1032380"/>
                  <a:pt x="14663" y="1159380"/>
                  <a:pt x="11710" y="1174738"/>
                </a:cubicBezTo>
                <a:cubicBezTo>
                  <a:pt x="8757" y="1190096"/>
                  <a:pt x="29431" y="1135161"/>
                  <a:pt x="43608" y="1022338"/>
                </a:cubicBezTo>
                <a:cubicBezTo>
                  <a:pt x="57785" y="909515"/>
                  <a:pt x="68417" y="614756"/>
                  <a:pt x="96770" y="497798"/>
                </a:cubicBezTo>
                <a:cubicBezTo>
                  <a:pt x="125123" y="380840"/>
                  <a:pt x="206639" y="328859"/>
                  <a:pt x="213728" y="320589"/>
                </a:cubicBezTo>
                <a:cubicBezTo>
                  <a:pt x="220816" y="312319"/>
                  <a:pt x="120399" y="465901"/>
                  <a:pt x="139301" y="448180"/>
                </a:cubicBezTo>
                <a:cubicBezTo>
                  <a:pt x="158203" y="430459"/>
                  <a:pt x="269844" y="284556"/>
                  <a:pt x="327142" y="214263"/>
                </a:cubicBezTo>
                <a:cubicBezTo>
                  <a:pt x="384440" y="143970"/>
                  <a:pt x="520301" y="-57457"/>
                  <a:pt x="468910" y="1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BC22C1A1-8235-B5F7-5A77-D3144448E45F}"/>
              </a:ext>
            </a:extLst>
          </p:cNvPr>
          <p:cNvSpPr/>
          <p:nvPr/>
        </p:nvSpPr>
        <p:spPr>
          <a:xfrm>
            <a:off x="2843180" y="527972"/>
            <a:ext cx="764845" cy="1580981"/>
          </a:xfrm>
          <a:custGeom>
            <a:avLst/>
            <a:gdLst>
              <a:gd name="connsiteX0" fmla="*/ 764801 w 764845"/>
              <a:gd name="connsiteY0" fmla="*/ 112 h 1580981"/>
              <a:gd name="connsiteX1" fmla="*/ 289880 w 764845"/>
              <a:gd name="connsiteY1" fmla="*/ 506930 h 1580981"/>
              <a:gd name="connsiteX2" fmla="*/ 144569 w 764845"/>
              <a:gd name="connsiteY2" fmla="*/ 755023 h 1580981"/>
              <a:gd name="connsiteX3" fmla="*/ 250894 w 764845"/>
              <a:gd name="connsiteY3" fmla="*/ 602623 h 1580981"/>
              <a:gd name="connsiteX4" fmla="*/ 2801 w 764845"/>
              <a:gd name="connsiteY4" fmla="*/ 1222856 h 1580981"/>
              <a:gd name="connsiteX5" fmla="*/ 112671 w 764845"/>
              <a:gd name="connsiteY5" fmla="*/ 1077544 h 1580981"/>
              <a:gd name="connsiteX6" fmla="*/ 6346 w 764845"/>
              <a:gd name="connsiteY6" fmla="*/ 1577275 h 1580981"/>
              <a:gd name="connsiteX7" fmla="*/ 112671 w 764845"/>
              <a:gd name="connsiteY7" fmla="*/ 1283107 h 1580981"/>
              <a:gd name="connsiteX8" fmla="*/ 172922 w 764845"/>
              <a:gd name="connsiteY8" fmla="*/ 875526 h 1580981"/>
              <a:gd name="connsiteX9" fmla="*/ 2801 w 764845"/>
              <a:gd name="connsiteY9" fmla="*/ 1222856 h 1580981"/>
              <a:gd name="connsiteX10" fmla="*/ 335955 w 764845"/>
              <a:gd name="connsiteY10" fmla="*/ 460856 h 1580981"/>
              <a:gd name="connsiteX11" fmla="*/ 261527 w 764845"/>
              <a:gd name="connsiteY11" fmla="*/ 553005 h 1580981"/>
              <a:gd name="connsiteX12" fmla="*/ 764801 w 764845"/>
              <a:gd name="connsiteY12" fmla="*/ 112 h 15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845" h="1580981">
                <a:moveTo>
                  <a:pt x="764801" y="112"/>
                </a:moveTo>
                <a:cubicBezTo>
                  <a:pt x="769526" y="-7567"/>
                  <a:pt x="393252" y="381111"/>
                  <a:pt x="289880" y="506930"/>
                </a:cubicBezTo>
                <a:cubicBezTo>
                  <a:pt x="186508" y="632749"/>
                  <a:pt x="151067" y="739074"/>
                  <a:pt x="144569" y="755023"/>
                </a:cubicBezTo>
                <a:cubicBezTo>
                  <a:pt x="138071" y="770972"/>
                  <a:pt x="274522" y="524651"/>
                  <a:pt x="250894" y="602623"/>
                </a:cubicBezTo>
                <a:cubicBezTo>
                  <a:pt x="227266" y="680595"/>
                  <a:pt x="25838" y="1143703"/>
                  <a:pt x="2801" y="1222856"/>
                </a:cubicBezTo>
                <a:cubicBezTo>
                  <a:pt x="-20236" y="1302009"/>
                  <a:pt x="112080" y="1018474"/>
                  <a:pt x="112671" y="1077544"/>
                </a:cubicBezTo>
                <a:cubicBezTo>
                  <a:pt x="113262" y="1136614"/>
                  <a:pt x="6346" y="1543015"/>
                  <a:pt x="6346" y="1577275"/>
                </a:cubicBezTo>
                <a:cubicBezTo>
                  <a:pt x="6346" y="1611535"/>
                  <a:pt x="84908" y="1400065"/>
                  <a:pt x="112671" y="1283107"/>
                </a:cubicBezTo>
                <a:cubicBezTo>
                  <a:pt x="140434" y="1166149"/>
                  <a:pt x="191234" y="885568"/>
                  <a:pt x="172922" y="875526"/>
                </a:cubicBezTo>
                <a:cubicBezTo>
                  <a:pt x="154610" y="865484"/>
                  <a:pt x="-24371" y="1291968"/>
                  <a:pt x="2801" y="1222856"/>
                </a:cubicBezTo>
                <a:cubicBezTo>
                  <a:pt x="29973" y="1153744"/>
                  <a:pt x="292834" y="572498"/>
                  <a:pt x="335955" y="460856"/>
                </a:cubicBezTo>
                <a:cubicBezTo>
                  <a:pt x="379076" y="349214"/>
                  <a:pt x="193006" y="623298"/>
                  <a:pt x="261527" y="553005"/>
                </a:cubicBezTo>
                <a:cubicBezTo>
                  <a:pt x="330048" y="482712"/>
                  <a:pt x="760076" y="7791"/>
                  <a:pt x="76480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00B0FB9F-04C0-9A13-4DCD-9A751FF2DFEB}"/>
              </a:ext>
            </a:extLst>
          </p:cNvPr>
          <p:cNvSpPr/>
          <p:nvPr/>
        </p:nvSpPr>
        <p:spPr>
          <a:xfrm>
            <a:off x="2646744" y="437323"/>
            <a:ext cx="965958" cy="715048"/>
          </a:xfrm>
          <a:custGeom>
            <a:avLst/>
            <a:gdLst>
              <a:gd name="connsiteX0" fmla="*/ 961237 w 965958"/>
              <a:gd name="connsiteY0" fmla="*/ 41142 h 715048"/>
              <a:gd name="connsiteX1" fmla="*/ 628084 w 965958"/>
              <a:gd name="connsiteY1" fmla="*/ 200630 h 715048"/>
              <a:gd name="connsiteX2" fmla="*/ 284298 w 965958"/>
              <a:gd name="connsiteY2" fmla="*/ 399105 h 715048"/>
              <a:gd name="connsiteX3" fmla="*/ 323284 w 965958"/>
              <a:gd name="connsiteY3" fmla="*/ 363663 h 715048"/>
              <a:gd name="connsiteX4" fmla="*/ 763 w 965958"/>
              <a:gd name="connsiteY4" fmla="*/ 714537 h 715048"/>
              <a:gd name="connsiteX5" fmla="*/ 248856 w 965958"/>
              <a:gd name="connsiteY5" fmla="*/ 431003 h 715048"/>
              <a:gd name="connsiteX6" fmla="*/ 716689 w 965958"/>
              <a:gd name="connsiteY6" fmla="*/ 2156 h 715048"/>
              <a:gd name="connsiteX7" fmla="*/ 461507 w 965958"/>
              <a:gd name="connsiteY7" fmla="*/ 257337 h 715048"/>
              <a:gd name="connsiteX8" fmla="*/ 713144 w 965958"/>
              <a:gd name="connsiteY8" fmla="*/ 76584 h 715048"/>
              <a:gd name="connsiteX9" fmla="*/ 369358 w 965958"/>
              <a:gd name="connsiteY9" fmla="*/ 285691 h 715048"/>
              <a:gd name="connsiteX10" fmla="*/ 961237 w 965958"/>
              <a:gd name="connsiteY10" fmla="*/ 41142 h 7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958" h="715048">
                <a:moveTo>
                  <a:pt x="961237" y="41142"/>
                </a:moveTo>
                <a:cubicBezTo>
                  <a:pt x="1004358" y="26965"/>
                  <a:pt x="740907" y="140970"/>
                  <a:pt x="628084" y="200630"/>
                </a:cubicBezTo>
                <a:cubicBezTo>
                  <a:pt x="515261" y="260290"/>
                  <a:pt x="335098" y="371933"/>
                  <a:pt x="284298" y="399105"/>
                </a:cubicBezTo>
                <a:cubicBezTo>
                  <a:pt x="233498" y="426277"/>
                  <a:pt x="370540" y="311091"/>
                  <a:pt x="323284" y="363663"/>
                </a:cubicBezTo>
                <a:cubicBezTo>
                  <a:pt x="276028" y="416235"/>
                  <a:pt x="13168" y="703314"/>
                  <a:pt x="763" y="714537"/>
                </a:cubicBezTo>
                <a:cubicBezTo>
                  <a:pt x="-11642" y="725760"/>
                  <a:pt x="129535" y="549733"/>
                  <a:pt x="248856" y="431003"/>
                </a:cubicBezTo>
                <a:cubicBezTo>
                  <a:pt x="368177" y="312273"/>
                  <a:pt x="681247" y="31100"/>
                  <a:pt x="716689" y="2156"/>
                </a:cubicBezTo>
                <a:cubicBezTo>
                  <a:pt x="752131" y="-26788"/>
                  <a:pt x="462098" y="244932"/>
                  <a:pt x="461507" y="257337"/>
                </a:cubicBezTo>
                <a:cubicBezTo>
                  <a:pt x="460916" y="269742"/>
                  <a:pt x="728502" y="71858"/>
                  <a:pt x="713144" y="76584"/>
                </a:cubicBezTo>
                <a:cubicBezTo>
                  <a:pt x="697786" y="81310"/>
                  <a:pt x="332144" y="288054"/>
                  <a:pt x="369358" y="285691"/>
                </a:cubicBezTo>
                <a:cubicBezTo>
                  <a:pt x="406572" y="283328"/>
                  <a:pt x="918116" y="55319"/>
                  <a:pt x="961237" y="4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A5D7888-C99F-CC31-2649-34BBADFDB628}"/>
              </a:ext>
            </a:extLst>
          </p:cNvPr>
          <p:cNvSpPr/>
          <p:nvPr/>
        </p:nvSpPr>
        <p:spPr>
          <a:xfrm>
            <a:off x="3693029" y="569599"/>
            <a:ext cx="213154" cy="1236609"/>
          </a:xfrm>
          <a:custGeom>
            <a:avLst/>
            <a:gdLst>
              <a:gd name="connsiteX0" fmla="*/ 13 w 213154"/>
              <a:gd name="connsiteY0" fmla="*/ 1015 h 1236609"/>
              <a:gd name="connsiteX1" fmla="*/ 109883 w 213154"/>
              <a:gd name="connsiteY1" fmla="*/ 787824 h 1236609"/>
              <a:gd name="connsiteX2" fmla="*/ 102794 w 213154"/>
              <a:gd name="connsiteY2" fmla="*/ 695675 h 1236609"/>
              <a:gd name="connsiteX3" fmla="*/ 170134 w 213154"/>
              <a:gd name="connsiteY3" fmla="*/ 1138699 h 1236609"/>
              <a:gd name="connsiteX4" fmla="*/ 170134 w 213154"/>
              <a:gd name="connsiteY4" fmla="*/ 1060727 h 1236609"/>
              <a:gd name="connsiteX5" fmla="*/ 212664 w 213154"/>
              <a:gd name="connsiteY5" fmla="*/ 1234392 h 1236609"/>
              <a:gd name="connsiteX6" fmla="*/ 191399 w 213154"/>
              <a:gd name="connsiteY6" fmla="*/ 1110345 h 1236609"/>
              <a:gd name="connsiteX7" fmla="*/ 163045 w 213154"/>
              <a:gd name="connsiteY7" fmla="*/ 497201 h 1236609"/>
              <a:gd name="connsiteX8" fmla="*/ 177222 w 213154"/>
              <a:gd name="connsiteY8" fmla="*/ 929592 h 1236609"/>
              <a:gd name="connsiteX9" fmla="*/ 102794 w 213154"/>
              <a:gd name="connsiteY9" fmla="*/ 628336 h 1236609"/>
              <a:gd name="connsiteX10" fmla="*/ 13 w 213154"/>
              <a:gd name="connsiteY10" fmla="*/ 1015 h 1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154" h="1236609">
                <a:moveTo>
                  <a:pt x="13" y="1015"/>
                </a:moveTo>
                <a:cubicBezTo>
                  <a:pt x="1194" y="27596"/>
                  <a:pt x="92753" y="672047"/>
                  <a:pt x="109883" y="787824"/>
                </a:cubicBezTo>
                <a:cubicBezTo>
                  <a:pt x="127013" y="903601"/>
                  <a:pt x="92752" y="637196"/>
                  <a:pt x="102794" y="695675"/>
                </a:cubicBezTo>
                <a:cubicBezTo>
                  <a:pt x="112836" y="754154"/>
                  <a:pt x="158911" y="1077857"/>
                  <a:pt x="170134" y="1138699"/>
                </a:cubicBezTo>
                <a:cubicBezTo>
                  <a:pt x="181357" y="1199541"/>
                  <a:pt x="163046" y="1044778"/>
                  <a:pt x="170134" y="1060727"/>
                </a:cubicBezTo>
                <a:cubicBezTo>
                  <a:pt x="177222" y="1076676"/>
                  <a:pt x="209120" y="1226122"/>
                  <a:pt x="212664" y="1234392"/>
                </a:cubicBezTo>
                <a:cubicBezTo>
                  <a:pt x="216208" y="1242662"/>
                  <a:pt x="199669" y="1233210"/>
                  <a:pt x="191399" y="1110345"/>
                </a:cubicBezTo>
                <a:cubicBezTo>
                  <a:pt x="183129" y="987480"/>
                  <a:pt x="165408" y="527327"/>
                  <a:pt x="163045" y="497201"/>
                </a:cubicBezTo>
                <a:cubicBezTo>
                  <a:pt x="160682" y="467075"/>
                  <a:pt x="187264" y="907736"/>
                  <a:pt x="177222" y="929592"/>
                </a:cubicBezTo>
                <a:cubicBezTo>
                  <a:pt x="167180" y="951448"/>
                  <a:pt x="129375" y="779555"/>
                  <a:pt x="102794" y="628336"/>
                </a:cubicBezTo>
                <a:cubicBezTo>
                  <a:pt x="76213" y="477117"/>
                  <a:pt x="-1168" y="-25566"/>
                  <a:pt x="1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CF73BFF-5107-BCCF-3C97-72D86D3DCAE2}"/>
              </a:ext>
            </a:extLst>
          </p:cNvPr>
          <p:cNvSpPr/>
          <p:nvPr/>
        </p:nvSpPr>
        <p:spPr>
          <a:xfrm>
            <a:off x="3485007" y="556132"/>
            <a:ext cx="193869" cy="1309410"/>
          </a:xfrm>
          <a:custGeom>
            <a:avLst/>
            <a:gdLst>
              <a:gd name="connsiteX0" fmla="*/ 193858 w 193869"/>
              <a:gd name="connsiteY0" fmla="*/ 305 h 1309410"/>
              <a:gd name="connsiteX1" fmla="*/ 76900 w 193869"/>
              <a:gd name="connsiteY1" fmla="*/ 638259 h 1309410"/>
              <a:gd name="connsiteX2" fmla="*/ 45002 w 193869"/>
              <a:gd name="connsiteY2" fmla="*/ 1010398 h 1309410"/>
              <a:gd name="connsiteX3" fmla="*/ 34370 w 193869"/>
              <a:gd name="connsiteY3" fmla="*/ 939515 h 1309410"/>
              <a:gd name="connsiteX4" fmla="*/ 37914 w 193869"/>
              <a:gd name="connsiteY4" fmla="*/ 1145077 h 1309410"/>
              <a:gd name="connsiteX5" fmla="*/ 6016 w 193869"/>
              <a:gd name="connsiteY5" fmla="*/ 1021031 h 1309410"/>
              <a:gd name="connsiteX6" fmla="*/ 176137 w 193869"/>
              <a:gd name="connsiteY6" fmla="*/ 1301021 h 1309410"/>
              <a:gd name="connsiteX7" fmla="*/ 144240 w 193869"/>
              <a:gd name="connsiteY7" fmla="*/ 1223049 h 1309410"/>
              <a:gd name="connsiteX8" fmla="*/ 34370 w 193869"/>
              <a:gd name="connsiteY8" fmla="*/ 1088370 h 1309410"/>
              <a:gd name="connsiteX9" fmla="*/ 94621 w 193869"/>
              <a:gd name="connsiteY9" fmla="*/ 492947 h 1309410"/>
              <a:gd name="connsiteX10" fmla="*/ 69812 w 193869"/>
              <a:gd name="connsiteY10" fmla="*/ 553198 h 1309410"/>
              <a:gd name="connsiteX11" fmla="*/ 193858 w 193869"/>
              <a:gd name="connsiteY11" fmla="*/ 305 h 130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869" h="1309410">
                <a:moveTo>
                  <a:pt x="193858" y="305"/>
                </a:moveTo>
                <a:cubicBezTo>
                  <a:pt x="195039" y="14482"/>
                  <a:pt x="101709" y="469910"/>
                  <a:pt x="76900" y="638259"/>
                </a:cubicBezTo>
                <a:cubicBezTo>
                  <a:pt x="52091" y="806608"/>
                  <a:pt x="52090" y="960189"/>
                  <a:pt x="45002" y="1010398"/>
                </a:cubicBezTo>
                <a:cubicBezTo>
                  <a:pt x="37914" y="1060607"/>
                  <a:pt x="35551" y="917069"/>
                  <a:pt x="34370" y="939515"/>
                </a:cubicBezTo>
                <a:cubicBezTo>
                  <a:pt x="33189" y="961961"/>
                  <a:pt x="42640" y="1131491"/>
                  <a:pt x="37914" y="1145077"/>
                </a:cubicBezTo>
                <a:cubicBezTo>
                  <a:pt x="33188" y="1158663"/>
                  <a:pt x="-17021" y="995040"/>
                  <a:pt x="6016" y="1021031"/>
                </a:cubicBezTo>
                <a:cubicBezTo>
                  <a:pt x="29053" y="1047022"/>
                  <a:pt x="153100" y="1267351"/>
                  <a:pt x="176137" y="1301021"/>
                </a:cubicBezTo>
                <a:cubicBezTo>
                  <a:pt x="199174" y="1334691"/>
                  <a:pt x="167868" y="1258491"/>
                  <a:pt x="144240" y="1223049"/>
                </a:cubicBezTo>
                <a:cubicBezTo>
                  <a:pt x="120612" y="1187607"/>
                  <a:pt x="42640" y="1210054"/>
                  <a:pt x="34370" y="1088370"/>
                </a:cubicBezTo>
                <a:cubicBezTo>
                  <a:pt x="26100" y="966686"/>
                  <a:pt x="88714" y="582142"/>
                  <a:pt x="94621" y="492947"/>
                </a:cubicBezTo>
                <a:cubicBezTo>
                  <a:pt x="100528" y="403752"/>
                  <a:pt x="55045" y="637077"/>
                  <a:pt x="69812" y="553198"/>
                </a:cubicBezTo>
                <a:cubicBezTo>
                  <a:pt x="84579" y="469319"/>
                  <a:pt x="192677" y="-13872"/>
                  <a:pt x="19385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09BEB606-A9F1-96ED-997C-C1F6D336FAF7}"/>
              </a:ext>
            </a:extLst>
          </p:cNvPr>
          <p:cNvSpPr/>
          <p:nvPr/>
        </p:nvSpPr>
        <p:spPr>
          <a:xfrm>
            <a:off x="3588154" y="488248"/>
            <a:ext cx="169291" cy="1403727"/>
          </a:xfrm>
          <a:custGeom>
            <a:avLst/>
            <a:gdLst>
              <a:gd name="connsiteX0" fmla="*/ 119065 w 169291"/>
              <a:gd name="connsiteY0" fmla="*/ 39836 h 1403727"/>
              <a:gd name="connsiteX1" fmla="*/ 126153 w 169291"/>
              <a:gd name="connsiteY1" fmla="*/ 103631 h 1403727"/>
              <a:gd name="connsiteX2" fmla="*/ 23372 w 169291"/>
              <a:gd name="connsiteY2" fmla="*/ 730952 h 1403727"/>
              <a:gd name="connsiteX3" fmla="*/ 58813 w 169291"/>
              <a:gd name="connsiteY3" fmla="*/ 649436 h 1403727"/>
              <a:gd name="connsiteX4" fmla="*/ 55269 w 169291"/>
              <a:gd name="connsiteY4" fmla="*/ 1007399 h 1403727"/>
              <a:gd name="connsiteX5" fmla="*/ 90711 w 169291"/>
              <a:gd name="connsiteY5" fmla="*/ 1191696 h 1403727"/>
              <a:gd name="connsiteX6" fmla="*/ 72990 w 169291"/>
              <a:gd name="connsiteY6" fmla="*/ 1184608 h 1403727"/>
              <a:gd name="connsiteX7" fmla="*/ 168683 w 169291"/>
              <a:gd name="connsiteY7" fmla="*/ 1400803 h 1403727"/>
              <a:gd name="connsiteX8" fmla="*/ 108432 w 169291"/>
              <a:gd name="connsiteY8" fmla="*/ 1266124 h 1403727"/>
              <a:gd name="connsiteX9" fmla="*/ 2106 w 169291"/>
              <a:gd name="connsiteY9" fmla="*/ 702599 h 1403727"/>
              <a:gd name="connsiteX10" fmla="*/ 41093 w 169291"/>
              <a:gd name="connsiteY10" fmla="*/ 929426 h 1403727"/>
              <a:gd name="connsiteX11" fmla="*/ 83623 w 169291"/>
              <a:gd name="connsiteY11" fmla="*/ 372989 h 1403727"/>
              <a:gd name="connsiteX12" fmla="*/ 30460 w 169291"/>
              <a:gd name="connsiteY12" fmla="*/ 507668 h 1403727"/>
              <a:gd name="connsiteX13" fmla="*/ 119065 w 169291"/>
              <a:gd name="connsiteY13" fmla="*/ 39836 h 140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291" h="1403727">
                <a:moveTo>
                  <a:pt x="119065" y="39836"/>
                </a:moveTo>
                <a:cubicBezTo>
                  <a:pt x="135014" y="-27503"/>
                  <a:pt x="142102" y="-11555"/>
                  <a:pt x="126153" y="103631"/>
                </a:cubicBezTo>
                <a:cubicBezTo>
                  <a:pt x="110204" y="218817"/>
                  <a:pt x="34595" y="639985"/>
                  <a:pt x="23372" y="730952"/>
                </a:cubicBezTo>
                <a:cubicBezTo>
                  <a:pt x="12149" y="821919"/>
                  <a:pt x="53497" y="603362"/>
                  <a:pt x="58813" y="649436"/>
                </a:cubicBezTo>
                <a:cubicBezTo>
                  <a:pt x="64129" y="695511"/>
                  <a:pt x="49953" y="917022"/>
                  <a:pt x="55269" y="1007399"/>
                </a:cubicBezTo>
                <a:cubicBezTo>
                  <a:pt x="60585" y="1097776"/>
                  <a:pt x="87758" y="1162161"/>
                  <a:pt x="90711" y="1191696"/>
                </a:cubicBezTo>
                <a:cubicBezTo>
                  <a:pt x="93664" y="1221231"/>
                  <a:pt x="59995" y="1149757"/>
                  <a:pt x="72990" y="1184608"/>
                </a:cubicBezTo>
                <a:cubicBezTo>
                  <a:pt x="85985" y="1219459"/>
                  <a:pt x="162776" y="1387217"/>
                  <a:pt x="168683" y="1400803"/>
                </a:cubicBezTo>
                <a:cubicBezTo>
                  <a:pt x="174590" y="1414389"/>
                  <a:pt x="136195" y="1382491"/>
                  <a:pt x="108432" y="1266124"/>
                </a:cubicBezTo>
                <a:cubicBezTo>
                  <a:pt x="80669" y="1149757"/>
                  <a:pt x="13329" y="758715"/>
                  <a:pt x="2106" y="702599"/>
                </a:cubicBezTo>
                <a:cubicBezTo>
                  <a:pt x="-9117" y="646483"/>
                  <a:pt x="27507" y="984361"/>
                  <a:pt x="41093" y="929426"/>
                </a:cubicBezTo>
                <a:cubicBezTo>
                  <a:pt x="54679" y="874491"/>
                  <a:pt x="85395" y="443282"/>
                  <a:pt x="83623" y="372989"/>
                </a:cubicBezTo>
                <a:cubicBezTo>
                  <a:pt x="81851" y="302696"/>
                  <a:pt x="21599" y="564966"/>
                  <a:pt x="30460" y="507668"/>
                </a:cubicBezTo>
                <a:cubicBezTo>
                  <a:pt x="39320" y="450370"/>
                  <a:pt x="103116" y="107175"/>
                  <a:pt x="119065" y="39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0B96F99-A677-3ED4-B838-1DADA414CCF6}"/>
              </a:ext>
            </a:extLst>
          </p:cNvPr>
          <p:cNvSpPr/>
          <p:nvPr/>
        </p:nvSpPr>
        <p:spPr>
          <a:xfrm>
            <a:off x="3710174" y="419153"/>
            <a:ext cx="210151" cy="1111468"/>
          </a:xfrm>
          <a:custGeom>
            <a:avLst/>
            <a:gdLst>
              <a:gd name="connsiteX0" fmla="*/ 7677 w 210151"/>
              <a:gd name="connsiteY0" fmla="*/ 108931 h 1111468"/>
              <a:gd name="connsiteX1" fmla="*/ 138812 w 210151"/>
              <a:gd name="connsiteY1" fmla="*/ 824856 h 1111468"/>
              <a:gd name="connsiteX2" fmla="*/ 131724 w 210151"/>
              <a:gd name="connsiteY2" fmla="*/ 757517 h 1111468"/>
              <a:gd name="connsiteX3" fmla="*/ 209696 w 210151"/>
              <a:gd name="connsiteY3" fmla="*/ 1101303 h 1111468"/>
              <a:gd name="connsiteX4" fmla="*/ 160077 w 210151"/>
              <a:gd name="connsiteY4" fmla="*/ 973712 h 1111468"/>
              <a:gd name="connsiteX5" fmla="*/ 82105 w 210151"/>
              <a:gd name="connsiteY5" fmla="*/ 502335 h 1111468"/>
              <a:gd name="connsiteX6" fmla="*/ 21854 w 210151"/>
              <a:gd name="connsiteY6" fmla="*/ 45135 h 1111468"/>
              <a:gd name="connsiteX7" fmla="*/ 7677 w 210151"/>
              <a:gd name="connsiteY7" fmla="*/ 108931 h 1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51" h="1111468">
                <a:moveTo>
                  <a:pt x="7677" y="108931"/>
                </a:moveTo>
                <a:cubicBezTo>
                  <a:pt x="27170" y="238885"/>
                  <a:pt x="118138" y="716758"/>
                  <a:pt x="138812" y="824856"/>
                </a:cubicBezTo>
                <a:cubicBezTo>
                  <a:pt x="159486" y="932954"/>
                  <a:pt x="119910" y="711443"/>
                  <a:pt x="131724" y="757517"/>
                </a:cubicBezTo>
                <a:cubicBezTo>
                  <a:pt x="143538" y="803591"/>
                  <a:pt x="204971" y="1065271"/>
                  <a:pt x="209696" y="1101303"/>
                </a:cubicBezTo>
                <a:cubicBezTo>
                  <a:pt x="214421" y="1137335"/>
                  <a:pt x="181342" y="1073540"/>
                  <a:pt x="160077" y="973712"/>
                </a:cubicBezTo>
                <a:cubicBezTo>
                  <a:pt x="138812" y="873884"/>
                  <a:pt x="105142" y="657098"/>
                  <a:pt x="82105" y="502335"/>
                </a:cubicBezTo>
                <a:cubicBezTo>
                  <a:pt x="59068" y="347572"/>
                  <a:pt x="33077" y="114837"/>
                  <a:pt x="21854" y="45135"/>
                </a:cubicBezTo>
                <a:cubicBezTo>
                  <a:pt x="10631" y="-24567"/>
                  <a:pt x="-11816" y="-21023"/>
                  <a:pt x="7677" y="10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A80386D-087E-4FAD-0BCF-0B2EAEED1C3F}"/>
              </a:ext>
            </a:extLst>
          </p:cNvPr>
          <p:cNvSpPr/>
          <p:nvPr/>
        </p:nvSpPr>
        <p:spPr>
          <a:xfrm>
            <a:off x="3680316" y="758494"/>
            <a:ext cx="395891" cy="994677"/>
          </a:xfrm>
          <a:custGeom>
            <a:avLst/>
            <a:gdLst>
              <a:gd name="connsiteX0" fmla="*/ 2093 w 395891"/>
              <a:gd name="connsiteY0" fmla="*/ 3506 h 994677"/>
              <a:gd name="connsiteX1" fmla="*/ 317526 w 395891"/>
              <a:gd name="connsiteY1" fmla="*/ 467794 h 994677"/>
              <a:gd name="connsiteX2" fmla="*/ 352968 w 395891"/>
              <a:gd name="connsiteY2" fmla="*/ 666269 h 994677"/>
              <a:gd name="connsiteX3" fmla="*/ 313982 w 395891"/>
              <a:gd name="connsiteY3" fmla="*/ 567032 h 994677"/>
              <a:gd name="connsiteX4" fmla="*/ 395498 w 395891"/>
              <a:gd name="connsiteY4" fmla="*/ 988790 h 994677"/>
              <a:gd name="connsiteX5" fmla="*/ 342335 w 395891"/>
              <a:gd name="connsiteY5" fmla="*/ 793859 h 994677"/>
              <a:gd name="connsiteX6" fmla="*/ 282084 w 395891"/>
              <a:gd name="connsiteY6" fmla="*/ 513869 h 994677"/>
              <a:gd name="connsiteX7" fmla="*/ 211200 w 395891"/>
              <a:gd name="connsiteY7" fmla="*/ 336659 h 994677"/>
              <a:gd name="connsiteX8" fmla="*/ 328158 w 395891"/>
              <a:gd name="connsiteY8" fmla="*/ 485515 h 994677"/>
              <a:gd name="connsiteX9" fmla="*/ 186391 w 395891"/>
              <a:gd name="connsiteY9" fmla="*/ 265776 h 994677"/>
              <a:gd name="connsiteX10" fmla="*/ 2093 w 395891"/>
              <a:gd name="connsiteY10" fmla="*/ 3506 h 99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891" h="994677">
                <a:moveTo>
                  <a:pt x="2093" y="3506"/>
                </a:moveTo>
                <a:cubicBezTo>
                  <a:pt x="23949" y="37176"/>
                  <a:pt x="259047" y="357334"/>
                  <a:pt x="317526" y="467794"/>
                </a:cubicBezTo>
                <a:cubicBezTo>
                  <a:pt x="376005" y="578255"/>
                  <a:pt x="353559" y="649729"/>
                  <a:pt x="352968" y="666269"/>
                </a:cubicBezTo>
                <a:cubicBezTo>
                  <a:pt x="352377" y="682809"/>
                  <a:pt x="306894" y="513279"/>
                  <a:pt x="313982" y="567032"/>
                </a:cubicBezTo>
                <a:cubicBezTo>
                  <a:pt x="321070" y="620786"/>
                  <a:pt x="390772" y="950985"/>
                  <a:pt x="395498" y="988790"/>
                </a:cubicBezTo>
                <a:cubicBezTo>
                  <a:pt x="400224" y="1026595"/>
                  <a:pt x="361237" y="873012"/>
                  <a:pt x="342335" y="793859"/>
                </a:cubicBezTo>
                <a:cubicBezTo>
                  <a:pt x="323433" y="714706"/>
                  <a:pt x="303940" y="590069"/>
                  <a:pt x="282084" y="513869"/>
                </a:cubicBezTo>
                <a:cubicBezTo>
                  <a:pt x="260228" y="437669"/>
                  <a:pt x="203521" y="341385"/>
                  <a:pt x="211200" y="336659"/>
                </a:cubicBezTo>
                <a:cubicBezTo>
                  <a:pt x="218879" y="331933"/>
                  <a:pt x="332293" y="497329"/>
                  <a:pt x="328158" y="485515"/>
                </a:cubicBezTo>
                <a:cubicBezTo>
                  <a:pt x="324023" y="473701"/>
                  <a:pt x="237191" y="343748"/>
                  <a:pt x="186391" y="265776"/>
                </a:cubicBezTo>
                <a:cubicBezTo>
                  <a:pt x="135591" y="187804"/>
                  <a:pt x="-19763" y="-30164"/>
                  <a:pt x="2093" y="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BF4C28F3-DB40-C503-9E8B-D3DD0E369EA6}"/>
              </a:ext>
            </a:extLst>
          </p:cNvPr>
          <p:cNvSpPr/>
          <p:nvPr/>
        </p:nvSpPr>
        <p:spPr>
          <a:xfrm>
            <a:off x="3994069" y="2704983"/>
            <a:ext cx="259618" cy="432173"/>
          </a:xfrm>
          <a:custGeom>
            <a:avLst/>
            <a:gdLst>
              <a:gd name="connsiteX0" fmla="*/ 184231 w 259618"/>
              <a:gd name="connsiteY0" fmla="*/ 117 h 432173"/>
              <a:gd name="connsiteX1" fmla="*/ 225506 w 259618"/>
              <a:gd name="connsiteY1" fmla="*/ 187442 h 432173"/>
              <a:gd name="connsiteX2" fmla="*/ 123906 w 259618"/>
              <a:gd name="connsiteY2" fmla="*/ 285867 h 432173"/>
              <a:gd name="connsiteX3" fmla="*/ 104856 w 259618"/>
              <a:gd name="connsiteY3" fmla="*/ 254117 h 432173"/>
              <a:gd name="connsiteX4" fmla="*/ 81 w 259618"/>
              <a:gd name="connsiteY4" fmla="*/ 431917 h 432173"/>
              <a:gd name="connsiteX5" fmla="*/ 88981 w 259618"/>
              <a:gd name="connsiteY5" fmla="*/ 292217 h 432173"/>
              <a:gd name="connsiteX6" fmla="*/ 174706 w 259618"/>
              <a:gd name="connsiteY6" fmla="*/ 235067 h 432173"/>
              <a:gd name="connsiteX7" fmla="*/ 196931 w 259618"/>
              <a:gd name="connsiteY7" fmla="*/ 187442 h 432173"/>
              <a:gd name="connsiteX8" fmla="*/ 235031 w 259618"/>
              <a:gd name="connsiteY8" fmla="*/ 162042 h 432173"/>
              <a:gd name="connsiteX9" fmla="*/ 257256 w 259618"/>
              <a:gd name="connsiteY9" fmla="*/ 158867 h 432173"/>
              <a:gd name="connsiteX10" fmla="*/ 184231 w 259618"/>
              <a:gd name="connsiteY10" fmla="*/ 117 h 4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618" h="432173">
                <a:moveTo>
                  <a:pt x="184231" y="117"/>
                </a:moveTo>
                <a:cubicBezTo>
                  <a:pt x="178939" y="4880"/>
                  <a:pt x="235560" y="139817"/>
                  <a:pt x="225506" y="187442"/>
                </a:cubicBezTo>
                <a:cubicBezTo>
                  <a:pt x="215452" y="235067"/>
                  <a:pt x="144014" y="274755"/>
                  <a:pt x="123906" y="285867"/>
                </a:cubicBezTo>
                <a:cubicBezTo>
                  <a:pt x="103798" y="296979"/>
                  <a:pt x="125493" y="229775"/>
                  <a:pt x="104856" y="254117"/>
                </a:cubicBezTo>
                <a:cubicBezTo>
                  <a:pt x="84219" y="278459"/>
                  <a:pt x="2727" y="425567"/>
                  <a:pt x="81" y="431917"/>
                </a:cubicBezTo>
                <a:cubicBezTo>
                  <a:pt x="-2565" y="438267"/>
                  <a:pt x="59877" y="325025"/>
                  <a:pt x="88981" y="292217"/>
                </a:cubicBezTo>
                <a:cubicBezTo>
                  <a:pt x="118085" y="259409"/>
                  <a:pt x="156714" y="252529"/>
                  <a:pt x="174706" y="235067"/>
                </a:cubicBezTo>
                <a:cubicBezTo>
                  <a:pt x="192698" y="217605"/>
                  <a:pt x="186877" y="199613"/>
                  <a:pt x="196931" y="187442"/>
                </a:cubicBezTo>
                <a:cubicBezTo>
                  <a:pt x="206985" y="175271"/>
                  <a:pt x="224977" y="166805"/>
                  <a:pt x="235031" y="162042"/>
                </a:cubicBezTo>
                <a:cubicBezTo>
                  <a:pt x="245085" y="157280"/>
                  <a:pt x="266781" y="180563"/>
                  <a:pt x="257256" y="158867"/>
                </a:cubicBezTo>
                <a:cubicBezTo>
                  <a:pt x="247731" y="137171"/>
                  <a:pt x="189523" y="-4646"/>
                  <a:pt x="18423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3930C43-D387-B810-1965-5262E7212274}"/>
              </a:ext>
            </a:extLst>
          </p:cNvPr>
          <p:cNvSpPr/>
          <p:nvPr/>
        </p:nvSpPr>
        <p:spPr>
          <a:xfrm>
            <a:off x="3581191" y="2625675"/>
            <a:ext cx="35206" cy="114397"/>
          </a:xfrm>
          <a:custGeom>
            <a:avLst/>
            <a:gdLst>
              <a:gd name="connsiteX0" fmla="*/ 35134 w 35206"/>
              <a:gd name="connsiteY0" fmla="*/ 50 h 114397"/>
              <a:gd name="connsiteX1" fmla="*/ 9734 w 35206"/>
              <a:gd name="connsiteY1" fmla="*/ 54025 h 114397"/>
              <a:gd name="connsiteX2" fmla="*/ 22434 w 35206"/>
              <a:gd name="connsiteY2" fmla="*/ 114350 h 114397"/>
              <a:gd name="connsiteX3" fmla="*/ 209 w 35206"/>
              <a:gd name="connsiteY3" fmla="*/ 63550 h 114397"/>
              <a:gd name="connsiteX4" fmla="*/ 35134 w 35206"/>
              <a:gd name="connsiteY4" fmla="*/ 50 h 1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6" h="114397">
                <a:moveTo>
                  <a:pt x="35134" y="50"/>
                </a:moveTo>
                <a:cubicBezTo>
                  <a:pt x="36721" y="-1537"/>
                  <a:pt x="11851" y="34975"/>
                  <a:pt x="9734" y="54025"/>
                </a:cubicBezTo>
                <a:cubicBezTo>
                  <a:pt x="7617" y="73075"/>
                  <a:pt x="24021" y="112763"/>
                  <a:pt x="22434" y="114350"/>
                </a:cubicBezTo>
                <a:cubicBezTo>
                  <a:pt x="20847" y="115937"/>
                  <a:pt x="-2437" y="77308"/>
                  <a:pt x="209" y="63550"/>
                </a:cubicBezTo>
                <a:cubicBezTo>
                  <a:pt x="2855" y="49792"/>
                  <a:pt x="33547" y="1637"/>
                  <a:pt x="3513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367CC17-C7FC-BA4A-2D95-2223500E2010}"/>
              </a:ext>
            </a:extLst>
          </p:cNvPr>
          <p:cNvSpPr/>
          <p:nvPr/>
        </p:nvSpPr>
        <p:spPr>
          <a:xfrm>
            <a:off x="3936812" y="2790726"/>
            <a:ext cx="200250" cy="149819"/>
          </a:xfrm>
          <a:custGeom>
            <a:avLst/>
            <a:gdLst>
              <a:gd name="connsiteX0" fmla="*/ 188 w 200250"/>
              <a:gd name="connsiteY0" fmla="*/ 99 h 149819"/>
              <a:gd name="connsiteX1" fmla="*/ 95438 w 200250"/>
              <a:gd name="connsiteY1" fmla="*/ 73124 h 149819"/>
              <a:gd name="connsiteX2" fmla="*/ 79563 w 200250"/>
              <a:gd name="connsiteY2" fmla="*/ 149324 h 149819"/>
              <a:gd name="connsiteX3" fmla="*/ 114488 w 200250"/>
              <a:gd name="connsiteY3" fmla="*/ 104874 h 149819"/>
              <a:gd name="connsiteX4" fmla="*/ 200213 w 200250"/>
              <a:gd name="connsiteY4" fmla="*/ 82649 h 149819"/>
              <a:gd name="connsiteX5" fmla="*/ 124013 w 200250"/>
              <a:gd name="connsiteY5" fmla="*/ 88999 h 149819"/>
              <a:gd name="connsiteX6" fmla="*/ 188 w 200250"/>
              <a:gd name="connsiteY6" fmla="*/ 99 h 1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250" h="149819">
                <a:moveTo>
                  <a:pt x="188" y="99"/>
                </a:moveTo>
                <a:cubicBezTo>
                  <a:pt x="-4574" y="-2547"/>
                  <a:pt x="82209" y="48253"/>
                  <a:pt x="95438" y="73124"/>
                </a:cubicBezTo>
                <a:cubicBezTo>
                  <a:pt x="108667" y="97995"/>
                  <a:pt x="76388" y="144032"/>
                  <a:pt x="79563" y="149324"/>
                </a:cubicBezTo>
                <a:cubicBezTo>
                  <a:pt x="82738" y="154616"/>
                  <a:pt x="94380" y="115986"/>
                  <a:pt x="114488" y="104874"/>
                </a:cubicBezTo>
                <a:cubicBezTo>
                  <a:pt x="134596" y="93762"/>
                  <a:pt x="198626" y="85295"/>
                  <a:pt x="200213" y="82649"/>
                </a:cubicBezTo>
                <a:cubicBezTo>
                  <a:pt x="201801" y="80003"/>
                  <a:pt x="152059" y="101699"/>
                  <a:pt x="124013" y="88999"/>
                </a:cubicBezTo>
                <a:cubicBezTo>
                  <a:pt x="95967" y="76299"/>
                  <a:pt x="4950" y="2745"/>
                  <a:pt x="18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1631EB35-19F8-BCA2-8D54-57CA83888581}"/>
              </a:ext>
            </a:extLst>
          </p:cNvPr>
          <p:cNvSpPr/>
          <p:nvPr/>
        </p:nvSpPr>
        <p:spPr>
          <a:xfrm>
            <a:off x="2990166" y="1873162"/>
            <a:ext cx="296338" cy="108050"/>
          </a:xfrm>
          <a:custGeom>
            <a:avLst/>
            <a:gdLst>
              <a:gd name="connsiteX0" fmla="*/ 684 w 296338"/>
              <a:gd name="connsiteY0" fmla="*/ 108038 h 108050"/>
              <a:gd name="connsiteX1" fmla="*/ 67359 w 296338"/>
              <a:gd name="connsiteY1" fmla="*/ 76288 h 108050"/>
              <a:gd name="connsiteX2" fmla="*/ 162609 w 296338"/>
              <a:gd name="connsiteY2" fmla="*/ 38188 h 108050"/>
              <a:gd name="connsiteX3" fmla="*/ 124509 w 296338"/>
              <a:gd name="connsiteY3" fmla="*/ 41363 h 108050"/>
              <a:gd name="connsiteX4" fmla="*/ 295959 w 296338"/>
              <a:gd name="connsiteY4" fmla="*/ 88 h 108050"/>
              <a:gd name="connsiteX5" fmla="*/ 168959 w 296338"/>
              <a:gd name="connsiteY5" fmla="*/ 31838 h 108050"/>
              <a:gd name="connsiteX6" fmla="*/ 108634 w 296338"/>
              <a:gd name="connsiteY6" fmla="*/ 79463 h 108050"/>
              <a:gd name="connsiteX7" fmla="*/ 684 w 296338"/>
              <a:gd name="connsiteY7" fmla="*/ 108038 h 1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38" h="108050">
                <a:moveTo>
                  <a:pt x="684" y="108038"/>
                </a:moveTo>
                <a:cubicBezTo>
                  <a:pt x="-6195" y="107509"/>
                  <a:pt x="40372" y="87930"/>
                  <a:pt x="67359" y="76288"/>
                </a:cubicBezTo>
                <a:cubicBezTo>
                  <a:pt x="94346" y="64646"/>
                  <a:pt x="153084" y="44009"/>
                  <a:pt x="162609" y="38188"/>
                </a:cubicBezTo>
                <a:cubicBezTo>
                  <a:pt x="172134" y="32367"/>
                  <a:pt x="102284" y="47713"/>
                  <a:pt x="124509" y="41363"/>
                </a:cubicBezTo>
                <a:cubicBezTo>
                  <a:pt x="146734" y="35013"/>
                  <a:pt x="288551" y="1675"/>
                  <a:pt x="295959" y="88"/>
                </a:cubicBezTo>
                <a:cubicBezTo>
                  <a:pt x="303367" y="-1499"/>
                  <a:pt x="200180" y="18609"/>
                  <a:pt x="168959" y="31838"/>
                </a:cubicBezTo>
                <a:cubicBezTo>
                  <a:pt x="137738" y="45067"/>
                  <a:pt x="131917" y="66234"/>
                  <a:pt x="108634" y="79463"/>
                </a:cubicBezTo>
                <a:cubicBezTo>
                  <a:pt x="85351" y="92692"/>
                  <a:pt x="7563" y="108567"/>
                  <a:pt x="684" y="10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1D6CCBF4-55AB-EA1D-AF6B-DC3D9596B975}"/>
              </a:ext>
            </a:extLst>
          </p:cNvPr>
          <p:cNvSpPr/>
          <p:nvPr/>
        </p:nvSpPr>
        <p:spPr>
          <a:xfrm>
            <a:off x="3330559" y="1857373"/>
            <a:ext cx="192498" cy="307551"/>
          </a:xfrm>
          <a:custGeom>
            <a:avLst/>
            <a:gdLst>
              <a:gd name="connsiteX0" fmla="*/ 16 w 192498"/>
              <a:gd name="connsiteY0" fmla="*/ 2 h 307551"/>
              <a:gd name="connsiteX1" fmla="*/ 142891 w 192498"/>
              <a:gd name="connsiteY1" fmla="*/ 120652 h 307551"/>
              <a:gd name="connsiteX2" fmla="*/ 190516 w 192498"/>
              <a:gd name="connsiteY2" fmla="*/ 184152 h 307551"/>
              <a:gd name="connsiteX3" fmla="*/ 184166 w 192498"/>
              <a:gd name="connsiteY3" fmla="*/ 165102 h 307551"/>
              <a:gd name="connsiteX4" fmla="*/ 190516 w 192498"/>
              <a:gd name="connsiteY4" fmla="*/ 257177 h 307551"/>
              <a:gd name="connsiteX5" fmla="*/ 190516 w 192498"/>
              <a:gd name="connsiteY5" fmla="*/ 304802 h 307551"/>
              <a:gd name="connsiteX6" fmla="*/ 177816 w 192498"/>
              <a:gd name="connsiteY6" fmla="*/ 177802 h 307551"/>
              <a:gd name="connsiteX7" fmla="*/ 152416 w 192498"/>
              <a:gd name="connsiteY7" fmla="*/ 123827 h 307551"/>
              <a:gd name="connsiteX8" fmla="*/ 16 w 192498"/>
              <a:gd name="connsiteY8" fmla="*/ 2 h 3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98" h="307551">
                <a:moveTo>
                  <a:pt x="16" y="2"/>
                </a:moveTo>
                <a:cubicBezTo>
                  <a:pt x="-1571" y="-527"/>
                  <a:pt x="111141" y="89960"/>
                  <a:pt x="142891" y="120652"/>
                </a:cubicBezTo>
                <a:cubicBezTo>
                  <a:pt x="174641" y="151344"/>
                  <a:pt x="183637" y="176744"/>
                  <a:pt x="190516" y="184152"/>
                </a:cubicBezTo>
                <a:cubicBezTo>
                  <a:pt x="197395" y="191560"/>
                  <a:pt x="184166" y="152931"/>
                  <a:pt x="184166" y="165102"/>
                </a:cubicBezTo>
                <a:cubicBezTo>
                  <a:pt x="184166" y="177273"/>
                  <a:pt x="189458" y="233894"/>
                  <a:pt x="190516" y="257177"/>
                </a:cubicBezTo>
                <a:cubicBezTo>
                  <a:pt x="191574" y="280460"/>
                  <a:pt x="192633" y="318031"/>
                  <a:pt x="190516" y="304802"/>
                </a:cubicBezTo>
                <a:cubicBezTo>
                  <a:pt x="188399" y="291573"/>
                  <a:pt x="184166" y="207964"/>
                  <a:pt x="177816" y="177802"/>
                </a:cubicBezTo>
                <a:cubicBezTo>
                  <a:pt x="171466" y="147640"/>
                  <a:pt x="175170" y="150285"/>
                  <a:pt x="152416" y="123827"/>
                </a:cubicBezTo>
                <a:cubicBezTo>
                  <a:pt x="129662" y="97369"/>
                  <a:pt x="1603" y="531"/>
                  <a:pt x="1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F252C8A-3711-81FE-9268-14B760EBAD84}"/>
              </a:ext>
            </a:extLst>
          </p:cNvPr>
          <p:cNvSpPr/>
          <p:nvPr/>
        </p:nvSpPr>
        <p:spPr>
          <a:xfrm>
            <a:off x="2894092" y="1832188"/>
            <a:ext cx="198360" cy="145963"/>
          </a:xfrm>
          <a:custGeom>
            <a:avLst/>
            <a:gdLst>
              <a:gd name="connsiteX0" fmla="*/ 192008 w 198360"/>
              <a:gd name="connsiteY0" fmla="*/ 2962 h 145963"/>
              <a:gd name="connsiteX1" fmla="*/ 131683 w 198360"/>
              <a:gd name="connsiteY1" fmla="*/ 44237 h 145963"/>
              <a:gd name="connsiteX2" fmla="*/ 163433 w 198360"/>
              <a:gd name="connsiteY2" fmla="*/ 88687 h 145963"/>
              <a:gd name="connsiteX3" fmla="*/ 112633 w 198360"/>
              <a:gd name="connsiteY3" fmla="*/ 56937 h 145963"/>
              <a:gd name="connsiteX4" fmla="*/ 198358 w 198360"/>
              <a:gd name="connsiteY4" fmla="*/ 145837 h 145963"/>
              <a:gd name="connsiteX5" fmla="*/ 109458 w 198360"/>
              <a:gd name="connsiteY5" fmla="*/ 75987 h 145963"/>
              <a:gd name="connsiteX6" fmla="*/ 90408 w 198360"/>
              <a:gd name="connsiteY6" fmla="*/ 53762 h 145963"/>
              <a:gd name="connsiteX7" fmla="*/ 93583 w 198360"/>
              <a:gd name="connsiteY7" fmla="*/ 56937 h 145963"/>
              <a:gd name="connsiteX8" fmla="*/ 1508 w 198360"/>
              <a:gd name="connsiteY8" fmla="*/ 129962 h 145963"/>
              <a:gd name="connsiteX9" fmla="*/ 192008 w 198360"/>
              <a:gd name="connsiteY9" fmla="*/ 2962 h 14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60" h="145963">
                <a:moveTo>
                  <a:pt x="192008" y="2962"/>
                </a:moveTo>
                <a:cubicBezTo>
                  <a:pt x="213704" y="-11326"/>
                  <a:pt x="136446" y="29949"/>
                  <a:pt x="131683" y="44237"/>
                </a:cubicBezTo>
                <a:cubicBezTo>
                  <a:pt x="126920" y="58525"/>
                  <a:pt x="166608" y="86570"/>
                  <a:pt x="163433" y="88687"/>
                </a:cubicBezTo>
                <a:cubicBezTo>
                  <a:pt x="160258" y="90804"/>
                  <a:pt x="106812" y="47412"/>
                  <a:pt x="112633" y="56937"/>
                </a:cubicBezTo>
                <a:cubicBezTo>
                  <a:pt x="118454" y="66462"/>
                  <a:pt x="198887" y="142662"/>
                  <a:pt x="198358" y="145837"/>
                </a:cubicBezTo>
                <a:cubicBezTo>
                  <a:pt x="197829" y="149012"/>
                  <a:pt x="127450" y="91333"/>
                  <a:pt x="109458" y="75987"/>
                </a:cubicBezTo>
                <a:cubicBezTo>
                  <a:pt x="91466" y="60641"/>
                  <a:pt x="90408" y="53762"/>
                  <a:pt x="90408" y="53762"/>
                </a:cubicBezTo>
                <a:cubicBezTo>
                  <a:pt x="87762" y="50587"/>
                  <a:pt x="108400" y="44237"/>
                  <a:pt x="93583" y="56937"/>
                </a:cubicBezTo>
                <a:cubicBezTo>
                  <a:pt x="78766" y="69637"/>
                  <a:pt x="-12780" y="138429"/>
                  <a:pt x="1508" y="129962"/>
                </a:cubicBezTo>
                <a:cubicBezTo>
                  <a:pt x="15796" y="121495"/>
                  <a:pt x="170312" y="17250"/>
                  <a:pt x="192008" y="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F831C09A-7091-820D-ECC8-7356A76A968A}"/>
              </a:ext>
            </a:extLst>
          </p:cNvPr>
          <p:cNvSpPr/>
          <p:nvPr/>
        </p:nvSpPr>
        <p:spPr>
          <a:xfrm>
            <a:off x="3171704" y="1778000"/>
            <a:ext cx="257360" cy="50901"/>
          </a:xfrm>
          <a:custGeom>
            <a:avLst/>
            <a:gdLst>
              <a:gd name="connsiteX0" fmla="*/ 121 w 257360"/>
              <a:gd name="connsiteY0" fmla="*/ 50800 h 50901"/>
              <a:gd name="connsiteX1" fmla="*/ 174746 w 257360"/>
              <a:gd name="connsiteY1" fmla="*/ 31750 h 50901"/>
              <a:gd name="connsiteX2" fmla="*/ 257296 w 257360"/>
              <a:gd name="connsiteY2" fmla="*/ 31750 h 50901"/>
              <a:gd name="connsiteX3" fmla="*/ 187446 w 257360"/>
              <a:gd name="connsiteY3" fmla="*/ 22225 h 50901"/>
              <a:gd name="connsiteX4" fmla="*/ 127121 w 257360"/>
              <a:gd name="connsiteY4" fmla="*/ 0 h 50901"/>
              <a:gd name="connsiteX5" fmla="*/ 146171 w 257360"/>
              <a:gd name="connsiteY5" fmla="*/ 22225 h 50901"/>
              <a:gd name="connsiteX6" fmla="*/ 121 w 257360"/>
              <a:gd name="connsiteY6" fmla="*/ 50800 h 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60" h="50901">
                <a:moveTo>
                  <a:pt x="121" y="50800"/>
                </a:moveTo>
                <a:cubicBezTo>
                  <a:pt x="4883" y="52387"/>
                  <a:pt x="131884" y="34925"/>
                  <a:pt x="174746" y="31750"/>
                </a:cubicBezTo>
                <a:cubicBezTo>
                  <a:pt x="217608" y="28575"/>
                  <a:pt x="255179" y="33338"/>
                  <a:pt x="257296" y="31750"/>
                </a:cubicBezTo>
                <a:cubicBezTo>
                  <a:pt x="259413" y="30162"/>
                  <a:pt x="209142" y="27517"/>
                  <a:pt x="187446" y="22225"/>
                </a:cubicBezTo>
                <a:cubicBezTo>
                  <a:pt x="165750" y="16933"/>
                  <a:pt x="127121" y="0"/>
                  <a:pt x="127121" y="0"/>
                </a:cubicBezTo>
                <a:cubicBezTo>
                  <a:pt x="120242" y="0"/>
                  <a:pt x="159929" y="13758"/>
                  <a:pt x="146171" y="22225"/>
                </a:cubicBezTo>
                <a:cubicBezTo>
                  <a:pt x="132413" y="30692"/>
                  <a:pt x="-4641" y="49213"/>
                  <a:pt x="12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61F3812-7105-0264-3EC9-CD21A766B4F6}"/>
              </a:ext>
            </a:extLst>
          </p:cNvPr>
          <p:cNvSpPr/>
          <p:nvPr/>
        </p:nvSpPr>
        <p:spPr>
          <a:xfrm>
            <a:off x="3301981" y="2282543"/>
            <a:ext cx="69869" cy="139985"/>
          </a:xfrm>
          <a:custGeom>
            <a:avLst/>
            <a:gdLst>
              <a:gd name="connsiteX0" fmla="*/ 19 w 69869"/>
              <a:gd name="connsiteY0" fmla="*/ 282 h 139985"/>
              <a:gd name="connsiteX1" fmla="*/ 50819 w 69869"/>
              <a:gd name="connsiteY1" fmla="*/ 63782 h 139985"/>
              <a:gd name="connsiteX2" fmla="*/ 57169 w 69869"/>
              <a:gd name="connsiteY2" fmla="*/ 139982 h 139985"/>
              <a:gd name="connsiteX3" fmla="*/ 69869 w 69869"/>
              <a:gd name="connsiteY3" fmla="*/ 60607 h 139985"/>
              <a:gd name="connsiteX4" fmla="*/ 57169 w 69869"/>
              <a:gd name="connsiteY4" fmla="*/ 89182 h 139985"/>
              <a:gd name="connsiteX5" fmla="*/ 19 w 69869"/>
              <a:gd name="connsiteY5" fmla="*/ 282 h 1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9" h="139985">
                <a:moveTo>
                  <a:pt x="19" y="282"/>
                </a:moveTo>
                <a:cubicBezTo>
                  <a:pt x="-1039" y="-3951"/>
                  <a:pt x="41294" y="40499"/>
                  <a:pt x="50819" y="63782"/>
                </a:cubicBezTo>
                <a:cubicBezTo>
                  <a:pt x="60344" y="87065"/>
                  <a:pt x="53994" y="140511"/>
                  <a:pt x="57169" y="139982"/>
                </a:cubicBezTo>
                <a:cubicBezTo>
                  <a:pt x="60344" y="139453"/>
                  <a:pt x="69869" y="69074"/>
                  <a:pt x="69869" y="60607"/>
                </a:cubicBezTo>
                <a:cubicBezTo>
                  <a:pt x="69869" y="52140"/>
                  <a:pt x="64577" y="97120"/>
                  <a:pt x="57169" y="89182"/>
                </a:cubicBezTo>
                <a:cubicBezTo>
                  <a:pt x="49761" y="81245"/>
                  <a:pt x="1077" y="4515"/>
                  <a:pt x="1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57D3E68-2E68-BFD6-EF3F-F47640FE73E3}"/>
              </a:ext>
            </a:extLst>
          </p:cNvPr>
          <p:cNvSpPr/>
          <p:nvPr/>
        </p:nvSpPr>
        <p:spPr>
          <a:xfrm>
            <a:off x="3851104" y="1835099"/>
            <a:ext cx="134054" cy="98553"/>
          </a:xfrm>
          <a:custGeom>
            <a:avLst/>
            <a:gdLst>
              <a:gd name="connsiteX0" fmla="*/ 171 w 134054"/>
              <a:gd name="connsiteY0" fmla="*/ 98476 h 98553"/>
              <a:gd name="connsiteX1" fmla="*/ 104946 w 134054"/>
              <a:gd name="connsiteY1" fmla="*/ 60376 h 98553"/>
              <a:gd name="connsiteX2" fmla="*/ 82721 w 134054"/>
              <a:gd name="connsiteY2" fmla="*/ 51 h 98553"/>
              <a:gd name="connsiteX3" fmla="*/ 133521 w 134054"/>
              <a:gd name="connsiteY3" fmla="*/ 50851 h 98553"/>
              <a:gd name="connsiteX4" fmla="*/ 171 w 134054"/>
              <a:gd name="connsiteY4" fmla="*/ 98476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54" h="98553">
                <a:moveTo>
                  <a:pt x="171" y="98476"/>
                </a:moveTo>
                <a:cubicBezTo>
                  <a:pt x="-4591" y="100063"/>
                  <a:pt x="91188" y="76780"/>
                  <a:pt x="104946" y="60376"/>
                </a:cubicBezTo>
                <a:cubicBezTo>
                  <a:pt x="118704" y="43972"/>
                  <a:pt x="77959" y="1638"/>
                  <a:pt x="82721" y="51"/>
                </a:cubicBezTo>
                <a:cubicBezTo>
                  <a:pt x="87483" y="-1536"/>
                  <a:pt x="139871" y="33918"/>
                  <a:pt x="133521" y="50851"/>
                </a:cubicBezTo>
                <a:cubicBezTo>
                  <a:pt x="127171" y="67784"/>
                  <a:pt x="4933" y="96889"/>
                  <a:pt x="171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32A84A0E-DD94-EF87-0053-F6BF4DC6A1CB}"/>
              </a:ext>
            </a:extLst>
          </p:cNvPr>
          <p:cNvSpPr/>
          <p:nvPr/>
        </p:nvSpPr>
        <p:spPr>
          <a:xfrm>
            <a:off x="3146424" y="1833037"/>
            <a:ext cx="254755" cy="43453"/>
          </a:xfrm>
          <a:custGeom>
            <a:avLst/>
            <a:gdLst>
              <a:gd name="connsiteX0" fmla="*/ 1 w 254755"/>
              <a:gd name="connsiteY0" fmla="*/ 43388 h 43453"/>
              <a:gd name="connsiteX1" fmla="*/ 146051 w 254755"/>
              <a:gd name="connsiteY1" fmla="*/ 11638 h 43453"/>
              <a:gd name="connsiteX2" fmla="*/ 254001 w 254755"/>
              <a:gd name="connsiteY2" fmla="*/ 8463 h 43453"/>
              <a:gd name="connsiteX3" fmla="*/ 196851 w 254755"/>
              <a:gd name="connsiteY3" fmla="*/ 5288 h 43453"/>
              <a:gd name="connsiteX4" fmla="*/ 142876 w 254755"/>
              <a:gd name="connsiteY4" fmla="*/ 2113 h 43453"/>
              <a:gd name="connsiteX5" fmla="*/ 1 w 254755"/>
              <a:gd name="connsiteY5" fmla="*/ 43388 h 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5" h="43453">
                <a:moveTo>
                  <a:pt x="1" y="43388"/>
                </a:moveTo>
                <a:cubicBezTo>
                  <a:pt x="530" y="44975"/>
                  <a:pt x="103718" y="17459"/>
                  <a:pt x="146051" y="11638"/>
                </a:cubicBezTo>
                <a:cubicBezTo>
                  <a:pt x="188384" y="5817"/>
                  <a:pt x="245534" y="9521"/>
                  <a:pt x="254001" y="8463"/>
                </a:cubicBezTo>
                <a:cubicBezTo>
                  <a:pt x="262468" y="7405"/>
                  <a:pt x="196851" y="5288"/>
                  <a:pt x="196851" y="5288"/>
                </a:cubicBezTo>
                <a:cubicBezTo>
                  <a:pt x="178330" y="4230"/>
                  <a:pt x="170922" y="-3708"/>
                  <a:pt x="142876" y="2113"/>
                </a:cubicBezTo>
                <a:cubicBezTo>
                  <a:pt x="114830" y="7934"/>
                  <a:pt x="-528" y="41801"/>
                  <a:pt x="1" y="4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6610C3B4-67B7-F3C5-D6A8-9AEE31402455}"/>
              </a:ext>
            </a:extLst>
          </p:cNvPr>
          <p:cNvSpPr/>
          <p:nvPr/>
        </p:nvSpPr>
        <p:spPr>
          <a:xfrm>
            <a:off x="3270250" y="1901557"/>
            <a:ext cx="133350" cy="82992"/>
          </a:xfrm>
          <a:custGeom>
            <a:avLst/>
            <a:gdLst>
              <a:gd name="connsiteX0" fmla="*/ 0 w 133350"/>
              <a:gd name="connsiteY0" fmla="*/ 268 h 82992"/>
              <a:gd name="connsiteX1" fmla="*/ 88900 w 133350"/>
              <a:gd name="connsiteY1" fmla="*/ 28843 h 82992"/>
              <a:gd name="connsiteX2" fmla="*/ 133350 w 133350"/>
              <a:gd name="connsiteY2" fmla="*/ 82818 h 82992"/>
              <a:gd name="connsiteX3" fmla="*/ 88900 w 133350"/>
              <a:gd name="connsiteY3" fmla="*/ 44718 h 82992"/>
              <a:gd name="connsiteX4" fmla="*/ 0 w 133350"/>
              <a:gd name="connsiteY4" fmla="*/ 268 h 8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82992">
                <a:moveTo>
                  <a:pt x="0" y="268"/>
                </a:moveTo>
                <a:cubicBezTo>
                  <a:pt x="0" y="-2378"/>
                  <a:pt x="66675" y="15085"/>
                  <a:pt x="88900" y="28843"/>
                </a:cubicBezTo>
                <a:cubicBezTo>
                  <a:pt x="111125" y="42601"/>
                  <a:pt x="133350" y="80172"/>
                  <a:pt x="133350" y="82818"/>
                </a:cubicBezTo>
                <a:cubicBezTo>
                  <a:pt x="133350" y="85464"/>
                  <a:pt x="105833" y="57418"/>
                  <a:pt x="88900" y="44718"/>
                </a:cubicBezTo>
                <a:cubicBezTo>
                  <a:pt x="71967" y="32018"/>
                  <a:pt x="0" y="2914"/>
                  <a:pt x="0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5284BCE9-B3B6-A130-0742-2CCC10DACA00}"/>
              </a:ext>
            </a:extLst>
          </p:cNvPr>
          <p:cNvSpPr/>
          <p:nvPr/>
        </p:nvSpPr>
        <p:spPr>
          <a:xfrm>
            <a:off x="3857625" y="1870022"/>
            <a:ext cx="174625" cy="85799"/>
          </a:xfrm>
          <a:custGeom>
            <a:avLst/>
            <a:gdLst>
              <a:gd name="connsiteX0" fmla="*/ 0 w 174625"/>
              <a:gd name="connsiteY0" fmla="*/ 85778 h 85799"/>
              <a:gd name="connsiteX1" fmla="*/ 92075 w 174625"/>
              <a:gd name="connsiteY1" fmla="*/ 34978 h 85799"/>
              <a:gd name="connsiteX2" fmla="*/ 174625 w 174625"/>
              <a:gd name="connsiteY2" fmla="*/ 53 h 85799"/>
              <a:gd name="connsiteX3" fmla="*/ 92075 w 174625"/>
              <a:gd name="connsiteY3" fmla="*/ 28628 h 85799"/>
              <a:gd name="connsiteX4" fmla="*/ 0 w 174625"/>
              <a:gd name="connsiteY4" fmla="*/ 85778 h 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5" h="85799">
                <a:moveTo>
                  <a:pt x="0" y="85778"/>
                </a:moveTo>
                <a:cubicBezTo>
                  <a:pt x="0" y="86836"/>
                  <a:pt x="62971" y="49265"/>
                  <a:pt x="92075" y="34978"/>
                </a:cubicBezTo>
                <a:cubicBezTo>
                  <a:pt x="121179" y="20691"/>
                  <a:pt x="174625" y="1111"/>
                  <a:pt x="174625" y="53"/>
                </a:cubicBezTo>
                <a:cubicBezTo>
                  <a:pt x="174625" y="-1005"/>
                  <a:pt x="118004" y="13811"/>
                  <a:pt x="92075" y="28628"/>
                </a:cubicBezTo>
                <a:cubicBezTo>
                  <a:pt x="66146" y="43445"/>
                  <a:pt x="0" y="84720"/>
                  <a:pt x="0" y="85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5C1B756A-93CA-95B1-C19A-9ABF3806B3A4}"/>
              </a:ext>
            </a:extLst>
          </p:cNvPr>
          <p:cNvSpPr/>
          <p:nvPr/>
        </p:nvSpPr>
        <p:spPr>
          <a:xfrm>
            <a:off x="4162254" y="1850868"/>
            <a:ext cx="255269" cy="287442"/>
          </a:xfrm>
          <a:custGeom>
            <a:avLst/>
            <a:gdLst>
              <a:gd name="connsiteX0" fmla="*/ 171 w 255269"/>
              <a:gd name="connsiteY0" fmla="*/ 157 h 287442"/>
              <a:gd name="connsiteX1" fmla="*/ 143046 w 255269"/>
              <a:gd name="connsiteY1" fmla="*/ 82707 h 287442"/>
              <a:gd name="connsiteX2" fmla="*/ 127171 w 255269"/>
              <a:gd name="connsiteY2" fmla="*/ 79532 h 287442"/>
              <a:gd name="connsiteX3" fmla="*/ 187496 w 255269"/>
              <a:gd name="connsiteY3" fmla="*/ 162082 h 287442"/>
              <a:gd name="connsiteX4" fmla="*/ 165271 w 255269"/>
              <a:gd name="connsiteY4" fmla="*/ 149382 h 287442"/>
              <a:gd name="connsiteX5" fmla="*/ 254171 w 255269"/>
              <a:gd name="connsiteY5" fmla="*/ 285907 h 287442"/>
              <a:gd name="connsiteX6" fmla="*/ 209721 w 255269"/>
              <a:gd name="connsiteY6" fmla="*/ 216057 h 287442"/>
              <a:gd name="connsiteX7" fmla="*/ 133521 w 255269"/>
              <a:gd name="connsiteY7" fmla="*/ 111282 h 287442"/>
              <a:gd name="connsiteX8" fmla="*/ 162096 w 255269"/>
              <a:gd name="connsiteY8" fmla="*/ 136682 h 287442"/>
              <a:gd name="connsiteX9" fmla="*/ 114471 w 255269"/>
              <a:gd name="connsiteY9" fmla="*/ 63657 h 287442"/>
              <a:gd name="connsiteX10" fmla="*/ 171 w 255269"/>
              <a:gd name="connsiteY10" fmla="*/ 157 h 28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269" h="287442">
                <a:moveTo>
                  <a:pt x="171" y="157"/>
                </a:moveTo>
                <a:cubicBezTo>
                  <a:pt x="4933" y="3332"/>
                  <a:pt x="143046" y="82707"/>
                  <a:pt x="143046" y="82707"/>
                </a:cubicBezTo>
                <a:cubicBezTo>
                  <a:pt x="164213" y="95936"/>
                  <a:pt x="119763" y="66303"/>
                  <a:pt x="127171" y="79532"/>
                </a:cubicBezTo>
                <a:cubicBezTo>
                  <a:pt x="134579" y="92761"/>
                  <a:pt x="181146" y="150440"/>
                  <a:pt x="187496" y="162082"/>
                </a:cubicBezTo>
                <a:cubicBezTo>
                  <a:pt x="193846" y="173724"/>
                  <a:pt x="154159" y="128745"/>
                  <a:pt x="165271" y="149382"/>
                </a:cubicBezTo>
                <a:cubicBezTo>
                  <a:pt x="176383" y="170019"/>
                  <a:pt x="246763" y="274795"/>
                  <a:pt x="254171" y="285907"/>
                </a:cubicBezTo>
                <a:cubicBezTo>
                  <a:pt x="261579" y="297020"/>
                  <a:pt x="229829" y="245161"/>
                  <a:pt x="209721" y="216057"/>
                </a:cubicBezTo>
                <a:cubicBezTo>
                  <a:pt x="189613" y="186953"/>
                  <a:pt x="141458" y="124511"/>
                  <a:pt x="133521" y="111282"/>
                </a:cubicBezTo>
                <a:cubicBezTo>
                  <a:pt x="125584" y="98053"/>
                  <a:pt x="165271" y="144620"/>
                  <a:pt x="162096" y="136682"/>
                </a:cubicBezTo>
                <a:cubicBezTo>
                  <a:pt x="158921" y="128744"/>
                  <a:pt x="137754" y="84824"/>
                  <a:pt x="114471" y="63657"/>
                </a:cubicBezTo>
                <a:cubicBezTo>
                  <a:pt x="91188" y="42490"/>
                  <a:pt x="-4591" y="-3018"/>
                  <a:pt x="17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9E11946-055B-0B3A-A031-8DEFE31CB2F1}"/>
              </a:ext>
            </a:extLst>
          </p:cNvPr>
          <p:cNvSpPr/>
          <p:nvPr/>
        </p:nvSpPr>
        <p:spPr>
          <a:xfrm>
            <a:off x="3120812" y="2212940"/>
            <a:ext cx="25626" cy="114421"/>
          </a:xfrm>
          <a:custGeom>
            <a:avLst/>
            <a:gdLst>
              <a:gd name="connsiteX0" fmla="*/ 12913 w 25626"/>
              <a:gd name="connsiteY0" fmla="*/ 35 h 114421"/>
              <a:gd name="connsiteX1" fmla="*/ 213 w 25626"/>
              <a:gd name="connsiteY1" fmla="*/ 69885 h 114421"/>
              <a:gd name="connsiteX2" fmla="*/ 25613 w 25626"/>
              <a:gd name="connsiteY2" fmla="*/ 114335 h 114421"/>
              <a:gd name="connsiteX3" fmla="*/ 3388 w 25626"/>
              <a:gd name="connsiteY3" fmla="*/ 79410 h 114421"/>
              <a:gd name="connsiteX4" fmla="*/ 12913 w 25626"/>
              <a:gd name="connsiteY4" fmla="*/ 35 h 1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6" h="114421">
                <a:moveTo>
                  <a:pt x="12913" y="35"/>
                </a:moveTo>
                <a:cubicBezTo>
                  <a:pt x="12384" y="-1552"/>
                  <a:pt x="-1904" y="50835"/>
                  <a:pt x="213" y="69885"/>
                </a:cubicBezTo>
                <a:cubicBezTo>
                  <a:pt x="2330" y="88935"/>
                  <a:pt x="25084" y="112748"/>
                  <a:pt x="25613" y="114335"/>
                </a:cubicBezTo>
                <a:cubicBezTo>
                  <a:pt x="26142" y="115922"/>
                  <a:pt x="11325" y="95285"/>
                  <a:pt x="3388" y="79410"/>
                </a:cubicBezTo>
                <a:cubicBezTo>
                  <a:pt x="-4549" y="63535"/>
                  <a:pt x="13442" y="1622"/>
                  <a:pt x="1291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137F85DA-36DA-5FE7-7245-B897243946A4}"/>
              </a:ext>
            </a:extLst>
          </p:cNvPr>
          <p:cNvSpPr/>
          <p:nvPr/>
        </p:nvSpPr>
        <p:spPr>
          <a:xfrm>
            <a:off x="3086027" y="2152352"/>
            <a:ext cx="98598" cy="337013"/>
          </a:xfrm>
          <a:custGeom>
            <a:avLst/>
            <a:gdLst>
              <a:gd name="connsiteX0" fmla="*/ 44523 w 98598"/>
              <a:gd name="connsiteY0" fmla="*/ 298 h 337013"/>
              <a:gd name="connsiteX1" fmla="*/ 12773 w 98598"/>
              <a:gd name="connsiteY1" fmla="*/ 105073 h 337013"/>
              <a:gd name="connsiteX2" fmla="*/ 54048 w 98598"/>
              <a:gd name="connsiteY2" fmla="*/ 178098 h 337013"/>
              <a:gd name="connsiteX3" fmla="*/ 76273 w 98598"/>
              <a:gd name="connsiteY3" fmla="*/ 232073 h 337013"/>
              <a:gd name="connsiteX4" fmla="*/ 98498 w 98598"/>
              <a:gd name="connsiteY4" fmla="*/ 336848 h 337013"/>
              <a:gd name="connsiteX5" fmla="*/ 82623 w 98598"/>
              <a:gd name="connsiteY5" fmla="*/ 254298 h 337013"/>
              <a:gd name="connsiteX6" fmla="*/ 41348 w 98598"/>
              <a:gd name="connsiteY6" fmla="*/ 174923 h 337013"/>
              <a:gd name="connsiteX7" fmla="*/ 73 w 98598"/>
              <a:gd name="connsiteY7" fmla="*/ 139998 h 337013"/>
              <a:gd name="connsiteX8" fmla="*/ 44523 w 98598"/>
              <a:gd name="connsiteY8" fmla="*/ 298 h 3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98" h="337013">
                <a:moveTo>
                  <a:pt x="44523" y="298"/>
                </a:moveTo>
                <a:cubicBezTo>
                  <a:pt x="46640" y="-5523"/>
                  <a:pt x="11186" y="75440"/>
                  <a:pt x="12773" y="105073"/>
                </a:cubicBezTo>
                <a:cubicBezTo>
                  <a:pt x="14360" y="134706"/>
                  <a:pt x="43465" y="156931"/>
                  <a:pt x="54048" y="178098"/>
                </a:cubicBezTo>
                <a:cubicBezTo>
                  <a:pt x="64631" y="199265"/>
                  <a:pt x="68865" y="205615"/>
                  <a:pt x="76273" y="232073"/>
                </a:cubicBezTo>
                <a:cubicBezTo>
                  <a:pt x="83681" y="258531"/>
                  <a:pt x="97440" y="333144"/>
                  <a:pt x="98498" y="336848"/>
                </a:cubicBezTo>
                <a:cubicBezTo>
                  <a:pt x="99556" y="340552"/>
                  <a:pt x="92148" y="281285"/>
                  <a:pt x="82623" y="254298"/>
                </a:cubicBezTo>
                <a:cubicBezTo>
                  <a:pt x="73098" y="227311"/>
                  <a:pt x="55106" y="193973"/>
                  <a:pt x="41348" y="174923"/>
                </a:cubicBezTo>
                <a:cubicBezTo>
                  <a:pt x="27590" y="155873"/>
                  <a:pt x="2190" y="162752"/>
                  <a:pt x="73" y="139998"/>
                </a:cubicBezTo>
                <a:cubicBezTo>
                  <a:pt x="-2044" y="117244"/>
                  <a:pt x="42406" y="6119"/>
                  <a:pt x="44523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F9F5D06-E296-ADC7-1464-DF5C874BAE14}"/>
              </a:ext>
            </a:extLst>
          </p:cNvPr>
          <p:cNvSpPr/>
          <p:nvPr/>
        </p:nvSpPr>
        <p:spPr>
          <a:xfrm>
            <a:off x="3873131" y="2133509"/>
            <a:ext cx="378793" cy="28666"/>
          </a:xfrm>
          <a:custGeom>
            <a:avLst/>
            <a:gdLst>
              <a:gd name="connsiteX0" fmla="*/ 369 w 378793"/>
              <a:gd name="connsiteY0" fmla="*/ 91 h 28666"/>
              <a:gd name="connsiteX1" fmla="*/ 194044 w 378793"/>
              <a:gd name="connsiteY1" fmla="*/ 28666 h 28666"/>
              <a:gd name="connsiteX2" fmla="*/ 378194 w 378793"/>
              <a:gd name="connsiteY2" fmla="*/ 91 h 28666"/>
              <a:gd name="connsiteX3" fmla="*/ 244844 w 378793"/>
              <a:gd name="connsiteY3" fmla="*/ 19141 h 28666"/>
              <a:gd name="connsiteX4" fmla="*/ 369 w 378793"/>
              <a:gd name="connsiteY4" fmla="*/ 91 h 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793" h="28666">
                <a:moveTo>
                  <a:pt x="369" y="91"/>
                </a:moveTo>
                <a:cubicBezTo>
                  <a:pt x="-8098" y="1678"/>
                  <a:pt x="131073" y="28666"/>
                  <a:pt x="194044" y="28666"/>
                </a:cubicBezTo>
                <a:cubicBezTo>
                  <a:pt x="257015" y="28666"/>
                  <a:pt x="369727" y="1678"/>
                  <a:pt x="378194" y="91"/>
                </a:cubicBezTo>
                <a:cubicBezTo>
                  <a:pt x="386661" y="-1496"/>
                  <a:pt x="303581" y="18083"/>
                  <a:pt x="244844" y="19141"/>
                </a:cubicBezTo>
                <a:cubicBezTo>
                  <a:pt x="186107" y="20199"/>
                  <a:pt x="8836" y="-1496"/>
                  <a:pt x="3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E488F2BF-05C8-167C-2977-CF8DB67A7616}"/>
              </a:ext>
            </a:extLst>
          </p:cNvPr>
          <p:cNvSpPr/>
          <p:nvPr/>
        </p:nvSpPr>
        <p:spPr>
          <a:xfrm>
            <a:off x="4126934" y="2231600"/>
            <a:ext cx="152966" cy="429438"/>
          </a:xfrm>
          <a:custGeom>
            <a:avLst/>
            <a:gdLst>
              <a:gd name="connsiteX0" fmla="*/ 79941 w 152966"/>
              <a:gd name="connsiteY0" fmla="*/ 425 h 429438"/>
              <a:gd name="connsiteX1" fmla="*/ 140266 w 152966"/>
              <a:gd name="connsiteY1" fmla="*/ 108375 h 429438"/>
              <a:gd name="connsiteX2" fmla="*/ 102166 w 152966"/>
              <a:gd name="connsiteY2" fmla="*/ 219500 h 429438"/>
              <a:gd name="connsiteX3" fmla="*/ 111691 w 152966"/>
              <a:gd name="connsiteY3" fmla="*/ 203625 h 429438"/>
              <a:gd name="connsiteX4" fmla="*/ 16441 w 152966"/>
              <a:gd name="connsiteY4" fmla="*/ 289350 h 429438"/>
              <a:gd name="connsiteX5" fmla="*/ 13266 w 152966"/>
              <a:gd name="connsiteY5" fmla="*/ 429050 h 429438"/>
              <a:gd name="connsiteX6" fmla="*/ 3741 w 152966"/>
              <a:gd name="connsiteY6" fmla="*/ 327450 h 429438"/>
              <a:gd name="connsiteX7" fmla="*/ 83116 w 152966"/>
              <a:gd name="connsiteY7" fmla="*/ 219500 h 429438"/>
              <a:gd name="connsiteX8" fmla="*/ 152966 w 152966"/>
              <a:gd name="connsiteY8" fmla="*/ 149650 h 429438"/>
              <a:gd name="connsiteX9" fmla="*/ 79941 w 152966"/>
              <a:gd name="connsiteY9" fmla="*/ 425 h 42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66" h="429438">
                <a:moveTo>
                  <a:pt x="79941" y="425"/>
                </a:moveTo>
                <a:cubicBezTo>
                  <a:pt x="77824" y="-6454"/>
                  <a:pt x="136562" y="71863"/>
                  <a:pt x="140266" y="108375"/>
                </a:cubicBezTo>
                <a:cubicBezTo>
                  <a:pt x="143970" y="144887"/>
                  <a:pt x="106928" y="203625"/>
                  <a:pt x="102166" y="219500"/>
                </a:cubicBezTo>
                <a:cubicBezTo>
                  <a:pt x="97404" y="235375"/>
                  <a:pt x="125978" y="191983"/>
                  <a:pt x="111691" y="203625"/>
                </a:cubicBezTo>
                <a:cubicBezTo>
                  <a:pt x="97404" y="215267"/>
                  <a:pt x="32845" y="251779"/>
                  <a:pt x="16441" y="289350"/>
                </a:cubicBezTo>
                <a:cubicBezTo>
                  <a:pt x="37" y="326921"/>
                  <a:pt x="15383" y="422700"/>
                  <a:pt x="13266" y="429050"/>
                </a:cubicBezTo>
                <a:cubicBezTo>
                  <a:pt x="11149" y="435400"/>
                  <a:pt x="-7901" y="362375"/>
                  <a:pt x="3741" y="327450"/>
                </a:cubicBezTo>
                <a:cubicBezTo>
                  <a:pt x="15383" y="292525"/>
                  <a:pt x="58245" y="249133"/>
                  <a:pt x="83116" y="219500"/>
                </a:cubicBezTo>
                <a:cubicBezTo>
                  <a:pt x="107987" y="189867"/>
                  <a:pt x="152966" y="181929"/>
                  <a:pt x="152966" y="149650"/>
                </a:cubicBezTo>
                <a:cubicBezTo>
                  <a:pt x="152966" y="117371"/>
                  <a:pt x="82058" y="7304"/>
                  <a:pt x="79941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32D12B0-8D19-A7D1-91FC-E882C8F4ACF5}"/>
              </a:ext>
            </a:extLst>
          </p:cNvPr>
          <p:cNvSpPr/>
          <p:nvPr/>
        </p:nvSpPr>
        <p:spPr>
          <a:xfrm>
            <a:off x="3177697" y="2101365"/>
            <a:ext cx="252940" cy="89518"/>
          </a:xfrm>
          <a:custGeom>
            <a:avLst/>
            <a:gdLst>
              <a:gd name="connsiteX0" fmla="*/ 478 w 252940"/>
              <a:gd name="connsiteY0" fmla="*/ 89385 h 89518"/>
              <a:gd name="connsiteX1" fmla="*/ 181453 w 252940"/>
              <a:gd name="connsiteY1" fmla="*/ 32235 h 89518"/>
              <a:gd name="connsiteX2" fmla="*/ 140178 w 252940"/>
              <a:gd name="connsiteY2" fmla="*/ 35410 h 89518"/>
              <a:gd name="connsiteX3" fmla="*/ 251303 w 252940"/>
              <a:gd name="connsiteY3" fmla="*/ 485 h 89518"/>
              <a:gd name="connsiteX4" fmla="*/ 200503 w 252940"/>
              <a:gd name="connsiteY4" fmla="*/ 16360 h 89518"/>
              <a:gd name="connsiteX5" fmla="*/ 117953 w 252940"/>
              <a:gd name="connsiteY5" fmla="*/ 35410 h 89518"/>
              <a:gd name="connsiteX6" fmla="*/ 127478 w 252940"/>
              <a:gd name="connsiteY6" fmla="*/ 48110 h 89518"/>
              <a:gd name="connsiteX7" fmla="*/ 478 w 252940"/>
              <a:gd name="connsiteY7" fmla="*/ 89385 h 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0" h="89518">
                <a:moveTo>
                  <a:pt x="478" y="89385"/>
                </a:moveTo>
                <a:cubicBezTo>
                  <a:pt x="9474" y="86739"/>
                  <a:pt x="158170" y="41231"/>
                  <a:pt x="181453" y="32235"/>
                </a:cubicBezTo>
                <a:cubicBezTo>
                  <a:pt x="204736" y="23239"/>
                  <a:pt x="128536" y="40702"/>
                  <a:pt x="140178" y="35410"/>
                </a:cubicBezTo>
                <a:cubicBezTo>
                  <a:pt x="151820" y="30118"/>
                  <a:pt x="251303" y="485"/>
                  <a:pt x="251303" y="485"/>
                </a:cubicBezTo>
                <a:cubicBezTo>
                  <a:pt x="261357" y="-2690"/>
                  <a:pt x="222728" y="10539"/>
                  <a:pt x="200503" y="16360"/>
                </a:cubicBezTo>
                <a:cubicBezTo>
                  <a:pt x="178278" y="22181"/>
                  <a:pt x="117953" y="35410"/>
                  <a:pt x="117953" y="35410"/>
                </a:cubicBezTo>
                <a:cubicBezTo>
                  <a:pt x="105782" y="40702"/>
                  <a:pt x="142824" y="41760"/>
                  <a:pt x="127478" y="48110"/>
                </a:cubicBezTo>
                <a:cubicBezTo>
                  <a:pt x="112132" y="54460"/>
                  <a:pt x="-8518" y="92031"/>
                  <a:pt x="478" y="8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E9B5A51-30E9-3DCD-8DD5-C0DDACD13FCF}"/>
              </a:ext>
            </a:extLst>
          </p:cNvPr>
          <p:cNvSpPr/>
          <p:nvPr/>
        </p:nvSpPr>
        <p:spPr>
          <a:xfrm>
            <a:off x="4295306" y="2117571"/>
            <a:ext cx="67622" cy="159809"/>
          </a:xfrm>
          <a:custGeom>
            <a:avLst/>
            <a:gdLst>
              <a:gd name="connsiteX0" fmla="*/ 22694 w 67622"/>
              <a:gd name="connsiteY0" fmla="*/ 154 h 159809"/>
              <a:gd name="connsiteX1" fmla="*/ 60794 w 67622"/>
              <a:gd name="connsiteY1" fmla="*/ 63654 h 159809"/>
              <a:gd name="connsiteX2" fmla="*/ 38569 w 67622"/>
              <a:gd name="connsiteY2" fmla="*/ 120804 h 159809"/>
              <a:gd name="connsiteX3" fmla="*/ 469 w 67622"/>
              <a:gd name="connsiteY3" fmla="*/ 158904 h 159809"/>
              <a:gd name="connsiteX4" fmla="*/ 67144 w 67622"/>
              <a:gd name="connsiteY4" fmla="*/ 82704 h 159809"/>
              <a:gd name="connsiteX5" fmla="*/ 22694 w 67622"/>
              <a:gd name="connsiteY5" fmla="*/ 154 h 1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22" h="159809">
                <a:moveTo>
                  <a:pt x="22694" y="154"/>
                </a:moveTo>
                <a:cubicBezTo>
                  <a:pt x="21636" y="-3021"/>
                  <a:pt x="58148" y="43546"/>
                  <a:pt x="60794" y="63654"/>
                </a:cubicBezTo>
                <a:cubicBezTo>
                  <a:pt x="63440" y="83762"/>
                  <a:pt x="48623" y="104929"/>
                  <a:pt x="38569" y="120804"/>
                </a:cubicBezTo>
                <a:cubicBezTo>
                  <a:pt x="28515" y="136679"/>
                  <a:pt x="-4293" y="165254"/>
                  <a:pt x="469" y="158904"/>
                </a:cubicBezTo>
                <a:cubicBezTo>
                  <a:pt x="5231" y="152554"/>
                  <a:pt x="61323" y="104929"/>
                  <a:pt x="67144" y="82704"/>
                </a:cubicBezTo>
                <a:cubicBezTo>
                  <a:pt x="72965" y="60479"/>
                  <a:pt x="23752" y="3329"/>
                  <a:pt x="2269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D79F1FC7-2C80-1738-6AE4-7C5B2E29F60F}"/>
              </a:ext>
            </a:extLst>
          </p:cNvPr>
          <p:cNvSpPr/>
          <p:nvPr/>
        </p:nvSpPr>
        <p:spPr>
          <a:xfrm>
            <a:off x="3025759" y="2114231"/>
            <a:ext cx="20242" cy="349569"/>
          </a:xfrm>
          <a:custGeom>
            <a:avLst/>
            <a:gdLst>
              <a:gd name="connsiteX0" fmla="*/ 16 w 20242"/>
              <a:gd name="connsiteY0" fmla="*/ 319 h 349569"/>
              <a:gd name="connsiteX1" fmla="*/ 15891 w 20242"/>
              <a:gd name="connsiteY1" fmla="*/ 111444 h 349569"/>
              <a:gd name="connsiteX2" fmla="*/ 9541 w 20242"/>
              <a:gd name="connsiteY2" fmla="*/ 222569 h 349569"/>
              <a:gd name="connsiteX3" fmla="*/ 9541 w 20242"/>
              <a:gd name="connsiteY3" fmla="*/ 184469 h 349569"/>
              <a:gd name="connsiteX4" fmla="*/ 19066 w 20242"/>
              <a:gd name="connsiteY4" fmla="*/ 251144 h 349569"/>
              <a:gd name="connsiteX5" fmla="*/ 19066 w 20242"/>
              <a:gd name="connsiteY5" fmla="*/ 349569 h 349569"/>
              <a:gd name="connsiteX6" fmla="*/ 19066 w 20242"/>
              <a:gd name="connsiteY6" fmla="*/ 244794 h 349569"/>
              <a:gd name="connsiteX7" fmla="*/ 3191 w 20242"/>
              <a:gd name="connsiteY7" fmla="*/ 181294 h 349569"/>
              <a:gd name="connsiteX8" fmla="*/ 12716 w 20242"/>
              <a:gd name="connsiteY8" fmla="*/ 79694 h 349569"/>
              <a:gd name="connsiteX9" fmla="*/ 16 w 20242"/>
              <a:gd name="connsiteY9" fmla="*/ 319 h 3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42" h="349569">
                <a:moveTo>
                  <a:pt x="16" y="319"/>
                </a:moveTo>
                <a:cubicBezTo>
                  <a:pt x="545" y="5611"/>
                  <a:pt x="14304" y="74402"/>
                  <a:pt x="15891" y="111444"/>
                </a:cubicBezTo>
                <a:cubicBezTo>
                  <a:pt x="17479" y="148486"/>
                  <a:pt x="10599" y="210398"/>
                  <a:pt x="9541" y="222569"/>
                </a:cubicBezTo>
                <a:cubicBezTo>
                  <a:pt x="8483" y="234740"/>
                  <a:pt x="7954" y="179707"/>
                  <a:pt x="9541" y="184469"/>
                </a:cubicBezTo>
                <a:cubicBezTo>
                  <a:pt x="11128" y="189231"/>
                  <a:pt x="17479" y="223627"/>
                  <a:pt x="19066" y="251144"/>
                </a:cubicBezTo>
                <a:cubicBezTo>
                  <a:pt x="20653" y="278661"/>
                  <a:pt x="19066" y="349569"/>
                  <a:pt x="19066" y="349569"/>
                </a:cubicBezTo>
                <a:cubicBezTo>
                  <a:pt x="19066" y="348511"/>
                  <a:pt x="21712" y="272840"/>
                  <a:pt x="19066" y="244794"/>
                </a:cubicBezTo>
                <a:cubicBezTo>
                  <a:pt x="16420" y="216748"/>
                  <a:pt x="4249" y="208811"/>
                  <a:pt x="3191" y="181294"/>
                </a:cubicBezTo>
                <a:cubicBezTo>
                  <a:pt x="2133" y="153777"/>
                  <a:pt x="13245" y="102448"/>
                  <a:pt x="12716" y="79694"/>
                </a:cubicBezTo>
                <a:cubicBezTo>
                  <a:pt x="12187" y="56940"/>
                  <a:pt x="-513" y="-4973"/>
                  <a:pt x="1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E2B2AAC-FCCD-3CC9-F03B-18D9D370C117}"/>
              </a:ext>
            </a:extLst>
          </p:cNvPr>
          <p:cNvSpPr/>
          <p:nvPr/>
        </p:nvSpPr>
        <p:spPr>
          <a:xfrm>
            <a:off x="3628997" y="2470057"/>
            <a:ext cx="120722" cy="127197"/>
          </a:xfrm>
          <a:custGeom>
            <a:avLst/>
            <a:gdLst>
              <a:gd name="connsiteX0" fmla="*/ 28603 w 120722"/>
              <a:gd name="connsiteY0" fmla="*/ 93 h 127197"/>
              <a:gd name="connsiteX1" fmla="*/ 3203 w 120722"/>
              <a:gd name="connsiteY1" fmla="*/ 69943 h 127197"/>
              <a:gd name="connsiteX2" fmla="*/ 50828 w 120722"/>
              <a:gd name="connsiteY2" fmla="*/ 108043 h 127197"/>
              <a:gd name="connsiteX3" fmla="*/ 15903 w 120722"/>
              <a:gd name="connsiteY3" fmla="*/ 95343 h 127197"/>
              <a:gd name="connsiteX4" fmla="*/ 120678 w 120722"/>
              <a:gd name="connsiteY4" fmla="*/ 127093 h 127197"/>
              <a:gd name="connsiteX5" fmla="*/ 28603 w 120722"/>
              <a:gd name="connsiteY5" fmla="*/ 104868 h 127197"/>
              <a:gd name="connsiteX6" fmla="*/ 28 w 120722"/>
              <a:gd name="connsiteY6" fmla="*/ 85818 h 127197"/>
              <a:gd name="connsiteX7" fmla="*/ 28603 w 120722"/>
              <a:gd name="connsiteY7" fmla="*/ 93 h 1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2" h="127197">
                <a:moveTo>
                  <a:pt x="28603" y="93"/>
                </a:moveTo>
                <a:cubicBezTo>
                  <a:pt x="29132" y="-2553"/>
                  <a:pt x="-501" y="51951"/>
                  <a:pt x="3203" y="69943"/>
                </a:cubicBezTo>
                <a:cubicBezTo>
                  <a:pt x="6907" y="87935"/>
                  <a:pt x="48711" y="103810"/>
                  <a:pt x="50828" y="108043"/>
                </a:cubicBezTo>
                <a:cubicBezTo>
                  <a:pt x="52945" y="112276"/>
                  <a:pt x="4261" y="92168"/>
                  <a:pt x="15903" y="95343"/>
                </a:cubicBezTo>
                <a:cubicBezTo>
                  <a:pt x="27545" y="98518"/>
                  <a:pt x="118561" y="125505"/>
                  <a:pt x="120678" y="127093"/>
                </a:cubicBezTo>
                <a:cubicBezTo>
                  <a:pt x="122795" y="128681"/>
                  <a:pt x="48711" y="111747"/>
                  <a:pt x="28603" y="104868"/>
                </a:cubicBezTo>
                <a:cubicBezTo>
                  <a:pt x="8495" y="97989"/>
                  <a:pt x="1086" y="97460"/>
                  <a:pt x="28" y="85818"/>
                </a:cubicBezTo>
                <a:cubicBezTo>
                  <a:pt x="-1030" y="74176"/>
                  <a:pt x="28074" y="2739"/>
                  <a:pt x="2860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74FE3C8-EE0C-77B8-A1E9-E6FDE65FC74A}"/>
              </a:ext>
            </a:extLst>
          </p:cNvPr>
          <p:cNvSpPr/>
          <p:nvPr/>
        </p:nvSpPr>
        <p:spPr>
          <a:xfrm>
            <a:off x="3616132" y="2508483"/>
            <a:ext cx="133546" cy="56937"/>
          </a:xfrm>
          <a:custGeom>
            <a:avLst/>
            <a:gdLst>
              <a:gd name="connsiteX0" fmla="*/ 193 w 133546"/>
              <a:gd name="connsiteY0" fmla="*/ 56917 h 56937"/>
              <a:gd name="connsiteX1" fmla="*/ 101793 w 133546"/>
              <a:gd name="connsiteY1" fmla="*/ 9292 h 56937"/>
              <a:gd name="connsiteX2" fmla="*/ 130368 w 133546"/>
              <a:gd name="connsiteY2" fmla="*/ 2942 h 56937"/>
              <a:gd name="connsiteX3" fmla="*/ 193 w 133546"/>
              <a:gd name="connsiteY3" fmla="*/ 56917 h 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6" h="56937">
                <a:moveTo>
                  <a:pt x="193" y="56917"/>
                </a:moveTo>
                <a:cubicBezTo>
                  <a:pt x="-4569" y="57975"/>
                  <a:pt x="80097" y="18288"/>
                  <a:pt x="101793" y="9292"/>
                </a:cubicBezTo>
                <a:cubicBezTo>
                  <a:pt x="123489" y="296"/>
                  <a:pt x="140951" y="-2879"/>
                  <a:pt x="130368" y="2942"/>
                </a:cubicBezTo>
                <a:cubicBezTo>
                  <a:pt x="119785" y="8763"/>
                  <a:pt x="4955" y="55859"/>
                  <a:pt x="193" y="5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C995C4D-44E3-57F3-E758-F9F8625FF56F}"/>
              </a:ext>
            </a:extLst>
          </p:cNvPr>
          <p:cNvSpPr/>
          <p:nvPr/>
        </p:nvSpPr>
        <p:spPr>
          <a:xfrm>
            <a:off x="3530006" y="2460214"/>
            <a:ext cx="54588" cy="124588"/>
          </a:xfrm>
          <a:custGeom>
            <a:avLst/>
            <a:gdLst>
              <a:gd name="connsiteX0" fmla="*/ 29169 w 54588"/>
              <a:gd name="connsiteY0" fmla="*/ 411 h 124588"/>
              <a:gd name="connsiteX1" fmla="*/ 13294 w 54588"/>
              <a:gd name="connsiteY1" fmla="*/ 67086 h 124588"/>
              <a:gd name="connsiteX2" fmla="*/ 6944 w 54588"/>
              <a:gd name="connsiteY2" fmla="*/ 89311 h 124588"/>
              <a:gd name="connsiteX3" fmla="*/ 54569 w 54588"/>
              <a:gd name="connsiteY3" fmla="*/ 124236 h 124588"/>
              <a:gd name="connsiteX4" fmla="*/ 594 w 54588"/>
              <a:gd name="connsiteY4" fmla="*/ 102011 h 124588"/>
              <a:gd name="connsiteX5" fmla="*/ 29169 w 54588"/>
              <a:gd name="connsiteY5" fmla="*/ 411 h 12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8" h="124588">
                <a:moveTo>
                  <a:pt x="29169" y="411"/>
                </a:moveTo>
                <a:cubicBezTo>
                  <a:pt x="31286" y="-5410"/>
                  <a:pt x="16998" y="52269"/>
                  <a:pt x="13294" y="67086"/>
                </a:cubicBezTo>
                <a:cubicBezTo>
                  <a:pt x="9590" y="81903"/>
                  <a:pt x="65" y="79786"/>
                  <a:pt x="6944" y="89311"/>
                </a:cubicBezTo>
                <a:cubicBezTo>
                  <a:pt x="13823" y="98836"/>
                  <a:pt x="55627" y="122119"/>
                  <a:pt x="54569" y="124236"/>
                </a:cubicBezTo>
                <a:cubicBezTo>
                  <a:pt x="53511" y="126353"/>
                  <a:pt x="5886" y="118944"/>
                  <a:pt x="594" y="102011"/>
                </a:cubicBezTo>
                <a:cubicBezTo>
                  <a:pt x="-4698" y="85078"/>
                  <a:pt x="27052" y="6232"/>
                  <a:pt x="29169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FEC59348-0114-E14F-B217-91EADE7AB28F}"/>
              </a:ext>
            </a:extLst>
          </p:cNvPr>
          <p:cNvSpPr/>
          <p:nvPr/>
        </p:nvSpPr>
        <p:spPr>
          <a:xfrm>
            <a:off x="3702004" y="2504990"/>
            <a:ext cx="127046" cy="44535"/>
          </a:xfrm>
          <a:custGeom>
            <a:avLst/>
            <a:gdLst>
              <a:gd name="connsiteX0" fmla="*/ 46 w 127046"/>
              <a:gd name="connsiteY0" fmla="*/ 38185 h 44535"/>
              <a:gd name="connsiteX1" fmla="*/ 95296 w 127046"/>
              <a:gd name="connsiteY1" fmla="*/ 12785 h 44535"/>
              <a:gd name="connsiteX2" fmla="*/ 127046 w 127046"/>
              <a:gd name="connsiteY2" fmla="*/ 44535 h 44535"/>
              <a:gd name="connsiteX3" fmla="*/ 82596 w 127046"/>
              <a:gd name="connsiteY3" fmla="*/ 85 h 44535"/>
              <a:gd name="connsiteX4" fmla="*/ 46 w 127046"/>
              <a:gd name="connsiteY4" fmla="*/ 38185 h 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46" h="44535">
                <a:moveTo>
                  <a:pt x="46" y="38185"/>
                </a:moveTo>
                <a:cubicBezTo>
                  <a:pt x="2163" y="40302"/>
                  <a:pt x="74129" y="11727"/>
                  <a:pt x="95296" y="12785"/>
                </a:cubicBezTo>
                <a:cubicBezTo>
                  <a:pt x="116463" y="13843"/>
                  <a:pt x="127046" y="44535"/>
                  <a:pt x="127046" y="44535"/>
                </a:cubicBezTo>
                <a:cubicBezTo>
                  <a:pt x="124929" y="42418"/>
                  <a:pt x="96354" y="2202"/>
                  <a:pt x="82596" y="85"/>
                </a:cubicBezTo>
                <a:cubicBezTo>
                  <a:pt x="68838" y="-2032"/>
                  <a:pt x="-2071" y="36068"/>
                  <a:pt x="46" y="3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A09B74DC-D8A2-5784-9263-A8B45EBA0FFC}"/>
              </a:ext>
            </a:extLst>
          </p:cNvPr>
          <p:cNvSpPr/>
          <p:nvPr/>
        </p:nvSpPr>
        <p:spPr>
          <a:xfrm>
            <a:off x="3673422" y="2444750"/>
            <a:ext cx="89045" cy="136771"/>
          </a:xfrm>
          <a:custGeom>
            <a:avLst/>
            <a:gdLst>
              <a:gd name="connsiteX0" fmla="*/ 6403 w 89045"/>
              <a:gd name="connsiteY0" fmla="*/ 0 h 136771"/>
              <a:gd name="connsiteX1" fmla="*/ 28628 w 89045"/>
              <a:gd name="connsiteY1" fmla="*/ 92075 h 136771"/>
              <a:gd name="connsiteX2" fmla="*/ 88953 w 89045"/>
              <a:gd name="connsiteY2" fmla="*/ 136525 h 136771"/>
              <a:gd name="connsiteX3" fmla="*/ 41328 w 89045"/>
              <a:gd name="connsiteY3" fmla="*/ 111125 h 136771"/>
              <a:gd name="connsiteX4" fmla="*/ 53 w 89045"/>
              <a:gd name="connsiteY4" fmla="*/ 136525 h 136771"/>
              <a:gd name="connsiteX5" fmla="*/ 31803 w 89045"/>
              <a:gd name="connsiteY5" fmla="*/ 92075 h 136771"/>
              <a:gd name="connsiteX6" fmla="*/ 6403 w 89045"/>
              <a:gd name="connsiteY6" fmla="*/ 0 h 13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5" h="136771">
                <a:moveTo>
                  <a:pt x="6403" y="0"/>
                </a:moveTo>
                <a:cubicBezTo>
                  <a:pt x="5874" y="0"/>
                  <a:pt x="14870" y="69321"/>
                  <a:pt x="28628" y="92075"/>
                </a:cubicBezTo>
                <a:cubicBezTo>
                  <a:pt x="42386" y="114829"/>
                  <a:pt x="86836" y="133350"/>
                  <a:pt x="88953" y="136525"/>
                </a:cubicBezTo>
                <a:cubicBezTo>
                  <a:pt x="91070" y="139700"/>
                  <a:pt x="56145" y="111125"/>
                  <a:pt x="41328" y="111125"/>
                </a:cubicBezTo>
                <a:cubicBezTo>
                  <a:pt x="26511" y="111125"/>
                  <a:pt x="1640" y="139700"/>
                  <a:pt x="53" y="136525"/>
                </a:cubicBezTo>
                <a:cubicBezTo>
                  <a:pt x="-1534" y="133350"/>
                  <a:pt x="32861" y="111654"/>
                  <a:pt x="31803" y="92075"/>
                </a:cubicBezTo>
                <a:cubicBezTo>
                  <a:pt x="30745" y="72496"/>
                  <a:pt x="6932" y="0"/>
                  <a:pt x="64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F656A6C-E12C-6837-1F26-106609752B52}"/>
              </a:ext>
            </a:extLst>
          </p:cNvPr>
          <p:cNvSpPr/>
          <p:nvPr/>
        </p:nvSpPr>
        <p:spPr>
          <a:xfrm>
            <a:off x="3559169" y="2251871"/>
            <a:ext cx="88990" cy="269198"/>
          </a:xfrm>
          <a:custGeom>
            <a:avLst/>
            <a:gdLst>
              <a:gd name="connsiteX0" fmla="*/ 47631 w 88990"/>
              <a:gd name="connsiteY0" fmla="*/ 2379 h 269198"/>
              <a:gd name="connsiteX1" fmla="*/ 31756 w 88990"/>
              <a:gd name="connsiteY1" fmla="*/ 135729 h 269198"/>
              <a:gd name="connsiteX2" fmla="*/ 47631 w 88990"/>
              <a:gd name="connsiteY2" fmla="*/ 199229 h 269198"/>
              <a:gd name="connsiteX3" fmla="*/ 25406 w 88990"/>
              <a:gd name="connsiteY3" fmla="*/ 186529 h 269198"/>
              <a:gd name="connsiteX4" fmla="*/ 88906 w 88990"/>
              <a:gd name="connsiteY4" fmla="*/ 269079 h 269198"/>
              <a:gd name="connsiteX5" fmla="*/ 38106 w 88990"/>
              <a:gd name="connsiteY5" fmla="*/ 202404 h 269198"/>
              <a:gd name="connsiteX6" fmla="*/ 6 w 88990"/>
              <a:gd name="connsiteY6" fmla="*/ 103979 h 269198"/>
              <a:gd name="connsiteX7" fmla="*/ 34931 w 88990"/>
              <a:gd name="connsiteY7" fmla="*/ 161129 h 269198"/>
              <a:gd name="connsiteX8" fmla="*/ 25406 w 88990"/>
              <a:gd name="connsiteY8" fmla="*/ 110329 h 269198"/>
              <a:gd name="connsiteX9" fmla="*/ 53981 w 88990"/>
              <a:gd name="connsiteY9" fmla="*/ 53179 h 269198"/>
              <a:gd name="connsiteX10" fmla="*/ 47631 w 88990"/>
              <a:gd name="connsiteY10" fmla="*/ 2379 h 26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90" h="269198">
                <a:moveTo>
                  <a:pt x="47631" y="2379"/>
                </a:moveTo>
                <a:cubicBezTo>
                  <a:pt x="43927" y="16137"/>
                  <a:pt x="31756" y="102921"/>
                  <a:pt x="31756" y="135729"/>
                </a:cubicBezTo>
                <a:cubicBezTo>
                  <a:pt x="31756" y="168537"/>
                  <a:pt x="48689" y="190762"/>
                  <a:pt x="47631" y="199229"/>
                </a:cubicBezTo>
                <a:cubicBezTo>
                  <a:pt x="46573" y="207696"/>
                  <a:pt x="18527" y="174887"/>
                  <a:pt x="25406" y="186529"/>
                </a:cubicBezTo>
                <a:cubicBezTo>
                  <a:pt x="32285" y="198171"/>
                  <a:pt x="86789" y="266433"/>
                  <a:pt x="88906" y="269079"/>
                </a:cubicBezTo>
                <a:cubicBezTo>
                  <a:pt x="91023" y="271725"/>
                  <a:pt x="52923" y="229921"/>
                  <a:pt x="38106" y="202404"/>
                </a:cubicBezTo>
                <a:cubicBezTo>
                  <a:pt x="23289" y="174887"/>
                  <a:pt x="535" y="110858"/>
                  <a:pt x="6" y="103979"/>
                </a:cubicBezTo>
                <a:cubicBezTo>
                  <a:pt x="-523" y="97100"/>
                  <a:pt x="30698" y="160071"/>
                  <a:pt x="34931" y="161129"/>
                </a:cubicBezTo>
                <a:cubicBezTo>
                  <a:pt x="39164" y="162187"/>
                  <a:pt x="22231" y="128321"/>
                  <a:pt x="25406" y="110329"/>
                </a:cubicBezTo>
                <a:cubicBezTo>
                  <a:pt x="28581" y="92337"/>
                  <a:pt x="47631" y="67996"/>
                  <a:pt x="53981" y="53179"/>
                </a:cubicBezTo>
                <a:cubicBezTo>
                  <a:pt x="60331" y="38362"/>
                  <a:pt x="51335" y="-11379"/>
                  <a:pt x="47631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1596DAC3-4E4D-9788-949C-86B6B3B7EAB3}"/>
              </a:ext>
            </a:extLst>
          </p:cNvPr>
          <p:cNvSpPr/>
          <p:nvPr/>
        </p:nvSpPr>
        <p:spPr>
          <a:xfrm>
            <a:off x="2370671" y="1215783"/>
            <a:ext cx="274215" cy="994820"/>
          </a:xfrm>
          <a:custGeom>
            <a:avLst/>
            <a:gdLst>
              <a:gd name="connsiteX0" fmla="*/ 274104 w 274215"/>
              <a:gd name="connsiteY0" fmla="*/ 242 h 994820"/>
              <a:gd name="connsiteX1" fmla="*/ 150279 w 274215"/>
              <a:gd name="connsiteY1" fmla="*/ 273292 h 994820"/>
              <a:gd name="connsiteX2" fmla="*/ 48679 w 274215"/>
              <a:gd name="connsiteY2" fmla="*/ 549517 h 994820"/>
              <a:gd name="connsiteX3" fmla="*/ 83604 w 274215"/>
              <a:gd name="connsiteY3" fmla="*/ 438392 h 994820"/>
              <a:gd name="connsiteX4" fmla="*/ 20104 w 274215"/>
              <a:gd name="connsiteY4" fmla="*/ 689217 h 994820"/>
              <a:gd name="connsiteX5" fmla="*/ 4229 w 274215"/>
              <a:gd name="connsiteY5" fmla="*/ 990842 h 994820"/>
              <a:gd name="connsiteX6" fmla="*/ 10579 w 274215"/>
              <a:gd name="connsiteY6" fmla="*/ 816217 h 994820"/>
              <a:gd name="connsiteX7" fmla="*/ 112179 w 274215"/>
              <a:gd name="connsiteY7" fmla="*/ 200267 h 994820"/>
              <a:gd name="connsiteX8" fmla="*/ 105829 w 274215"/>
              <a:gd name="connsiteY8" fmla="*/ 400292 h 994820"/>
              <a:gd name="connsiteX9" fmla="*/ 169329 w 274215"/>
              <a:gd name="connsiteY9" fmla="*/ 114542 h 994820"/>
              <a:gd name="connsiteX10" fmla="*/ 128054 w 274215"/>
              <a:gd name="connsiteY10" fmla="*/ 222492 h 994820"/>
              <a:gd name="connsiteX11" fmla="*/ 274104 w 274215"/>
              <a:gd name="connsiteY11" fmla="*/ 242 h 9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215" h="994820">
                <a:moveTo>
                  <a:pt x="274104" y="242"/>
                </a:moveTo>
                <a:cubicBezTo>
                  <a:pt x="277808" y="8709"/>
                  <a:pt x="187850" y="181746"/>
                  <a:pt x="150279" y="273292"/>
                </a:cubicBezTo>
                <a:cubicBezTo>
                  <a:pt x="112708" y="364838"/>
                  <a:pt x="59791" y="522000"/>
                  <a:pt x="48679" y="549517"/>
                </a:cubicBezTo>
                <a:cubicBezTo>
                  <a:pt x="37567" y="577034"/>
                  <a:pt x="88366" y="415109"/>
                  <a:pt x="83604" y="438392"/>
                </a:cubicBezTo>
                <a:cubicBezTo>
                  <a:pt x="78841" y="461675"/>
                  <a:pt x="33333" y="597142"/>
                  <a:pt x="20104" y="689217"/>
                </a:cubicBezTo>
                <a:cubicBezTo>
                  <a:pt x="6875" y="781292"/>
                  <a:pt x="5816" y="969675"/>
                  <a:pt x="4229" y="990842"/>
                </a:cubicBezTo>
                <a:cubicBezTo>
                  <a:pt x="2642" y="1012009"/>
                  <a:pt x="-7413" y="947980"/>
                  <a:pt x="10579" y="816217"/>
                </a:cubicBezTo>
                <a:cubicBezTo>
                  <a:pt x="28571" y="684455"/>
                  <a:pt x="96304" y="269588"/>
                  <a:pt x="112179" y="200267"/>
                </a:cubicBezTo>
                <a:cubicBezTo>
                  <a:pt x="128054" y="130946"/>
                  <a:pt x="96304" y="414579"/>
                  <a:pt x="105829" y="400292"/>
                </a:cubicBezTo>
                <a:cubicBezTo>
                  <a:pt x="115354" y="386005"/>
                  <a:pt x="165625" y="144175"/>
                  <a:pt x="169329" y="114542"/>
                </a:cubicBezTo>
                <a:cubicBezTo>
                  <a:pt x="173033" y="84909"/>
                  <a:pt x="106887" y="236780"/>
                  <a:pt x="128054" y="222492"/>
                </a:cubicBezTo>
                <a:cubicBezTo>
                  <a:pt x="149221" y="208205"/>
                  <a:pt x="270400" y="-8225"/>
                  <a:pt x="27410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C932836-D390-E6C6-11B1-B8C7940E88EC}"/>
              </a:ext>
            </a:extLst>
          </p:cNvPr>
          <p:cNvSpPr/>
          <p:nvPr/>
        </p:nvSpPr>
        <p:spPr>
          <a:xfrm>
            <a:off x="2315267" y="2133231"/>
            <a:ext cx="92910" cy="1444962"/>
          </a:xfrm>
          <a:custGeom>
            <a:avLst/>
            <a:gdLst>
              <a:gd name="connsiteX0" fmla="*/ 85033 w 92910"/>
              <a:gd name="connsiteY0" fmla="*/ 369 h 1444962"/>
              <a:gd name="connsiteX1" fmla="*/ 34233 w 92910"/>
              <a:gd name="connsiteY1" fmla="*/ 327394 h 1444962"/>
              <a:gd name="connsiteX2" fmla="*/ 50108 w 92910"/>
              <a:gd name="connsiteY2" fmla="*/ 279769 h 1444962"/>
              <a:gd name="connsiteX3" fmla="*/ 37408 w 92910"/>
              <a:gd name="connsiteY3" fmla="*/ 695694 h 1444962"/>
              <a:gd name="connsiteX4" fmla="*/ 21533 w 92910"/>
              <a:gd name="connsiteY4" fmla="*/ 962394 h 1444962"/>
              <a:gd name="connsiteX5" fmla="*/ 8833 w 92910"/>
              <a:gd name="connsiteY5" fmla="*/ 1187819 h 1444962"/>
              <a:gd name="connsiteX6" fmla="*/ 5658 w 92910"/>
              <a:gd name="connsiteY6" fmla="*/ 1117969 h 1444962"/>
              <a:gd name="connsiteX7" fmla="*/ 88208 w 92910"/>
              <a:gd name="connsiteY7" fmla="*/ 1432294 h 1444962"/>
              <a:gd name="connsiteX8" fmla="*/ 75508 w 92910"/>
              <a:gd name="connsiteY8" fmla="*/ 1346569 h 1444962"/>
              <a:gd name="connsiteX9" fmla="*/ 15183 w 92910"/>
              <a:gd name="connsiteY9" fmla="*/ 1010019 h 1444962"/>
              <a:gd name="connsiteX10" fmla="*/ 18358 w 92910"/>
              <a:gd name="connsiteY10" fmla="*/ 403594 h 1444962"/>
              <a:gd name="connsiteX11" fmla="*/ 27883 w 92910"/>
              <a:gd name="connsiteY11" fmla="*/ 581394 h 1444962"/>
              <a:gd name="connsiteX12" fmla="*/ 69158 w 92910"/>
              <a:gd name="connsiteY12" fmla="*/ 197219 h 1444962"/>
              <a:gd name="connsiteX13" fmla="*/ 46933 w 92910"/>
              <a:gd name="connsiteY13" fmla="*/ 260719 h 1444962"/>
              <a:gd name="connsiteX14" fmla="*/ 85033 w 92910"/>
              <a:gd name="connsiteY14" fmla="*/ 369 h 144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910" h="1444962">
                <a:moveTo>
                  <a:pt x="85033" y="369"/>
                </a:moveTo>
                <a:cubicBezTo>
                  <a:pt x="82916" y="11481"/>
                  <a:pt x="40054" y="280827"/>
                  <a:pt x="34233" y="327394"/>
                </a:cubicBezTo>
                <a:cubicBezTo>
                  <a:pt x="28412" y="373961"/>
                  <a:pt x="49579" y="218386"/>
                  <a:pt x="50108" y="279769"/>
                </a:cubicBezTo>
                <a:cubicBezTo>
                  <a:pt x="50637" y="341152"/>
                  <a:pt x="42170" y="581923"/>
                  <a:pt x="37408" y="695694"/>
                </a:cubicBezTo>
                <a:cubicBezTo>
                  <a:pt x="32646" y="809465"/>
                  <a:pt x="26295" y="880373"/>
                  <a:pt x="21533" y="962394"/>
                </a:cubicBezTo>
                <a:cubicBezTo>
                  <a:pt x="16771" y="1044415"/>
                  <a:pt x="11479" y="1161890"/>
                  <a:pt x="8833" y="1187819"/>
                </a:cubicBezTo>
                <a:cubicBezTo>
                  <a:pt x="6187" y="1213748"/>
                  <a:pt x="-7571" y="1077223"/>
                  <a:pt x="5658" y="1117969"/>
                </a:cubicBezTo>
                <a:cubicBezTo>
                  <a:pt x="18887" y="1158715"/>
                  <a:pt x="76566" y="1394194"/>
                  <a:pt x="88208" y="1432294"/>
                </a:cubicBezTo>
                <a:cubicBezTo>
                  <a:pt x="99850" y="1470394"/>
                  <a:pt x="87679" y="1416948"/>
                  <a:pt x="75508" y="1346569"/>
                </a:cubicBezTo>
                <a:cubicBezTo>
                  <a:pt x="63337" y="1276190"/>
                  <a:pt x="24708" y="1167181"/>
                  <a:pt x="15183" y="1010019"/>
                </a:cubicBezTo>
                <a:cubicBezTo>
                  <a:pt x="5658" y="852857"/>
                  <a:pt x="16241" y="475031"/>
                  <a:pt x="18358" y="403594"/>
                </a:cubicBezTo>
                <a:cubicBezTo>
                  <a:pt x="20475" y="332157"/>
                  <a:pt x="19416" y="615790"/>
                  <a:pt x="27883" y="581394"/>
                </a:cubicBezTo>
                <a:cubicBezTo>
                  <a:pt x="36350" y="546998"/>
                  <a:pt x="65983" y="250665"/>
                  <a:pt x="69158" y="197219"/>
                </a:cubicBezTo>
                <a:cubicBezTo>
                  <a:pt x="72333" y="143773"/>
                  <a:pt x="44287" y="289294"/>
                  <a:pt x="46933" y="260719"/>
                </a:cubicBezTo>
                <a:cubicBezTo>
                  <a:pt x="49579" y="232144"/>
                  <a:pt x="87150" y="-10743"/>
                  <a:pt x="85033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00AB7484-4A96-5116-FF11-67F86FE2FFB6}"/>
              </a:ext>
            </a:extLst>
          </p:cNvPr>
          <p:cNvSpPr/>
          <p:nvPr/>
        </p:nvSpPr>
        <p:spPr>
          <a:xfrm>
            <a:off x="2841500" y="3106820"/>
            <a:ext cx="181159" cy="859456"/>
          </a:xfrm>
          <a:custGeom>
            <a:avLst/>
            <a:gdLst>
              <a:gd name="connsiteX0" fmla="*/ 158875 w 181159"/>
              <a:gd name="connsiteY0" fmla="*/ 17380 h 859456"/>
              <a:gd name="connsiteX1" fmla="*/ 136650 w 181159"/>
              <a:gd name="connsiteY1" fmla="*/ 299955 h 859456"/>
              <a:gd name="connsiteX2" fmla="*/ 89025 w 181159"/>
              <a:gd name="connsiteY2" fmla="*/ 452355 h 859456"/>
              <a:gd name="connsiteX3" fmla="*/ 127125 w 181159"/>
              <a:gd name="connsiteY3" fmla="*/ 503155 h 859456"/>
              <a:gd name="connsiteX4" fmla="*/ 6475 w 181159"/>
              <a:gd name="connsiteY4" fmla="*/ 655555 h 859456"/>
              <a:gd name="connsiteX5" fmla="*/ 16000 w 181159"/>
              <a:gd name="connsiteY5" fmla="*/ 858755 h 859456"/>
              <a:gd name="connsiteX6" fmla="*/ 12825 w 181159"/>
              <a:gd name="connsiteY6" fmla="*/ 715880 h 859456"/>
              <a:gd name="connsiteX7" fmla="*/ 146175 w 181159"/>
              <a:gd name="connsiteY7" fmla="*/ 544430 h 859456"/>
              <a:gd name="connsiteX8" fmla="*/ 28700 w 181159"/>
              <a:gd name="connsiteY8" fmla="*/ 620630 h 859456"/>
              <a:gd name="connsiteX9" fmla="*/ 111250 w 181159"/>
              <a:gd name="connsiteY9" fmla="*/ 465055 h 859456"/>
              <a:gd name="connsiteX10" fmla="*/ 181100 w 181159"/>
              <a:gd name="connsiteY10" fmla="*/ 252330 h 859456"/>
              <a:gd name="connsiteX11" fmla="*/ 123950 w 181159"/>
              <a:gd name="connsiteY11" fmla="*/ 382505 h 859456"/>
              <a:gd name="connsiteX12" fmla="*/ 155700 w 181159"/>
              <a:gd name="connsiteY12" fmla="*/ 68180 h 859456"/>
              <a:gd name="connsiteX13" fmla="*/ 158875 w 181159"/>
              <a:gd name="connsiteY13" fmla="*/ 17380 h 8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159" h="859456">
                <a:moveTo>
                  <a:pt x="158875" y="17380"/>
                </a:moveTo>
                <a:cubicBezTo>
                  <a:pt x="155700" y="56009"/>
                  <a:pt x="148292" y="227459"/>
                  <a:pt x="136650" y="299955"/>
                </a:cubicBezTo>
                <a:cubicBezTo>
                  <a:pt x="125008" y="372451"/>
                  <a:pt x="90612" y="418488"/>
                  <a:pt x="89025" y="452355"/>
                </a:cubicBezTo>
                <a:cubicBezTo>
                  <a:pt x="87438" y="486222"/>
                  <a:pt x="140883" y="469288"/>
                  <a:pt x="127125" y="503155"/>
                </a:cubicBezTo>
                <a:cubicBezTo>
                  <a:pt x="113367" y="537022"/>
                  <a:pt x="24996" y="596288"/>
                  <a:pt x="6475" y="655555"/>
                </a:cubicBezTo>
                <a:cubicBezTo>
                  <a:pt x="-12046" y="714822"/>
                  <a:pt x="14942" y="848701"/>
                  <a:pt x="16000" y="858755"/>
                </a:cubicBezTo>
                <a:cubicBezTo>
                  <a:pt x="17058" y="868809"/>
                  <a:pt x="-8871" y="768267"/>
                  <a:pt x="12825" y="715880"/>
                </a:cubicBezTo>
                <a:cubicBezTo>
                  <a:pt x="34521" y="663493"/>
                  <a:pt x="143529" y="560305"/>
                  <a:pt x="146175" y="544430"/>
                </a:cubicBezTo>
                <a:cubicBezTo>
                  <a:pt x="148821" y="528555"/>
                  <a:pt x="34521" y="633859"/>
                  <a:pt x="28700" y="620630"/>
                </a:cubicBezTo>
                <a:cubicBezTo>
                  <a:pt x="22879" y="607401"/>
                  <a:pt x="85850" y="526438"/>
                  <a:pt x="111250" y="465055"/>
                </a:cubicBezTo>
                <a:cubicBezTo>
                  <a:pt x="136650" y="403672"/>
                  <a:pt x="178983" y="266088"/>
                  <a:pt x="181100" y="252330"/>
                </a:cubicBezTo>
                <a:cubicBezTo>
                  <a:pt x="183217" y="238572"/>
                  <a:pt x="128183" y="413197"/>
                  <a:pt x="123950" y="382505"/>
                </a:cubicBezTo>
                <a:cubicBezTo>
                  <a:pt x="119717" y="351813"/>
                  <a:pt x="148821" y="127976"/>
                  <a:pt x="155700" y="68180"/>
                </a:cubicBezTo>
                <a:cubicBezTo>
                  <a:pt x="162579" y="8384"/>
                  <a:pt x="162050" y="-21249"/>
                  <a:pt x="158875" y="1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06ED23AF-C869-CEA2-1FE2-425DF3196327}"/>
              </a:ext>
            </a:extLst>
          </p:cNvPr>
          <p:cNvSpPr/>
          <p:nvPr/>
        </p:nvSpPr>
        <p:spPr>
          <a:xfrm>
            <a:off x="2117223" y="3179231"/>
            <a:ext cx="377436" cy="804960"/>
          </a:xfrm>
          <a:custGeom>
            <a:avLst/>
            <a:gdLst>
              <a:gd name="connsiteX0" fmla="*/ 276727 w 377436"/>
              <a:gd name="connsiteY0" fmla="*/ 5294 h 804960"/>
              <a:gd name="connsiteX1" fmla="*/ 340227 w 377436"/>
              <a:gd name="connsiteY1" fmla="*/ 621244 h 804960"/>
              <a:gd name="connsiteX2" fmla="*/ 352927 w 377436"/>
              <a:gd name="connsiteY2" fmla="*/ 510119 h 804960"/>
              <a:gd name="connsiteX3" fmla="*/ 359277 w 377436"/>
              <a:gd name="connsiteY3" fmla="*/ 599019 h 804960"/>
              <a:gd name="connsiteX4" fmla="*/ 95752 w 377436"/>
              <a:gd name="connsiteY4" fmla="*/ 757769 h 804960"/>
              <a:gd name="connsiteX5" fmla="*/ 3677 w 377436"/>
              <a:gd name="connsiteY5" fmla="*/ 802219 h 804960"/>
              <a:gd name="connsiteX6" fmla="*/ 203702 w 377436"/>
              <a:gd name="connsiteY6" fmla="*/ 694269 h 804960"/>
              <a:gd name="connsiteX7" fmla="*/ 333877 w 377436"/>
              <a:gd name="connsiteY7" fmla="*/ 675219 h 804960"/>
              <a:gd name="connsiteX8" fmla="*/ 321177 w 377436"/>
              <a:gd name="connsiteY8" fmla="*/ 506944 h 804960"/>
              <a:gd name="connsiteX9" fmla="*/ 264027 w 377436"/>
              <a:gd name="connsiteY9" fmla="*/ 176744 h 804960"/>
              <a:gd name="connsiteX10" fmla="*/ 305302 w 377436"/>
              <a:gd name="connsiteY10" fmla="*/ 316444 h 804960"/>
              <a:gd name="connsiteX11" fmla="*/ 276727 w 377436"/>
              <a:gd name="connsiteY11" fmla="*/ 5294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436" h="804960">
                <a:moveTo>
                  <a:pt x="276727" y="5294"/>
                </a:moveTo>
                <a:cubicBezTo>
                  <a:pt x="282548" y="56094"/>
                  <a:pt x="327527" y="537107"/>
                  <a:pt x="340227" y="621244"/>
                </a:cubicBezTo>
                <a:cubicBezTo>
                  <a:pt x="352927" y="705381"/>
                  <a:pt x="349752" y="513823"/>
                  <a:pt x="352927" y="510119"/>
                </a:cubicBezTo>
                <a:cubicBezTo>
                  <a:pt x="356102" y="506415"/>
                  <a:pt x="402139" y="557744"/>
                  <a:pt x="359277" y="599019"/>
                </a:cubicBezTo>
                <a:cubicBezTo>
                  <a:pt x="316415" y="640294"/>
                  <a:pt x="155019" y="723902"/>
                  <a:pt x="95752" y="757769"/>
                </a:cubicBezTo>
                <a:cubicBezTo>
                  <a:pt x="36485" y="791636"/>
                  <a:pt x="-14315" y="812802"/>
                  <a:pt x="3677" y="802219"/>
                </a:cubicBezTo>
                <a:cubicBezTo>
                  <a:pt x="21669" y="791636"/>
                  <a:pt x="148669" y="715436"/>
                  <a:pt x="203702" y="694269"/>
                </a:cubicBezTo>
                <a:cubicBezTo>
                  <a:pt x="258735" y="673102"/>
                  <a:pt x="314298" y="706440"/>
                  <a:pt x="333877" y="675219"/>
                </a:cubicBezTo>
                <a:cubicBezTo>
                  <a:pt x="353456" y="643998"/>
                  <a:pt x="332819" y="590023"/>
                  <a:pt x="321177" y="506944"/>
                </a:cubicBezTo>
                <a:cubicBezTo>
                  <a:pt x="309535" y="423865"/>
                  <a:pt x="266673" y="208494"/>
                  <a:pt x="264027" y="176744"/>
                </a:cubicBezTo>
                <a:cubicBezTo>
                  <a:pt x="261381" y="144994"/>
                  <a:pt x="301069" y="347665"/>
                  <a:pt x="305302" y="316444"/>
                </a:cubicBezTo>
                <a:cubicBezTo>
                  <a:pt x="309535" y="285223"/>
                  <a:pt x="270906" y="-45506"/>
                  <a:pt x="276727" y="5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2B6BA07-4AEB-0977-F589-E5DA5CBD41E4}"/>
              </a:ext>
            </a:extLst>
          </p:cNvPr>
          <p:cNvSpPr/>
          <p:nvPr/>
        </p:nvSpPr>
        <p:spPr>
          <a:xfrm>
            <a:off x="1984029" y="3844215"/>
            <a:ext cx="648741" cy="309212"/>
          </a:xfrm>
          <a:custGeom>
            <a:avLst/>
            <a:gdLst>
              <a:gd name="connsiteX0" fmla="*/ 638521 w 648741"/>
              <a:gd name="connsiteY0" fmla="*/ 710 h 309212"/>
              <a:gd name="connsiteX1" fmla="*/ 476596 w 648741"/>
              <a:gd name="connsiteY1" fmla="*/ 111835 h 309212"/>
              <a:gd name="connsiteX2" fmla="*/ 89246 w 648741"/>
              <a:gd name="connsiteY2" fmla="*/ 191210 h 309212"/>
              <a:gd name="connsiteX3" fmla="*/ 381346 w 648741"/>
              <a:gd name="connsiteY3" fmla="*/ 146760 h 309212"/>
              <a:gd name="connsiteX4" fmla="*/ 355946 w 648741"/>
              <a:gd name="connsiteY4" fmla="*/ 210260 h 309212"/>
              <a:gd name="connsiteX5" fmla="*/ 82896 w 648741"/>
              <a:gd name="connsiteY5" fmla="*/ 251535 h 309212"/>
              <a:gd name="connsiteX6" fmla="*/ 314671 w 648741"/>
              <a:gd name="connsiteY6" fmla="*/ 222960 h 309212"/>
              <a:gd name="connsiteX7" fmla="*/ 346 w 648741"/>
              <a:gd name="connsiteY7" fmla="*/ 308685 h 309212"/>
              <a:gd name="connsiteX8" fmla="*/ 387696 w 648741"/>
              <a:gd name="connsiteY8" fmla="*/ 175335 h 309212"/>
              <a:gd name="connsiteX9" fmla="*/ 419446 w 648741"/>
              <a:gd name="connsiteY9" fmla="*/ 159460 h 309212"/>
              <a:gd name="connsiteX10" fmla="*/ 203546 w 648741"/>
              <a:gd name="connsiteY10" fmla="*/ 168985 h 309212"/>
              <a:gd name="connsiteX11" fmla="*/ 638521 w 648741"/>
              <a:gd name="connsiteY11" fmla="*/ 710 h 3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741" h="309212">
                <a:moveTo>
                  <a:pt x="638521" y="710"/>
                </a:moveTo>
                <a:cubicBezTo>
                  <a:pt x="684029" y="-8815"/>
                  <a:pt x="568142" y="80085"/>
                  <a:pt x="476596" y="111835"/>
                </a:cubicBezTo>
                <a:cubicBezTo>
                  <a:pt x="385050" y="143585"/>
                  <a:pt x="105121" y="185389"/>
                  <a:pt x="89246" y="191210"/>
                </a:cubicBezTo>
                <a:cubicBezTo>
                  <a:pt x="73371" y="197031"/>
                  <a:pt x="336896" y="143585"/>
                  <a:pt x="381346" y="146760"/>
                </a:cubicBezTo>
                <a:cubicBezTo>
                  <a:pt x="425796" y="149935"/>
                  <a:pt x="405688" y="192798"/>
                  <a:pt x="355946" y="210260"/>
                </a:cubicBezTo>
                <a:cubicBezTo>
                  <a:pt x="306204" y="227723"/>
                  <a:pt x="89775" y="249418"/>
                  <a:pt x="82896" y="251535"/>
                </a:cubicBezTo>
                <a:cubicBezTo>
                  <a:pt x="76017" y="253652"/>
                  <a:pt x="328429" y="213435"/>
                  <a:pt x="314671" y="222960"/>
                </a:cubicBezTo>
                <a:cubicBezTo>
                  <a:pt x="300913" y="232485"/>
                  <a:pt x="-11825" y="316622"/>
                  <a:pt x="346" y="308685"/>
                </a:cubicBezTo>
                <a:cubicBezTo>
                  <a:pt x="12517" y="300748"/>
                  <a:pt x="317846" y="200206"/>
                  <a:pt x="387696" y="175335"/>
                </a:cubicBezTo>
                <a:cubicBezTo>
                  <a:pt x="457546" y="150464"/>
                  <a:pt x="419446" y="159460"/>
                  <a:pt x="419446" y="159460"/>
                </a:cubicBezTo>
                <a:cubicBezTo>
                  <a:pt x="388754" y="158402"/>
                  <a:pt x="168621" y="189623"/>
                  <a:pt x="203546" y="168985"/>
                </a:cubicBezTo>
                <a:cubicBezTo>
                  <a:pt x="238471" y="148347"/>
                  <a:pt x="593013" y="10235"/>
                  <a:pt x="638521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CC34358-EA8D-67E2-98AC-9D284F6EF744}"/>
              </a:ext>
            </a:extLst>
          </p:cNvPr>
          <p:cNvSpPr/>
          <p:nvPr/>
        </p:nvSpPr>
        <p:spPr>
          <a:xfrm>
            <a:off x="2629259" y="4015250"/>
            <a:ext cx="226262" cy="408609"/>
          </a:xfrm>
          <a:custGeom>
            <a:avLst/>
            <a:gdLst>
              <a:gd name="connsiteX0" fmla="*/ 225066 w 226262"/>
              <a:gd name="connsiteY0" fmla="*/ 1125 h 408609"/>
              <a:gd name="connsiteX1" fmla="*/ 142516 w 226262"/>
              <a:gd name="connsiteY1" fmla="*/ 90025 h 408609"/>
              <a:gd name="connsiteX2" fmla="*/ 2816 w 226262"/>
              <a:gd name="connsiteY2" fmla="*/ 404350 h 408609"/>
              <a:gd name="connsiteX3" fmla="*/ 50441 w 226262"/>
              <a:gd name="connsiteY3" fmla="*/ 261475 h 408609"/>
              <a:gd name="connsiteX4" fmla="*/ 69491 w 226262"/>
              <a:gd name="connsiteY4" fmla="*/ 112250 h 408609"/>
              <a:gd name="connsiteX5" fmla="*/ 40916 w 226262"/>
              <a:gd name="connsiteY5" fmla="*/ 236075 h 408609"/>
              <a:gd name="connsiteX6" fmla="*/ 82191 w 226262"/>
              <a:gd name="connsiteY6" fmla="*/ 134475 h 408609"/>
              <a:gd name="connsiteX7" fmla="*/ 225066 w 226262"/>
              <a:gd name="connsiteY7" fmla="*/ 1125 h 4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62" h="408609">
                <a:moveTo>
                  <a:pt x="225066" y="1125"/>
                </a:moveTo>
                <a:cubicBezTo>
                  <a:pt x="235120" y="-6283"/>
                  <a:pt x="179558" y="22821"/>
                  <a:pt x="142516" y="90025"/>
                </a:cubicBezTo>
                <a:cubicBezTo>
                  <a:pt x="105474" y="157229"/>
                  <a:pt x="18162" y="375775"/>
                  <a:pt x="2816" y="404350"/>
                </a:cubicBezTo>
                <a:cubicBezTo>
                  <a:pt x="-12530" y="432925"/>
                  <a:pt x="39329" y="310158"/>
                  <a:pt x="50441" y="261475"/>
                </a:cubicBezTo>
                <a:cubicBezTo>
                  <a:pt x="61553" y="212792"/>
                  <a:pt x="71078" y="116483"/>
                  <a:pt x="69491" y="112250"/>
                </a:cubicBezTo>
                <a:cubicBezTo>
                  <a:pt x="67904" y="108017"/>
                  <a:pt x="38799" y="232371"/>
                  <a:pt x="40916" y="236075"/>
                </a:cubicBezTo>
                <a:cubicBezTo>
                  <a:pt x="43033" y="239779"/>
                  <a:pt x="53087" y="170458"/>
                  <a:pt x="82191" y="134475"/>
                </a:cubicBezTo>
                <a:cubicBezTo>
                  <a:pt x="111295" y="98492"/>
                  <a:pt x="215012" y="8533"/>
                  <a:pt x="225066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B789330-282E-7A96-0062-4873E237DA6D}"/>
              </a:ext>
            </a:extLst>
          </p:cNvPr>
          <p:cNvSpPr/>
          <p:nvPr/>
        </p:nvSpPr>
        <p:spPr>
          <a:xfrm>
            <a:off x="1965225" y="4209767"/>
            <a:ext cx="792625" cy="207790"/>
          </a:xfrm>
          <a:custGeom>
            <a:avLst/>
            <a:gdLst>
              <a:gd name="connsiteX0" fmla="*/ 100 w 792625"/>
              <a:gd name="connsiteY0" fmla="*/ 283 h 207790"/>
              <a:gd name="connsiteX1" fmla="*/ 333475 w 792625"/>
              <a:gd name="connsiteY1" fmla="*/ 111408 h 207790"/>
              <a:gd name="connsiteX2" fmla="*/ 266800 w 792625"/>
              <a:gd name="connsiteY2" fmla="*/ 76483 h 207790"/>
              <a:gd name="connsiteX3" fmla="*/ 565250 w 792625"/>
              <a:gd name="connsiteY3" fmla="*/ 101883 h 207790"/>
              <a:gd name="connsiteX4" fmla="*/ 520800 w 792625"/>
              <a:gd name="connsiteY4" fmla="*/ 3458 h 207790"/>
              <a:gd name="connsiteX5" fmla="*/ 625575 w 792625"/>
              <a:gd name="connsiteY5" fmla="*/ 120933 h 207790"/>
              <a:gd name="connsiteX6" fmla="*/ 612875 w 792625"/>
              <a:gd name="connsiteY6" fmla="*/ 25683 h 207790"/>
              <a:gd name="connsiteX7" fmla="*/ 790675 w 792625"/>
              <a:gd name="connsiteY7" fmla="*/ 206658 h 207790"/>
              <a:gd name="connsiteX8" fmla="*/ 695425 w 792625"/>
              <a:gd name="connsiteY8" fmla="*/ 101883 h 207790"/>
              <a:gd name="connsiteX9" fmla="*/ 508100 w 792625"/>
              <a:gd name="connsiteY9" fmla="*/ 89183 h 207790"/>
              <a:gd name="connsiteX10" fmla="*/ 371575 w 792625"/>
              <a:gd name="connsiteY10" fmla="*/ 79658 h 207790"/>
              <a:gd name="connsiteX11" fmla="*/ 100 w 792625"/>
              <a:gd name="connsiteY11" fmla="*/ 283 h 20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625" h="207790">
                <a:moveTo>
                  <a:pt x="100" y="283"/>
                </a:moveTo>
                <a:cubicBezTo>
                  <a:pt x="-6250" y="5575"/>
                  <a:pt x="289025" y="98708"/>
                  <a:pt x="333475" y="111408"/>
                </a:cubicBezTo>
                <a:cubicBezTo>
                  <a:pt x="377925" y="124108"/>
                  <a:pt x="228171" y="78070"/>
                  <a:pt x="266800" y="76483"/>
                </a:cubicBezTo>
                <a:cubicBezTo>
                  <a:pt x="305429" y="74896"/>
                  <a:pt x="522917" y="114054"/>
                  <a:pt x="565250" y="101883"/>
                </a:cubicBezTo>
                <a:cubicBezTo>
                  <a:pt x="607583" y="89712"/>
                  <a:pt x="510746" y="283"/>
                  <a:pt x="520800" y="3458"/>
                </a:cubicBezTo>
                <a:cubicBezTo>
                  <a:pt x="530854" y="6633"/>
                  <a:pt x="610229" y="117229"/>
                  <a:pt x="625575" y="120933"/>
                </a:cubicBezTo>
                <a:cubicBezTo>
                  <a:pt x="640921" y="124637"/>
                  <a:pt x="585358" y="11396"/>
                  <a:pt x="612875" y="25683"/>
                </a:cubicBezTo>
                <a:cubicBezTo>
                  <a:pt x="640392" y="39971"/>
                  <a:pt x="776917" y="193958"/>
                  <a:pt x="790675" y="206658"/>
                </a:cubicBezTo>
                <a:cubicBezTo>
                  <a:pt x="804433" y="219358"/>
                  <a:pt x="742521" y="121462"/>
                  <a:pt x="695425" y="101883"/>
                </a:cubicBezTo>
                <a:cubicBezTo>
                  <a:pt x="648329" y="82304"/>
                  <a:pt x="508100" y="89183"/>
                  <a:pt x="508100" y="89183"/>
                </a:cubicBezTo>
                <a:cubicBezTo>
                  <a:pt x="454125" y="85479"/>
                  <a:pt x="452538" y="93946"/>
                  <a:pt x="371575" y="79658"/>
                </a:cubicBezTo>
                <a:cubicBezTo>
                  <a:pt x="290613" y="65371"/>
                  <a:pt x="6450" y="-5009"/>
                  <a:pt x="10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9FC31D6-404E-30B6-7980-BB851F458744}"/>
              </a:ext>
            </a:extLst>
          </p:cNvPr>
          <p:cNvSpPr/>
          <p:nvPr/>
        </p:nvSpPr>
        <p:spPr>
          <a:xfrm>
            <a:off x="3792730" y="823376"/>
            <a:ext cx="436471" cy="1078397"/>
          </a:xfrm>
          <a:custGeom>
            <a:avLst/>
            <a:gdLst>
              <a:gd name="connsiteX0" fmla="*/ 1395 w 436471"/>
              <a:gd name="connsiteY0" fmla="*/ 2124 h 1078397"/>
              <a:gd name="connsiteX1" fmla="*/ 309370 w 436471"/>
              <a:gd name="connsiteY1" fmla="*/ 462499 h 1078397"/>
              <a:gd name="connsiteX2" fmla="*/ 261745 w 436471"/>
              <a:gd name="connsiteY2" fmla="*/ 440274 h 1078397"/>
              <a:gd name="connsiteX3" fmla="*/ 417320 w 436471"/>
              <a:gd name="connsiteY3" fmla="*/ 757774 h 1078397"/>
              <a:gd name="connsiteX4" fmla="*/ 379220 w 436471"/>
              <a:gd name="connsiteY4" fmla="*/ 764124 h 1078397"/>
              <a:gd name="connsiteX5" fmla="*/ 407795 w 436471"/>
              <a:gd name="connsiteY5" fmla="*/ 922874 h 1078397"/>
              <a:gd name="connsiteX6" fmla="*/ 436370 w 436471"/>
              <a:gd name="connsiteY6" fmla="*/ 1075274 h 1078397"/>
              <a:gd name="connsiteX7" fmla="*/ 417320 w 436471"/>
              <a:gd name="connsiteY7" fmla="*/ 1002249 h 1078397"/>
              <a:gd name="connsiteX8" fmla="*/ 417320 w 436471"/>
              <a:gd name="connsiteY8" fmla="*/ 735549 h 1078397"/>
              <a:gd name="connsiteX9" fmla="*/ 236345 w 436471"/>
              <a:gd name="connsiteY9" fmla="*/ 500599 h 1078397"/>
              <a:gd name="connsiteX10" fmla="*/ 379220 w 436471"/>
              <a:gd name="connsiteY10" fmla="*/ 618074 h 1078397"/>
              <a:gd name="connsiteX11" fmla="*/ 125220 w 436471"/>
              <a:gd name="connsiteY11" fmla="*/ 237074 h 1078397"/>
              <a:gd name="connsiteX12" fmla="*/ 191895 w 436471"/>
              <a:gd name="connsiteY12" fmla="*/ 287874 h 1078397"/>
              <a:gd name="connsiteX13" fmla="*/ 1395 w 436471"/>
              <a:gd name="connsiteY13" fmla="*/ 2124 h 107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471" h="1078397">
                <a:moveTo>
                  <a:pt x="1395" y="2124"/>
                </a:moveTo>
                <a:cubicBezTo>
                  <a:pt x="20974" y="31228"/>
                  <a:pt x="265978" y="389474"/>
                  <a:pt x="309370" y="462499"/>
                </a:cubicBezTo>
                <a:cubicBezTo>
                  <a:pt x="352762" y="535524"/>
                  <a:pt x="243753" y="391062"/>
                  <a:pt x="261745" y="440274"/>
                </a:cubicBezTo>
                <a:cubicBezTo>
                  <a:pt x="279737" y="489486"/>
                  <a:pt x="397741" y="703799"/>
                  <a:pt x="417320" y="757774"/>
                </a:cubicBezTo>
                <a:cubicBezTo>
                  <a:pt x="436899" y="811749"/>
                  <a:pt x="380807" y="736607"/>
                  <a:pt x="379220" y="764124"/>
                </a:cubicBezTo>
                <a:cubicBezTo>
                  <a:pt x="377633" y="791641"/>
                  <a:pt x="398270" y="871016"/>
                  <a:pt x="407795" y="922874"/>
                </a:cubicBezTo>
                <a:cubicBezTo>
                  <a:pt x="417320" y="974732"/>
                  <a:pt x="434783" y="1062045"/>
                  <a:pt x="436370" y="1075274"/>
                </a:cubicBezTo>
                <a:cubicBezTo>
                  <a:pt x="437957" y="1088503"/>
                  <a:pt x="420495" y="1058870"/>
                  <a:pt x="417320" y="1002249"/>
                </a:cubicBezTo>
                <a:cubicBezTo>
                  <a:pt x="414145" y="945628"/>
                  <a:pt x="447482" y="819157"/>
                  <a:pt x="417320" y="735549"/>
                </a:cubicBezTo>
                <a:cubicBezTo>
                  <a:pt x="387158" y="651941"/>
                  <a:pt x="242695" y="520178"/>
                  <a:pt x="236345" y="500599"/>
                </a:cubicBezTo>
                <a:cubicBezTo>
                  <a:pt x="229995" y="481020"/>
                  <a:pt x="397741" y="661995"/>
                  <a:pt x="379220" y="618074"/>
                </a:cubicBezTo>
                <a:cubicBezTo>
                  <a:pt x="360699" y="574153"/>
                  <a:pt x="156441" y="292107"/>
                  <a:pt x="125220" y="237074"/>
                </a:cubicBezTo>
                <a:cubicBezTo>
                  <a:pt x="93999" y="182041"/>
                  <a:pt x="209357" y="323857"/>
                  <a:pt x="191895" y="287874"/>
                </a:cubicBezTo>
                <a:cubicBezTo>
                  <a:pt x="174433" y="251891"/>
                  <a:pt x="-18184" y="-26980"/>
                  <a:pt x="1395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60AEFD1-B80C-D454-FF16-313D935B03EF}"/>
              </a:ext>
            </a:extLst>
          </p:cNvPr>
          <p:cNvSpPr/>
          <p:nvPr/>
        </p:nvSpPr>
        <p:spPr>
          <a:xfrm>
            <a:off x="3981402" y="1663700"/>
            <a:ext cx="245185" cy="76223"/>
          </a:xfrm>
          <a:custGeom>
            <a:avLst/>
            <a:gdLst>
              <a:gd name="connsiteX0" fmla="*/ 48 w 245185"/>
              <a:gd name="connsiteY0" fmla="*/ 73025 h 76223"/>
              <a:gd name="connsiteX1" fmla="*/ 130223 w 245185"/>
              <a:gd name="connsiteY1" fmla="*/ 66675 h 76223"/>
              <a:gd name="connsiteX2" fmla="*/ 161973 w 245185"/>
              <a:gd name="connsiteY2" fmla="*/ 0 h 76223"/>
              <a:gd name="connsiteX3" fmla="*/ 168323 w 245185"/>
              <a:gd name="connsiteY3" fmla="*/ 66675 h 76223"/>
              <a:gd name="connsiteX4" fmla="*/ 219123 w 245185"/>
              <a:gd name="connsiteY4" fmla="*/ 66675 h 76223"/>
              <a:gd name="connsiteX5" fmla="*/ 244523 w 245185"/>
              <a:gd name="connsiteY5" fmla="*/ 76200 h 76223"/>
              <a:gd name="connsiteX6" fmla="*/ 193723 w 245185"/>
              <a:gd name="connsiteY6" fmla="*/ 63500 h 76223"/>
              <a:gd name="connsiteX7" fmla="*/ 146098 w 245185"/>
              <a:gd name="connsiteY7" fmla="*/ 66675 h 76223"/>
              <a:gd name="connsiteX8" fmla="*/ 48 w 245185"/>
              <a:gd name="connsiteY8" fmla="*/ 73025 h 7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85" h="76223">
                <a:moveTo>
                  <a:pt x="48" y="73025"/>
                </a:moveTo>
                <a:cubicBezTo>
                  <a:pt x="-2598" y="73025"/>
                  <a:pt x="103236" y="78846"/>
                  <a:pt x="130223" y="66675"/>
                </a:cubicBezTo>
                <a:cubicBezTo>
                  <a:pt x="157211" y="54504"/>
                  <a:pt x="155623" y="0"/>
                  <a:pt x="161973" y="0"/>
                </a:cubicBezTo>
                <a:cubicBezTo>
                  <a:pt x="168323" y="0"/>
                  <a:pt x="158798" y="55562"/>
                  <a:pt x="168323" y="66675"/>
                </a:cubicBezTo>
                <a:cubicBezTo>
                  <a:pt x="177848" y="77788"/>
                  <a:pt x="206423" y="65088"/>
                  <a:pt x="219123" y="66675"/>
                </a:cubicBezTo>
                <a:cubicBezTo>
                  <a:pt x="231823" y="68262"/>
                  <a:pt x="248756" y="76729"/>
                  <a:pt x="244523" y="76200"/>
                </a:cubicBezTo>
                <a:cubicBezTo>
                  <a:pt x="240290" y="75671"/>
                  <a:pt x="210127" y="65087"/>
                  <a:pt x="193723" y="63500"/>
                </a:cubicBezTo>
                <a:cubicBezTo>
                  <a:pt x="177319" y="61913"/>
                  <a:pt x="170969" y="63500"/>
                  <a:pt x="146098" y="66675"/>
                </a:cubicBezTo>
                <a:cubicBezTo>
                  <a:pt x="121227" y="69850"/>
                  <a:pt x="2694" y="73025"/>
                  <a:pt x="48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17C2987-A3FB-6A69-BB6D-2F039258B32F}"/>
              </a:ext>
            </a:extLst>
          </p:cNvPr>
          <p:cNvSpPr/>
          <p:nvPr/>
        </p:nvSpPr>
        <p:spPr>
          <a:xfrm>
            <a:off x="3956049" y="1767202"/>
            <a:ext cx="249742" cy="29941"/>
          </a:xfrm>
          <a:custGeom>
            <a:avLst/>
            <a:gdLst>
              <a:gd name="connsiteX0" fmla="*/ 1 w 249742"/>
              <a:gd name="connsiteY0" fmla="*/ 29848 h 29941"/>
              <a:gd name="connsiteX1" fmla="*/ 152401 w 249742"/>
              <a:gd name="connsiteY1" fmla="*/ 10798 h 29941"/>
              <a:gd name="connsiteX2" fmla="*/ 247651 w 249742"/>
              <a:gd name="connsiteY2" fmla="*/ 20323 h 29941"/>
              <a:gd name="connsiteX3" fmla="*/ 212726 w 249742"/>
              <a:gd name="connsiteY3" fmla="*/ 7623 h 29941"/>
              <a:gd name="connsiteX4" fmla="*/ 149226 w 249742"/>
              <a:gd name="connsiteY4" fmla="*/ 1273 h 29941"/>
              <a:gd name="connsiteX5" fmla="*/ 1 w 249742"/>
              <a:gd name="connsiteY5" fmla="*/ 29848 h 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42" h="29941">
                <a:moveTo>
                  <a:pt x="1" y="29848"/>
                </a:moveTo>
                <a:cubicBezTo>
                  <a:pt x="530" y="31435"/>
                  <a:pt x="111126" y="12385"/>
                  <a:pt x="152401" y="10798"/>
                </a:cubicBezTo>
                <a:cubicBezTo>
                  <a:pt x="193676" y="9211"/>
                  <a:pt x="237597" y="20852"/>
                  <a:pt x="247651" y="20323"/>
                </a:cubicBezTo>
                <a:cubicBezTo>
                  <a:pt x="257705" y="19794"/>
                  <a:pt x="229130" y="10798"/>
                  <a:pt x="212726" y="7623"/>
                </a:cubicBezTo>
                <a:cubicBezTo>
                  <a:pt x="196322" y="4448"/>
                  <a:pt x="182034" y="-2960"/>
                  <a:pt x="149226" y="1273"/>
                </a:cubicBezTo>
                <a:cubicBezTo>
                  <a:pt x="116418" y="5506"/>
                  <a:pt x="-528" y="28261"/>
                  <a:pt x="1" y="2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E6319D1B-A4E4-9A8D-6175-C844EBD53DD6}"/>
              </a:ext>
            </a:extLst>
          </p:cNvPr>
          <p:cNvSpPr/>
          <p:nvPr/>
        </p:nvSpPr>
        <p:spPr>
          <a:xfrm>
            <a:off x="3533552" y="434915"/>
            <a:ext cx="1035939" cy="463814"/>
          </a:xfrm>
          <a:custGeom>
            <a:avLst/>
            <a:gdLst>
              <a:gd name="connsiteX0" fmla="*/ 223 w 1035939"/>
              <a:gd name="connsiteY0" fmla="*/ 155635 h 463814"/>
              <a:gd name="connsiteX1" fmla="*/ 349473 w 1035939"/>
              <a:gd name="connsiteY1" fmla="*/ 31810 h 463814"/>
              <a:gd name="connsiteX2" fmla="*/ 476473 w 1035939"/>
              <a:gd name="connsiteY2" fmla="*/ 9585 h 463814"/>
              <a:gd name="connsiteX3" fmla="*/ 428848 w 1035939"/>
              <a:gd name="connsiteY3" fmla="*/ 15935 h 463814"/>
              <a:gd name="connsiteX4" fmla="*/ 619348 w 1035939"/>
              <a:gd name="connsiteY4" fmla="*/ 85785 h 463814"/>
              <a:gd name="connsiteX5" fmla="*/ 632048 w 1035939"/>
              <a:gd name="connsiteY5" fmla="*/ 152460 h 463814"/>
              <a:gd name="connsiteX6" fmla="*/ 774923 w 1035939"/>
              <a:gd name="connsiteY6" fmla="*/ 174685 h 463814"/>
              <a:gd name="connsiteX7" fmla="*/ 679673 w 1035939"/>
              <a:gd name="connsiteY7" fmla="*/ 174685 h 463814"/>
              <a:gd name="connsiteX8" fmla="*/ 920973 w 1035939"/>
              <a:gd name="connsiteY8" fmla="*/ 187385 h 463814"/>
              <a:gd name="connsiteX9" fmla="*/ 825723 w 1035939"/>
              <a:gd name="connsiteY9" fmla="*/ 206435 h 463814"/>
              <a:gd name="connsiteX10" fmla="*/ 866998 w 1035939"/>
              <a:gd name="connsiteY10" fmla="*/ 320735 h 463814"/>
              <a:gd name="connsiteX11" fmla="*/ 863823 w 1035939"/>
              <a:gd name="connsiteY11" fmla="*/ 314385 h 463814"/>
              <a:gd name="connsiteX12" fmla="*/ 835248 w 1035939"/>
              <a:gd name="connsiteY12" fmla="*/ 311210 h 463814"/>
              <a:gd name="connsiteX13" fmla="*/ 1035273 w 1035939"/>
              <a:gd name="connsiteY13" fmla="*/ 463610 h 463814"/>
              <a:gd name="connsiteX14" fmla="*/ 895573 w 1035939"/>
              <a:gd name="connsiteY14" fmla="*/ 339785 h 463814"/>
              <a:gd name="connsiteX15" fmla="*/ 774923 w 1035939"/>
              <a:gd name="connsiteY15" fmla="*/ 168335 h 463814"/>
              <a:gd name="connsiteX16" fmla="*/ 514573 w 1035939"/>
              <a:gd name="connsiteY16" fmla="*/ 60385 h 463814"/>
              <a:gd name="connsiteX17" fmla="*/ 628873 w 1035939"/>
              <a:gd name="connsiteY17" fmla="*/ 101660 h 463814"/>
              <a:gd name="connsiteX18" fmla="*/ 412973 w 1035939"/>
              <a:gd name="connsiteY18" fmla="*/ 60 h 463814"/>
              <a:gd name="connsiteX19" fmla="*/ 263748 w 1035939"/>
              <a:gd name="connsiteY19" fmla="*/ 85785 h 463814"/>
              <a:gd name="connsiteX20" fmla="*/ 295498 w 1035939"/>
              <a:gd name="connsiteY20" fmla="*/ 19110 h 463814"/>
              <a:gd name="connsiteX21" fmla="*/ 223 w 1035939"/>
              <a:gd name="connsiteY21" fmla="*/ 155635 h 46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5939" h="463814">
                <a:moveTo>
                  <a:pt x="223" y="155635"/>
                </a:moveTo>
                <a:cubicBezTo>
                  <a:pt x="9219" y="157752"/>
                  <a:pt x="270098" y="56152"/>
                  <a:pt x="349473" y="31810"/>
                </a:cubicBezTo>
                <a:cubicBezTo>
                  <a:pt x="428848" y="7468"/>
                  <a:pt x="463244" y="12231"/>
                  <a:pt x="476473" y="9585"/>
                </a:cubicBezTo>
                <a:cubicBezTo>
                  <a:pt x="489702" y="6939"/>
                  <a:pt x="405036" y="3235"/>
                  <a:pt x="428848" y="15935"/>
                </a:cubicBezTo>
                <a:cubicBezTo>
                  <a:pt x="452661" y="28635"/>
                  <a:pt x="585481" y="63031"/>
                  <a:pt x="619348" y="85785"/>
                </a:cubicBezTo>
                <a:cubicBezTo>
                  <a:pt x="653215" y="108539"/>
                  <a:pt x="606119" y="137643"/>
                  <a:pt x="632048" y="152460"/>
                </a:cubicBezTo>
                <a:cubicBezTo>
                  <a:pt x="657977" y="167277"/>
                  <a:pt x="766986" y="170981"/>
                  <a:pt x="774923" y="174685"/>
                </a:cubicBezTo>
                <a:cubicBezTo>
                  <a:pt x="782860" y="178389"/>
                  <a:pt x="655331" y="172568"/>
                  <a:pt x="679673" y="174685"/>
                </a:cubicBezTo>
                <a:cubicBezTo>
                  <a:pt x="704015" y="176802"/>
                  <a:pt x="896631" y="182093"/>
                  <a:pt x="920973" y="187385"/>
                </a:cubicBezTo>
                <a:cubicBezTo>
                  <a:pt x="945315" y="192677"/>
                  <a:pt x="834719" y="184210"/>
                  <a:pt x="825723" y="206435"/>
                </a:cubicBezTo>
                <a:cubicBezTo>
                  <a:pt x="816727" y="228660"/>
                  <a:pt x="860648" y="302743"/>
                  <a:pt x="866998" y="320735"/>
                </a:cubicBezTo>
                <a:cubicBezTo>
                  <a:pt x="873348" y="338727"/>
                  <a:pt x="869115" y="315972"/>
                  <a:pt x="863823" y="314385"/>
                </a:cubicBezTo>
                <a:cubicBezTo>
                  <a:pt x="858531" y="312798"/>
                  <a:pt x="806673" y="286339"/>
                  <a:pt x="835248" y="311210"/>
                </a:cubicBezTo>
                <a:cubicBezTo>
                  <a:pt x="863823" y="336081"/>
                  <a:pt x="1025219" y="458848"/>
                  <a:pt x="1035273" y="463610"/>
                </a:cubicBezTo>
                <a:cubicBezTo>
                  <a:pt x="1045327" y="468373"/>
                  <a:pt x="938965" y="388997"/>
                  <a:pt x="895573" y="339785"/>
                </a:cubicBezTo>
                <a:cubicBezTo>
                  <a:pt x="852181" y="290573"/>
                  <a:pt x="838423" y="214902"/>
                  <a:pt x="774923" y="168335"/>
                </a:cubicBezTo>
                <a:cubicBezTo>
                  <a:pt x="711423" y="121768"/>
                  <a:pt x="538915" y="71497"/>
                  <a:pt x="514573" y="60385"/>
                </a:cubicBezTo>
                <a:cubicBezTo>
                  <a:pt x="490231" y="49273"/>
                  <a:pt x="645806" y="111714"/>
                  <a:pt x="628873" y="101660"/>
                </a:cubicBezTo>
                <a:cubicBezTo>
                  <a:pt x="611940" y="91606"/>
                  <a:pt x="473827" y="2706"/>
                  <a:pt x="412973" y="60"/>
                </a:cubicBezTo>
                <a:cubicBezTo>
                  <a:pt x="352119" y="-2586"/>
                  <a:pt x="283327" y="82610"/>
                  <a:pt x="263748" y="85785"/>
                </a:cubicBezTo>
                <a:cubicBezTo>
                  <a:pt x="244169" y="88960"/>
                  <a:pt x="334127" y="8527"/>
                  <a:pt x="295498" y="19110"/>
                </a:cubicBezTo>
                <a:cubicBezTo>
                  <a:pt x="256869" y="29693"/>
                  <a:pt x="-8773" y="153518"/>
                  <a:pt x="223" y="155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C0C527F0-8017-D8A0-792D-FF2813C2EFF3}"/>
              </a:ext>
            </a:extLst>
          </p:cNvPr>
          <p:cNvSpPr/>
          <p:nvPr/>
        </p:nvSpPr>
        <p:spPr>
          <a:xfrm>
            <a:off x="3903626" y="792720"/>
            <a:ext cx="430649" cy="1157035"/>
          </a:xfrm>
          <a:custGeom>
            <a:avLst/>
            <a:gdLst>
              <a:gd name="connsiteX0" fmla="*/ 4799 w 430649"/>
              <a:gd name="connsiteY0" fmla="*/ 7380 h 1157035"/>
              <a:gd name="connsiteX1" fmla="*/ 404849 w 430649"/>
              <a:gd name="connsiteY1" fmla="*/ 696355 h 1157035"/>
              <a:gd name="connsiteX2" fmla="*/ 309599 w 430649"/>
              <a:gd name="connsiteY2" fmla="*/ 670955 h 1157035"/>
              <a:gd name="connsiteX3" fmla="*/ 376274 w 430649"/>
              <a:gd name="connsiteY3" fmla="*/ 947180 h 1157035"/>
              <a:gd name="connsiteX4" fmla="*/ 350874 w 430649"/>
              <a:gd name="connsiteY4" fmla="*/ 864630 h 1157035"/>
              <a:gd name="connsiteX5" fmla="*/ 427074 w 430649"/>
              <a:gd name="connsiteY5" fmla="*/ 1144030 h 1157035"/>
              <a:gd name="connsiteX6" fmla="*/ 408024 w 430649"/>
              <a:gd name="connsiteY6" fmla="*/ 1064655 h 1157035"/>
              <a:gd name="connsiteX7" fmla="*/ 319124 w 430649"/>
              <a:gd name="connsiteY7" fmla="*/ 661430 h 1157035"/>
              <a:gd name="connsiteX8" fmla="*/ 379449 w 430649"/>
              <a:gd name="connsiteY8" fmla="*/ 743980 h 1157035"/>
              <a:gd name="connsiteX9" fmla="*/ 306424 w 430649"/>
              <a:gd name="connsiteY9" fmla="*/ 547130 h 1157035"/>
              <a:gd name="connsiteX10" fmla="*/ 188949 w 430649"/>
              <a:gd name="connsiteY10" fmla="*/ 343930 h 1157035"/>
              <a:gd name="connsiteX11" fmla="*/ 4799 w 430649"/>
              <a:gd name="connsiteY11" fmla="*/ 7380 h 115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649" h="1157035">
                <a:moveTo>
                  <a:pt x="4799" y="7380"/>
                </a:moveTo>
                <a:cubicBezTo>
                  <a:pt x="40782" y="66117"/>
                  <a:pt x="354049" y="585759"/>
                  <a:pt x="404849" y="696355"/>
                </a:cubicBezTo>
                <a:cubicBezTo>
                  <a:pt x="455649" y="806951"/>
                  <a:pt x="314361" y="629151"/>
                  <a:pt x="309599" y="670955"/>
                </a:cubicBezTo>
                <a:cubicBezTo>
                  <a:pt x="304837" y="712759"/>
                  <a:pt x="369395" y="914901"/>
                  <a:pt x="376274" y="947180"/>
                </a:cubicBezTo>
                <a:cubicBezTo>
                  <a:pt x="383153" y="979459"/>
                  <a:pt x="342407" y="831822"/>
                  <a:pt x="350874" y="864630"/>
                </a:cubicBezTo>
                <a:cubicBezTo>
                  <a:pt x="359341" y="897438"/>
                  <a:pt x="417549" y="1110693"/>
                  <a:pt x="427074" y="1144030"/>
                </a:cubicBezTo>
                <a:cubicBezTo>
                  <a:pt x="436599" y="1177368"/>
                  <a:pt x="426016" y="1145088"/>
                  <a:pt x="408024" y="1064655"/>
                </a:cubicBezTo>
                <a:cubicBezTo>
                  <a:pt x="390032" y="984222"/>
                  <a:pt x="323886" y="714876"/>
                  <a:pt x="319124" y="661430"/>
                </a:cubicBezTo>
                <a:cubicBezTo>
                  <a:pt x="314362" y="607984"/>
                  <a:pt x="381566" y="763030"/>
                  <a:pt x="379449" y="743980"/>
                </a:cubicBezTo>
                <a:cubicBezTo>
                  <a:pt x="377332" y="724930"/>
                  <a:pt x="338174" y="613805"/>
                  <a:pt x="306424" y="547130"/>
                </a:cubicBezTo>
                <a:cubicBezTo>
                  <a:pt x="274674" y="480455"/>
                  <a:pt x="232341" y="430713"/>
                  <a:pt x="188949" y="343930"/>
                </a:cubicBezTo>
                <a:cubicBezTo>
                  <a:pt x="145557" y="257147"/>
                  <a:pt x="-31184" y="-51357"/>
                  <a:pt x="4799" y="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AB07ECD-35B3-41EB-8271-C10DE20CA3E1}"/>
              </a:ext>
            </a:extLst>
          </p:cNvPr>
          <p:cNvSpPr/>
          <p:nvPr/>
        </p:nvSpPr>
        <p:spPr>
          <a:xfrm>
            <a:off x="4144949" y="1772532"/>
            <a:ext cx="443175" cy="456315"/>
          </a:xfrm>
          <a:custGeom>
            <a:avLst/>
            <a:gdLst>
              <a:gd name="connsiteX0" fmla="*/ 1601 w 443175"/>
              <a:gd name="connsiteY0" fmla="*/ 2293 h 456315"/>
              <a:gd name="connsiteX1" fmla="*/ 274651 w 443175"/>
              <a:gd name="connsiteY1" fmla="*/ 278518 h 456315"/>
              <a:gd name="connsiteX2" fmla="*/ 268301 w 443175"/>
              <a:gd name="connsiteY2" fmla="*/ 243593 h 456315"/>
              <a:gd name="connsiteX3" fmla="*/ 439751 w 443175"/>
              <a:gd name="connsiteY3" fmla="*/ 449968 h 456315"/>
              <a:gd name="connsiteX4" fmla="*/ 366726 w 443175"/>
              <a:gd name="connsiteY4" fmla="*/ 383293 h 456315"/>
              <a:gd name="connsiteX5" fmla="*/ 176226 w 443175"/>
              <a:gd name="connsiteY5" fmla="*/ 180093 h 456315"/>
              <a:gd name="connsiteX6" fmla="*/ 274651 w 443175"/>
              <a:gd name="connsiteY6" fmla="*/ 224543 h 456315"/>
              <a:gd name="connsiteX7" fmla="*/ 179401 w 443175"/>
              <a:gd name="connsiteY7" fmla="*/ 129293 h 456315"/>
              <a:gd name="connsiteX8" fmla="*/ 268301 w 443175"/>
              <a:gd name="connsiteY8" fmla="*/ 202318 h 456315"/>
              <a:gd name="connsiteX9" fmla="*/ 166701 w 443175"/>
              <a:gd name="connsiteY9" fmla="*/ 148343 h 456315"/>
              <a:gd name="connsiteX10" fmla="*/ 1601 w 443175"/>
              <a:gd name="connsiteY10" fmla="*/ 2293 h 45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75" h="456315">
                <a:moveTo>
                  <a:pt x="1601" y="2293"/>
                </a:moveTo>
                <a:cubicBezTo>
                  <a:pt x="19593" y="23989"/>
                  <a:pt x="230201" y="238301"/>
                  <a:pt x="274651" y="278518"/>
                </a:cubicBezTo>
                <a:cubicBezTo>
                  <a:pt x="319101" y="318735"/>
                  <a:pt x="240784" y="215018"/>
                  <a:pt x="268301" y="243593"/>
                </a:cubicBezTo>
                <a:cubicBezTo>
                  <a:pt x="295818" y="272168"/>
                  <a:pt x="423347" y="426685"/>
                  <a:pt x="439751" y="449968"/>
                </a:cubicBezTo>
                <a:cubicBezTo>
                  <a:pt x="456155" y="473251"/>
                  <a:pt x="410647" y="428272"/>
                  <a:pt x="366726" y="383293"/>
                </a:cubicBezTo>
                <a:cubicBezTo>
                  <a:pt x="322805" y="338314"/>
                  <a:pt x="191572" y="206551"/>
                  <a:pt x="176226" y="180093"/>
                </a:cubicBezTo>
                <a:cubicBezTo>
                  <a:pt x="160880" y="153635"/>
                  <a:pt x="274122" y="233010"/>
                  <a:pt x="274651" y="224543"/>
                </a:cubicBezTo>
                <a:cubicBezTo>
                  <a:pt x="275180" y="216076"/>
                  <a:pt x="180459" y="132997"/>
                  <a:pt x="179401" y="129293"/>
                </a:cubicBezTo>
                <a:cubicBezTo>
                  <a:pt x="178343" y="125589"/>
                  <a:pt x="270418" y="199143"/>
                  <a:pt x="268301" y="202318"/>
                </a:cubicBezTo>
                <a:cubicBezTo>
                  <a:pt x="266184" y="205493"/>
                  <a:pt x="211151" y="177447"/>
                  <a:pt x="166701" y="148343"/>
                </a:cubicBezTo>
                <a:cubicBezTo>
                  <a:pt x="122251" y="119239"/>
                  <a:pt x="-16391" y="-19403"/>
                  <a:pt x="1601" y="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17DC6421-3A64-59F1-D04B-FDD1644E6F6C}"/>
              </a:ext>
            </a:extLst>
          </p:cNvPr>
          <p:cNvSpPr/>
          <p:nvPr/>
        </p:nvSpPr>
        <p:spPr>
          <a:xfrm>
            <a:off x="4478250" y="892029"/>
            <a:ext cx="347793" cy="1051982"/>
          </a:xfrm>
          <a:custGeom>
            <a:avLst/>
            <a:gdLst>
              <a:gd name="connsiteX0" fmla="*/ 1675 w 347793"/>
              <a:gd name="connsiteY0" fmla="*/ 3321 h 1051982"/>
              <a:gd name="connsiteX1" fmla="*/ 284250 w 347793"/>
              <a:gd name="connsiteY1" fmla="*/ 552596 h 1051982"/>
              <a:gd name="connsiteX2" fmla="*/ 265200 w 347793"/>
              <a:gd name="connsiteY2" fmla="*/ 527196 h 1051982"/>
              <a:gd name="connsiteX3" fmla="*/ 328700 w 347793"/>
              <a:gd name="connsiteY3" fmla="*/ 803421 h 1051982"/>
              <a:gd name="connsiteX4" fmla="*/ 325525 w 347793"/>
              <a:gd name="connsiteY4" fmla="*/ 724046 h 1051982"/>
              <a:gd name="connsiteX5" fmla="*/ 347750 w 347793"/>
              <a:gd name="connsiteY5" fmla="*/ 1047896 h 1051982"/>
              <a:gd name="connsiteX6" fmla="*/ 328700 w 347793"/>
              <a:gd name="connsiteY6" fmla="*/ 876446 h 1051982"/>
              <a:gd name="connsiteX7" fmla="*/ 255675 w 347793"/>
              <a:gd name="connsiteY7" fmla="*/ 450996 h 1051982"/>
              <a:gd name="connsiteX8" fmla="*/ 115975 w 347793"/>
              <a:gd name="connsiteY8" fmla="*/ 177946 h 1051982"/>
              <a:gd name="connsiteX9" fmla="*/ 163600 w 347793"/>
              <a:gd name="connsiteY9" fmla="*/ 314471 h 1051982"/>
              <a:gd name="connsiteX10" fmla="*/ 1675 w 347793"/>
              <a:gd name="connsiteY10" fmla="*/ 3321 h 10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793" h="1051982">
                <a:moveTo>
                  <a:pt x="1675" y="3321"/>
                </a:moveTo>
                <a:cubicBezTo>
                  <a:pt x="21783" y="43009"/>
                  <a:pt x="240329" y="465284"/>
                  <a:pt x="284250" y="552596"/>
                </a:cubicBezTo>
                <a:cubicBezTo>
                  <a:pt x="328171" y="639909"/>
                  <a:pt x="257792" y="485392"/>
                  <a:pt x="265200" y="527196"/>
                </a:cubicBezTo>
                <a:cubicBezTo>
                  <a:pt x="272608" y="569000"/>
                  <a:pt x="318646" y="770613"/>
                  <a:pt x="328700" y="803421"/>
                </a:cubicBezTo>
                <a:cubicBezTo>
                  <a:pt x="338754" y="836229"/>
                  <a:pt x="322350" y="683300"/>
                  <a:pt x="325525" y="724046"/>
                </a:cubicBezTo>
                <a:cubicBezTo>
                  <a:pt x="328700" y="764792"/>
                  <a:pt x="347221" y="1022496"/>
                  <a:pt x="347750" y="1047896"/>
                </a:cubicBezTo>
                <a:cubicBezTo>
                  <a:pt x="348279" y="1073296"/>
                  <a:pt x="344046" y="975929"/>
                  <a:pt x="328700" y="876446"/>
                </a:cubicBezTo>
                <a:cubicBezTo>
                  <a:pt x="313354" y="776963"/>
                  <a:pt x="291129" y="567413"/>
                  <a:pt x="255675" y="450996"/>
                </a:cubicBezTo>
                <a:cubicBezTo>
                  <a:pt x="220221" y="334579"/>
                  <a:pt x="131321" y="200700"/>
                  <a:pt x="115975" y="177946"/>
                </a:cubicBezTo>
                <a:cubicBezTo>
                  <a:pt x="100629" y="155192"/>
                  <a:pt x="178417" y="336696"/>
                  <a:pt x="163600" y="314471"/>
                </a:cubicBezTo>
                <a:cubicBezTo>
                  <a:pt x="148783" y="292246"/>
                  <a:pt x="-18433" y="-36367"/>
                  <a:pt x="1675" y="3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57518BE-3D00-1CA3-C3DA-8D8331CA5F65}"/>
              </a:ext>
            </a:extLst>
          </p:cNvPr>
          <p:cNvSpPr/>
          <p:nvPr/>
        </p:nvSpPr>
        <p:spPr>
          <a:xfrm>
            <a:off x="4756144" y="1838025"/>
            <a:ext cx="154060" cy="917875"/>
          </a:xfrm>
          <a:custGeom>
            <a:avLst/>
            <a:gdLst>
              <a:gd name="connsiteX0" fmla="*/ 6 w 154060"/>
              <a:gd name="connsiteY0" fmla="*/ 300 h 917875"/>
              <a:gd name="connsiteX1" fmla="*/ 142881 w 154060"/>
              <a:gd name="connsiteY1" fmla="*/ 178100 h 917875"/>
              <a:gd name="connsiteX2" fmla="*/ 114306 w 154060"/>
              <a:gd name="connsiteY2" fmla="*/ 432100 h 917875"/>
              <a:gd name="connsiteX3" fmla="*/ 149231 w 154060"/>
              <a:gd name="connsiteY3" fmla="*/ 365425 h 917875"/>
              <a:gd name="connsiteX4" fmla="*/ 133356 w 154060"/>
              <a:gd name="connsiteY4" fmla="*/ 670225 h 917875"/>
              <a:gd name="connsiteX5" fmla="*/ 130181 w 154060"/>
              <a:gd name="connsiteY5" fmla="*/ 568625 h 917875"/>
              <a:gd name="connsiteX6" fmla="*/ 60331 w 154060"/>
              <a:gd name="connsiteY6" fmla="*/ 917875 h 917875"/>
              <a:gd name="connsiteX7" fmla="*/ 117481 w 154060"/>
              <a:gd name="connsiteY7" fmla="*/ 571800 h 917875"/>
              <a:gd name="connsiteX8" fmla="*/ 149231 w 154060"/>
              <a:gd name="connsiteY8" fmla="*/ 219375 h 917875"/>
              <a:gd name="connsiteX9" fmla="*/ 6 w 154060"/>
              <a:gd name="connsiteY9" fmla="*/ 300 h 9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060" h="917875">
                <a:moveTo>
                  <a:pt x="6" y="300"/>
                </a:moveTo>
                <a:cubicBezTo>
                  <a:pt x="-1052" y="-6579"/>
                  <a:pt x="123831" y="106133"/>
                  <a:pt x="142881" y="178100"/>
                </a:cubicBezTo>
                <a:cubicBezTo>
                  <a:pt x="161931" y="250067"/>
                  <a:pt x="113248" y="400879"/>
                  <a:pt x="114306" y="432100"/>
                </a:cubicBezTo>
                <a:cubicBezTo>
                  <a:pt x="115364" y="463321"/>
                  <a:pt x="146056" y="325738"/>
                  <a:pt x="149231" y="365425"/>
                </a:cubicBezTo>
                <a:cubicBezTo>
                  <a:pt x="152406" y="405112"/>
                  <a:pt x="136531" y="636358"/>
                  <a:pt x="133356" y="670225"/>
                </a:cubicBezTo>
                <a:cubicBezTo>
                  <a:pt x="130181" y="704092"/>
                  <a:pt x="142352" y="527350"/>
                  <a:pt x="130181" y="568625"/>
                </a:cubicBezTo>
                <a:cubicBezTo>
                  <a:pt x="118010" y="609900"/>
                  <a:pt x="62448" y="917346"/>
                  <a:pt x="60331" y="917875"/>
                </a:cubicBezTo>
                <a:cubicBezTo>
                  <a:pt x="58214" y="918404"/>
                  <a:pt x="102664" y="688217"/>
                  <a:pt x="117481" y="571800"/>
                </a:cubicBezTo>
                <a:cubicBezTo>
                  <a:pt x="132298" y="455383"/>
                  <a:pt x="166693" y="311450"/>
                  <a:pt x="149231" y="219375"/>
                </a:cubicBezTo>
                <a:cubicBezTo>
                  <a:pt x="131769" y="127300"/>
                  <a:pt x="1064" y="7179"/>
                  <a:pt x="6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2F3E336-5F5C-D5B7-B551-D96344114714}"/>
              </a:ext>
            </a:extLst>
          </p:cNvPr>
          <p:cNvSpPr/>
          <p:nvPr/>
        </p:nvSpPr>
        <p:spPr>
          <a:xfrm>
            <a:off x="3716372" y="566678"/>
            <a:ext cx="789736" cy="366386"/>
          </a:xfrm>
          <a:custGeom>
            <a:avLst/>
            <a:gdLst>
              <a:gd name="connsiteX0" fmla="*/ 1553 w 789736"/>
              <a:gd name="connsiteY0" fmla="*/ 1647 h 366386"/>
              <a:gd name="connsiteX1" fmla="*/ 271428 w 789736"/>
              <a:gd name="connsiteY1" fmla="*/ 42922 h 366386"/>
              <a:gd name="connsiteX2" fmla="*/ 544478 w 789736"/>
              <a:gd name="connsiteY2" fmla="*/ 217547 h 366386"/>
              <a:gd name="connsiteX3" fmla="*/ 468278 w 789736"/>
              <a:gd name="connsiteY3" fmla="*/ 125472 h 366386"/>
              <a:gd name="connsiteX4" fmla="*/ 776253 w 789736"/>
              <a:gd name="connsiteY4" fmla="*/ 360422 h 366386"/>
              <a:gd name="connsiteX5" fmla="*/ 700053 w 789736"/>
              <a:gd name="connsiteY5" fmla="*/ 281047 h 366386"/>
              <a:gd name="connsiteX6" fmla="*/ 388903 w 789736"/>
              <a:gd name="connsiteY6" fmla="*/ 115947 h 366386"/>
              <a:gd name="connsiteX7" fmla="*/ 271428 w 789736"/>
              <a:gd name="connsiteY7" fmla="*/ 52447 h 366386"/>
              <a:gd name="connsiteX8" fmla="*/ 398428 w 789736"/>
              <a:gd name="connsiteY8" fmla="*/ 81022 h 366386"/>
              <a:gd name="connsiteX9" fmla="*/ 1553 w 789736"/>
              <a:gd name="connsiteY9" fmla="*/ 1647 h 36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736" h="366386">
                <a:moveTo>
                  <a:pt x="1553" y="1647"/>
                </a:moveTo>
                <a:cubicBezTo>
                  <a:pt x="-19614" y="-4703"/>
                  <a:pt x="180941" y="6939"/>
                  <a:pt x="271428" y="42922"/>
                </a:cubicBezTo>
                <a:cubicBezTo>
                  <a:pt x="361915" y="78905"/>
                  <a:pt x="511670" y="203789"/>
                  <a:pt x="544478" y="217547"/>
                </a:cubicBezTo>
                <a:cubicBezTo>
                  <a:pt x="577286" y="231305"/>
                  <a:pt x="429649" y="101659"/>
                  <a:pt x="468278" y="125472"/>
                </a:cubicBezTo>
                <a:cubicBezTo>
                  <a:pt x="506907" y="149285"/>
                  <a:pt x="737624" y="334493"/>
                  <a:pt x="776253" y="360422"/>
                </a:cubicBezTo>
                <a:cubicBezTo>
                  <a:pt x="814882" y="386351"/>
                  <a:pt x="764611" y="321793"/>
                  <a:pt x="700053" y="281047"/>
                </a:cubicBezTo>
                <a:cubicBezTo>
                  <a:pt x="635495" y="240301"/>
                  <a:pt x="388903" y="115947"/>
                  <a:pt x="388903" y="115947"/>
                </a:cubicBezTo>
                <a:cubicBezTo>
                  <a:pt x="317465" y="77847"/>
                  <a:pt x="269841" y="58268"/>
                  <a:pt x="271428" y="52447"/>
                </a:cubicBezTo>
                <a:cubicBezTo>
                  <a:pt x="273016" y="46626"/>
                  <a:pt x="440232" y="86843"/>
                  <a:pt x="398428" y="81022"/>
                </a:cubicBezTo>
                <a:cubicBezTo>
                  <a:pt x="356624" y="75201"/>
                  <a:pt x="22720" y="7997"/>
                  <a:pt x="1553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8DA3F47-550A-3239-0E89-2F999A32B3FE}"/>
              </a:ext>
            </a:extLst>
          </p:cNvPr>
          <p:cNvSpPr/>
          <p:nvPr/>
        </p:nvSpPr>
        <p:spPr>
          <a:xfrm>
            <a:off x="3746637" y="685989"/>
            <a:ext cx="590752" cy="898471"/>
          </a:xfrm>
          <a:custGeom>
            <a:avLst/>
            <a:gdLst>
              <a:gd name="connsiteX0" fmla="*/ 3038 w 590752"/>
              <a:gd name="connsiteY0" fmla="*/ 2986 h 898471"/>
              <a:gd name="connsiteX1" fmla="*/ 425313 w 590752"/>
              <a:gd name="connsiteY1" fmla="*/ 584011 h 898471"/>
              <a:gd name="connsiteX2" fmla="*/ 355463 w 590752"/>
              <a:gd name="connsiteY2" fmla="*/ 523686 h 898471"/>
              <a:gd name="connsiteX3" fmla="*/ 587238 w 590752"/>
              <a:gd name="connsiteY3" fmla="*/ 891986 h 898471"/>
              <a:gd name="connsiteX4" fmla="*/ 501513 w 590752"/>
              <a:gd name="connsiteY4" fmla="*/ 768161 h 898471"/>
              <a:gd name="connsiteX5" fmla="*/ 171313 w 590752"/>
              <a:gd name="connsiteY5" fmla="*/ 276036 h 898471"/>
              <a:gd name="connsiteX6" fmla="*/ 231638 w 590752"/>
              <a:gd name="connsiteY6" fmla="*/ 352236 h 898471"/>
              <a:gd name="connsiteX7" fmla="*/ 3038 w 590752"/>
              <a:gd name="connsiteY7" fmla="*/ 2986 h 8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752" h="898471">
                <a:moveTo>
                  <a:pt x="3038" y="2986"/>
                </a:moveTo>
                <a:cubicBezTo>
                  <a:pt x="35317" y="41615"/>
                  <a:pt x="366576" y="497228"/>
                  <a:pt x="425313" y="584011"/>
                </a:cubicBezTo>
                <a:cubicBezTo>
                  <a:pt x="484051" y="670794"/>
                  <a:pt x="328476" y="472357"/>
                  <a:pt x="355463" y="523686"/>
                </a:cubicBezTo>
                <a:cubicBezTo>
                  <a:pt x="382451" y="575015"/>
                  <a:pt x="562896" y="851240"/>
                  <a:pt x="587238" y="891986"/>
                </a:cubicBezTo>
                <a:cubicBezTo>
                  <a:pt x="611580" y="932732"/>
                  <a:pt x="501513" y="768161"/>
                  <a:pt x="501513" y="768161"/>
                </a:cubicBezTo>
                <a:lnTo>
                  <a:pt x="171313" y="276036"/>
                </a:lnTo>
                <a:cubicBezTo>
                  <a:pt x="126334" y="206715"/>
                  <a:pt x="257567" y="391923"/>
                  <a:pt x="231638" y="352236"/>
                </a:cubicBezTo>
                <a:cubicBezTo>
                  <a:pt x="205709" y="312549"/>
                  <a:pt x="-29241" y="-35643"/>
                  <a:pt x="3038" y="2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0FB1AA1B-750F-AFF8-38DD-4A488C2D919E}"/>
              </a:ext>
            </a:extLst>
          </p:cNvPr>
          <p:cNvSpPr/>
          <p:nvPr/>
        </p:nvSpPr>
        <p:spPr>
          <a:xfrm>
            <a:off x="3781419" y="553734"/>
            <a:ext cx="768689" cy="1569023"/>
          </a:xfrm>
          <a:custGeom>
            <a:avLst/>
            <a:gdLst>
              <a:gd name="connsiteX0" fmla="*/ 6356 w 768689"/>
              <a:gd name="connsiteY0" fmla="*/ 8241 h 1569023"/>
              <a:gd name="connsiteX1" fmla="*/ 530231 w 768689"/>
              <a:gd name="connsiteY1" fmla="*/ 601966 h 1569023"/>
              <a:gd name="connsiteX2" fmla="*/ 457206 w 768689"/>
              <a:gd name="connsiteY2" fmla="*/ 547991 h 1569023"/>
              <a:gd name="connsiteX3" fmla="*/ 600081 w 768689"/>
              <a:gd name="connsiteY3" fmla="*/ 798816 h 1569023"/>
              <a:gd name="connsiteX4" fmla="*/ 609606 w 768689"/>
              <a:gd name="connsiteY4" fmla="*/ 1049641 h 1569023"/>
              <a:gd name="connsiteX5" fmla="*/ 577856 w 768689"/>
              <a:gd name="connsiteY5" fmla="*/ 970266 h 1569023"/>
              <a:gd name="connsiteX6" fmla="*/ 762006 w 768689"/>
              <a:gd name="connsiteY6" fmla="*/ 1548116 h 1569023"/>
              <a:gd name="connsiteX7" fmla="*/ 714381 w 768689"/>
              <a:gd name="connsiteY7" fmla="*/ 1389366 h 1569023"/>
              <a:gd name="connsiteX8" fmla="*/ 581031 w 768689"/>
              <a:gd name="connsiteY8" fmla="*/ 887716 h 1569023"/>
              <a:gd name="connsiteX9" fmla="*/ 565156 w 768689"/>
              <a:gd name="connsiteY9" fmla="*/ 716266 h 1569023"/>
              <a:gd name="connsiteX10" fmla="*/ 301631 w 768689"/>
              <a:gd name="connsiteY10" fmla="*/ 335266 h 1569023"/>
              <a:gd name="connsiteX11" fmla="*/ 193681 w 768689"/>
              <a:gd name="connsiteY11" fmla="*/ 186041 h 1569023"/>
              <a:gd name="connsiteX12" fmla="*/ 234956 w 768689"/>
              <a:gd name="connsiteY12" fmla="*/ 249541 h 1569023"/>
              <a:gd name="connsiteX13" fmla="*/ 6356 w 768689"/>
              <a:gd name="connsiteY13" fmla="*/ 8241 h 156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689" h="1569023">
                <a:moveTo>
                  <a:pt x="6356" y="8241"/>
                </a:moveTo>
                <a:cubicBezTo>
                  <a:pt x="55569" y="66979"/>
                  <a:pt x="455089" y="512008"/>
                  <a:pt x="530231" y="601966"/>
                </a:cubicBezTo>
                <a:cubicBezTo>
                  <a:pt x="605373" y="691924"/>
                  <a:pt x="445564" y="515183"/>
                  <a:pt x="457206" y="547991"/>
                </a:cubicBezTo>
                <a:cubicBezTo>
                  <a:pt x="468848" y="580799"/>
                  <a:pt x="574681" y="715208"/>
                  <a:pt x="600081" y="798816"/>
                </a:cubicBezTo>
                <a:cubicBezTo>
                  <a:pt x="625481" y="882424"/>
                  <a:pt x="613310" y="1021066"/>
                  <a:pt x="609606" y="1049641"/>
                </a:cubicBezTo>
                <a:cubicBezTo>
                  <a:pt x="605902" y="1078216"/>
                  <a:pt x="552456" y="887187"/>
                  <a:pt x="577856" y="970266"/>
                </a:cubicBezTo>
                <a:cubicBezTo>
                  <a:pt x="603256" y="1053345"/>
                  <a:pt x="739252" y="1478266"/>
                  <a:pt x="762006" y="1548116"/>
                </a:cubicBezTo>
                <a:cubicBezTo>
                  <a:pt x="784760" y="1617966"/>
                  <a:pt x="744543" y="1499433"/>
                  <a:pt x="714381" y="1389366"/>
                </a:cubicBezTo>
                <a:cubicBezTo>
                  <a:pt x="684219" y="1279299"/>
                  <a:pt x="605902" y="999899"/>
                  <a:pt x="581031" y="887716"/>
                </a:cubicBezTo>
                <a:cubicBezTo>
                  <a:pt x="556160" y="775533"/>
                  <a:pt x="611723" y="808341"/>
                  <a:pt x="565156" y="716266"/>
                </a:cubicBezTo>
                <a:cubicBezTo>
                  <a:pt x="518589" y="624191"/>
                  <a:pt x="363543" y="423637"/>
                  <a:pt x="301631" y="335266"/>
                </a:cubicBezTo>
                <a:cubicBezTo>
                  <a:pt x="239719" y="246895"/>
                  <a:pt x="204794" y="200329"/>
                  <a:pt x="193681" y="186041"/>
                </a:cubicBezTo>
                <a:cubicBezTo>
                  <a:pt x="182569" y="171754"/>
                  <a:pt x="260885" y="275999"/>
                  <a:pt x="234956" y="249541"/>
                </a:cubicBezTo>
                <a:cubicBezTo>
                  <a:pt x="209027" y="223083"/>
                  <a:pt x="-42857" y="-50497"/>
                  <a:pt x="6356" y="8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D44DE9B-751F-26A1-B81B-4299B744024E}"/>
              </a:ext>
            </a:extLst>
          </p:cNvPr>
          <p:cNvSpPr/>
          <p:nvPr/>
        </p:nvSpPr>
        <p:spPr>
          <a:xfrm>
            <a:off x="4181267" y="1142252"/>
            <a:ext cx="476512" cy="1189934"/>
          </a:xfrm>
          <a:custGeom>
            <a:avLst/>
            <a:gdLst>
              <a:gd name="connsiteX0" fmla="*/ 208 w 476512"/>
              <a:gd name="connsiteY0" fmla="*/ 748 h 1189934"/>
              <a:gd name="connsiteX1" fmla="*/ 184358 w 476512"/>
              <a:gd name="connsiteY1" fmla="*/ 527798 h 1189934"/>
              <a:gd name="connsiteX2" fmla="*/ 301833 w 476512"/>
              <a:gd name="connsiteY2" fmla="*/ 816723 h 1189934"/>
              <a:gd name="connsiteX3" fmla="*/ 203408 w 476512"/>
              <a:gd name="connsiteY3" fmla="*/ 715123 h 1189934"/>
              <a:gd name="connsiteX4" fmla="*/ 466933 w 476512"/>
              <a:gd name="connsiteY4" fmla="*/ 1175498 h 1189934"/>
              <a:gd name="connsiteX5" fmla="*/ 400258 w 476512"/>
              <a:gd name="connsiteY5" fmla="*/ 1035798 h 1189934"/>
              <a:gd name="connsiteX6" fmla="*/ 222458 w 476512"/>
              <a:gd name="connsiteY6" fmla="*/ 651623 h 1189934"/>
              <a:gd name="connsiteX7" fmla="*/ 208 w 476512"/>
              <a:gd name="connsiteY7" fmla="*/ 748 h 118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512" h="1189934">
                <a:moveTo>
                  <a:pt x="208" y="748"/>
                </a:moveTo>
                <a:cubicBezTo>
                  <a:pt x="-6142" y="-19889"/>
                  <a:pt x="134087" y="391802"/>
                  <a:pt x="184358" y="527798"/>
                </a:cubicBezTo>
                <a:cubicBezTo>
                  <a:pt x="234629" y="663794"/>
                  <a:pt x="298658" y="785502"/>
                  <a:pt x="301833" y="816723"/>
                </a:cubicBezTo>
                <a:cubicBezTo>
                  <a:pt x="305008" y="847944"/>
                  <a:pt x="175891" y="655327"/>
                  <a:pt x="203408" y="715123"/>
                </a:cubicBezTo>
                <a:cubicBezTo>
                  <a:pt x="230925" y="774919"/>
                  <a:pt x="434125" y="1122052"/>
                  <a:pt x="466933" y="1175498"/>
                </a:cubicBezTo>
                <a:cubicBezTo>
                  <a:pt x="499741" y="1228944"/>
                  <a:pt x="441004" y="1123110"/>
                  <a:pt x="400258" y="1035798"/>
                </a:cubicBezTo>
                <a:cubicBezTo>
                  <a:pt x="359512" y="948486"/>
                  <a:pt x="287016" y="818840"/>
                  <a:pt x="222458" y="651623"/>
                </a:cubicBezTo>
                <a:cubicBezTo>
                  <a:pt x="157900" y="484406"/>
                  <a:pt x="6558" y="21385"/>
                  <a:pt x="208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581CB77-0096-7F1E-E25D-4A6DBA4145E8}"/>
              </a:ext>
            </a:extLst>
          </p:cNvPr>
          <p:cNvSpPr/>
          <p:nvPr/>
        </p:nvSpPr>
        <p:spPr>
          <a:xfrm>
            <a:off x="3697800" y="978800"/>
            <a:ext cx="187283" cy="891552"/>
          </a:xfrm>
          <a:custGeom>
            <a:avLst/>
            <a:gdLst>
              <a:gd name="connsiteX0" fmla="*/ 4405 w 187283"/>
              <a:gd name="connsiteY0" fmla="*/ 6224 h 891552"/>
              <a:gd name="connsiteX1" fmla="*/ 71312 w 187283"/>
              <a:gd name="connsiteY1" fmla="*/ 567502 h 891552"/>
              <a:gd name="connsiteX2" fmla="*/ 71312 w 187283"/>
              <a:gd name="connsiteY2" fmla="*/ 493161 h 891552"/>
              <a:gd name="connsiteX3" fmla="*/ 186541 w 187283"/>
              <a:gd name="connsiteY3" fmla="*/ 887171 h 891552"/>
              <a:gd name="connsiteX4" fmla="*/ 115917 w 187283"/>
              <a:gd name="connsiteY4" fmla="*/ 679015 h 891552"/>
              <a:gd name="connsiteX5" fmla="*/ 19273 w 187283"/>
              <a:gd name="connsiteY5" fmla="*/ 292439 h 891552"/>
              <a:gd name="connsiteX6" fmla="*/ 4405 w 187283"/>
              <a:gd name="connsiteY6" fmla="*/ 6224 h 8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283" h="891552">
                <a:moveTo>
                  <a:pt x="4405" y="6224"/>
                </a:moveTo>
                <a:cubicBezTo>
                  <a:pt x="13078" y="52068"/>
                  <a:pt x="60161" y="486346"/>
                  <a:pt x="71312" y="567502"/>
                </a:cubicBezTo>
                <a:cubicBezTo>
                  <a:pt x="82463" y="648658"/>
                  <a:pt x="52107" y="439883"/>
                  <a:pt x="71312" y="493161"/>
                </a:cubicBezTo>
                <a:cubicBezTo>
                  <a:pt x="90517" y="546439"/>
                  <a:pt x="179107" y="856195"/>
                  <a:pt x="186541" y="887171"/>
                </a:cubicBezTo>
                <a:cubicBezTo>
                  <a:pt x="193975" y="918147"/>
                  <a:pt x="143795" y="778137"/>
                  <a:pt x="115917" y="679015"/>
                </a:cubicBezTo>
                <a:cubicBezTo>
                  <a:pt x="88039" y="579893"/>
                  <a:pt x="39097" y="405810"/>
                  <a:pt x="19273" y="292439"/>
                </a:cubicBezTo>
                <a:cubicBezTo>
                  <a:pt x="-551" y="179068"/>
                  <a:pt x="-4268" y="-39620"/>
                  <a:pt x="4405" y="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87A10FB-3C03-E737-C560-9AB943AA8DB1}"/>
              </a:ext>
            </a:extLst>
          </p:cNvPr>
          <p:cNvSpPr/>
          <p:nvPr/>
        </p:nvSpPr>
        <p:spPr>
          <a:xfrm>
            <a:off x="3549935" y="899158"/>
            <a:ext cx="176108" cy="1042315"/>
          </a:xfrm>
          <a:custGeom>
            <a:avLst/>
            <a:gdLst>
              <a:gd name="connsiteX0" fmla="*/ 141119 w 176108"/>
              <a:gd name="connsiteY0" fmla="*/ 374 h 1042315"/>
              <a:gd name="connsiteX1" fmla="*/ 51909 w 176108"/>
              <a:gd name="connsiteY1" fmla="*/ 543066 h 1042315"/>
              <a:gd name="connsiteX2" fmla="*/ 63060 w 176108"/>
              <a:gd name="connsiteY2" fmla="*/ 680598 h 1042315"/>
              <a:gd name="connsiteX3" fmla="*/ 44475 w 176108"/>
              <a:gd name="connsiteY3" fmla="*/ 546783 h 1042315"/>
              <a:gd name="connsiteX4" fmla="*/ 167138 w 176108"/>
              <a:gd name="connsiteY4" fmla="*/ 1015135 h 1042315"/>
              <a:gd name="connsiteX5" fmla="*/ 148553 w 176108"/>
              <a:gd name="connsiteY5" fmla="*/ 937076 h 1042315"/>
              <a:gd name="connsiteX6" fmla="*/ 3587 w 176108"/>
              <a:gd name="connsiteY6" fmla="*/ 528198 h 1042315"/>
              <a:gd name="connsiteX7" fmla="*/ 44475 w 176108"/>
              <a:gd name="connsiteY7" fmla="*/ 587671 h 1042315"/>
              <a:gd name="connsiteX8" fmla="*/ 48192 w 176108"/>
              <a:gd name="connsiteY8" fmla="*/ 249418 h 1042315"/>
              <a:gd name="connsiteX9" fmla="*/ 77928 w 176108"/>
              <a:gd name="connsiteY9" fmla="*/ 453857 h 1042315"/>
              <a:gd name="connsiteX10" fmla="*/ 141119 w 176108"/>
              <a:gd name="connsiteY10" fmla="*/ 374 h 10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108" h="1042315">
                <a:moveTo>
                  <a:pt x="141119" y="374"/>
                </a:moveTo>
                <a:cubicBezTo>
                  <a:pt x="136783" y="15242"/>
                  <a:pt x="64919" y="429695"/>
                  <a:pt x="51909" y="543066"/>
                </a:cubicBezTo>
                <a:cubicBezTo>
                  <a:pt x="38899" y="656437"/>
                  <a:pt x="64299" y="679979"/>
                  <a:pt x="63060" y="680598"/>
                </a:cubicBezTo>
                <a:cubicBezTo>
                  <a:pt x="61821" y="681217"/>
                  <a:pt x="27129" y="491027"/>
                  <a:pt x="44475" y="546783"/>
                </a:cubicBezTo>
                <a:cubicBezTo>
                  <a:pt x="61821" y="602539"/>
                  <a:pt x="149792" y="950086"/>
                  <a:pt x="167138" y="1015135"/>
                </a:cubicBezTo>
                <a:cubicBezTo>
                  <a:pt x="184484" y="1080184"/>
                  <a:pt x="175812" y="1018232"/>
                  <a:pt x="148553" y="937076"/>
                </a:cubicBezTo>
                <a:cubicBezTo>
                  <a:pt x="121294" y="855920"/>
                  <a:pt x="20933" y="586432"/>
                  <a:pt x="3587" y="528198"/>
                </a:cubicBezTo>
                <a:cubicBezTo>
                  <a:pt x="-13759" y="469964"/>
                  <a:pt x="37041" y="634134"/>
                  <a:pt x="44475" y="587671"/>
                </a:cubicBezTo>
                <a:cubicBezTo>
                  <a:pt x="51909" y="541208"/>
                  <a:pt x="42616" y="271720"/>
                  <a:pt x="48192" y="249418"/>
                </a:cubicBezTo>
                <a:cubicBezTo>
                  <a:pt x="53768" y="227116"/>
                  <a:pt x="62440" y="489789"/>
                  <a:pt x="77928" y="453857"/>
                </a:cubicBezTo>
                <a:cubicBezTo>
                  <a:pt x="93416" y="417925"/>
                  <a:pt x="145455" y="-14494"/>
                  <a:pt x="141119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B6D38899-0848-6DF1-59FF-9B44C0514034}"/>
              </a:ext>
            </a:extLst>
          </p:cNvPr>
          <p:cNvSpPr/>
          <p:nvPr/>
        </p:nvSpPr>
        <p:spPr>
          <a:xfrm>
            <a:off x="3677865" y="1074988"/>
            <a:ext cx="46649" cy="482470"/>
          </a:xfrm>
          <a:custGeom>
            <a:avLst/>
            <a:gdLst>
              <a:gd name="connsiteX0" fmla="*/ 46642 w 46649"/>
              <a:gd name="connsiteY0" fmla="*/ 2963 h 482470"/>
              <a:gd name="connsiteX1" fmla="*/ 5755 w 46649"/>
              <a:gd name="connsiteY1" fmla="*/ 344934 h 482470"/>
              <a:gd name="connsiteX2" fmla="*/ 13189 w 46649"/>
              <a:gd name="connsiteY2" fmla="*/ 482466 h 482470"/>
              <a:gd name="connsiteX3" fmla="*/ 5755 w 46649"/>
              <a:gd name="connsiteY3" fmla="*/ 341217 h 482470"/>
              <a:gd name="connsiteX4" fmla="*/ 2037 w 46649"/>
              <a:gd name="connsiteY4" fmla="*/ 185100 h 482470"/>
              <a:gd name="connsiteX5" fmla="*/ 46642 w 46649"/>
              <a:gd name="connsiteY5" fmla="*/ 2963 h 48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9" h="482470">
                <a:moveTo>
                  <a:pt x="46642" y="2963"/>
                </a:moveTo>
                <a:cubicBezTo>
                  <a:pt x="47262" y="29602"/>
                  <a:pt x="11330" y="265017"/>
                  <a:pt x="5755" y="344934"/>
                </a:cubicBezTo>
                <a:cubicBezTo>
                  <a:pt x="180" y="424851"/>
                  <a:pt x="13189" y="483085"/>
                  <a:pt x="13189" y="482466"/>
                </a:cubicBezTo>
                <a:cubicBezTo>
                  <a:pt x="13189" y="481847"/>
                  <a:pt x="7614" y="390778"/>
                  <a:pt x="5755" y="341217"/>
                </a:cubicBezTo>
                <a:cubicBezTo>
                  <a:pt x="3896" y="291656"/>
                  <a:pt x="-3538" y="233422"/>
                  <a:pt x="2037" y="185100"/>
                </a:cubicBezTo>
                <a:cubicBezTo>
                  <a:pt x="7612" y="136778"/>
                  <a:pt x="46022" y="-23676"/>
                  <a:pt x="46642" y="2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870DD92-12A9-CBF2-5061-1CBF60945E52}"/>
              </a:ext>
            </a:extLst>
          </p:cNvPr>
          <p:cNvSpPr/>
          <p:nvPr/>
        </p:nvSpPr>
        <p:spPr>
          <a:xfrm>
            <a:off x="3385860" y="940368"/>
            <a:ext cx="33973" cy="606039"/>
          </a:xfrm>
          <a:custGeom>
            <a:avLst/>
            <a:gdLst>
              <a:gd name="connsiteX0" fmla="*/ 15262 w 33973"/>
              <a:gd name="connsiteY0" fmla="*/ 52 h 606039"/>
              <a:gd name="connsiteX1" fmla="*/ 394 w 33973"/>
              <a:gd name="connsiteY1" fmla="*/ 379193 h 606039"/>
              <a:gd name="connsiteX2" fmla="*/ 33847 w 33973"/>
              <a:gd name="connsiteY2" fmla="*/ 605934 h 606039"/>
              <a:gd name="connsiteX3" fmla="*/ 11545 w 33973"/>
              <a:gd name="connsiteY3" fmla="*/ 353173 h 606039"/>
              <a:gd name="connsiteX4" fmla="*/ 15262 w 33973"/>
              <a:gd name="connsiteY4" fmla="*/ 52 h 60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" h="606039">
                <a:moveTo>
                  <a:pt x="15262" y="52"/>
                </a:moveTo>
                <a:cubicBezTo>
                  <a:pt x="13404" y="4389"/>
                  <a:pt x="-2703" y="278213"/>
                  <a:pt x="394" y="379193"/>
                </a:cubicBezTo>
                <a:cubicBezTo>
                  <a:pt x="3491" y="480173"/>
                  <a:pt x="31989" y="610271"/>
                  <a:pt x="33847" y="605934"/>
                </a:cubicBezTo>
                <a:cubicBezTo>
                  <a:pt x="35705" y="601597"/>
                  <a:pt x="16501" y="446719"/>
                  <a:pt x="11545" y="353173"/>
                </a:cubicBezTo>
                <a:cubicBezTo>
                  <a:pt x="6589" y="259627"/>
                  <a:pt x="17120" y="-4285"/>
                  <a:pt x="152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DD30614-1284-8E38-0276-4E86716623C4}"/>
              </a:ext>
            </a:extLst>
          </p:cNvPr>
          <p:cNvSpPr/>
          <p:nvPr/>
        </p:nvSpPr>
        <p:spPr>
          <a:xfrm>
            <a:off x="3980944" y="1021565"/>
            <a:ext cx="105255" cy="725316"/>
          </a:xfrm>
          <a:custGeom>
            <a:avLst/>
            <a:gdLst>
              <a:gd name="connsiteX0" fmla="*/ 41 w 105255"/>
              <a:gd name="connsiteY0" fmla="*/ 630 h 725316"/>
              <a:gd name="connsiteX1" fmla="*/ 81817 w 105255"/>
              <a:gd name="connsiteY1" fmla="*/ 450396 h 725316"/>
              <a:gd name="connsiteX2" fmla="*/ 89251 w 105255"/>
              <a:gd name="connsiteY2" fmla="*/ 394640 h 725316"/>
              <a:gd name="connsiteX3" fmla="*/ 96685 w 105255"/>
              <a:gd name="connsiteY3" fmla="*/ 721742 h 725316"/>
              <a:gd name="connsiteX4" fmla="*/ 104119 w 105255"/>
              <a:gd name="connsiteY4" fmla="*/ 550757 h 725316"/>
              <a:gd name="connsiteX5" fmla="*/ 70666 w 105255"/>
              <a:gd name="connsiteY5" fmla="*/ 271976 h 725316"/>
              <a:gd name="connsiteX6" fmla="*/ 70666 w 105255"/>
              <a:gd name="connsiteY6" fmla="*/ 350035 h 725316"/>
              <a:gd name="connsiteX7" fmla="*/ 41 w 105255"/>
              <a:gd name="connsiteY7" fmla="*/ 630 h 7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" h="725316">
                <a:moveTo>
                  <a:pt x="41" y="630"/>
                </a:moveTo>
                <a:cubicBezTo>
                  <a:pt x="1899" y="17357"/>
                  <a:pt x="66949" y="384728"/>
                  <a:pt x="81817" y="450396"/>
                </a:cubicBezTo>
                <a:cubicBezTo>
                  <a:pt x="96685" y="516064"/>
                  <a:pt x="86773" y="349416"/>
                  <a:pt x="89251" y="394640"/>
                </a:cubicBezTo>
                <a:cubicBezTo>
                  <a:pt x="91729" y="439864"/>
                  <a:pt x="94207" y="695723"/>
                  <a:pt x="96685" y="721742"/>
                </a:cubicBezTo>
                <a:cubicBezTo>
                  <a:pt x="99163" y="747762"/>
                  <a:pt x="108455" y="625718"/>
                  <a:pt x="104119" y="550757"/>
                </a:cubicBezTo>
                <a:cubicBezTo>
                  <a:pt x="99783" y="475796"/>
                  <a:pt x="76241" y="305430"/>
                  <a:pt x="70666" y="271976"/>
                </a:cubicBezTo>
                <a:cubicBezTo>
                  <a:pt x="65091" y="238522"/>
                  <a:pt x="81817" y="394640"/>
                  <a:pt x="70666" y="350035"/>
                </a:cubicBezTo>
                <a:cubicBezTo>
                  <a:pt x="59515" y="305430"/>
                  <a:pt x="-1817" y="-16097"/>
                  <a:pt x="4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C87CF96-3B4C-F135-ACA1-92E164202D1C}"/>
              </a:ext>
            </a:extLst>
          </p:cNvPr>
          <p:cNvSpPr/>
          <p:nvPr/>
        </p:nvSpPr>
        <p:spPr>
          <a:xfrm>
            <a:off x="3184378" y="807271"/>
            <a:ext cx="311072" cy="931738"/>
          </a:xfrm>
          <a:custGeom>
            <a:avLst/>
            <a:gdLst>
              <a:gd name="connsiteX0" fmla="*/ 310293 w 311072"/>
              <a:gd name="connsiteY0" fmla="*/ 4051 h 931738"/>
              <a:gd name="connsiteX1" fmla="*/ 77536 w 311072"/>
              <a:gd name="connsiteY1" fmla="*/ 649119 h 931738"/>
              <a:gd name="connsiteX2" fmla="*/ 137388 w 311072"/>
              <a:gd name="connsiteY2" fmla="*/ 536066 h 931738"/>
              <a:gd name="connsiteX3" fmla="*/ 1059 w 311072"/>
              <a:gd name="connsiteY3" fmla="*/ 925101 h 931738"/>
              <a:gd name="connsiteX4" fmla="*/ 77536 w 311072"/>
              <a:gd name="connsiteY4" fmla="*/ 748872 h 931738"/>
              <a:gd name="connsiteX5" fmla="*/ 140713 w 311072"/>
              <a:gd name="connsiteY5" fmla="*/ 336560 h 931738"/>
              <a:gd name="connsiteX6" fmla="*/ 110787 w 311072"/>
              <a:gd name="connsiteY6" fmla="*/ 546041 h 931738"/>
              <a:gd name="connsiteX7" fmla="*/ 170639 w 311072"/>
              <a:gd name="connsiteY7" fmla="*/ 286684 h 931738"/>
              <a:gd name="connsiteX8" fmla="*/ 154013 w 311072"/>
              <a:gd name="connsiteY8" fmla="*/ 369811 h 931738"/>
              <a:gd name="connsiteX9" fmla="*/ 310293 w 311072"/>
              <a:gd name="connsiteY9" fmla="*/ 4051 h 9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72" h="931738">
                <a:moveTo>
                  <a:pt x="310293" y="4051"/>
                </a:moveTo>
                <a:cubicBezTo>
                  <a:pt x="297547" y="50602"/>
                  <a:pt x="106353" y="560450"/>
                  <a:pt x="77536" y="649119"/>
                </a:cubicBezTo>
                <a:cubicBezTo>
                  <a:pt x="48719" y="737788"/>
                  <a:pt x="150134" y="490069"/>
                  <a:pt x="137388" y="536066"/>
                </a:cubicBezTo>
                <a:cubicBezTo>
                  <a:pt x="124642" y="582063"/>
                  <a:pt x="11034" y="889633"/>
                  <a:pt x="1059" y="925101"/>
                </a:cubicBezTo>
                <a:cubicBezTo>
                  <a:pt x="-8916" y="960569"/>
                  <a:pt x="54260" y="846962"/>
                  <a:pt x="77536" y="748872"/>
                </a:cubicBezTo>
                <a:cubicBezTo>
                  <a:pt x="100812" y="650782"/>
                  <a:pt x="135171" y="370365"/>
                  <a:pt x="140713" y="336560"/>
                </a:cubicBezTo>
                <a:cubicBezTo>
                  <a:pt x="146255" y="302755"/>
                  <a:pt x="105799" y="554354"/>
                  <a:pt x="110787" y="546041"/>
                </a:cubicBezTo>
                <a:cubicBezTo>
                  <a:pt x="115775" y="537728"/>
                  <a:pt x="163435" y="316056"/>
                  <a:pt x="170639" y="286684"/>
                </a:cubicBezTo>
                <a:cubicBezTo>
                  <a:pt x="177843" y="257312"/>
                  <a:pt x="132400" y="413037"/>
                  <a:pt x="154013" y="369811"/>
                </a:cubicBezTo>
                <a:cubicBezTo>
                  <a:pt x="175626" y="326585"/>
                  <a:pt x="323039" y="-42500"/>
                  <a:pt x="310293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F811FEA-8744-A733-DC92-31F4B2C7A54C}"/>
              </a:ext>
            </a:extLst>
          </p:cNvPr>
          <p:cNvSpPr/>
          <p:nvPr/>
        </p:nvSpPr>
        <p:spPr>
          <a:xfrm>
            <a:off x="3122130" y="873114"/>
            <a:ext cx="259750" cy="905816"/>
          </a:xfrm>
          <a:custGeom>
            <a:avLst/>
            <a:gdLst>
              <a:gd name="connsiteX0" fmla="*/ 259487 w 259750"/>
              <a:gd name="connsiteY0" fmla="*/ 1385 h 905816"/>
              <a:gd name="connsiteX1" fmla="*/ 6781 w 259750"/>
              <a:gd name="connsiteY1" fmla="*/ 550025 h 905816"/>
              <a:gd name="connsiteX2" fmla="*/ 69957 w 259750"/>
              <a:gd name="connsiteY2" fmla="*/ 436972 h 905816"/>
              <a:gd name="connsiteX3" fmla="*/ 43357 w 259750"/>
              <a:gd name="connsiteY3" fmla="*/ 550025 h 905816"/>
              <a:gd name="connsiteX4" fmla="*/ 23406 w 259750"/>
              <a:gd name="connsiteY4" fmla="*/ 895834 h 905816"/>
              <a:gd name="connsiteX5" fmla="*/ 50007 w 259750"/>
              <a:gd name="connsiteY5" fmla="*/ 776131 h 905816"/>
              <a:gd name="connsiteX6" fmla="*/ 63307 w 259750"/>
              <a:gd name="connsiteY6" fmla="*/ 403721 h 905816"/>
              <a:gd name="connsiteX7" fmla="*/ 30056 w 259750"/>
              <a:gd name="connsiteY7" fmla="*/ 520099 h 905816"/>
              <a:gd name="connsiteX8" fmla="*/ 116509 w 259750"/>
              <a:gd name="connsiteY8" fmla="*/ 237466 h 905816"/>
              <a:gd name="connsiteX9" fmla="*/ 56657 w 259750"/>
              <a:gd name="connsiteY9" fmla="*/ 387095 h 905816"/>
              <a:gd name="connsiteX10" fmla="*/ 259487 w 259750"/>
              <a:gd name="connsiteY10" fmla="*/ 1385 h 9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0" h="905816">
                <a:moveTo>
                  <a:pt x="259487" y="1385"/>
                </a:moveTo>
                <a:cubicBezTo>
                  <a:pt x="251174" y="28540"/>
                  <a:pt x="38369" y="477427"/>
                  <a:pt x="6781" y="550025"/>
                </a:cubicBezTo>
                <a:cubicBezTo>
                  <a:pt x="-24807" y="622623"/>
                  <a:pt x="63861" y="436972"/>
                  <a:pt x="69957" y="436972"/>
                </a:cubicBezTo>
                <a:cubicBezTo>
                  <a:pt x="76053" y="436972"/>
                  <a:pt x="51115" y="473548"/>
                  <a:pt x="43357" y="550025"/>
                </a:cubicBezTo>
                <a:cubicBezTo>
                  <a:pt x="35599" y="626502"/>
                  <a:pt x="22298" y="858150"/>
                  <a:pt x="23406" y="895834"/>
                </a:cubicBezTo>
                <a:cubicBezTo>
                  <a:pt x="24514" y="933518"/>
                  <a:pt x="43357" y="858150"/>
                  <a:pt x="50007" y="776131"/>
                </a:cubicBezTo>
                <a:cubicBezTo>
                  <a:pt x="56657" y="694112"/>
                  <a:pt x="66632" y="446393"/>
                  <a:pt x="63307" y="403721"/>
                </a:cubicBezTo>
                <a:cubicBezTo>
                  <a:pt x="59982" y="361049"/>
                  <a:pt x="21189" y="547808"/>
                  <a:pt x="30056" y="520099"/>
                </a:cubicBezTo>
                <a:cubicBezTo>
                  <a:pt x="38923" y="492390"/>
                  <a:pt x="112075" y="259633"/>
                  <a:pt x="116509" y="237466"/>
                </a:cubicBezTo>
                <a:cubicBezTo>
                  <a:pt x="120942" y="215299"/>
                  <a:pt x="36152" y="419237"/>
                  <a:pt x="56657" y="387095"/>
                </a:cubicBezTo>
                <a:cubicBezTo>
                  <a:pt x="77162" y="354953"/>
                  <a:pt x="267800" y="-25770"/>
                  <a:pt x="259487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0327F51-1E7D-5009-3A5F-11CA117440AE}"/>
              </a:ext>
            </a:extLst>
          </p:cNvPr>
          <p:cNvSpPr/>
          <p:nvPr/>
        </p:nvSpPr>
        <p:spPr>
          <a:xfrm>
            <a:off x="2907722" y="973912"/>
            <a:ext cx="304361" cy="1151549"/>
          </a:xfrm>
          <a:custGeom>
            <a:avLst/>
            <a:gdLst>
              <a:gd name="connsiteX0" fmla="*/ 304316 w 304361"/>
              <a:gd name="connsiteY0" fmla="*/ 340 h 1151549"/>
              <a:gd name="connsiteX1" fmla="*/ 204563 w 304361"/>
              <a:gd name="connsiteY1" fmla="*/ 439252 h 1151549"/>
              <a:gd name="connsiteX2" fmla="*/ 164662 w 304361"/>
              <a:gd name="connsiteY2" fmla="*/ 748485 h 1151549"/>
              <a:gd name="connsiteX3" fmla="*/ 171312 w 304361"/>
              <a:gd name="connsiteY3" fmla="*/ 685308 h 1151549"/>
              <a:gd name="connsiteX4" fmla="*/ 101485 w 304361"/>
              <a:gd name="connsiteY4" fmla="*/ 834937 h 1151549"/>
              <a:gd name="connsiteX5" fmla="*/ 1733 w 304361"/>
              <a:gd name="connsiteY5" fmla="*/ 1147496 h 1151549"/>
              <a:gd name="connsiteX6" fmla="*/ 48284 w 304361"/>
              <a:gd name="connsiteY6" fmla="*/ 987892 h 1151549"/>
              <a:gd name="connsiteX7" fmla="*/ 174637 w 304361"/>
              <a:gd name="connsiteY7" fmla="*/ 635432 h 1151549"/>
              <a:gd name="connsiteX8" fmla="*/ 184613 w 304361"/>
              <a:gd name="connsiteY8" fmla="*/ 326199 h 1151549"/>
              <a:gd name="connsiteX9" fmla="*/ 171312 w 304361"/>
              <a:gd name="connsiteY9" fmla="*/ 605506 h 1151549"/>
              <a:gd name="connsiteX10" fmla="*/ 227839 w 304361"/>
              <a:gd name="connsiteY10" fmla="*/ 292948 h 1151549"/>
              <a:gd name="connsiteX11" fmla="*/ 237814 w 304361"/>
              <a:gd name="connsiteY11" fmla="*/ 179895 h 1151549"/>
              <a:gd name="connsiteX12" fmla="*/ 217863 w 304361"/>
              <a:gd name="connsiteY12" fmla="*/ 362775 h 1151549"/>
              <a:gd name="connsiteX13" fmla="*/ 304316 w 304361"/>
              <a:gd name="connsiteY13" fmla="*/ 340 h 115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361" h="1151549">
                <a:moveTo>
                  <a:pt x="304316" y="340"/>
                </a:moveTo>
                <a:cubicBezTo>
                  <a:pt x="302099" y="13086"/>
                  <a:pt x="227839" y="314561"/>
                  <a:pt x="204563" y="439252"/>
                </a:cubicBezTo>
                <a:cubicBezTo>
                  <a:pt x="181287" y="563943"/>
                  <a:pt x="170204" y="707476"/>
                  <a:pt x="164662" y="748485"/>
                </a:cubicBezTo>
                <a:cubicBezTo>
                  <a:pt x="159120" y="789494"/>
                  <a:pt x="181841" y="670899"/>
                  <a:pt x="171312" y="685308"/>
                </a:cubicBezTo>
                <a:cubicBezTo>
                  <a:pt x="160783" y="699717"/>
                  <a:pt x="129748" y="757906"/>
                  <a:pt x="101485" y="834937"/>
                </a:cubicBezTo>
                <a:cubicBezTo>
                  <a:pt x="73222" y="911968"/>
                  <a:pt x="10600" y="1122004"/>
                  <a:pt x="1733" y="1147496"/>
                </a:cubicBezTo>
                <a:cubicBezTo>
                  <a:pt x="-7134" y="1172989"/>
                  <a:pt x="19467" y="1073236"/>
                  <a:pt x="48284" y="987892"/>
                </a:cubicBezTo>
                <a:cubicBezTo>
                  <a:pt x="77101" y="902548"/>
                  <a:pt x="151915" y="745714"/>
                  <a:pt x="174637" y="635432"/>
                </a:cubicBezTo>
                <a:cubicBezTo>
                  <a:pt x="197358" y="525150"/>
                  <a:pt x="185167" y="331187"/>
                  <a:pt x="184613" y="326199"/>
                </a:cubicBezTo>
                <a:cubicBezTo>
                  <a:pt x="184059" y="321211"/>
                  <a:pt x="164108" y="611048"/>
                  <a:pt x="171312" y="605506"/>
                </a:cubicBezTo>
                <a:cubicBezTo>
                  <a:pt x="178516" y="599964"/>
                  <a:pt x="216755" y="363883"/>
                  <a:pt x="227839" y="292948"/>
                </a:cubicBezTo>
                <a:cubicBezTo>
                  <a:pt x="238923" y="222013"/>
                  <a:pt x="239477" y="168257"/>
                  <a:pt x="237814" y="179895"/>
                </a:cubicBezTo>
                <a:cubicBezTo>
                  <a:pt x="236151" y="191533"/>
                  <a:pt x="208442" y="388267"/>
                  <a:pt x="217863" y="362775"/>
                </a:cubicBezTo>
                <a:cubicBezTo>
                  <a:pt x="227284" y="337283"/>
                  <a:pt x="306533" y="-12406"/>
                  <a:pt x="30431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F6BBC822-8F48-528D-2FCE-E32B5EBAC17F}"/>
              </a:ext>
            </a:extLst>
          </p:cNvPr>
          <p:cNvSpPr/>
          <p:nvPr/>
        </p:nvSpPr>
        <p:spPr>
          <a:xfrm>
            <a:off x="3255432" y="2606079"/>
            <a:ext cx="81499" cy="311775"/>
          </a:xfrm>
          <a:custGeom>
            <a:avLst/>
            <a:gdLst>
              <a:gd name="connsiteX0" fmla="*/ 49743 w 81499"/>
              <a:gd name="connsiteY0" fmla="*/ 596 h 311775"/>
              <a:gd name="connsiteX1" fmla="*/ 81493 w 81499"/>
              <a:gd name="connsiteY1" fmla="*/ 83146 h 311775"/>
              <a:gd name="connsiteX2" fmla="*/ 46568 w 81499"/>
              <a:gd name="connsiteY2" fmla="*/ 159346 h 311775"/>
              <a:gd name="connsiteX3" fmla="*/ 75143 w 81499"/>
              <a:gd name="connsiteY3" fmla="*/ 121246 h 311775"/>
              <a:gd name="connsiteX4" fmla="*/ 5293 w 81499"/>
              <a:gd name="connsiteY4" fmla="*/ 210146 h 311775"/>
              <a:gd name="connsiteX5" fmla="*/ 5293 w 81499"/>
              <a:gd name="connsiteY5" fmla="*/ 311746 h 311775"/>
              <a:gd name="connsiteX6" fmla="*/ 8468 w 81499"/>
              <a:gd name="connsiteY6" fmla="*/ 219671 h 311775"/>
              <a:gd name="connsiteX7" fmla="*/ 75143 w 81499"/>
              <a:gd name="connsiteY7" fmla="*/ 127596 h 311775"/>
              <a:gd name="connsiteX8" fmla="*/ 49743 w 81499"/>
              <a:gd name="connsiteY8" fmla="*/ 596 h 31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99" h="311775">
                <a:moveTo>
                  <a:pt x="49743" y="596"/>
                </a:moveTo>
                <a:cubicBezTo>
                  <a:pt x="50801" y="-6812"/>
                  <a:pt x="82022" y="56688"/>
                  <a:pt x="81493" y="83146"/>
                </a:cubicBezTo>
                <a:cubicBezTo>
                  <a:pt x="80964" y="109604"/>
                  <a:pt x="47626" y="152996"/>
                  <a:pt x="46568" y="159346"/>
                </a:cubicBezTo>
                <a:cubicBezTo>
                  <a:pt x="45510" y="165696"/>
                  <a:pt x="82022" y="112779"/>
                  <a:pt x="75143" y="121246"/>
                </a:cubicBezTo>
                <a:cubicBezTo>
                  <a:pt x="68264" y="129713"/>
                  <a:pt x="16935" y="178396"/>
                  <a:pt x="5293" y="210146"/>
                </a:cubicBezTo>
                <a:cubicBezTo>
                  <a:pt x="-6349" y="241896"/>
                  <a:pt x="4764" y="310159"/>
                  <a:pt x="5293" y="311746"/>
                </a:cubicBezTo>
                <a:cubicBezTo>
                  <a:pt x="5822" y="313333"/>
                  <a:pt x="-3174" y="250363"/>
                  <a:pt x="8468" y="219671"/>
                </a:cubicBezTo>
                <a:cubicBezTo>
                  <a:pt x="20110" y="188979"/>
                  <a:pt x="67735" y="160933"/>
                  <a:pt x="75143" y="127596"/>
                </a:cubicBezTo>
                <a:cubicBezTo>
                  <a:pt x="82551" y="94259"/>
                  <a:pt x="48685" y="8004"/>
                  <a:pt x="49743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CAF674F-2C3E-A7E9-640D-89B0EE5780EF}"/>
              </a:ext>
            </a:extLst>
          </p:cNvPr>
          <p:cNvSpPr/>
          <p:nvPr/>
        </p:nvSpPr>
        <p:spPr>
          <a:xfrm>
            <a:off x="4048089" y="2714601"/>
            <a:ext cx="74494" cy="111169"/>
          </a:xfrm>
          <a:custGeom>
            <a:avLst/>
            <a:gdLst>
              <a:gd name="connsiteX0" fmla="*/ 36 w 74494"/>
              <a:gd name="connsiteY0" fmla="*/ 24 h 111169"/>
              <a:gd name="connsiteX1" fmla="*/ 60361 w 74494"/>
              <a:gd name="connsiteY1" fmla="*/ 50824 h 111169"/>
              <a:gd name="connsiteX2" fmla="*/ 69886 w 74494"/>
              <a:gd name="connsiteY2" fmla="*/ 111149 h 111169"/>
              <a:gd name="connsiteX3" fmla="*/ 69886 w 74494"/>
              <a:gd name="connsiteY3" fmla="*/ 57174 h 111169"/>
              <a:gd name="connsiteX4" fmla="*/ 36 w 74494"/>
              <a:gd name="connsiteY4" fmla="*/ 24 h 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4" h="111169">
                <a:moveTo>
                  <a:pt x="36" y="24"/>
                </a:moveTo>
                <a:cubicBezTo>
                  <a:pt x="-1552" y="-1034"/>
                  <a:pt x="48719" y="32303"/>
                  <a:pt x="60361" y="50824"/>
                </a:cubicBezTo>
                <a:cubicBezTo>
                  <a:pt x="72003" y="69345"/>
                  <a:pt x="68298" y="110091"/>
                  <a:pt x="69886" y="111149"/>
                </a:cubicBezTo>
                <a:cubicBezTo>
                  <a:pt x="71474" y="112207"/>
                  <a:pt x="79411" y="71461"/>
                  <a:pt x="69886" y="57174"/>
                </a:cubicBezTo>
                <a:cubicBezTo>
                  <a:pt x="60361" y="42887"/>
                  <a:pt x="1624" y="1082"/>
                  <a:pt x="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A4869336-6C17-1987-98B4-669391B4420F}"/>
              </a:ext>
            </a:extLst>
          </p:cNvPr>
          <p:cNvSpPr/>
          <p:nvPr/>
        </p:nvSpPr>
        <p:spPr>
          <a:xfrm>
            <a:off x="3393108" y="3276588"/>
            <a:ext cx="614064" cy="57667"/>
          </a:xfrm>
          <a:custGeom>
            <a:avLst/>
            <a:gdLst>
              <a:gd name="connsiteX0" fmla="*/ 967 w 614064"/>
              <a:gd name="connsiteY0" fmla="*/ 38112 h 57667"/>
              <a:gd name="connsiteX1" fmla="*/ 305767 w 614064"/>
              <a:gd name="connsiteY1" fmla="*/ 44462 h 57667"/>
              <a:gd name="connsiteX2" fmla="*/ 251792 w 614064"/>
              <a:gd name="connsiteY2" fmla="*/ 57162 h 57667"/>
              <a:gd name="connsiteX3" fmla="*/ 470867 w 614064"/>
              <a:gd name="connsiteY3" fmla="*/ 25412 h 57667"/>
              <a:gd name="connsiteX4" fmla="*/ 613742 w 614064"/>
              <a:gd name="connsiteY4" fmla="*/ 12 h 57667"/>
              <a:gd name="connsiteX5" fmla="*/ 432767 w 614064"/>
              <a:gd name="connsiteY5" fmla="*/ 28587 h 57667"/>
              <a:gd name="connsiteX6" fmla="*/ 216867 w 614064"/>
              <a:gd name="connsiteY6" fmla="*/ 34937 h 57667"/>
              <a:gd name="connsiteX7" fmla="*/ 967 w 614064"/>
              <a:gd name="connsiteY7" fmla="*/ 38112 h 5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064" h="57667">
                <a:moveTo>
                  <a:pt x="967" y="38112"/>
                </a:moveTo>
                <a:cubicBezTo>
                  <a:pt x="15784" y="39699"/>
                  <a:pt x="263963" y="41287"/>
                  <a:pt x="305767" y="44462"/>
                </a:cubicBezTo>
                <a:cubicBezTo>
                  <a:pt x="347571" y="47637"/>
                  <a:pt x="224275" y="60337"/>
                  <a:pt x="251792" y="57162"/>
                </a:cubicBezTo>
                <a:cubicBezTo>
                  <a:pt x="279309" y="53987"/>
                  <a:pt x="410542" y="34937"/>
                  <a:pt x="470867" y="25412"/>
                </a:cubicBezTo>
                <a:cubicBezTo>
                  <a:pt x="531192" y="15887"/>
                  <a:pt x="620092" y="-517"/>
                  <a:pt x="613742" y="12"/>
                </a:cubicBezTo>
                <a:cubicBezTo>
                  <a:pt x="607392" y="541"/>
                  <a:pt x="498913" y="22766"/>
                  <a:pt x="432767" y="28587"/>
                </a:cubicBezTo>
                <a:cubicBezTo>
                  <a:pt x="366621" y="34408"/>
                  <a:pt x="288304" y="31762"/>
                  <a:pt x="216867" y="34937"/>
                </a:cubicBezTo>
                <a:cubicBezTo>
                  <a:pt x="145430" y="38112"/>
                  <a:pt x="-13850" y="36525"/>
                  <a:pt x="967" y="3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906E1B9D-7FD0-C23E-B5C8-C8F947C3EC60}"/>
              </a:ext>
            </a:extLst>
          </p:cNvPr>
          <p:cNvSpPr/>
          <p:nvPr/>
        </p:nvSpPr>
        <p:spPr>
          <a:xfrm>
            <a:off x="3191762" y="3088849"/>
            <a:ext cx="427710" cy="235775"/>
          </a:xfrm>
          <a:custGeom>
            <a:avLst/>
            <a:gdLst>
              <a:gd name="connsiteX0" fmla="*/ 2153 w 427710"/>
              <a:gd name="connsiteY0" fmla="*/ 1304 h 235775"/>
              <a:gd name="connsiteX1" fmla="*/ 141583 w 427710"/>
              <a:gd name="connsiteY1" fmla="*/ 131006 h 235775"/>
              <a:gd name="connsiteX2" fmla="*/ 125370 w 427710"/>
              <a:gd name="connsiteY2" fmla="*/ 134249 h 235775"/>
              <a:gd name="connsiteX3" fmla="*/ 206434 w 427710"/>
              <a:gd name="connsiteY3" fmla="*/ 192615 h 235775"/>
              <a:gd name="connsiteX4" fmla="*/ 167523 w 427710"/>
              <a:gd name="connsiteY4" fmla="*/ 186130 h 235775"/>
              <a:gd name="connsiteX5" fmla="*/ 423685 w 427710"/>
              <a:gd name="connsiteY5" fmla="*/ 234768 h 235775"/>
              <a:gd name="connsiteX6" fmla="*/ 303710 w 427710"/>
              <a:gd name="connsiteY6" fmla="*/ 208828 h 235775"/>
              <a:gd name="connsiteX7" fmla="*/ 34578 w 427710"/>
              <a:gd name="connsiteY7" fmla="*/ 95338 h 235775"/>
              <a:gd name="connsiteX8" fmla="*/ 83217 w 427710"/>
              <a:gd name="connsiteY8" fmla="*/ 134249 h 235775"/>
              <a:gd name="connsiteX9" fmla="*/ 57276 w 427710"/>
              <a:gd name="connsiteY9" fmla="*/ 66155 h 235775"/>
              <a:gd name="connsiteX10" fmla="*/ 2153 w 427710"/>
              <a:gd name="connsiteY10" fmla="*/ 1304 h 2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710" h="235775">
                <a:moveTo>
                  <a:pt x="2153" y="1304"/>
                </a:moveTo>
                <a:cubicBezTo>
                  <a:pt x="16204" y="12113"/>
                  <a:pt x="121047" y="108849"/>
                  <a:pt x="141583" y="131006"/>
                </a:cubicBezTo>
                <a:cubicBezTo>
                  <a:pt x="162119" y="153163"/>
                  <a:pt x="114562" y="123981"/>
                  <a:pt x="125370" y="134249"/>
                </a:cubicBezTo>
                <a:cubicBezTo>
                  <a:pt x="136178" y="144517"/>
                  <a:pt x="199409" y="183968"/>
                  <a:pt x="206434" y="192615"/>
                </a:cubicBezTo>
                <a:cubicBezTo>
                  <a:pt x="213459" y="201262"/>
                  <a:pt x="167523" y="186130"/>
                  <a:pt x="167523" y="186130"/>
                </a:cubicBezTo>
                <a:lnTo>
                  <a:pt x="423685" y="234768"/>
                </a:lnTo>
                <a:cubicBezTo>
                  <a:pt x="446383" y="238551"/>
                  <a:pt x="368561" y="232066"/>
                  <a:pt x="303710" y="208828"/>
                </a:cubicBezTo>
                <a:cubicBezTo>
                  <a:pt x="238859" y="185590"/>
                  <a:pt x="71327" y="107768"/>
                  <a:pt x="34578" y="95338"/>
                </a:cubicBezTo>
                <a:cubicBezTo>
                  <a:pt x="-2171" y="82908"/>
                  <a:pt x="79434" y="139113"/>
                  <a:pt x="83217" y="134249"/>
                </a:cubicBezTo>
                <a:cubicBezTo>
                  <a:pt x="87000" y="129385"/>
                  <a:pt x="67544" y="82368"/>
                  <a:pt x="57276" y="66155"/>
                </a:cubicBezTo>
                <a:cubicBezTo>
                  <a:pt x="47008" y="49942"/>
                  <a:pt x="-11898" y="-9505"/>
                  <a:pt x="2153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01EA8AA-B0FA-5B5E-1614-59D3176127E5}"/>
              </a:ext>
            </a:extLst>
          </p:cNvPr>
          <p:cNvSpPr/>
          <p:nvPr/>
        </p:nvSpPr>
        <p:spPr>
          <a:xfrm>
            <a:off x="2939916" y="2536719"/>
            <a:ext cx="271707" cy="624040"/>
          </a:xfrm>
          <a:custGeom>
            <a:avLst/>
            <a:gdLst>
              <a:gd name="connsiteX0" fmla="*/ 134 w 271707"/>
              <a:gd name="connsiteY0" fmla="*/ 106 h 624040"/>
              <a:gd name="connsiteX1" fmla="*/ 127134 w 271707"/>
              <a:gd name="connsiteY1" fmla="*/ 409681 h 624040"/>
              <a:gd name="connsiteX2" fmla="*/ 111259 w 271707"/>
              <a:gd name="connsiteY2" fmla="*/ 346181 h 624040"/>
              <a:gd name="connsiteX3" fmla="*/ 187459 w 271707"/>
              <a:gd name="connsiteY3" fmla="*/ 549381 h 624040"/>
              <a:gd name="connsiteX4" fmla="*/ 174759 w 271707"/>
              <a:gd name="connsiteY4" fmla="*/ 501756 h 624040"/>
              <a:gd name="connsiteX5" fmla="*/ 270009 w 271707"/>
              <a:gd name="connsiteY5" fmla="*/ 622406 h 624040"/>
              <a:gd name="connsiteX6" fmla="*/ 238259 w 271707"/>
              <a:gd name="connsiteY6" fmla="*/ 574781 h 624040"/>
              <a:gd name="connsiteX7" fmla="*/ 63634 w 271707"/>
              <a:gd name="connsiteY7" fmla="*/ 311256 h 624040"/>
              <a:gd name="connsiteX8" fmla="*/ 101734 w 271707"/>
              <a:gd name="connsiteY8" fmla="*/ 368406 h 624040"/>
              <a:gd name="connsiteX9" fmla="*/ 134 w 271707"/>
              <a:gd name="connsiteY9" fmla="*/ 106 h 6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07" h="624040">
                <a:moveTo>
                  <a:pt x="134" y="106"/>
                </a:moveTo>
                <a:cubicBezTo>
                  <a:pt x="4367" y="6985"/>
                  <a:pt x="108613" y="352002"/>
                  <a:pt x="127134" y="409681"/>
                </a:cubicBezTo>
                <a:cubicBezTo>
                  <a:pt x="145655" y="467360"/>
                  <a:pt x="101205" y="322898"/>
                  <a:pt x="111259" y="346181"/>
                </a:cubicBezTo>
                <a:cubicBezTo>
                  <a:pt x="121313" y="369464"/>
                  <a:pt x="176876" y="523452"/>
                  <a:pt x="187459" y="549381"/>
                </a:cubicBezTo>
                <a:cubicBezTo>
                  <a:pt x="198042" y="575310"/>
                  <a:pt x="161001" y="489585"/>
                  <a:pt x="174759" y="501756"/>
                </a:cubicBezTo>
                <a:cubicBezTo>
                  <a:pt x="188517" y="513927"/>
                  <a:pt x="259426" y="610235"/>
                  <a:pt x="270009" y="622406"/>
                </a:cubicBezTo>
                <a:cubicBezTo>
                  <a:pt x="280592" y="634577"/>
                  <a:pt x="238259" y="574781"/>
                  <a:pt x="238259" y="574781"/>
                </a:cubicBezTo>
                <a:lnTo>
                  <a:pt x="63634" y="311256"/>
                </a:lnTo>
                <a:cubicBezTo>
                  <a:pt x="40880" y="276860"/>
                  <a:pt x="110201" y="416560"/>
                  <a:pt x="101734" y="368406"/>
                </a:cubicBezTo>
                <a:cubicBezTo>
                  <a:pt x="93267" y="320252"/>
                  <a:pt x="-4099" y="-6773"/>
                  <a:pt x="1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6BADA32-A616-2D08-E989-CA1006849B5B}"/>
              </a:ext>
            </a:extLst>
          </p:cNvPr>
          <p:cNvSpPr/>
          <p:nvPr/>
        </p:nvSpPr>
        <p:spPr>
          <a:xfrm>
            <a:off x="4094221" y="2739328"/>
            <a:ext cx="294163" cy="458754"/>
          </a:xfrm>
          <a:custGeom>
            <a:avLst/>
            <a:gdLst>
              <a:gd name="connsiteX0" fmla="*/ 293629 w 294163"/>
              <a:gd name="connsiteY0" fmla="*/ 697 h 458754"/>
              <a:gd name="connsiteX1" fmla="*/ 134879 w 294163"/>
              <a:gd name="connsiteY1" fmla="*/ 318197 h 458754"/>
              <a:gd name="connsiteX2" fmla="*/ 147579 w 294163"/>
              <a:gd name="connsiteY2" fmla="*/ 289622 h 458754"/>
              <a:gd name="connsiteX3" fmla="*/ 1529 w 294163"/>
              <a:gd name="connsiteY3" fmla="*/ 457897 h 458754"/>
              <a:gd name="connsiteX4" fmla="*/ 77729 w 294163"/>
              <a:gd name="connsiteY4" fmla="*/ 349947 h 458754"/>
              <a:gd name="connsiteX5" fmla="*/ 182504 w 294163"/>
              <a:gd name="connsiteY5" fmla="*/ 235647 h 458754"/>
              <a:gd name="connsiteX6" fmla="*/ 293629 w 294163"/>
              <a:gd name="connsiteY6" fmla="*/ 697 h 45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63" h="458754">
                <a:moveTo>
                  <a:pt x="293629" y="697"/>
                </a:moveTo>
                <a:cubicBezTo>
                  <a:pt x="285691" y="14455"/>
                  <a:pt x="159221" y="270043"/>
                  <a:pt x="134879" y="318197"/>
                </a:cubicBezTo>
                <a:cubicBezTo>
                  <a:pt x="110537" y="366351"/>
                  <a:pt x="169804" y="266339"/>
                  <a:pt x="147579" y="289622"/>
                </a:cubicBezTo>
                <a:cubicBezTo>
                  <a:pt x="125354" y="312905"/>
                  <a:pt x="13171" y="447843"/>
                  <a:pt x="1529" y="457897"/>
                </a:cubicBezTo>
                <a:cubicBezTo>
                  <a:pt x="-10113" y="467951"/>
                  <a:pt x="47566" y="386989"/>
                  <a:pt x="77729" y="349947"/>
                </a:cubicBezTo>
                <a:cubicBezTo>
                  <a:pt x="107892" y="312905"/>
                  <a:pt x="145991" y="290680"/>
                  <a:pt x="182504" y="235647"/>
                </a:cubicBezTo>
                <a:cubicBezTo>
                  <a:pt x="219017" y="180614"/>
                  <a:pt x="301567" y="-13061"/>
                  <a:pt x="29362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89772A9E-5FE8-7E72-F09B-4ABDA8EB63BD}"/>
              </a:ext>
            </a:extLst>
          </p:cNvPr>
          <p:cNvSpPr/>
          <p:nvPr/>
        </p:nvSpPr>
        <p:spPr>
          <a:xfrm>
            <a:off x="3381335" y="1533347"/>
            <a:ext cx="168963" cy="384849"/>
          </a:xfrm>
          <a:custGeom>
            <a:avLst/>
            <a:gdLst>
              <a:gd name="connsiteX0" fmla="*/ 40 w 168963"/>
              <a:gd name="connsiteY0" fmla="*/ 178 h 384849"/>
              <a:gd name="connsiteX1" fmla="*/ 79415 w 168963"/>
              <a:gd name="connsiteY1" fmla="*/ 187503 h 384849"/>
              <a:gd name="connsiteX2" fmla="*/ 69890 w 168963"/>
              <a:gd name="connsiteY2" fmla="*/ 184328 h 384849"/>
              <a:gd name="connsiteX3" fmla="*/ 127040 w 168963"/>
              <a:gd name="connsiteY3" fmla="*/ 292278 h 384849"/>
              <a:gd name="connsiteX4" fmla="*/ 155615 w 168963"/>
              <a:gd name="connsiteY4" fmla="*/ 349428 h 384849"/>
              <a:gd name="connsiteX5" fmla="*/ 130215 w 168963"/>
              <a:gd name="connsiteY5" fmla="*/ 384353 h 384849"/>
              <a:gd name="connsiteX6" fmla="*/ 168315 w 168963"/>
              <a:gd name="connsiteY6" fmla="*/ 324028 h 384849"/>
              <a:gd name="connsiteX7" fmla="*/ 92115 w 168963"/>
              <a:gd name="connsiteY7" fmla="*/ 228778 h 384849"/>
              <a:gd name="connsiteX8" fmla="*/ 40 w 168963"/>
              <a:gd name="connsiteY8" fmla="*/ 178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63" h="384849">
                <a:moveTo>
                  <a:pt x="40" y="178"/>
                </a:moveTo>
                <a:cubicBezTo>
                  <a:pt x="-2077" y="-6701"/>
                  <a:pt x="79415" y="187503"/>
                  <a:pt x="79415" y="187503"/>
                </a:cubicBezTo>
                <a:cubicBezTo>
                  <a:pt x="91057" y="218195"/>
                  <a:pt x="61953" y="166866"/>
                  <a:pt x="69890" y="184328"/>
                </a:cubicBezTo>
                <a:cubicBezTo>
                  <a:pt x="77827" y="201790"/>
                  <a:pt x="112753" y="264761"/>
                  <a:pt x="127040" y="292278"/>
                </a:cubicBezTo>
                <a:cubicBezTo>
                  <a:pt x="141328" y="319795"/>
                  <a:pt x="155086" y="334082"/>
                  <a:pt x="155615" y="349428"/>
                </a:cubicBezTo>
                <a:cubicBezTo>
                  <a:pt x="156144" y="364774"/>
                  <a:pt x="128098" y="388586"/>
                  <a:pt x="130215" y="384353"/>
                </a:cubicBezTo>
                <a:cubicBezTo>
                  <a:pt x="132332" y="380120"/>
                  <a:pt x="174665" y="349957"/>
                  <a:pt x="168315" y="324028"/>
                </a:cubicBezTo>
                <a:cubicBezTo>
                  <a:pt x="161965" y="298099"/>
                  <a:pt x="115398" y="279578"/>
                  <a:pt x="92115" y="228778"/>
                </a:cubicBezTo>
                <a:cubicBezTo>
                  <a:pt x="68832" y="177978"/>
                  <a:pt x="2157" y="7057"/>
                  <a:pt x="4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3CC8AC6-02FF-8243-6C9D-0D4E8CCB6038}"/>
              </a:ext>
            </a:extLst>
          </p:cNvPr>
          <p:cNvSpPr/>
          <p:nvPr/>
        </p:nvSpPr>
        <p:spPr>
          <a:xfrm>
            <a:off x="3282716" y="1149034"/>
            <a:ext cx="138847" cy="384457"/>
          </a:xfrm>
          <a:custGeom>
            <a:avLst/>
            <a:gdLst>
              <a:gd name="connsiteX0" fmla="*/ 234 w 138847"/>
              <a:gd name="connsiteY0" fmla="*/ 316 h 384457"/>
              <a:gd name="connsiteX1" fmla="*/ 133584 w 138847"/>
              <a:gd name="connsiteY1" fmla="*/ 365441 h 384457"/>
              <a:gd name="connsiteX2" fmla="*/ 101834 w 138847"/>
              <a:gd name="connsiteY2" fmla="*/ 301941 h 384457"/>
              <a:gd name="connsiteX3" fmla="*/ 234 w 138847"/>
              <a:gd name="connsiteY3" fmla="*/ 316 h 3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47" h="384457">
                <a:moveTo>
                  <a:pt x="234" y="316"/>
                </a:moveTo>
                <a:cubicBezTo>
                  <a:pt x="5526" y="10899"/>
                  <a:pt x="116651" y="315170"/>
                  <a:pt x="133584" y="365441"/>
                </a:cubicBezTo>
                <a:cubicBezTo>
                  <a:pt x="150517" y="415712"/>
                  <a:pt x="123001" y="356445"/>
                  <a:pt x="101834" y="301941"/>
                </a:cubicBezTo>
                <a:cubicBezTo>
                  <a:pt x="80667" y="247437"/>
                  <a:pt x="-5058" y="-10267"/>
                  <a:pt x="234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83B67B9-8C9C-CA7A-2FE3-F5A27DCB380F}"/>
              </a:ext>
            </a:extLst>
          </p:cNvPr>
          <p:cNvSpPr/>
          <p:nvPr/>
        </p:nvSpPr>
        <p:spPr>
          <a:xfrm>
            <a:off x="2724434" y="781581"/>
            <a:ext cx="590551" cy="1018076"/>
          </a:xfrm>
          <a:custGeom>
            <a:avLst/>
            <a:gdLst>
              <a:gd name="connsiteX0" fmla="*/ 587091 w 590551"/>
              <a:gd name="connsiteY0" fmla="*/ 5819 h 1018076"/>
              <a:gd name="connsiteX1" fmla="*/ 196566 w 590551"/>
              <a:gd name="connsiteY1" fmla="*/ 437619 h 1018076"/>
              <a:gd name="connsiteX2" fmla="*/ 215616 w 590551"/>
              <a:gd name="connsiteY2" fmla="*/ 418569 h 1018076"/>
              <a:gd name="connsiteX3" fmla="*/ 6066 w 590551"/>
              <a:gd name="connsiteY3" fmla="*/ 999594 h 1018076"/>
              <a:gd name="connsiteX4" fmla="*/ 72741 w 590551"/>
              <a:gd name="connsiteY4" fmla="*/ 821794 h 1018076"/>
              <a:gd name="connsiteX5" fmla="*/ 241016 w 590551"/>
              <a:gd name="connsiteY5" fmla="*/ 304269 h 1018076"/>
              <a:gd name="connsiteX6" fmla="*/ 209266 w 590551"/>
              <a:gd name="connsiteY6" fmla="*/ 428094 h 1018076"/>
              <a:gd name="connsiteX7" fmla="*/ 377541 w 590551"/>
              <a:gd name="connsiteY7" fmla="*/ 202669 h 1018076"/>
              <a:gd name="connsiteX8" fmla="*/ 587091 w 590551"/>
              <a:gd name="connsiteY8" fmla="*/ 5819 h 10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551" h="1018076">
                <a:moveTo>
                  <a:pt x="587091" y="5819"/>
                </a:moveTo>
                <a:cubicBezTo>
                  <a:pt x="556929" y="44977"/>
                  <a:pt x="196566" y="437619"/>
                  <a:pt x="196566" y="437619"/>
                </a:cubicBezTo>
                <a:cubicBezTo>
                  <a:pt x="134653" y="506411"/>
                  <a:pt x="247366" y="324906"/>
                  <a:pt x="215616" y="418569"/>
                </a:cubicBezTo>
                <a:cubicBezTo>
                  <a:pt x="183866" y="512232"/>
                  <a:pt x="29878" y="932390"/>
                  <a:pt x="6066" y="999594"/>
                </a:cubicBezTo>
                <a:cubicBezTo>
                  <a:pt x="-17747" y="1066798"/>
                  <a:pt x="33583" y="937682"/>
                  <a:pt x="72741" y="821794"/>
                </a:cubicBezTo>
                <a:cubicBezTo>
                  <a:pt x="111899" y="705906"/>
                  <a:pt x="218262" y="369886"/>
                  <a:pt x="241016" y="304269"/>
                </a:cubicBezTo>
                <a:cubicBezTo>
                  <a:pt x="263770" y="238652"/>
                  <a:pt x="186512" y="445027"/>
                  <a:pt x="209266" y="428094"/>
                </a:cubicBezTo>
                <a:cubicBezTo>
                  <a:pt x="232020" y="411161"/>
                  <a:pt x="312983" y="269873"/>
                  <a:pt x="377541" y="202669"/>
                </a:cubicBezTo>
                <a:cubicBezTo>
                  <a:pt x="442099" y="135465"/>
                  <a:pt x="617253" y="-33339"/>
                  <a:pt x="587091" y="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41BDF05-055E-C4D0-2E37-5C78E6C9F9AC}"/>
              </a:ext>
            </a:extLst>
          </p:cNvPr>
          <p:cNvSpPr/>
          <p:nvPr/>
        </p:nvSpPr>
        <p:spPr>
          <a:xfrm>
            <a:off x="2814458" y="2038332"/>
            <a:ext cx="294862" cy="1061313"/>
          </a:xfrm>
          <a:custGeom>
            <a:avLst/>
            <a:gdLst>
              <a:gd name="connsiteX0" fmla="*/ 74792 w 294862"/>
              <a:gd name="connsiteY0" fmla="*/ 18 h 1061313"/>
              <a:gd name="connsiteX1" fmla="*/ 1767 w 294862"/>
              <a:gd name="connsiteY1" fmla="*/ 330218 h 1061313"/>
              <a:gd name="connsiteX2" fmla="*/ 27167 w 294862"/>
              <a:gd name="connsiteY2" fmla="*/ 276243 h 1061313"/>
              <a:gd name="connsiteX3" fmla="*/ 77967 w 294862"/>
              <a:gd name="connsiteY3" fmla="*/ 682643 h 1061313"/>
              <a:gd name="connsiteX4" fmla="*/ 77967 w 294862"/>
              <a:gd name="connsiteY4" fmla="*/ 593743 h 1061313"/>
              <a:gd name="connsiteX5" fmla="*/ 284342 w 294862"/>
              <a:gd name="connsiteY5" fmla="*/ 1047768 h 1061313"/>
              <a:gd name="connsiteX6" fmla="*/ 239892 w 294862"/>
              <a:gd name="connsiteY6" fmla="*/ 892193 h 1061313"/>
              <a:gd name="connsiteX7" fmla="*/ 27167 w 294862"/>
              <a:gd name="connsiteY7" fmla="*/ 387368 h 1061313"/>
              <a:gd name="connsiteX8" fmla="*/ 11292 w 294862"/>
              <a:gd name="connsiteY8" fmla="*/ 228618 h 1061313"/>
              <a:gd name="connsiteX9" fmla="*/ 17642 w 294862"/>
              <a:gd name="connsiteY9" fmla="*/ 314343 h 1061313"/>
              <a:gd name="connsiteX10" fmla="*/ 74792 w 294862"/>
              <a:gd name="connsiteY10" fmla="*/ 18 h 10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862" h="1061313">
                <a:moveTo>
                  <a:pt x="74792" y="18"/>
                </a:moveTo>
                <a:cubicBezTo>
                  <a:pt x="72146" y="2664"/>
                  <a:pt x="9704" y="284181"/>
                  <a:pt x="1767" y="330218"/>
                </a:cubicBezTo>
                <a:cubicBezTo>
                  <a:pt x="-6170" y="376255"/>
                  <a:pt x="14467" y="217506"/>
                  <a:pt x="27167" y="276243"/>
                </a:cubicBezTo>
                <a:cubicBezTo>
                  <a:pt x="39867" y="334981"/>
                  <a:pt x="69500" y="629726"/>
                  <a:pt x="77967" y="682643"/>
                </a:cubicBezTo>
                <a:cubicBezTo>
                  <a:pt x="86434" y="735560"/>
                  <a:pt x="43571" y="532889"/>
                  <a:pt x="77967" y="593743"/>
                </a:cubicBezTo>
                <a:cubicBezTo>
                  <a:pt x="112363" y="654597"/>
                  <a:pt x="257354" y="998026"/>
                  <a:pt x="284342" y="1047768"/>
                </a:cubicBezTo>
                <a:cubicBezTo>
                  <a:pt x="311330" y="1097510"/>
                  <a:pt x="282754" y="1002260"/>
                  <a:pt x="239892" y="892193"/>
                </a:cubicBezTo>
                <a:cubicBezTo>
                  <a:pt x="197030" y="782126"/>
                  <a:pt x="65267" y="497964"/>
                  <a:pt x="27167" y="387368"/>
                </a:cubicBezTo>
                <a:cubicBezTo>
                  <a:pt x="-10933" y="276772"/>
                  <a:pt x="12879" y="240789"/>
                  <a:pt x="11292" y="228618"/>
                </a:cubicBezTo>
                <a:cubicBezTo>
                  <a:pt x="9705" y="216447"/>
                  <a:pt x="6000" y="348210"/>
                  <a:pt x="17642" y="314343"/>
                </a:cubicBezTo>
                <a:cubicBezTo>
                  <a:pt x="29284" y="280476"/>
                  <a:pt x="77438" y="-2628"/>
                  <a:pt x="747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40055D2E-B987-966C-F45D-03C333A2ECB4}"/>
              </a:ext>
            </a:extLst>
          </p:cNvPr>
          <p:cNvSpPr/>
          <p:nvPr/>
        </p:nvSpPr>
        <p:spPr>
          <a:xfrm>
            <a:off x="3775036" y="2222352"/>
            <a:ext cx="130521" cy="175877"/>
          </a:xfrm>
          <a:custGeom>
            <a:avLst/>
            <a:gdLst>
              <a:gd name="connsiteX0" fmla="*/ 39 w 130521"/>
              <a:gd name="connsiteY0" fmla="*/ 148 h 175877"/>
              <a:gd name="connsiteX1" fmla="*/ 22264 w 130521"/>
              <a:gd name="connsiteY1" fmla="*/ 95398 h 175877"/>
              <a:gd name="connsiteX2" fmla="*/ 15914 w 130521"/>
              <a:gd name="connsiteY2" fmla="*/ 73173 h 175877"/>
              <a:gd name="connsiteX3" fmla="*/ 34964 w 130521"/>
              <a:gd name="connsiteY3" fmla="*/ 136673 h 175877"/>
              <a:gd name="connsiteX4" fmla="*/ 22264 w 130521"/>
              <a:gd name="connsiteY4" fmla="*/ 130323 h 175877"/>
              <a:gd name="connsiteX5" fmla="*/ 130214 w 130521"/>
              <a:gd name="connsiteY5" fmla="*/ 174773 h 175877"/>
              <a:gd name="connsiteX6" fmla="*/ 54014 w 130521"/>
              <a:gd name="connsiteY6" fmla="*/ 158898 h 175877"/>
              <a:gd name="connsiteX7" fmla="*/ 28614 w 130521"/>
              <a:gd name="connsiteY7" fmla="*/ 120798 h 175877"/>
              <a:gd name="connsiteX8" fmla="*/ 39 w 130521"/>
              <a:gd name="connsiteY8" fmla="*/ 148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1" h="175877">
                <a:moveTo>
                  <a:pt x="39" y="148"/>
                </a:moveTo>
                <a:cubicBezTo>
                  <a:pt x="-1019" y="-4085"/>
                  <a:pt x="19618" y="83227"/>
                  <a:pt x="22264" y="95398"/>
                </a:cubicBezTo>
                <a:cubicBezTo>
                  <a:pt x="24910" y="107569"/>
                  <a:pt x="13797" y="66294"/>
                  <a:pt x="15914" y="73173"/>
                </a:cubicBezTo>
                <a:cubicBezTo>
                  <a:pt x="18031" y="80052"/>
                  <a:pt x="34964" y="136673"/>
                  <a:pt x="34964" y="136673"/>
                </a:cubicBezTo>
                <a:cubicBezTo>
                  <a:pt x="36022" y="146198"/>
                  <a:pt x="6389" y="123973"/>
                  <a:pt x="22264" y="130323"/>
                </a:cubicBezTo>
                <a:cubicBezTo>
                  <a:pt x="38139" y="136673"/>
                  <a:pt x="124922" y="170011"/>
                  <a:pt x="130214" y="174773"/>
                </a:cubicBezTo>
                <a:cubicBezTo>
                  <a:pt x="135506" y="179536"/>
                  <a:pt x="70947" y="167894"/>
                  <a:pt x="54014" y="158898"/>
                </a:cubicBezTo>
                <a:cubicBezTo>
                  <a:pt x="37081" y="149902"/>
                  <a:pt x="34435" y="144081"/>
                  <a:pt x="28614" y="120798"/>
                </a:cubicBezTo>
                <a:cubicBezTo>
                  <a:pt x="22793" y="97515"/>
                  <a:pt x="1097" y="4381"/>
                  <a:pt x="3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8B9914B-91D6-7008-856C-5BC13B60C910}"/>
              </a:ext>
            </a:extLst>
          </p:cNvPr>
          <p:cNvSpPr/>
          <p:nvPr/>
        </p:nvSpPr>
        <p:spPr>
          <a:xfrm>
            <a:off x="3790636" y="2254250"/>
            <a:ext cx="222577" cy="30456"/>
          </a:xfrm>
          <a:custGeom>
            <a:avLst/>
            <a:gdLst>
              <a:gd name="connsiteX0" fmla="*/ 314 w 222577"/>
              <a:gd name="connsiteY0" fmla="*/ 6350 h 30456"/>
              <a:gd name="connsiteX1" fmla="*/ 114614 w 222577"/>
              <a:gd name="connsiteY1" fmla="*/ 3175 h 30456"/>
              <a:gd name="connsiteX2" fmla="*/ 190814 w 222577"/>
              <a:gd name="connsiteY2" fmla="*/ 28575 h 30456"/>
              <a:gd name="connsiteX3" fmla="*/ 159064 w 222577"/>
              <a:gd name="connsiteY3" fmla="*/ 28575 h 30456"/>
              <a:gd name="connsiteX4" fmla="*/ 222564 w 222577"/>
              <a:gd name="connsiteY4" fmla="*/ 28575 h 30456"/>
              <a:gd name="connsiteX5" fmla="*/ 152714 w 222577"/>
              <a:gd name="connsiteY5" fmla="*/ 9525 h 30456"/>
              <a:gd name="connsiteX6" fmla="*/ 82864 w 222577"/>
              <a:gd name="connsiteY6" fmla="*/ 0 h 30456"/>
              <a:gd name="connsiteX7" fmla="*/ 314 w 222577"/>
              <a:gd name="connsiteY7" fmla="*/ 6350 h 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77" h="30456">
                <a:moveTo>
                  <a:pt x="314" y="6350"/>
                </a:moveTo>
                <a:cubicBezTo>
                  <a:pt x="5606" y="6879"/>
                  <a:pt x="82864" y="-529"/>
                  <a:pt x="114614" y="3175"/>
                </a:cubicBezTo>
                <a:cubicBezTo>
                  <a:pt x="146364" y="6879"/>
                  <a:pt x="183406" y="24342"/>
                  <a:pt x="190814" y="28575"/>
                </a:cubicBezTo>
                <a:cubicBezTo>
                  <a:pt x="198222" y="32808"/>
                  <a:pt x="159064" y="28575"/>
                  <a:pt x="159064" y="28575"/>
                </a:cubicBezTo>
                <a:cubicBezTo>
                  <a:pt x="164356" y="28575"/>
                  <a:pt x="223622" y="31750"/>
                  <a:pt x="222564" y="28575"/>
                </a:cubicBezTo>
                <a:cubicBezTo>
                  <a:pt x="221506" y="25400"/>
                  <a:pt x="175997" y="14288"/>
                  <a:pt x="152714" y="9525"/>
                </a:cubicBezTo>
                <a:cubicBezTo>
                  <a:pt x="129431" y="4762"/>
                  <a:pt x="107735" y="0"/>
                  <a:pt x="82864" y="0"/>
                </a:cubicBezTo>
                <a:cubicBezTo>
                  <a:pt x="57993" y="0"/>
                  <a:pt x="-4978" y="5821"/>
                  <a:pt x="314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AE6E808D-A737-0D92-88F4-2716E9EC9882}"/>
              </a:ext>
            </a:extLst>
          </p:cNvPr>
          <p:cNvSpPr/>
          <p:nvPr/>
        </p:nvSpPr>
        <p:spPr>
          <a:xfrm>
            <a:off x="3409868" y="2752701"/>
            <a:ext cx="149316" cy="88963"/>
          </a:xfrm>
          <a:custGeom>
            <a:avLst/>
            <a:gdLst>
              <a:gd name="connsiteX0" fmla="*/ 149307 w 149316"/>
              <a:gd name="connsiteY0" fmla="*/ 24 h 88963"/>
              <a:gd name="connsiteX1" fmla="*/ 38182 w 149316"/>
              <a:gd name="connsiteY1" fmla="*/ 47649 h 88963"/>
              <a:gd name="connsiteX2" fmla="*/ 82 w 149316"/>
              <a:gd name="connsiteY2" fmla="*/ 88924 h 88963"/>
              <a:gd name="connsiteX3" fmla="*/ 31832 w 149316"/>
              <a:gd name="connsiteY3" fmla="*/ 53999 h 88963"/>
              <a:gd name="connsiteX4" fmla="*/ 149307 w 149316"/>
              <a:gd name="connsiteY4" fmla="*/ 24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6" h="88963">
                <a:moveTo>
                  <a:pt x="149307" y="24"/>
                </a:moveTo>
                <a:cubicBezTo>
                  <a:pt x="150365" y="-1034"/>
                  <a:pt x="63053" y="32832"/>
                  <a:pt x="38182" y="47649"/>
                </a:cubicBezTo>
                <a:cubicBezTo>
                  <a:pt x="13311" y="62466"/>
                  <a:pt x="1140" y="87866"/>
                  <a:pt x="82" y="88924"/>
                </a:cubicBezTo>
                <a:cubicBezTo>
                  <a:pt x="-976" y="89982"/>
                  <a:pt x="8020" y="69345"/>
                  <a:pt x="31832" y="53999"/>
                </a:cubicBezTo>
                <a:cubicBezTo>
                  <a:pt x="55644" y="38653"/>
                  <a:pt x="148249" y="1082"/>
                  <a:pt x="14930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2F420DE4-B34D-5267-D265-61D294731069}"/>
              </a:ext>
            </a:extLst>
          </p:cNvPr>
          <p:cNvSpPr/>
          <p:nvPr/>
        </p:nvSpPr>
        <p:spPr>
          <a:xfrm>
            <a:off x="3763483" y="2738168"/>
            <a:ext cx="218366" cy="97549"/>
          </a:xfrm>
          <a:custGeom>
            <a:avLst/>
            <a:gdLst>
              <a:gd name="connsiteX0" fmla="*/ 2067 w 218366"/>
              <a:gd name="connsiteY0" fmla="*/ 1857 h 97549"/>
              <a:gd name="connsiteX1" fmla="*/ 100492 w 218366"/>
              <a:gd name="connsiteY1" fmla="*/ 33607 h 97549"/>
              <a:gd name="connsiteX2" fmla="*/ 176692 w 218366"/>
              <a:gd name="connsiteY2" fmla="*/ 71707 h 97549"/>
              <a:gd name="connsiteX3" fmla="*/ 110017 w 218366"/>
              <a:gd name="connsiteY3" fmla="*/ 68532 h 97549"/>
              <a:gd name="connsiteX4" fmla="*/ 205267 w 218366"/>
              <a:gd name="connsiteY4" fmla="*/ 90757 h 97549"/>
              <a:gd name="connsiteX5" fmla="*/ 198917 w 218366"/>
              <a:gd name="connsiteY5" fmla="*/ 90757 h 97549"/>
              <a:gd name="connsiteX6" fmla="*/ 2067 w 218366"/>
              <a:gd name="connsiteY6" fmla="*/ 1857 h 9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366" h="97549">
                <a:moveTo>
                  <a:pt x="2067" y="1857"/>
                </a:moveTo>
                <a:cubicBezTo>
                  <a:pt x="-14337" y="-7668"/>
                  <a:pt x="71388" y="21965"/>
                  <a:pt x="100492" y="33607"/>
                </a:cubicBezTo>
                <a:cubicBezTo>
                  <a:pt x="129596" y="45249"/>
                  <a:pt x="175105" y="65886"/>
                  <a:pt x="176692" y="71707"/>
                </a:cubicBezTo>
                <a:cubicBezTo>
                  <a:pt x="178280" y="77528"/>
                  <a:pt x="105255" y="65357"/>
                  <a:pt x="110017" y="68532"/>
                </a:cubicBezTo>
                <a:cubicBezTo>
                  <a:pt x="114779" y="71707"/>
                  <a:pt x="205267" y="90757"/>
                  <a:pt x="205267" y="90757"/>
                </a:cubicBezTo>
                <a:cubicBezTo>
                  <a:pt x="220084" y="94461"/>
                  <a:pt x="227492" y="103986"/>
                  <a:pt x="198917" y="90757"/>
                </a:cubicBezTo>
                <a:cubicBezTo>
                  <a:pt x="170342" y="77528"/>
                  <a:pt x="18471" y="11382"/>
                  <a:pt x="2067" y="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A353E9D0-A095-33A4-A95F-1ADBEDBB04E9}"/>
              </a:ext>
            </a:extLst>
          </p:cNvPr>
          <p:cNvSpPr/>
          <p:nvPr/>
        </p:nvSpPr>
        <p:spPr>
          <a:xfrm>
            <a:off x="3216275" y="2295525"/>
            <a:ext cx="70068" cy="63647"/>
          </a:xfrm>
          <a:custGeom>
            <a:avLst/>
            <a:gdLst>
              <a:gd name="connsiteX0" fmla="*/ 0 w 70068"/>
              <a:gd name="connsiteY0" fmla="*/ 0 h 63647"/>
              <a:gd name="connsiteX1" fmla="*/ 69850 w 70068"/>
              <a:gd name="connsiteY1" fmla="*/ 63500 h 63647"/>
              <a:gd name="connsiteX2" fmla="*/ 0 w 70068"/>
              <a:gd name="connsiteY2" fmla="*/ 0 h 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8" h="63647">
                <a:moveTo>
                  <a:pt x="0" y="0"/>
                </a:moveTo>
                <a:lnTo>
                  <a:pt x="69850" y="63500"/>
                </a:lnTo>
                <a:cubicBezTo>
                  <a:pt x="74612" y="6720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A77E2C4-86C9-9048-FCC2-7034C4393E04}"/>
              </a:ext>
            </a:extLst>
          </p:cNvPr>
          <p:cNvSpPr/>
          <p:nvPr/>
        </p:nvSpPr>
        <p:spPr>
          <a:xfrm>
            <a:off x="3148410" y="2208433"/>
            <a:ext cx="140901" cy="172842"/>
          </a:xfrm>
          <a:custGeom>
            <a:avLst/>
            <a:gdLst>
              <a:gd name="connsiteX0" fmla="*/ 1190 w 140901"/>
              <a:gd name="connsiteY0" fmla="*/ 1367 h 172842"/>
              <a:gd name="connsiteX1" fmla="*/ 105965 w 140901"/>
              <a:gd name="connsiteY1" fmla="*/ 115667 h 172842"/>
              <a:gd name="connsiteX2" fmla="*/ 140890 w 140901"/>
              <a:gd name="connsiteY2" fmla="*/ 172817 h 172842"/>
              <a:gd name="connsiteX3" fmla="*/ 109140 w 140901"/>
              <a:gd name="connsiteY3" fmla="*/ 122017 h 172842"/>
              <a:gd name="connsiteX4" fmla="*/ 51990 w 140901"/>
              <a:gd name="connsiteY4" fmla="*/ 55342 h 172842"/>
              <a:gd name="connsiteX5" fmla="*/ 1190 w 140901"/>
              <a:gd name="connsiteY5" fmla="*/ 1367 h 1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01" h="172842">
                <a:moveTo>
                  <a:pt x="1190" y="1367"/>
                </a:moveTo>
                <a:cubicBezTo>
                  <a:pt x="10186" y="11421"/>
                  <a:pt x="82682" y="87092"/>
                  <a:pt x="105965" y="115667"/>
                </a:cubicBezTo>
                <a:cubicBezTo>
                  <a:pt x="129248" y="144242"/>
                  <a:pt x="140361" y="171759"/>
                  <a:pt x="140890" y="172817"/>
                </a:cubicBezTo>
                <a:cubicBezTo>
                  <a:pt x="141419" y="173875"/>
                  <a:pt x="123957" y="141596"/>
                  <a:pt x="109140" y="122017"/>
                </a:cubicBezTo>
                <a:cubicBezTo>
                  <a:pt x="94323" y="102438"/>
                  <a:pt x="67336" y="71217"/>
                  <a:pt x="51990" y="55342"/>
                </a:cubicBezTo>
                <a:cubicBezTo>
                  <a:pt x="36644" y="39467"/>
                  <a:pt x="-7806" y="-8687"/>
                  <a:pt x="1190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3EDD1BB5-4B0B-7DED-4C92-59406B4A6E84}"/>
              </a:ext>
            </a:extLst>
          </p:cNvPr>
          <p:cNvSpPr/>
          <p:nvPr/>
        </p:nvSpPr>
        <p:spPr>
          <a:xfrm>
            <a:off x="3957564" y="2298697"/>
            <a:ext cx="62004" cy="117513"/>
          </a:xfrm>
          <a:custGeom>
            <a:avLst/>
            <a:gdLst>
              <a:gd name="connsiteX0" fmla="*/ 61986 w 62004"/>
              <a:gd name="connsiteY0" fmla="*/ 38103 h 117513"/>
              <a:gd name="connsiteX1" fmla="*/ 14361 w 62004"/>
              <a:gd name="connsiteY1" fmla="*/ 82553 h 117513"/>
              <a:gd name="connsiteX2" fmla="*/ 33411 w 62004"/>
              <a:gd name="connsiteY2" fmla="*/ 117478 h 117513"/>
              <a:gd name="connsiteX3" fmla="*/ 1661 w 62004"/>
              <a:gd name="connsiteY3" fmla="*/ 76203 h 117513"/>
              <a:gd name="connsiteX4" fmla="*/ 4836 w 62004"/>
              <a:gd name="connsiteY4" fmla="*/ 3 h 117513"/>
              <a:gd name="connsiteX5" fmla="*/ 8011 w 62004"/>
              <a:gd name="connsiteY5" fmla="*/ 73028 h 117513"/>
              <a:gd name="connsiteX6" fmla="*/ 61986 w 62004"/>
              <a:gd name="connsiteY6" fmla="*/ 38103 h 1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04" h="117513">
                <a:moveTo>
                  <a:pt x="61986" y="38103"/>
                </a:moveTo>
                <a:cubicBezTo>
                  <a:pt x="63044" y="39691"/>
                  <a:pt x="19123" y="69324"/>
                  <a:pt x="14361" y="82553"/>
                </a:cubicBezTo>
                <a:cubicBezTo>
                  <a:pt x="9599" y="95782"/>
                  <a:pt x="35528" y="118536"/>
                  <a:pt x="33411" y="117478"/>
                </a:cubicBezTo>
                <a:cubicBezTo>
                  <a:pt x="31294" y="116420"/>
                  <a:pt x="6423" y="95782"/>
                  <a:pt x="1661" y="76203"/>
                </a:cubicBezTo>
                <a:cubicBezTo>
                  <a:pt x="-3101" y="56624"/>
                  <a:pt x="3778" y="532"/>
                  <a:pt x="4836" y="3"/>
                </a:cubicBezTo>
                <a:cubicBezTo>
                  <a:pt x="5894" y="-526"/>
                  <a:pt x="1132" y="62974"/>
                  <a:pt x="8011" y="73028"/>
                </a:cubicBezTo>
                <a:cubicBezTo>
                  <a:pt x="14890" y="83082"/>
                  <a:pt x="60928" y="36515"/>
                  <a:pt x="61986" y="38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FCC59C7-098B-877A-CF33-7508C525747B}"/>
              </a:ext>
            </a:extLst>
          </p:cNvPr>
          <p:cNvSpPr/>
          <p:nvPr/>
        </p:nvSpPr>
        <p:spPr>
          <a:xfrm>
            <a:off x="2709407" y="584750"/>
            <a:ext cx="796768" cy="733677"/>
          </a:xfrm>
          <a:custGeom>
            <a:avLst/>
            <a:gdLst>
              <a:gd name="connsiteX0" fmla="*/ 789443 w 796768"/>
              <a:gd name="connsiteY0" fmla="*/ 5800 h 733677"/>
              <a:gd name="connsiteX1" fmla="*/ 230643 w 796768"/>
              <a:gd name="connsiteY1" fmla="*/ 424900 h 733677"/>
              <a:gd name="connsiteX2" fmla="*/ 2043 w 796768"/>
              <a:gd name="connsiteY2" fmla="*/ 732875 h 733677"/>
              <a:gd name="connsiteX3" fmla="*/ 141743 w 796768"/>
              <a:gd name="connsiteY3" fmla="*/ 504275 h 733677"/>
              <a:gd name="connsiteX4" fmla="*/ 522743 w 796768"/>
              <a:gd name="connsiteY4" fmla="*/ 202650 h 733677"/>
              <a:gd name="connsiteX5" fmla="*/ 789443 w 796768"/>
              <a:gd name="connsiteY5" fmla="*/ 5800 h 7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68" h="733677">
                <a:moveTo>
                  <a:pt x="789443" y="5800"/>
                </a:moveTo>
                <a:cubicBezTo>
                  <a:pt x="740760" y="42842"/>
                  <a:pt x="361876" y="303721"/>
                  <a:pt x="230643" y="424900"/>
                </a:cubicBezTo>
                <a:cubicBezTo>
                  <a:pt x="99410" y="546079"/>
                  <a:pt x="16860" y="719646"/>
                  <a:pt x="2043" y="732875"/>
                </a:cubicBezTo>
                <a:cubicBezTo>
                  <a:pt x="-12774" y="746104"/>
                  <a:pt x="54960" y="592646"/>
                  <a:pt x="141743" y="504275"/>
                </a:cubicBezTo>
                <a:cubicBezTo>
                  <a:pt x="228526" y="415904"/>
                  <a:pt x="413205" y="287317"/>
                  <a:pt x="522743" y="202650"/>
                </a:cubicBezTo>
                <a:cubicBezTo>
                  <a:pt x="632281" y="117983"/>
                  <a:pt x="838126" y="-31242"/>
                  <a:pt x="789443" y="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5FAB07CF-58F6-5E5B-6B56-3CE8AA09C0C4}"/>
              </a:ext>
            </a:extLst>
          </p:cNvPr>
          <p:cNvSpPr/>
          <p:nvPr/>
        </p:nvSpPr>
        <p:spPr>
          <a:xfrm>
            <a:off x="2613223" y="1492055"/>
            <a:ext cx="111021" cy="960132"/>
          </a:xfrm>
          <a:custGeom>
            <a:avLst/>
            <a:gdLst>
              <a:gd name="connsiteX0" fmla="*/ 110927 w 111021"/>
              <a:gd name="connsiteY0" fmla="*/ 195 h 960132"/>
              <a:gd name="connsiteX1" fmla="*/ 22027 w 111021"/>
              <a:gd name="connsiteY1" fmla="*/ 324045 h 960132"/>
              <a:gd name="connsiteX2" fmla="*/ 25202 w 111021"/>
              <a:gd name="connsiteY2" fmla="*/ 927295 h 960132"/>
              <a:gd name="connsiteX3" fmla="*/ 28377 w 111021"/>
              <a:gd name="connsiteY3" fmla="*/ 825695 h 960132"/>
              <a:gd name="connsiteX4" fmla="*/ 2977 w 111021"/>
              <a:gd name="connsiteY4" fmla="*/ 365320 h 960132"/>
              <a:gd name="connsiteX5" fmla="*/ 110927 w 111021"/>
              <a:gd name="connsiteY5" fmla="*/ 195 h 96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21" h="960132">
                <a:moveTo>
                  <a:pt x="110927" y="195"/>
                </a:moveTo>
                <a:cubicBezTo>
                  <a:pt x="114102" y="-6684"/>
                  <a:pt x="36314" y="169528"/>
                  <a:pt x="22027" y="324045"/>
                </a:cubicBezTo>
                <a:cubicBezTo>
                  <a:pt x="7740" y="478562"/>
                  <a:pt x="24144" y="843687"/>
                  <a:pt x="25202" y="927295"/>
                </a:cubicBezTo>
                <a:cubicBezTo>
                  <a:pt x="26260" y="1010903"/>
                  <a:pt x="32081" y="919357"/>
                  <a:pt x="28377" y="825695"/>
                </a:cubicBezTo>
                <a:cubicBezTo>
                  <a:pt x="24673" y="732033"/>
                  <a:pt x="-10252" y="499728"/>
                  <a:pt x="2977" y="365320"/>
                </a:cubicBezTo>
                <a:cubicBezTo>
                  <a:pt x="16206" y="230912"/>
                  <a:pt x="107752" y="7074"/>
                  <a:pt x="110927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4A782CD6-9C4F-D713-F01C-F872AB5BF0BE}"/>
              </a:ext>
            </a:extLst>
          </p:cNvPr>
          <p:cNvSpPr/>
          <p:nvPr/>
        </p:nvSpPr>
        <p:spPr>
          <a:xfrm>
            <a:off x="2514464" y="1416623"/>
            <a:ext cx="162154" cy="1154468"/>
          </a:xfrm>
          <a:custGeom>
            <a:avLst/>
            <a:gdLst>
              <a:gd name="connsiteX0" fmla="*/ 162061 w 162154"/>
              <a:gd name="connsiteY0" fmla="*/ 2602 h 1154468"/>
              <a:gd name="connsiteX1" fmla="*/ 31886 w 162154"/>
              <a:gd name="connsiteY1" fmla="*/ 348677 h 1154468"/>
              <a:gd name="connsiteX2" fmla="*/ 136 w 162154"/>
              <a:gd name="connsiteY2" fmla="*/ 824927 h 1154468"/>
              <a:gd name="connsiteX3" fmla="*/ 22361 w 162154"/>
              <a:gd name="connsiteY3" fmla="*/ 510602 h 1154468"/>
              <a:gd name="connsiteX4" fmla="*/ 136 w 162154"/>
              <a:gd name="connsiteY4" fmla="*/ 1110677 h 1154468"/>
              <a:gd name="connsiteX5" fmla="*/ 12836 w 162154"/>
              <a:gd name="connsiteY5" fmla="*/ 1044002 h 1154468"/>
              <a:gd name="connsiteX6" fmla="*/ 9661 w 162154"/>
              <a:gd name="connsiteY6" fmla="*/ 529652 h 1154468"/>
              <a:gd name="connsiteX7" fmla="*/ 162061 w 162154"/>
              <a:gd name="connsiteY7" fmla="*/ 2602 h 115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54" h="1154468">
                <a:moveTo>
                  <a:pt x="162061" y="2602"/>
                </a:moveTo>
                <a:cubicBezTo>
                  <a:pt x="165765" y="-27561"/>
                  <a:pt x="58873" y="211623"/>
                  <a:pt x="31886" y="348677"/>
                </a:cubicBezTo>
                <a:cubicBezTo>
                  <a:pt x="4898" y="485731"/>
                  <a:pt x="1723" y="797940"/>
                  <a:pt x="136" y="824927"/>
                </a:cubicBezTo>
                <a:cubicBezTo>
                  <a:pt x="-1451" y="851914"/>
                  <a:pt x="22361" y="462977"/>
                  <a:pt x="22361" y="510602"/>
                </a:cubicBezTo>
                <a:cubicBezTo>
                  <a:pt x="22361" y="558227"/>
                  <a:pt x="1723" y="1021777"/>
                  <a:pt x="136" y="1110677"/>
                </a:cubicBezTo>
                <a:cubicBezTo>
                  <a:pt x="-1451" y="1199577"/>
                  <a:pt x="11249" y="1140839"/>
                  <a:pt x="12836" y="1044002"/>
                </a:cubicBezTo>
                <a:cubicBezTo>
                  <a:pt x="14423" y="947165"/>
                  <a:pt x="-12564" y="698985"/>
                  <a:pt x="9661" y="529652"/>
                </a:cubicBezTo>
                <a:cubicBezTo>
                  <a:pt x="31886" y="360319"/>
                  <a:pt x="158357" y="32765"/>
                  <a:pt x="162061" y="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A0265275-5CCB-517F-4177-6992F4319258}"/>
              </a:ext>
            </a:extLst>
          </p:cNvPr>
          <p:cNvSpPr/>
          <p:nvPr/>
        </p:nvSpPr>
        <p:spPr>
          <a:xfrm>
            <a:off x="2759059" y="2654223"/>
            <a:ext cx="146419" cy="821007"/>
          </a:xfrm>
          <a:custGeom>
            <a:avLst/>
            <a:gdLst>
              <a:gd name="connsiteX0" fmla="*/ 16 w 146419"/>
              <a:gd name="connsiteY0" fmla="*/ 77 h 821007"/>
              <a:gd name="connsiteX1" fmla="*/ 127016 w 146419"/>
              <a:gd name="connsiteY1" fmla="*/ 517602 h 821007"/>
              <a:gd name="connsiteX2" fmla="*/ 107966 w 146419"/>
              <a:gd name="connsiteY2" fmla="*/ 819227 h 821007"/>
              <a:gd name="connsiteX3" fmla="*/ 133366 w 146419"/>
              <a:gd name="connsiteY3" fmla="*/ 635077 h 821007"/>
              <a:gd name="connsiteX4" fmla="*/ 136541 w 146419"/>
              <a:gd name="connsiteY4" fmla="*/ 479502 h 821007"/>
              <a:gd name="connsiteX5" fmla="*/ 16 w 146419"/>
              <a:gd name="connsiteY5" fmla="*/ 77 h 82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9" h="821007">
                <a:moveTo>
                  <a:pt x="16" y="77"/>
                </a:moveTo>
                <a:cubicBezTo>
                  <a:pt x="-1572" y="6427"/>
                  <a:pt x="109024" y="381077"/>
                  <a:pt x="127016" y="517602"/>
                </a:cubicBezTo>
                <a:cubicBezTo>
                  <a:pt x="145008" y="654127"/>
                  <a:pt x="106908" y="799648"/>
                  <a:pt x="107966" y="819227"/>
                </a:cubicBezTo>
                <a:cubicBezTo>
                  <a:pt x="109024" y="838806"/>
                  <a:pt x="128604" y="691698"/>
                  <a:pt x="133366" y="635077"/>
                </a:cubicBezTo>
                <a:cubicBezTo>
                  <a:pt x="138129" y="578456"/>
                  <a:pt x="158237" y="579515"/>
                  <a:pt x="136541" y="479502"/>
                </a:cubicBezTo>
                <a:cubicBezTo>
                  <a:pt x="114845" y="379490"/>
                  <a:pt x="1604" y="-6273"/>
                  <a:pt x="1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A60C714-F04C-C031-19B4-F9B27625E75A}"/>
              </a:ext>
            </a:extLst>
          </p:cNvPr>
          <p:cNvSpPr/>
          <p:nvPr/>
        </p:nvSpPr>
        <p:spPr>
          <a:xfrm>
            <a:off x="2682574" y="2463024"/>
            <a:ext cx="113021" cy="1208789"/>
          </a:xfrm>
          <a:custGeom>
            <a:avLst/>
            <a:gdLst>
              <a:gd name="connsiteX0" fmla="*/ 35226 w 113021"/>
              <a:gd name="connsiteY0" fmla="*/ 776 h 1208789"/>
              <a:gd name="connsiteX1" fmla="*/ 9826 w 113021"/>
              <a:gd name="connsiteY1" fmla="*/ 315101 h 1208789"/>
              <a:gd name="connsiteX2" fmla="*/ 95551 w 113021"/>
              <a:gd name="connsiteY2" fmla="*/ 858026 h 1208789"/>
              <a:gd name="connsiteX3" fmla="*/ 301 w 113021"/>
              <a:gd name="connsiteY3" fmla="*/ 1204101 h 1208789"/>
              <a:gd name="connsiteX4" fmla="*/ 66976 w 113021"/>
              <a:gd name="connsiteY4" fmla="*/ 1048526 h 1208789"/>
              <a:gd name="connsiteX5" fmla="*/ 111426 w 113021"/>
              <a:gd name="connsiteY5" fmla="*/ 908826 h 1208789"/>
              <a:gd name="connsiteX6" fmla="*/ 9826 w 113021"/>
              <a:gd name="connsiteY6" fmla="*/ 400826 h 1208789"/>
              <a:gd name="connsiteX7" fmla="*/ 35226 w 113021"/>
              <a:gd name="connsiteY7" fmla="*/ 776 h 120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1" h="1208789">
                <a:moveTo>
                  <a:pt x="35226" y="776"/>
                </a:moveTo>
                <a:cubicBezTo>
                  <a:pt x="35226" y="-13511"/>
                  <a:pt x="-228" y="172226"/>
                  <a:pt x="9826" y="315101"/>
                </a:cubicBezTo>
                <a:cubicBezTo>
                  <a:pt x="19880" y="457976"/>
                  <a:pt x="97138" y="709859"/>
                  <a:pt x="95551" y="858026"/>
                </a:cubicBezTo>
                <a:cubicBezTo>
                  <a:pt x="93964" y="1006193"/>
                  <a:pt x="5063" y="1172351"/>
                  <a:pt x="301" y="1204101"/>
                </a:cubicBezTo>
                <a:cubicBezTo>
                  <a:pt x="-4461" y="1235851"/>
                  <a:pt x="48455" y="1097739"/>
                  <a:pt x="66976" y="1048526"/>
                </a:cubicBezTo>
                <a:cubicBezTo>
                  <a:pt x="85497" y="999313"/>
                  <a:pt x="120951" y="1016776"/>
                  <a:pt x="111426" y="908826"/>
                </a:cubicBezTo>
                <a:cubicBezTo>
                  <a:pt x="101901" y="800876"/>
                  <a:pt x="22526" y="544759"/>
                  <a:pt x="9826" y="400826"/>
                </a:cubicBezTo>
                <a:cubicBezTo>
                  <a:pt x="-2874" y="256893"/>
                  <a:pt x="35226" y="15063"/>
                  <a:pt x="35226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37B634F-B701-C5B2-E53D-4F92797C5BC6}"/>
              </a:ext>
            </a:extLst>
          </p:cNvPr>
          <p:cNvSpPr/>
          <p:nvPr/>
        </p:nvSpPr>
        <p:spPr>
          <a:xfrm>
            <a:off x="2493255" y="2485785"/>
            <a:ext cx="189870" cy="1085359"/>
          </a:xfrm>
          <a:custGeom>
            <a:avLst/>
            <a:gdLst>
              <a:gd name="connsiteX0" fmla="*/ 122945 w 189870"/>
              <a:gd name="connsiteY0" fmla="*/ 240 h 1085359"/>
              <a:gd name="connsiteX1" fmla="*/ 46745 w 189870"/>
              <a:gd name="connsiteY1" fmla="*/ 400290 h 1085359"/>
              <a:gd name="connsiteX2" fmla="*/ 180095 w 189870"/>
              <a:gd name="connsiteY2" fmla="*/ 1051165 h 1085359"/>
              <a:gd name="connsiteX3" fmla="*/ 164220 w 189870"/>
              <a:gd name="connsiteY3" fmla="*/ 940040 h 1085359"/>
              <a:gd name="connsiteX4" fmla="*/ 40395 w 189870"/>
              <a:gd name="connsiteY4" fmla="*/ 476490 h 1085359"/>
              <a:gd name="connsiteX5" fmla="*/ 5470 w 189870"/>
              <a:gd name="connsiteY5" fmla="*/ 343140 h 1085359"/>
              <a:gd name="connsiteX6" fmla="*/ 122945 w 189870"/>
              <a:gd name="connsiteY6" fmla="*/ 240 h 108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70" h="1085359">
                <a:moveTo>
                  <a:pt x="122945" y="240"/>
                </a:moveTo>
                <a:cubicBezTo>
                  <a:pt x="129824" y="9765"/>
                  <a:pt x="37220" y="225136"/>
                  <a:pt x="46745" y="400290"/>
                </a:cubicBezTo>
                <a:cubicBezTo>
                  <a:pt x="56270" y="575444"/>
                  <a:pt x="160516" y="961207"/>
                  <a:pt x="180095" y="1051165"/>
                </a:cubicBezTo>
                <a:cubicBezTo>
                  <a:pt x="199674" y="1141123"/>
                  <a:pt x="187503" y="1035819"/>
                  <a:pt x="164220" y="940040"/>
                </a:cubicBezTo>
                <a:cubicBezTo>
                  <a:pt x="140937" y="844261"/>
                  <a:pt x="66853" y="575973"/>
                  <a:pt x="40395" y="476490"/>
                </a:cubicBezTo>
                <a:cubicBezTo>
                  <a:pt x="13937" y="377007"/>
                  <a:pt x="-11463" y="419340"/>
                  <a:pt x="5470" y="343140"/>
                </a:cubicBezTo>
                <a:cubicBezTo>
                  <a:pt x="22403" y="266940"/>
                  <a:pt x="116066" y="-9285"/>
                  <a:pt x="122945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32D29ECA-75EB-6036-D648-96479DEDFDA6}"/>
              </a:ext>
            </a:extLst>
          </p:cNvPr>
          <p:cNvSpPr/>
          <p:nvPr/>
        </p:nvSpPr>
        <p:spPr>
          <a:xfrm>
            <a:off x="2397101" y="2298117"/>
            <a:ext cx="171489" cy="1288307"/>
          </a:xfrm>
          <a:custGeom>
            <a:avLst/>
            <a:gdLst>
              <a:gd name="connsiteX0" fmla="*/ 44474 w 171489"/>
              <a:gd name="connsiteY0" fmla="*/ 583 h 1288307"/>
              <a:gd name="connsiteX1" fmla="*/ 24 w 171489"/>
              <a:gd name="connsiteY1" fmla="*/ 622883 h 1288307"/>
              <a:gd name="connsiteX2" fmla="*/ 38124 w 171489"/>
              <a:gd name="connsiteY2" fmla="*/ 324433 h 1288307"/>
              <a:gd name="connsiteX3" fmla="*/ 31774 w 171489"/>
              <a:gd name="connsiteY3" fmla="*/ 711783 h 1288307"/>
              <a:gd name="connsiteX4" fmla="*/ 161949 w 171489"/>
              <a:gd name="connsiteY4" fmla="*/ 1257883 h 1288307"/>
              <a:gd name="connsiteX5" fmla="*/ 146074 w 171489"/>
              <a:gd name="connsiteY5" fmla="*/ 1168983 h 1288307"/>
              <a:gd name="connsiteX6" fmla="*/ 22249 w 171489"/>
              <a:gd name="connsiteY6" fmla="*/ 753058 h 1288307"/>
              <a:gd name="connsiteX7" fmla="*/ 44474 w 171489"/>
              <a:gd name="connsiteY7" fmla="*/ 583 h 12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89" h="1288307">
                <a:moveTo>
                  <a:pt x="44474" y="583"/>
                </a:moveTo>
                <a:cubicBezTo>
                  <a:pt x="40770" y="-21113"/>
                  <a:pt x="1082" y="568908"/>
                  <a:pt x="24" y="622883"/>
                </a:cubicBezTo>
                <a:cubicBezTo>
                  <a:pt x="-1034" y="676858"/>
                  <a:pt x="32832" y="309616"/>
                  <a:pt x="38124" y="324433"/>
                </a:cubicBezTo>
                <a:cubicBezTo>
                  <a:pt x="43416" y="339250"/>
                  <a:pt x="11137" y="556208"/>
                  <a:pt x="31774" y="711783"/>
                </a:cubicBezTo>
                <a:cubicBezTo>
                  <a:pt x="52411" y="867358"/>
                  <a:pt x="142899" y="1181683"/>
                  <a:pt x="161949" y="1257883"/>
                </a:cubicBezTo>
                <a:cubicBezTo>
                  <a:pt x="180999" y="1334083"/>
                  <a:pt x="169357" y="1253121"/>
                  <a:pt x="146074" y="1168983"/>
                </a:cubicBezTo>
                <a:cubicBezTo>
                  <a:pt x="122791" y="1084845"/>
                  <a:pt x="39182" y="944087"/>
                  <a:pt x="22249" y="753058"/>
                </a:cubicBezTo>
                <a:cubicBezTo>
                  <a:pt x="5316" y="562029"/>
                  <a:pt x="48178" y="22279"/>
                  <a:pt x="4447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C4CD10FA-71E3-8D84-65D3-28BAF9E1A71E}"/>
              </a:ext>
            </a:extLst>
          </p:cNvPr>
          <p:cNvSpPr/>
          <p:nvPr/>
        </p:nvSpPr>
        <p:spPr>
          <a:xfrm>
            <a:off x="2275905" y="3603227"/>
            <a:ext cx="585080" cy="489666"/>
          </a:xfrm>
          <a:custGeom>
            <a:avLst/>
            <a:gdLst>
              <a:gd name="connsiteX0" fmla="*/ 584770 w 585080"/>
              <a:gd name="connsiteY0" fmla="*/ 398 h 489666"/>
              <a:gd name="connsiteX1" fmla="*/ 362520 w 585080"/>
              <a:gd name="connsiteY1" fmla="*/ 302023 h 489666"/>
              <a:gd name="connsiteX2" fmla="*/ 330770 w 585080"/>
              <a:gd name="connsiteY2" fmla="*/ 400448 h 489666"/>
              <a:gd name="connsiteX3" fmla="*/ 570 w 585080"/>
              <a:gd name="connsiteY3" fmla="*/ 489348 h 489666"/>
              <a:gd name="connsiteX4" fmla="*/ 245045 w 585080"/>
              <a:gd name="connsiteY4" fmla="*/ 432198 h 489666"/>
              <a:gd name="connsiteX5" fmla="*/ 394270 w 585080"/>
              <a:gd name="connsiteY5" fmla="*/ 397273 h 489666"/>
              <a:gd name="connsiteX6" fmla="*/ 308545 w 585080"/>
              <a:gd name="connsiteY6" fmla="*/ 371873 h 489666"/>
              <a:gd name="connsiteX7" fmla="*/ 584770 w 585080"/>
              <a:gd name="connsiteY7" fmla="*/ 398 h 48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080" h="489666">
                <a:moveTo>
                  <a:pt x="584770" y="398"/>
                </a:moveTo>
                <a:cubicBezTo>
                  <a:pt x="593766" y="-11244"/>
                  <a:pt x="404853" y="235348"/>
                  <a:pt x="362520" y="302023"/>
                </a:cubicBezTo>
                <a:cubicBezTo>
                  <a:pt x="320187" y="368698"/>
                  <a:pt x="391095" y="369227"/>
                  <a:pt x="330770" y="400448"/>
                </a:cubicBezTo>
                <a:cubicBezTo>
                  <a:pt x="270445" y="431669"/>
                  <a:pt x="14857" y="484056"/>
                  <a:pt x="570" y="489348"/>
                </a:cubicBezTo>
                <a:cubicBezTo>
                  <a:pt x="-13717" y="494640"/>
                  <a:pt x="245045" y="432198"/>
                  <a:pt x="245045" y="432198"/>
                </a:cubicBezTo>
                <a:cubicBezTo>
                  <a:pt x="310662" y="416852"/>
                  <a:pt x="383687" y="407327"/>
                  <a:pt x="394270" y="397273"/>
                </a:cubicBezTo>
                <a:cubicBezTo>
                  <a:pt x="404853" y="387219"/>
                  <a:pt x="273620" y="434315"/>
                  <a:pt x="308545" y="371873"/>
                </a:cubicBezTo>
                <a:cubicBezTo>
                  <a:pt x="343470" y="309431"/>
                  <a:pt x="575774" y="12040"/>
                  <a:pt x="584770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8121275F-FBE4-110F-0720-0EE8EA4F9501}"/>
              </a:ext>
            </a:extLst>
          </p:cNvPr>
          <p:cNvSpPr/>
          <p:nvPr/>
        </p:nvSpPr>
        <p:spPr>
          <a:xfrm>
            <a:off x="2081783" y="3996732"/>
            <a:ext cx="744238" cy="183836"/>
          </a:xfrm>
          <a:custGeom>
            <a:avLst/>
            <a:gdLst>
              <a:gd name="connsiteX0" fmla="*/ 7367 w 744238"/>
              <a:gd name="connsiteY0" fmla="*/ 178393 h 183836"/>
              <a:gd name="connsiteX1" fmla="*/ 550292 w 744238"/>
              <a:gd name="connsiteY1" fmla="*/ 83143 h 183836"/>
              <a:gd name="connsiteX2" fmla="*/ 305817 w 744238"/>
              <a:gd name="connsiteY2" fmla="*/ 168868 h 183836"/>
              <a:gd name="connsiteX3" fmla="*/ 743967 w 744238"/>
              <a:gd name="connsiteY3" fmla="*/ 593 h 183836"/>
              <a:gd name="connsiteX4" fmla="*/ 369317 w 744238"/>
              <a:gd name="connsiteY4" fmla="*/ 114893 h 183836"/>
              <a:gd name="connsiteX5" fmla="*/ 242317 w 744238"/>
              <a:gd name="connsiteY5" fmla="*/ 165693 h 183836"/>
              <a:gd name="connsiteX6" fmla="*/ 7367 w 744238"/>
              <a:gd name="connsiteY6" fmla="*/ 178393 h 1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238" h="183836">
                <a:moveTo>
                  <a:pt x="7367" y="178393"/>
                </a:moveTo>
                <a:cubicBezTo>
                  <a:pt x="58696" y="164635"/>
                  <a:pt x="500550" y="84730"/>
                  <a:pt x="550292" y="83143"/>
                </a:cubicBezTo>
                <a:cubicBezTo>
                  <a:pt x="600034" y="81555"/>
                  <a:pt x="273538" y="182626"/>
                  <a:pt x="305817" y="168868"/>
                </a:cubicBezTo>
                <a:cubicBezTo>
                  <a:pt x="338096" y="155110"/>
                  <a:pt x="733384" y="9589"/>
                  <a:pt x="743967" y="593"/>
                </a:cubicBezTo>
                <a:cubicBezTo>
                  <a:pt x="754550" y="-8403"/>
                  <a:pt x="452925" y="87376"/>
                  <a:pt x="369317" y="114893"/>
                </a:cubicBezTo>
                <a:cubicBezTo>
                  <a:pt x="285709" y="142410"/>
                  <a:pt x="296821" y="154581"/>
                  <a:pt x="242317" y="165693"/>
                </a:cubicBezTo>
                <a:cubicBezTo>
                  <a:pt x="187813" y="176805"/>
                  <a:pt x="-43962" y="192151"/>
                  <a:pt x="7367" y="178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51589C9-3558-3400-7E04-DDDDFE65D15A}"/>
              </a:ext>
            </a:extLst>
          </p:cNvPr>
          <p:cNvSpPr/>
          <p:nvPr/>
        </p:nvSpPr>
        <p:spPr>
          <a:xfrm>
            <a:off x="3908425" y="501650"/>
            <a:ext cx="768358" cy="1033863"/>
          </a:xfrm>
          <a:custGeom>
            <a:avLst/>
            <a:gdLst>
              <a:gd name="connsiteX0" fmla="*/ 0 w 768358"/>
              <a:gd name="connsiteY0" fmla="*/ 0 h 1033863"/>
              <a:gd name="connsiteX1" fmla="*/ 368300 w 768358"/>
              <a:gd name="connsiteY1" fmla="*/ 469900 h 1033863"/>
              <a:gd name="connsiteX2" fmla="*/ 355600 w 768358"/>
              <a:gd name="connsiteY2" fmla="*/ 425450 h 1033863"/>
              <a:gd name="connsiteX3" fmla="*/ 549275 w 768358"/>
              <a:gd name="connsiteY3" fmla="*/ 650875 h 1033863"/>
              <a:gd name="connsiteX4" fmla="*/ 523875 w 768358"/>
              <a:gd name="connsiteY4" fmla="*/ 584200 h 1033863"/>
              <a:gd name="connsiteX5" fmla="*/ 752475 w 768358"/>
              <a:gd name="connsiteY5" fmla="*/ 1009650 h 1033863"/>
              <a:gd name="connsiteX6" fmla="*/ 711200 w 768358"/>
              <a:gd name="connsiteY6" fmla="*/ 930275 h 1033863"/>
              <a:gd name="connsiteX7" fmla="*/ 409575 w 768358"/>
              <a:gd name="connsiteY7" fmla="*/ 504825 h 1033863"/>
              <a:gd name="connsiteX8" fmla="*/ 336550 w 768358"/>
              <a:gd name="connsiteY8" fmla="*/ 425450 h 1033863"/>
              <a:gd name="connsiteX9" fmla="*/ 0 w 768358"/>
              <a:gd name="connsiteY9" fmla="*/ 0 h 10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358" h="1033863">
                <a:moveTo>
                  <a:pt x="0" y="0"/>
                </a:moveTo>
                <a:cubicBezTo>
                  <a:pt x="5292" y="7408"/>
                  <a:pt x="309033" y="398992"/>
                  <a:pt x="368300" y="469900"/>
                </a:cubicBezTo>
                <a:cubicBezTo>
                  <a:pt x="427567" y="540808"/>
                  <a:pt x="325438" y="395288"/>
                  <a:pt x="355600" y="425450"/>
                </a:cubicBezTo>
                <a:cubicBezTo>
                  <a:pt x="385762" y="455612"/>
                  <a:pt x="521229" y="624417"/>
                  <a:pt x="549275" y="650875"/>
                </a:cubicBezTo>
                <a:cubicBezTo>
                  <a:pt x="577321" y="677333"/>
                  <a:pt x="490008" y="524404"/>
                  <a:pt x="523875" y="584200"/>
                </a:cubicBezTo>
                <a:cubicBezTo>
                  <a:pt x="557742" y="643996"/>
                  <a:pt x="721254" y="951971"/>
                  <a:pt x="752475" y="1009650"/>
                </a:cubicBezTo>
                <a:cubicBezTo>
                  <a:pt x="783696" y="1067329"/>
                  <a:pt x="768350" y="1014412"/>
                  <a:pt x="711200" y="930275"/>
                </a:cubicBezTo>
                <a:cubicBezTo>
                  <a:pt x="654050" y="846138"/>
                  <a:pt x="472017" y="588962"/>
                  <a:pt x="409575" y="504825"/>
                </a:cubicBezTo>
                <a:cubicBezTo>
                  <a:pt x="347133" y="420688"/>
                  <a:pt x="400579" y="505883"/>
                  <a:pt x="336550" y="425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3EE16086-59F4-8B2B-9E32-918FEE8E5A9B}"/>
              </a:ext>
            </a:extLst>
          </p:cNvPr>
          <p:cNvSpPr/>
          <p:nvPr/>
        </p:nvSpPr>
        <p:spPr>
          <a:xfrm>
            <a:off x="3682971" y="538630"/>
            <a:ext cx="580450" cy="119314"/>
          </a:xfrm>
          <a:custGeom>
            <a:avLst/>
            <a:gdLst>
              <a:gd name="connsiteX0" fmla="*/ 29 w 580450"/>
              <a:gd name="connsiteY0" fmla="*/ 55095 h 119314"/>
              <a:gd name="connsiteX1" fmla="*/ 330229 w 580450"/>
              <a:gd name="connsiteY1" fmla="*/ 1120 h 119314"/>
              <a:gd name="connsiteX2" fmla="*/ 568354 w 580450"/>
              <a:gd name="connsiteY2" fmla="*/ 115420 h 119314"/>
              <a:gd name="connsiteX3" fmla="*/ 527079 w 580450"/>
              <a:gd name="connsiteY3" fmla="*/ 86845 h 119314"/>
              <a:gd name="connsiteX4" fmla="*/ 368329 w 580450"/>
              <a:gd name="connsiteY4" fmla="*/ 29695 h 119314"/>
              <a:gd name="connsiteX5" fmla="*/ 311179 w 580450"/>
              <a:gd name="connsiteY5" fmla="*/ 20170 h 119314"/>
              <a:gd name="connsiteX6" fmla="*/ 29 w 580450"/>
              <a:gd name="connsiteY6" fmla="*/ 55095 h 1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50" h="119314">
                <a:moveTo>
                  <a:pt x="29" y="55095"/>
                </a:moveTo>
                <a:cubicBezTo>
                  <a:pt x="3204" y="51920"/>
                  <a:pt x="235508" y="-8934"/>
                  <a:pt x="330229" y="1120"/>
                </a:cubicBezTo>
                <a:cubicBezTo>
                  <a:pt x="424950" y="11174"/>
                  <a:pt x="535546" y="101133"/>
                  <a:pt x="568354" y="115420"/>
                </a:cubicBezTo>
                <a:cubicBezTo>
                  <a:pt x="601162" y="129708"/>
                  <a:pt x="560416" y="101132"/>
                  <a:pt x="527079" y="86845"/>
                </a:cubicBezTo>
                <a:cubicBezTo>
                  <a:pt x="493742" y="72558"/>
                  <a:pt x="404312" y="40808"/>
                  <a:pt x="368329" y="29695"/>
                </a:cubicBezTo>
                <a:cubicBezTo>
                  <a:pt x="332346" y="18582"/>
                  <a:pt x="369387" y="17524"/>
                  <a:pt x="311179" y="20170"/>
                </a:cubicBezTo>
                <a:cubicBezTo>
                  <a:pt x="252971" y="22816"/>
                  <a:pt x="-3146" y="58270"/>
                  <a:pt x="29" y="55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01F66D7E-E63D-3614-80B5-F959AF673AF3}"/>
              </a:ext>
            </a:extLst>
          </p:cNvPr>
          <p:cNvSpPr/>
          <p:nvPr/>
        </p:nvSpPr>
        <p:spPr>
          <a:xfrm>
            <a:off x="4135987" y="677381"/>
            <a:ext cx="670193" cy="1075790"/>
          </a:xfrm>
          <a:custGeom>
            <a:avLst/>
            <a:gdLst>
              <a:gd name="connsiteX0" fmla="*/ 1038 w 670193"/>
              <a:gd name="connsiteY0" fmla="*/ 2069 h 1075790"/>
              <a:gd name="connsiteX1" fmla="*/ 439188 w 670193"/>
              <a:gd name="connsiteY1" fmla="*/ 475144 h 1075790"/>
              <a:gd name="connsiteX2" fmla="*/ 413788 w 670193"/>
              <a:gd name="connsiteY2" fmla="*/ 437044 h 1075790"/>
              <a:gd name="connsiteX3" fmla="*/ 607463 w 670193"/>
              <a:gd name="connsiteY3" fmla="*/ 852969 h 1075790"/>
              <a:gd name="connsiteX4" fmla="*/ 667788 w 670193"/>
              <a:gd name="connsiteY4" fmla="*/ 1072044 h 1075790"/>
              <a:gd name="connsiteX5" fmla="*/ 629688 w 670193"/>
              <a:gd name="connsiteY5" fmla="*/ 948219 h 1075790"/>
              <a:gd name="connsiteX6" fmla="*/ 382038 w 670193"/>
              <a:gd name="connsiteY6" fmla="*/ 433869 h 1075790"/>
              <a:gd name="connsiteX7" fmla="*/ 318538 w 670193"/>
              <a:gd name="connsiteY7" fmla="*/ 306869 h 1075790"/>
              <a:gd name="connsiteX8" fmla="*/ 1038 w 670193"/>
              <a:gd name="connsiteY8" fmla="*/ 2069 h 10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193" h="1075790">
                <a:moveTo>
                  <a:pt x="1038" y="2069"/>
                </a:moveTo>
                <a:cubicBezTo>
                  <a:pt x="21146" y="30115"/>
                  <a:pt x="370396" y="402648"/>
                  <a:pt x="439188" y="475144"/>
                </a:cubicBezTo>
                <a:cubicBezTo>
                  <a:pt x="507980" y="547640"/>
                  <a:pt x="385742" y="374073"/>
                  <a:pt x="413788" y="437044"/>
                </a:cubicBezTo>
                <a:cubicBezTo>
                  <a:pt x="441834" y="500015"/>
                  <a:pt x="565130" y="747136"/>
                  <a:pt x="607463" y="852969"/>
                </a:cubicBezTo>
                <a:cubicBezTo>
                  <a:pt x="649796" y="958802"/>
                  <a:pt x="664084" y="1056169"/>
                  <a:pt x="667788" y="1072044"/>
                </a:cubicBezTo>
                <a:cubicBezTo>
                  <a:pt x="671492" y="1087919"/>
                  <a:pt x="677313" y="1054581"/>
                  <a:pt x="629688" y="948219"/>
                </a:cubicBezTo>
                <a:cubicBezTo>
                  <a:pt x="582063" y="841857"/>
                  <a:pt x="433896" y="540761"/>
                  <a:pt x="382038" y="433869"/>
                </a:cubicBezTo>
                <a:cubicBezTo>
                  <a:pt x="330180" y="326977"/>
                  <a:pt x="378334" y="374602"/>
                  <a:pt x="318538" y="306869"/>
                </a:cubicBezTo>
                <a:cubicBezTo>
                  <a:pt x="258742" y="239136"/>
                  <a:pt x="-19070" y="-25977"/>
                  <a:pt x="1038" y="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805B1D3E-9AC8-CEFF-F57F-B029B16422D3}"/>
              </a:ext>
            </a:extLst>
          </p:cNvPr>
          <p:cNvSpPr/>
          <p:nvPr/>
        </p:nvSpPr>
        <p:spPr>
          <a:xfrm>
            <a:off x="4498709" y="1290470"/>
            <a:ext cx="381446" cy="901109"/>
          </a:xfrm>
          <a:custGeom>
            <a:avLst/>
            <a:gdLst>
              <a:gd name="connsiteX0" fmla="*/ 266 w 381446"/>
              <a:gd name="connsiteY0" fmla="*/ 1755 h 901109"/>
              <a:gd name="connsiteX1" fmla="*/ 184416 w 381446"/>
              <a:gd name="connsiteY1" fmla="*/ 639930 h 901109"/>
              <a:gd name="connsiteX2" fmla="*/ 152666 w 381446"/>
              <a:gd name="connsiteY2" fmla="*/ 436730 h 901109"/>
              <a:gd name="connsiteX3" fmla="*/ 368566 w 381446"/>
              <a:gd name="connsiteY3" fmla="*/ 874880 h 901109"/>
              <a:gd name="connsiteX4" fmla="*/ 336816 w 381446"/>
              <a:gd name="connsiteY4" fmla="*/ 795505 h 901109"/>
              <a:gd name="connsiteX5" fmla="*/ 171716 w 381446"/>
              <a:gd name="connsiteY5" fmla="*/ 335130 h 901109"/>
              <a:gd name="connsiteX6" fmla="*/ 178066 w 381446"/>
              <a:gd name="connsiteY6" fmla="*/ 411330 h 901109"/>
              <a:gd name="connsiteX7" fmla="*/ 127266 w 381446"/>
              <a:gd name="connsiteY7" fmla="*/ 322430 h 901109"/>
              <a:gd name="connsiteX8" fmla="*/ 143141 w 381446"/>
              <a:gd name="connsiteY8" fmla="*/ 446255 h 901109"/>
              <a:gd name="connsiteX9" fmla="*/ 266 w 381446"/>
              <a:gd name="connsiteY9" fmla="*/ 1755 h 9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446" h="901109">
                <a:moveTo>
                  <a:pt x="266" y="1755"/>
                </a:moveTo>
                <a:cubicBezTo>
                  <a:pt x="7145" y="34034"/>
                  <a:pt x="159016" y="567434"/>
                  <a:pt x="184416" y="639930"/>
                </a:cubicBezTo>
                <a:cubicBezTo>
                  <a:pt x="209816" y="712426"/>
                  <a:pt x="121974" y="397572"/>
                  <a:pt x="152666" y="436730"/>
                </a:cubicBezTo>
                <a:cubicBezTo>
                  <a:pt x="183358" y="475888"/>
                  <a:pt x="337874" y="815084"/>
                  <a:pt x="368566" y="874880"/>
                </a:cubicBezTo>
                <a:cubicBezTo>
                  <a:pt x="399258" y="934676"/>
                  <a:pt x="369624" y="885463"/>
                  <a:pt x="336816" y="795505"/>
                </a:cubicBezTo>
                <a:cubicBezTo>
                  <a:pt x="304008" y="705547"/>
                  <a:pt x="198174" y="399159"/>
                  <a:pt x="171716" y="335130"/>
                </a:cubicBezTo>
                <a:cubicBezTo>
                  <a:pt x="145258" y="271101"/>
                  <a:pt x="185474" y="413447"/>
                  <a:pt x="178066" y="411330"/>
                </a:cubicBezTo>
                <a:cubicBezTo>
                  <a:pt x="170658" y="409213"/>
                  <a:pt x="133087" y="316609"/>
                  <a:pt x="127266" y="322430"/>
                </a:cubicBezTo>
                <a:cubicBezTo>
                  <a:pt x="121445" y="328251"/>
                  <a:pt x="164308" y="500230"/>
                  <a:pt x="143141" y="446255"/>
                </a:cubicBezTo>
                <a:cubicBezTo>
                  <a:pt x="121974" y="392280"/>
                  <a:pt x="-6613" y="-30524"/>
                  <a:pt x="266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2DC47EA-657C-3741-F762-2EC9B8B1EA63}"/>
              </a:ext>
            </a:extLst>
          </p:cNvPr>
          <p:cNvSpPr/>
          <p:nvPr/>
        </p:nvSpPr>
        <p:spPr>
          <a:xfrm>
            <a:off x="4477023" y="1337386"/>
            <a:ext cx="342792" cy="1058136"/>
          </a:xfrm>
          <a:custGeom>
            <a:avLst/>
            <a:gdLst>
              <a:gd name="connsiteX0" fmla="*/ 2902 w 342792"/>
              <a:gd name="connsiteY0" fmla="*/ 2464 h 1058136"/>
              <a:gd name="connsiteX1" fmla="*/ 50527 w 342792"/>
              <a:gd name="connsiteY1" fmla="*/ 367589 h 1058136"/>
              <a:gd name="connsiteX2" fmla="*/ 320402 w 342792"/>
              <a:gd name="connsiteY2" fmla="*/ 1008939 h 1058136"/>
              <a:gd name="connsiteX3" fmla="*/ 301352 w 342792"/>
              <a:gd name="connsiteY3" fmla="*/ 961314 h 1058136"/>
              <a:gd name="connsiteX4" fmla="*/ 91802 w 342792"/>
              <a:gd name="connsiteY4" fmla="*/ 539039 h 1058136"/>
              <a:gd name="connsiteX5" fmla="*/ 2902 w 342792"/>
              <a:gd name="connsiteY5" fmla="*/ 2464 h 10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792" h="1058136">
                <a:moveTo>
                  <a:pt x="2902" y="2464"/>
                </a:moveTo>
                <a:cubicBezTo>
                  <a:pt x="-3977" y="-26111"/>
                  <a:pt x="-2390" y="199843"/>
                  <a:pt x="50527" y="367589"/>
                </a:cubicBezTo>
                <a:cubicBezTo>
                  <a:pt x="103444" y="535335"/>
                  <a:pt x="278598" y="909985"/>
                  <a:pt x="320402" y="1008939"/>
                </a:cubicBezTo>
                <a:cubicBezTo>
                  <a:pt x="362206" y="1107893"/>
                  <a:pt x="339452" y="1039631"/>
                  <a:pt x="301352" y="961314"/>
                </a:cubicBezTo>
                <a:cubicBezTo>
                  <a:pt x="263252" y="882997"/>
                  <a:pt x="138369" y="694085"/>
                  <a:pt x="91802" y="539039"/>
                </a:cubicBezTo>
                <a:cubicBezTo>
                  <a:pt x="45235" y="383993"/>
                  <a:pt x="9781" y="31039"/>
                  <a:pt x="2902" y="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1CDAC8C-7A85-5A44-FF61-E1DD243F4F76}"/>
              </a:ext>
            </a:extLst>
          </p:cNvPr>
          <p:cNvSpPr/>
          <p:nvPr/>
        </p:nvSpPr>
        <p:spPr>
          <a:xfrm>
            <a:off x="4809946" y="2327120"/>
            <a:ext cx="190512" cy="791880"/>
          </a:xfrm>
          <a:custGeom>
            <a:avLst/>
            <a:gdLst>
              <a:gd name="connsiteX0" fmla="*/ 179 w 190512"/>
              <a:gd name="connsiteY0" fmla="*/ 155 h 791880"/>
              <a:gd name="connsiteX1" fmla="*/ 101779 w 190512"/>
              <a:gd name="connsiteY1" fmla="*/ 333530 h 791880"/>
              <a:gd name="connsiteX2" fmla="*/ 79554 w 190512"/>
              <a:gd name="connsiteY2" fmla="*/ 282730 h 791880"/>
              <a:gd name="connsiteX3" fmla="*/ 133529 w 190512"/>
              <a:gd name="connsiteY3" fmla="*/ 495455 h 791880"/>
              <a:gd name="connsiteX4" fmla="*/ 130354 w 190512"/>
              <a:gd name="connsiteY4" fmla="*/ 438305 h 791880"/>
              <a:gd name="connsiteX5" fmla="*/ 187504 w 190512"/>
              <a:gd name="connsiteY5" fmla="*/ 774855 h 791880"/>
              <a:gd name="connsiteX6" fmla="*/ 171629 w 190512"/>
              <a:gd name="connsiteY6" fmla="*/ 695480 h 791880"/>
              <a:gd name="connsiteX7" fmla="*/ 79554 w 190512"/>
              <a:gd name="connsiteY7" fmla="*/ 295430 h 791880"/>
              <a:gd name="connsiteX8" fmla="*/ 179 w 190512"/>
              <a:gd name="connsiteY8" fmla="*/ 155 h 7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12" h="791880">
                <a:moveTo>
                  <a:pt x="179" y="155"/>
                </a:moveTo>
                <a:cubicBezTo>
                  <a:pt x="3883" y="6505"/>
                  <a:pt x="88550" y="286434"/>
                  <a:pt x="101779" y="333530"/>
                </a:cubicBezTo>
                <a:cubicBezTo>
                  <a:pt x="115008" y="380626"/>
                  <a:pt x="74262" y="255743"/>
                  <a:pt x="79554" y="282730"/>
                </a:cubicBezTo>
                <a:cubicBezTo>
                  <a:pt x="84846" y="309718"/>
                  <a:pt x="125062" y="469526"/>
                  <a:pt x="133529" y="495455"/>
                </a:cubicBezTo>
                <a:cubicBezTo>
                  <a:pt x="141996" y="521384"/>
                  <a:pt x="121358" y="391738"/>
                  <a:pt x="130354" y="438305"/>
                </a:cubicBezTo>
                <a:cubicBezTo>
                  <a:pt x="139350" y="484872"/>
                  <a:pt x="180625" y="731993"/>
                  <a:pt x="187504" y="774855"/>
                </a:cubicBezTo>
                <a:cubicBezTo>
                  <a:pt x="194383" y="817718"/>
                  <a:pt x="189621" y="775384"/>
                  <a:pt x="171629" y="695480"/>
                </a:cubicBezTo>
                <a:cubicBezTo>
                  <a:pt x="153637" y="615576"/>
                  <a:pt x="108129" y="407084"/>
                  <a:pt x="79554" y="295430"/>
                </a:cubicBezTo>
                <a:cubicBezTo>
                  <a:pt x="50979" y="183776"/>
                  <a:pt x="-3525" y="-6195"/>
                  <a:pt x="17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29DC4BB7-7A22-37AB-8FEA-656DC2DDDDEF}"/>
              </a:ext>
            </a:extLst>
          </p:cNvPr>
          <p:cNvSpPr/>
          <p:nvPr/>
        </p:nvSpPr>
        <p:spPr>
          <a:xfrm>
            <a:off x="4490232" y="2371270"/>
            <a:ext cx="232699" cy="902784"/>
          </a:xfrm>
          <a:custGeom>
            <a:avLst/>
            <a:gdLst>
              <a:gd name="connsiteX0" fmla="*/ 151618 w 232699"/>
              <a:gd name="connsiteY0" fmla="*/ 455 h 902784"/>
              <a:gd name="connsiteX1" fmla="*/ 221468 w 232699"/>
              <a:gd name="connsiteY1" fmla="*/ 330655 h 902784"/>
              <a:gd name="connsiteX2" fmla="*/ 8743 w 232699"/>
              <a:gd name="connsiteY2" fmla="*/ 879930 h 902784"/>
              <a:gd name="connsiteX3" fmla="*/ 59543 w 232699"/>
              <a:gd name="connsiteY3" fmla="*/ 759280 h 902784"/>
              <a:gd name="connsiteX4" fmla="*/ 230993 w 232699"/>
              <a:gd name="connsiteY4" fmla="*/ 397330 h 902784"/>
              <a:gd name="connsiteX5" fmla="*/ 151618 w 232699"/>
              <a:gd name="connsiteY5" fmla="*/ 455 h 9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9" h="902784">
                <a:moveTo>
                  <a:pt x="151618" y="455"/>
                </a:moveTo>
                <a:cubicBezTo>
                  <a:pt x="150031" y="-10657"/>
                  <a:pt x="245280" y="184076"/>
                  <a:pt x="221468" y="330655"/>
                </a:cubicBezTo>
                <a:cubicBezTo>
                  <a:pt x="197656" y="477234"/>
                  <a:pt x="35730" y="808493"/>
                  <a:pt x="8743" y="879930"/>
                </a:cubicBezTo>
                <a:cubicBezTo>
                  <a:pt x="-18244" y="951367"/>
                  <a:pt x="22501" y="839713"/>
                  <a:pt x="59543" y="759280"/>
                </a:cubicBezTo>
                <a:cubicBezTo>
                  <a:pt x="96585" y="678847"/>
                  <a:pt x="215647" y="520626"/>
                  <a:pt x="230993" y="397330"/>
                </a:cubicBezTo>
                <a:cubicBezTo>
                  <a:pt x="246339" y="274034"/>
                  <a:pt x="153205" y="11567"/>
                  <a:pt x="151618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8746D647-0CD0-7DD5-674E-A56E38EE0E0A}"/>
              </a:ext>
            </a:extLst>
          </p:cNvPr>
          <p:cNvSpPr/>
          <p:nvPr/>
        </p:nvSpPr>
        <p:spPr>
          <a:xfrm>
            <a:off x="4793970" y="2657388"/>
            <a:ext cx="232117" cy="986384"/>
          </a:xfrm>
          <a:custGeom>
            <a:avLst/>
            <a:gdLst>
              <a:gd name="connsiteX0" fmla="*/ 280 w 232117"/>
              <a:gd name="connsiteY0" fmla="*/ 87 h 986384"/>
              <a:gd name="connsiteX1" fmla="*/ 149505 w 232117"/>
              <a:gd name="connsiteY1" fmla="*/ 469987 h 986384"/>
              <a:gd name="connsiteX2" fmla="*/ 184430 w 232117"/>
              <a:gd name="connsiteY2" fmla="*/ 603337 h 986384"/>
              <a:gd name="connsiteX3" fmla="*/ 98705 w 232117"/>
              <a:gd name="connsiteY3" fmla="*/ 981162 h 986384"/>
              <a:gd name="connsiteX4" fmla="*/ 130455 w 232117"/>
              <a:gd name="connsiteY4" fmla="*/ 809712 h 986384"/>
              <a:gd name="connsiteX5" fmla="*/ 232055 w 232117"/>
              <a:gd name="connsiteY5" fmla="*/ 612862 h 986384"/>
              <a:gd name="connsiteX6" fmla="*/ 114580 w 232117"/>
              <a:gd name="connsiteY6" fmla="*/ 431887 h 986384"/>
              <a:gd name="connsiteX7" fmla="*/ 280 w 232117"/>
              <a:gd name="connsiteY7" fmla="*/ 87 h 9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17" h="986384">
                <a:moveTo>
                  <a:pt x="280" y="87"/>
                </a:moveTo>
                <a:cubicBezTo>
                  <a:pt x="6101" y="6437"/>
                  <a:pt x="118813" y="369445"/>
                  <a:pt x="149505" y="469987"/>
                </a:cubicBezTo>
                <a:cubicBezTo>
                  <a:pt x="180197" y="570529"/>
                  <a:pt x="192897" y="518141"/>
                  <a:pt x="184430" y="603337"/>
                </a:cubicBezTo>
                <a:cubicBezTo>
                  <a:pt x="175963" y="688533"/>
                  <a:pt x="107701" y="946766"/>
                  <a:pt x="98705" y="981162"/>
                </a:cubicBezTo>
                <a:cubicBezTo>
                  <a:pt x="89709" y="1015558"/>
                  <a:pt x="108230" y="871095"/>
                  <a:pt x="130455" y="809712"/>
                </a:cubicBezTo>
                <a:cubicBezTo>
                  <a:pt x="152680" y="748329"/>
                  <a:pt x="234701" y="675833"/>
                  <a:pt x="232055" y="612862"/>
                </a:cubicBezTo>
                <a:cubicBezTo>
                  <a:pt x="229409" y="549891"/>
                  <a:pt x="148447" y="528725"/>
                  <a:pt x="114580" y="431887"/>
                </a:cubicBezTo>
                <a:cubicBezTo>
                  <a:pt x="80713" y="335050"/>
                  <a:pt x="-5541" y="-6263"/>
                  <a:pt x="280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77317D22-45CF-4C95-89DB-F068469DBDA2}"/>
              </a:ext>
            </a:extLst>
          </p:cNvPr>
          <p:cNvSpPr/>
          <p:nvPr/>
        </p:nvSpPr>
        <p:spPr>
          <a:xfrm>
            <a:off x="4364448" y="3168093"/>
            <a:ext cx="251554" cy="871574"/>
          </a:xfrm>
          <a:custGeom>
            <a:avLst/>
            <a:gdLst>
              <a:gd name="connsiteX0" fmla="*/ 128177 w 251554"/>
              <a:gd name="connsiteY0" fmla="*/ 557 h 871574"/>
              <a:gd name="connsiteX1" fmla="*/ 17052 w 251554"/>
              <a:gd name="connsiteY1" fmla="*/ 333932 h 871574"/>
              <a:gd name="connsiteX2" fmla="*/ 232952 w 251554"/>
              <a:gd name="connsiteY2" fmla="*/ 835582 h 871574"/>
              <a:gd name="connsiteX3" fmla="*/ 213902 w 251554"/>
              <a:gd name="connsiteY3" fmla="*/ 784782 h 871574"/>
              <a:gd name="connsiteX4" fmla="*/ 1177 w 251554"/>
              <a:gd name="connsiteY4" fmla="*/ 410132 h 871574"/>
              <a:gd name="connsiteX5" fmla="*/ 128177 w 251554"/>
              <a:gd name="connsiteY5" fmla="*/ 557 h 87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54" h="871574">
                <a:moveTo>
                  <a:pt x="128177" y="557"/>
                </a:moveTo>
                <a:cubicBezTo>
                  <a:pt x="130823" y="-12143"/>
                  <a:pt x="-410" y="194761"/>
                  <a:pt x="17052" y="333932"/>
                </a:cubicBezTo>
                <a:cubicBezTo>
                  <a:pt x="34514" y="473103"/>
                  <a:pt x="200144" y="760440"/>
                  <a:pt x="232952" y="835582"/>
                </a:cubicBezTo>
                <a:cubicBezTo>
                  <a:pt x="265760" y="910724"/>
                  <a:pt x="252531" y="855690"/>
                  <a:pt x="213902" y="784782"/>
                </a:cubicBezTo>
                <a:cubicBezTo>
                  <a:pt x="175273" y="713874"/>
                  <a:pt x="16523" y="539778"/>
                  <a:pt x="1177" y="410132"/>
                </a:cubicBezTo>
                <a:cubicBezTo>
                  <a:pt x="-14169" y="280486"/>
                  <a:pt x="125531" y="13257"/>
                  <a:pt x="128177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4DCB154C-F485-C29F-5AA2-5DE71FDF4469}"/>
              </a:ext>
            </a:extLst>
          </p:cNvPr>
          <p:cNvSpPr/>
          <p:nvPr/>
        </p:nvSpPr>
        <p:spPr>
          <a:xfrm>
            <a:off x="4657721" y="3120987"/>
            <a:ext cx="477659" cy="812486"/>
          </a:xfrm>
          <a:custGeom>
            <a:avLst/>
            <a:gdLst>
              <a:gd name="connsiteX0" fmla="*/ 323854 w 477659"/>
              <a:gd name="connsiteY0" fmla="*/ 38 h 812486"/>
              <a:gd name="connsiteX1" fmla="*/ 161929 w 477659"/>
              <a:gd name="connsiteY1" fmla="*/ 457238 h 812486"/>
              <a:gd name="connsiteX2" fmla="*/ 222254 w 477659"/>
              <a:gd name="connsiteY2" fmla="*/ 666788 h 812486"/>
              <a:gd name="connsiteX3" fmla="*/ 4 w 477659"/>
              <a:gd name="connsiteY3" fmla="*/ 479463 h 812486"/>
              <a:gd name="connsiteX4" fmla="*/ 228604 w 477659"/>
              <a:gd name="connsiteY4" fmla="*/ 666788 h 812486"/>
              <a:gd name="connsiteX5" fmla="*/ 463554 w 477659"/>
              <a:gd name="connsiteY5" fmla="*/ 803313 h 812486"/>
              <a:gd name="connsiteX6" fmla="*/ 419104 w 477659"/>
              <a:gd name="connsiteY6" fmla="*/ 781088 h 812486"/>
              <a:gd name="connsiteX7" fmla="*/ 155579 w 477659"/>
              <a:gd name="connsiteY7" fmla="*/ 628688 h 812486"/>
              <a:gd name="connsiteX8" fmla="*/ 127004 w 477659"/>
              <a:gd name="connsiteY8" fmla="*/ 619163 h 812486"/>
              <a:gd name="connsiteX9" fmla="*/ 152404 w 477659"/>
              <a:gd name="connsiteY9" fmla="*/ 406438 h 812486"/>
              <a:gd name="connsiteX10" fmla="*/ 101604 w 477659"/>
              <a:gd name="connsiteY10" fmla="*/ 482638 h 812486"/>
              <a:gd name="connsiteX11" fmla="*/ 323854 w 477659"/>
              <a:gd name="connsiteY11" fmla="*/ 38 h 8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59" h="812486">
                <a:moveTo>
                  <a:pt x="323854" y="38"/>
                </a:moveTo>
                <a:cubicBezTo>
                  <a:pt x="333908" y="-4195"/>
                  <a:pt x="178862" y="346113"/>
                  <a:pt x="161929" y="457238"/>
                </a:cubicBezTo>
                <a:cubicBezTo>
                  <a:pt x="144996" y="568363"/>
                  <a:pt x="249241" y="663084"/>
                  <a:pt x="222254" y="666788"/>
                </a:cubicBezTo>
                <a:cubicBezTo>
                  <a:pt x="195267" y="670492"/>
                  <a:pt x="-1054" y="479463"/>
                  <a:pt x="4" y="479463"/>
                </a:cubicBezTo>
                <a:cubicBezTo>
                  <a:pt x="1062" y="479463"/>
                  <a:pt x="151346" y="612813"/>
                  <a:pt x="228604" y="666788"/>
                </a:cubicBezTo>
                <a:cubicBezTo>
                  <a:pt x="305862" y="720763"/>
                  <a:pt x="431804" y="784263"/>
                  <a:pt x="463554" y="803313"/>
                </a:cubicBezTo>
                <a:cubicBezTo>
                  <a:pt x="495304" y="822363"/>
                  <a:pt x="470433" y="810192"/>
                  <a:pt x="419104" y="781088"/>
                </a:cubicBezTo>
                <a:cubicBezTo>
                  <a:pt x="367775" y="751984"/>
                  <a:pt x="204262" y="655676"/>
                  <a:pt x="155579" y="628688"/>
                </a:cubicBezTo>
                <a:cubicBezTo>
                  <a:pt x="106896" y="601701"/>
                  <a:pt x="127533" y="656205"/>
                  <a:pt x="127004" y="619163"/>
                </a:cubicBezTo>
                <a:cubicBezTo>
                  <a:pt x="126475" y="582121"/>
                  <a:pt x="156637" y="429192"/>
                  <a:pt x="152404" y="406438"/>
                </a:cubicBezTo>
                <a:cubicBezTo>
                  <a:pt x="148171" y="383684"/>
                  <a:pt x="74087" y="546138"/>
                  <a:pt x="101604" y="482638"/>
                </a:cubicBezTo>
                <a:cubicBezTo>
                  <a:pt x="129121" y="419138"/>
                  <a:pt x="313800" y="4271"/>
                  <a:pt x="32385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3B7A32B-66FD-01E8-3933-7E6481A439AE}"/>
              </a:ext>
            </a:extLst>
          </p:cNvPr>
          <p:cNvSpPr/>
          <p:nvPr/>
        </p:nvSpPr>
        <p:spPr>
          <a:xfrm>
            <a:off x="4580926" y="2703726"/>
            <a:ext cx="296475" cy="1207848"/>
          </a:xfrm>
          <a:custGeom>
            <a:avLst/>
            <a:gdLst>
              <a:gd name="connsiteX0" fmla="*/ 295874 w 296475"/>
              <a:gd name="connsiteY0" fmla="*/ 1374 h 1207848"/>
              <a:gd name="connsiteX1" fmla="*/ 118074 w 296475"/>
              <a:gd name="connsiteY1" fmla="*/ 455399 h 1207848"/>
              <a:gd name="connsiteX2" fmla="*/ 124424 w 296475"/>
              <a:gd name="connsiteY2" fmla="*/ 706224 h 1207848"/>
              <a:gd name="connsiteX3" fmla="*/ 114899 w 296475"/>
              <a:gd name="connsiteY3" fmla="*/ 433174 h 1207848"/>
              <a:gd name="connsiteX4" fmla="*/ 45049 w 296475"/>
              <a:gd name="connsiteY4" fmla="*/ 747499 h 1207848"/>
              <a:gd name="connsiteX5" fmla="*/ 133949 w 296475"/>
              <a:gd name="connsiteY5" fmla="*/ 1188824 h 1207848"/>
              <a:gd name="connsiteX6" fmla="*/ 108549 w 296475"/>
              <a:gd name="connsiteY6" fmla="*/ 1087224 h 1207848"/>
              <a:gd name="connsiteX7" fmla="*/ 6949 w 296475"/>
              <a:gd name="connsiteY7" fmla="*/ 722099 h 1207848"/>
              <a:gd name="connsiteX8" fmla="*/ 13299 w 296475"/>
              <a:gd name="connsiteY8" fmla="*/ 810999 h 1207848"/>
              <a:gd name="connsiteX9" fmla="*/ 48224 w 296475"/>
              <a:gd name="connsiteY9" fmla="*/ 614149 h 1207848"/>
              <a:gd name="connsiteX10" fmla="*/ 295874 w 296475"/>
              <a:gd name="connsiteY10" fmla="*/ 1374 h 120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475" h="1207848">
                <a:moveTo>
                  <a:pt x="295874" y="1374"/>
                </a:moveTo>
                <a:cubicBezTo>
                  <a:pt x="307516" y="-25084"/>
                  <a:pt x="146649" y="337924"/>
                  <a:pt x="118074" y="455399"/>
                </a:cubicBezTo>
                <a:cubicBezTo>
                  <a:pt x="89499" y="572874"/>
                  <a:pt x="124953" y="709928"/>
                  <a:pt x="124424" y="706224"/>
                </a:cubicBezTo>
                <a:cubicBezTo>
                  <a:pt x="123895" y="702520"/>
                  <a:pt x="128128" y="426295"/>
                  <a:pt x="114899" y="433174"/>
                </a:cubicBezTo>
                <a:cubicBezTo>
                  <a:pt x="101670" y="440053"/>
                  <a:pt x="41874" y="621557"/>
                  <a:pt x="45049" y="747499"/>
                </a:cubicBezTo>
                <a:cubicBezTo>
                  <a:pt x="48224" y="873441"/>
                  <a:pt x="123366" y="1132203"/>
                  <a:pt x="133949" y="1188824"/>
                </a:cubicBezTo>
                <a:cubicBezTo>
                  <a:pt x="144532" y="1245445"/>
                  <a:pt x="129716" y="1165011"/>
                  <a:pt x="108549" y="1087224"/>
                </a:cubicBezTo>
                <a:cubicBezTo>
                  <a:pt x="87382" y="1009437"/>
                  <a:pt x="22824" y="768137"/>
                  <a:pt x="6949" y="722099"/>
                </a:cubicBezTo>
                <a:cubicBezTo>
                  <a:pt x="-8926" y="676062"/>
                  <a:pt x="6420" y="828991"/>
                  <a:pt x="13299" y="810999"/>
                </a:cubicBezTo>
                <a:cubicBezTo>
                  <a:pt x="20178" y="793007"/>
                  <a:pt x="2716" y="742207"/>
                  <a:pt x="48224" y="614149"/>
                </a:cubicBezTo>
                <a:cubicBezTo>
                  <a:pt x="93732" y="486091"/>
                  <a:pt x="284232" y="27832"/>
                  <a:pt x="295874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2C23D6E7-1E4D-1922-1B7D-0C18B3224906}"/>
              </a:ext>
            </a:extLst>
          </p:cNvPr>
          <p:cNvSpPr/>
          <p:nvPr/>
        </p:nvSpPr>
        <p:spPr>
          <a:xfrm>
            <a:off x="4540965" y="3041318"/>
            <a:ext cx="690812" cy="943707"/>
          </a:xfrm>
          <a:custGeom>
            <a:avLst/>
            <a:gdLst>
              <a:gd name="connsiteX0" fmla="*/ 158035 w 690812"/>
              <a:gd name="connsiteY0" fmla="*/ 332 h 943707"/>
              <a:gd name="connsiteX1" fmla="*/ 2460 w 690812"/>
              <a:gd name="connsiteY1" fmla="*/ 333707 h 943707"/>
              <a:gd name="connsiteX2" fmla="*/ 59610 w 690812"/>
              <a:gd name="connsiteY2" fmla="*/ 740107 h 943707"/>
              <a:gd name="connsiteX3" fmla="*/ 18335 w 690812"/>
              <a:gd name="connsiteY3" fmla="*/ 540082 h 943707"/>
              <a:gd name="connsiteX4" fmla="*/ 167560 w 690812"/>
              <a:gd name="connsiteY4" fmla="*/ 794082 h 943707"/>
              <a:gd name="connsiteX5" fmla="*/ 650160 w 690812"/>
              <a:gd name="connsiteY5" fmla="*/ 936957 h 943707"/>
              <a:gd name="connsiteX6" fmla="*/ 605710 w 690812"/>
              <a:gd name="connsiteY6" fmla="*/ 911557 h 943707"/>
              <a:gd name="connsiteX7" fmla="*/ 135810 w 690812"/>
              <a:gd name="connsiteY7" fmla="*/ 832182 h 943707"/>
              <a:gd name="connsiteX8" fmla="*/ 11985 w 690812"/>
              <a:gd name="connsiteY8" fmla="*/ 394032 h 943707"/>
              <a:gd name="connsiteX9" fmla="*/ 158035 w 690812"/>
              <a:gd name="connsiteY9" fmla="*/ 332 h 9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812" h="943707">
                <a:moveTo>
                  <a:pt x="158035" y="332"/>
                </a:moveTo>
                <a:cubicBezTo>
                  <a:pt x="156448" y="-9722"/>
                  <a:pt x="18864" y="210411"/>
                  <a:pt x="2460" y="333707"/>
                </a:cubicBezTo>
                <a:cubicBezTo>
                  <a:pt x="-13944" y="457003"/>
                  <a:pt x="56964" y="705711"/>
                  <a:pt x="59610" y="740107"/>
                </a:cubicBezTo>
                <a:cubicBezTo>
                  <a:pt x="62256" y="774503"/>
                  <a:pt x="343" y="531086"/>
                  <a:pt x="18335" y="540082"/>
                </a:cubicBezTo>
                <a:cubicBezTo>
                  <a:pt x="36327" y="549078"/>
                  <a:pt x="62256" y="727936"/>
                  <a:pt x="167560" y="794082"/>
                </a:cubicBezTo>
                <a:cubicBezTo>
                  <a:pt x="272864" y="860228"/>
                  <a:pt x="577135" y="917378"/>
                  <a:pt x="650160" y="936957"/>
                </a:cubicBezTo>
                <a:cubicBezTo>
                  <a:pt x="723185" y="956536"/>
                  <a:pt x="691435" y="929019"/>
                  <a:pt x="605710" y="911557"/>
                </a:cubicBezTo>
                <a:cubicBezTo>
                  <a:pt x="519985" y="894095"/>
                  <a:pt x="234764" y="918436"/>
                  <a:pt x="135810" y="832182"/>
                </a:cubicBezTo>
                <a:cubicBezTo>
                  <a:pt x="36856" y="745928"/>
                  <a:pt x="9868" y="527911"/>
                  <a:pt x="11985" y="394032"/>
                </a:cubicBezTo>
                <a:cubicBezTo>
                  <a:pt x="14102" y="260153"/>
                  <a:pt x="159622" y="10386"/>
                  <a:pt x="158035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EB2A9BDE-5341-6EF8-7289-47131C623112}"/>
              </a:ext>
            </a:extLst>
          </p:cNvPr>
          <p:cNvSpPr/>
          <p:nvPr/>
        </p:nvSpPr>
        <p:spPr>
          <a:xfrm>
            <a:off x="4487065" y="2927348"/>
            <a:ext cx="224635" cy="801147"/>
          </a:xfrm>
          <a:custGeom>
            <a:avLst/>
            <a:gdLst>
              <a:gd name="connsiteX0" fmla="*/ 224635 w 224635"/>
              <a:gd name="connsiteY0" fmla="*/ 2 h 801147"/>
              <a:gd name="connsiteX1" fmla="*/ 11910 w 224635"/>
              <a:gd name="connsiteY1" fmla="*/ 431802 h 801147"/>
              <a:gd name="connsiteX2" fmla="*/ 27785 w 224635"/>
              <a:gd name="connsiteY2" fmla="*/ 793752 h 801147"/>
              <a:gd name="connsiteX3" fmla="*/ 34135 w 224635"/>
              <a:gd name="connsiteY3" fmla="*/ 657227 h 801147"/>
              <a:gd name="connsiteX4" fmla="*/ 11910 w 224635"/>
              <a:gd name="connsiteY4" fmla="*/ 438152 h 801147"/>
              <a:gd name="connsiteX5" fmla="*/ 224635 w 224635"/>
              <a:gd name="connsiteY5" fmla="*/ 2 h 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35" h="801147">
                <a:moveTo>
                  <a:pt x="224635" y="2"/>
                </a:moveTo>
                <a:cubicBezTo>
                  <a:pt x="224635" y="-1056"/>
                  <a:pt x="44718" y="299510"/>
                  <a:pt x="11910" y="431802"/>
                </a:cubicBezTo>
                <a:cubicBezTo>
                  <a:pt x="-20898" y="564094"/>
                  <a:pt x="24081" y="756181"/>
                  <a:pt x="27785" y="793752"/>
                </a:cubicBezTo>
                <a:cubicBezTo>
                  <a:pt x="31489" y="831323"/>
                  <a:pt x="36781" y="716494"/>
                  <a:pt x="34135" y="657227"/>
                </a:cubicBezTo>
                <a:cubicBezTo>
                  <a:pt x="31489" y="597960"/>
                  <a:pt x="-19311" y="542398"/>
                  <a:pt x="11910" y="438152"/>
                </a:cubicBezTo>
                <a:cubicBezTo>
                  <a:pt x="43131" y="333906"/>
                  <a:pt x="224635" y="1060"/>
                  <a:pt x="2246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EABBFF71-99B5-B55B-F623-400501CF19E0}"/>
              </a:ext>
            </a:extLst>
          </p:cNvPr>
          <p:cNvSpPr/>
          <p:nvPr/>
        </p:nvSpPr>
        <p:spPr>
          <a:xfrm>
            <a:off x="4625307" y="3984077"/>
            <a:ext cx="717079" cy="204194"/>
          </a:xfrm>
          <a:custGeom>
            <a:avLst/>
            <a:gdLst>
              <a:gd name="connsiteX0" fmla="*/ 668 w 717079"/>
              <a:gd name="connsiteY0" fmla="*/ 548 h 204194"/>
              <a:gd name="connsiteX1" fmla="*/ 413418 w 717079"/>
              <a:gd name="connsiteY1" fmla="*/ 124373 h 204194"/>
              <a:gd name="connsiteX2" fmla="*/ 708693 w 717079"/>
              <a:gd name="connsiteY2" fmla="*/ 200573 h 204194"/>
              <a:gd name="connsiteX3" fmla="*/ 607093 w 717079"/>
              <a:gd name="connsiteY3" fmla="*/ 184698 h 204194"/>
              <a:gd name="connsiteX4" fmla="*/ 305468 w 717079"/>
              <a:gd name="connsiteY4" fmla="*/ 121198 h 204194"/>
              <a:gd name="connsiteX5" fmla="*/ 397543 w 717079"/>
              <a:gd name="connsiteY5" fmla="*/ 111673 h 204194"/>
              <a:gd name="connsiteX6" fmla="*/ 318168 w 717079"/>
              <a:gd name="connsiteY6" fmla="*/ 79923 h 204194"/>
              <a:gd name="connsiteX7" fmla="*/ 668 w 717079"/>
              <a:gd name="connsiteY7" fmla="*/ 548 h 20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79" h="204194">
                <a:moveTo>
                  <a:pt x="668" y="548"/>
                </a:moveTo>
                <a:cubicBezTo>
                  <a:pt x="16543" y="7956"/>
                  <a:pt x="295414" y="91036"/>
                  <a:pt x="413418" y="124373"/>
                </a:cubicBezTo>
                <a:cubicBezTo>
                  <a:pt x="531422" y="157710"/>
                  <a:pt x="676414" y="190519"/>
                  <a:pt x="708693" y="200573"/>
                </a:cubicBezTo>
                <a:cubicBezTo>
                  <a:pt x="740972" y="210627"/>
                  <a:pt x="674297" y="197927"/>
                  <a:pt x="607093" y="184698"/>
                </a:cubicBezTo>
                <a:cubicBezTo>
                  <a:pt x="539889" y="171469"/>
                  <a:pt x="340393" y="133369"/>
                  <a:pt x="305468" y="121198"/>
                </a:cubicBezTo>
                <a:cubicBezTo>
                  <a:pt x="270543" y="109027"/>
                  <a:pt x="395426" y="118552"/>
                  <a:pt x="397543" y="111673"/>
                </a:cubicBezTo>
                <a:cubicBezTo>
                  <a:pt x="399660" y="104794"/>
                  <a:pt x="380080" y="96856"/>
                  <a:pt x="318168" y="79923"/>
                </a:cubicBezTo>
                <a:cubicBezTo>
                  <a:pt x="256256" y="62990"/>
                  <a:pt x="-15207" y="-6860"/>
                  <a:pt x="668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62BB99CD-B99A-259A-23EE-5AF555447D93}"/>
              </a:ext>
            </a:extLst>
          </p:cNvPr>
          <p:cNvSpPr/>
          <p:nvPr/>
        </p:nvSpPr>
        <p:spPr>
          <a:xfrm>
            <a:off x="4643258" y="3753097"/>
            <a:ext cx="384199" cy="720728"/>
          </a:xfrm>
          <a:custGeom>
            <a:avLst/>
            <a:gdLst>
              <a:gd name="connsiteX0" fmla="*/ 1767 w 384199"/>
              <a:gd name="connsiteY0" fmla="*/ 2928 h 720728"/>
              <a:gd name="connsiteX1" fmla="*/ 265292 w 384199"/>
              <a:gd name="connsiteY1" fmla="*/ 390278 h 720728"/>
              <a:gd name="connsiteX2" fmla="*/ 354192 w 384199"/>
              <a:gd name="connsiteY2" fmla="*/ 510928 h 720728"/>
              <a:gd name="connsiteX3" fmla="*/ 354192 w 384199"/>
              <a:gd name="connsiteY3" fmla="*/ 663328 h 720728"/>
              <a:gd name="connsiteX4" fmla="*/ 274817 w 384199"/>
              <a:gd name="connsiteY4" fmla="*/ 717303 h 720728"/>
              <a:gd name="connsiteX5" fmla="*/ 351017 w 384199"/>
              <a:gd name="connsiteY5" fmla="*/ 691903 h 720728"/>
              <a:gd name="connsiteX6" fmla="*/ 379592 w 384199"/>
              <a:gd name="connsiteY6" fmla="*/ 504578 h 720728"/>
              <a:gd name="connsiteX7" fmla="*/ 258942 w 384199"/>
              <a:gd name="connsiteY7" fmla="*/ 431553 h 720728"/>
              <a:gd name="connsiteX8" fmla="*/ 154167 w 384199"/>
              <a:gd name="connsiteY8" fmla="*/ 222003 h 720728"/>
              <a:gd name="connsiteX9" fmla="*/ 1767 w 384199"/>
              <a:gd name="connsiteY9" fmla="*/ 2928 h 72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199" h="720728">
                <a:moveTo>
                  <a:pt x="1767" y="2928"/>
                </a:moveTo>
                <a:cubicBezTo>
                  <a:pt x="20288" y="30974"/>
                  <a:pt x="206555" y="305611"/>
                  <a:pt x="265292" y="390278"/>
                </a:cubicBezTo>
                <a:cubicBezTo>
                  <a:pt x="324029" y="474945"/>
                  <a:pt x="339375" y="465420"/>
                  <a:pt x="354192" y="510928"/>
                </a:cubicBezTo>
                <a:cubicBezTo>
                  <a:pt x="369009" y="556436"/>
                  <a:pt x="367421" y="628932"/>
                  <a:pt x="354192" y="663328"/>
                </a:cubicBezTo>
                <a:cubicBezTo>
                  <a:pt x="340963" y="697724"/>
                  <a:pt x="275346" y="712541"/>
                  <a:pt x="274817" y="717303"/>
                </a:cubicBezTo>
                <a:cubicBezTo>
                  <a:pt x="274288" y="722066"/>
                  <a:pt x="333555" y="727357"/>
                  <a:pt x="351017" y="691903"/>
                </a:cubicBezTo>
                <a:cubicBezTo>
                  <a:pt x="368479" y="656449"/>
                  <a:pt x="394938" y="547970"/>
                  <a:pt x="379592" y="504578"/>
                </a:cubicBezTo>
                <a:cubicBezTo>
                  <a:pt x="364246" y="461186"/>
                  <a:pt x="296513" y="478649"/>
                  <a:pt x="258942" y="431553"/>
                </a:cubicBezTo>
                <a:cubicBezTo>
                  <a:pt x="221371" y="384457"/>
                  <a:pt x="192796" y="288149"/>
                  <a:pt x="154167" y="222003"/>
                </a:cubicBezTo>
                <a:cubicBezTo>
                  <a:pt x="115538" y="155857"/>
                  <a:pt x="-16754" y="-25118"/>
                  <a:pt x="1767" y="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F6F4BFD-3020-CB71-2162-E916A34D981E}"/>
              </a:ext>
            </a:extLst>
          </p:cNvPr>
          <p:cNvSpPr/>
          <p:nvPr/>
        </p:nvSpPr>
        <p:spPr>
          <a:xfrm>
            <a:off x="4308890" y="3600449"/>
            <a:ext cx="256407" cy="700223"/>
          </a:xfrm>
          <a:custGeom>
            <a:avLst/>
            <a:gdLst>
              <a:gd name="connsiteX0" fmla="*/ 9110 w 256407"/>
              <a:gd name="connsiteY0" fmla="*/ 1 h 700223"/>
              <a:gd name="connsiteX1" fmla="*/ 18635 w 256407"/>
              <a:gd name="connsiteY1" fmla="*/ 155576 h 700223"/>
              <a:gd name="connsiteX2" fmla="*/ 212310 w 256407"/>
              <a:gd name="connsiteY2" fmla="*/ 485776 h 700223"/>
              <a:gd name="connsiteX3" fmla="*/ 253585 w 256407"/>
              <a:gd name="connsiteY3" fmla="*/ 698501 h 700223"/>
              <a:gd name="connsiteX4" fmla="*/ 247235 w 256407"/>
              <a:gd name="connsiteY4" fmla="*/ 574676 h 700223"/>
              <a:gd name="connsiteX5" fmla="*/ 202785 w 256407"/>
              <a:gd name="connsiteY5" fmla="*/ 371476 h 700223"/>
              <a:gd name="connsiteX6" fmla="*/ 205960 w 256407"/>
              <a:gd name="connsiteY6" fmla="*/ 409576 h 700223"/>
              <a:gd name="connsiteX7" fmla="*/ 104360 w 256407"/>
              <a:gd name="connsiteY7" fmla="*/ 263526 h 700223"/>
              <a:gd name="connsiteX8" fmla="*/ 31335 w 256407"/>
              <a:gd name="connsiteY8" fmla="*/ 152401 h 700223"/>
              <a:gd name="connsiteX9" fmla="*/ 9110 w 256407"/>
              <a:gd name="connsiteY9" fmla="*/ 1 h 7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407" h="700223">
                <a:moveTo>
                  <a:pt x="9110" y="1"/>
                </a:moveTo>
                <a:cubicBezTo>
                  <a:pt x="6993" y="530"/>
                  <a:pt x="-15232" y="74614"/>
                  <a:pt x="18635" y="155576"/>
                </a:cubicBezTo>
                <a:cubicBezTo>
                  <a:pt x="52502" y="236538"/>
                  <a:pt x="173152" y="395289"/>
                  <a:pt x="212310" y="485776"/>
                </a:cubicBezTo>
                <a:cubicBezTo>
                  <a:pt x="251468" y="576263"/>
                  <a:pt x="247764" y="683684"/>
                  <a:pt x="253585" y="698501"/>
                </a:cubicBezTo>
                <a:cubicBezTo>
                  <a:pt x="259406" y="713318"/>
                  <a:pt x="255702" y="629180"/>
                  <a:pt x="247235" y="574676"/>
                </a:cubicBezTo>
                <a:cubicBezTo>
                  <a:pt x="238768" y="520172"/>
                  <a:pt x="209664" y="398993"/>
                  <a:pt x="202785" y="371476"/>
                </a:cubicBezTo>
                <a:cubicBezTo>
                  <a:pt x="195906" y="343959"/>
                  <a:pt x="222364" y="427568"/>
                  <a:pt x="205960" y="409576"/>
                </a:cubicBezTo>
                <a:cubicBezTo>
                  <a:pt x="189556" y="391584"/>
                  <a:pt x="133464" y="306388"/>
                  <a:pt x="104360" y="263526"/>
                </a:cubicBezTo>
                <a:cubicBezTo>
                  <a:pt x="75256" y="220664"/>
                  <a:pt x="48797" y="190501"/>
                  <a:pt x="31335" y="152401"/>
                </a:cubicBezTo>
                <a:cubicBezTo>
                  <a:pt x="13873" y="114301"/>
                  <a:pt x="11227" y="-528"/>
                  <a:pt x="911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CD0CF55-8824-A1AF-8A3C-75F487FD923E}"/>
              </a:ext>
            </a:extLst>
          </p:cNvPr>
          <p:cNvSpPr/>
          <p:nvPr/>
        </p:nvSpPr>
        <p:spPr>
          <a:xfrm>
            <a:off x="4724357" y="2227210"/>
            <a:ext cx="92367" cy="1193029"/>
          </a:xfrm>
          <a:custGeom>
            <a:avLst/>
            <a:gdLst>
              <a:gd name="connsiteX0" fmla="*/ 76243 w 92367"/>
              <a:gd name="connsiteY0" fmla="*/ 1640 h 1193029"/>
              <a:gd name="connsiteX1" fmla="*/ 12743 w 92367"/>
              <a:gd name="connsiteY1" fmla="*/ 322315 h 1193029"/>
              <a:gd name="connsiteX2" fmla="*/ 82593 w 92367"/>
              <a:gd name="connsiteY2" fmla="*/ 925565 h 1193029"/>
              <a:gd name="connsiteX3" fmla="*/ 50843 w 92367"/>
              <a:gd name="connsiteY3" fmla="*/ 1189090 h 1193029"/>
              <a:gd name="connsiteX4" fmla="*/ 82593 w 92367"/>
              <a:gd name="connsiteY4" fmla="*/ 1058915 h 1193029"/>
              <a:gd name="connsiteX5" fmla="*/ 85768 w 92367"/>
              <a:gd name="connsiteY5" fmla="*/ 728715 h 1193029"/>
              <a:gd name="connsiteX6" fmla="*/ 43 w 92367"/>
              <a:gd name="connsiteY6" fmla="*/ 449315 h 1193029"/>
              <a:gd name="connsiteX7" fmla="*/ 76243 w 92367"/>
              <a:gd name="connsiteY7" fmla="*/ 1640 h 11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7" h="1193029">
                <a:moveTo>
                  <a:pt x="76243" y="1640"/>
                </a:moveTo>
                <a:cubicBezTo>
                  <a:pt x="78360" y="-19527"/>
                  <a:pt x="11685" y="168328"/>
                  <a:pt x="12743" y="322315"/>
                </a:cubicBezTo>
                <a:cubicBezTo>
                  <a:pt x="13801" y="476303"/>
                  <a:pt x="76243" y="781103"/>
                  <a:pt x="82593" y="925565"/>
                </a:cubicBezTo>
                <a:cubicBezTo>
                  <a:pt x="88943" y="1070027"/>
                  <a:pt x="50843" y="1166865"/>
                  <a:pt x="50843" y="1189090"/>
                </a:cubicBezTo>
                <a:cubicBezTo>
                  <a:pt x="50843" y="1211315"/>
                  <a:pt x="76772" y="1135644"/>
                  <a:pt x="82593" y="1058915"/>
                </a:cubicBezTo>
                <a:cubicBezTo>
                  <a:pt x="88414" y="982186"/>
                  <a:pt x="99526" y="830315"/>
                  <a:pt x="85768" y="728715"/>
                </a:cubicBezTo>
                <a:cubicBezTo>
                  <a:pt x="72010" y="627115"/>
                  <a:pt x="2160" y="568377"/>
                  <a:pt x="43" y="449315"/>
                </a:cubicBezTo>
                <a:cubicBezTo>
                  <a:pt x="-2074" y="330253"/>
                  <a:pt x="74126" y="22807"/>
                  <a:pt x="76243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FB7D0239-FCDC-D740-1AF6-804B33D52C3A}"/>
              </a:ext>
            </a:extLst>
          </p:cNvPr>
          <p:cNvSpPr/>
          <p:nvPr/>
        </p:nvSpPr>
        <p:spPr>
          <a:xfrm>
            <a:off x="4051300" y="2173224"/>
            <a:ext cx="717330" cy="1719283"/>
          </a:xfrm>
          <a:custGeom>
            <a:avLst/>
            <a:gdLst>
              <a:gd name="connsiteX0" fmla="*/ 478367 w 717330"/>
              <a:gd name="connsiteY0" fmla="*/ 6943 h 1719283"/>
              <a:gd name="connsiteX1" fmla="*/ 296333 w 717330"/>
              <a:gd name="connsiteY1" fmla="*/ 675809 h 1719283"/>
              <a:gd name="connsiteX2" fmla="*/ 182033 w 717330"/>
              <a:gd name="connsiteY2" fmla="*/ 1077976 h 1719283"/>
              <a:gd name="connsiteX3" fmla="*/ 190500 w 717330"/>
              <a:gd name="connsiteY3" fmla="*/ 1035643 h 1719283"/>
              <a:gd name="connsiteX4" fmla="*/ 156633 w 717330"/>
              <a:gd name="connsiteY4" fmla="*/ 1243076 h 1719283"/>
              <a:gd name="connsiteX5" fmla="*/ 148167 w 717330"/>
              <a:gd name="connsiteY5" fmla="*/ 1480143 h 1719283"/>
              <a:gd name="connsiteX6" fmla="*/ 194733 w 717330"/>
              <a:gd name="connsiteY6" fmla="*/ 1353143 h 1719283"/>
              <a:gd name="connsiteX7" fmla="*/ 127000 w 717330"/>
              <a:gd name="connsiteY7" fmla="*/ 1602909 h 1719283"/>
              <a:gd name="connsiteX8" fmla="*/ 0 w 717330"/>
              <a:gd name="connsiteY8" fmla="*/ 1717209 h 1719283"/>
              <a:gd name="connsiteX9" fmla="*/ 127000 w 717330"/>
              <a:gd name="connsiteY9" fmla="*/ 1594443 h 1719283"/>
              <a:gd name="connsiteX10" fmla="*/ 592667 w 717330"/>
              <a:gd name="connsiteY10" fmla="*/ 790109 h 1719283"/>
              <a:gd name="connsiteX11" fmla="*/ 694267 w 717330"/>
              <a:gd name="connsiteY11" fmla="*/ 392176 h 1719283"/>
              <a:gd name="connsiteX12" fmla="*/ 706967 w 717330"/>
              <a:gd name="connsiteY12" fmla="*/ 506476 h 1719283"/>
              <a:gd name="connsiteX13" fmla="*/ 567267 w 717330"/>
              <a:gd name="connsiteY13" fmla="*/ 235543 h 1719283"/>
              <a:gd name="connsiteX14" fmla="*/ 656167 w 717330"/>
              <a:gd name="connsiteY14" fmla="*/ 320209 h 1719283"/>
              <a:gd name="connsiteX15" fmla="*/ 478367 w 717330"/>
              <a:gd name="connsiteY15" fmla="*/ 6943 h 171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7330" h="1719283">
                <a:moveTo>
                  <a:pt x="478367" y="6943"/>
                </a:moveTo>
                <a:cubicBezTo>
                  <a:pt x="418395" y="66210"/>
                  <a:pt x="345722" y="497304"/>
                  <a:pt x="296333" y="675809"/>
                </a:cubicBezTo>
                <a:cubicBezTo>
                  <a:pt x="246944" y="854314"/>
                  <a:pt x="199672" y="1018004"/>
                  <a:pt x="182033" y="1077976"/>
                </a:cubicBezTo>
                <a:cubicBezTo>
                  <a:pt x="164394" y="1137948"/>
                  <a:pt x="194733" y="1008126"/>
                  <a:pt x="190500" y="1035643"/>
                </a:cubicBezTo>
                <a:cubicBezTo>
                  <a:pt x="186267" y="1063160"/>
                  <a:pt x="163688" y="1168993"/>
                  <a:pt x="156633" y="1243076"/>
                </a:cubicBezTo>
                <a:cubicBezTo>
                  <a:pt x="149578" y="1317159"/>
                  <a:pt x="141817" y="1461799"/>
                  <a:pt x="148167" y="1480143"/>
                </a:cubicBezTo>
                <a:cubicBezTo>
                  <a:pt x="154517" y="1498487"/>
                  <a:pt x="198261" y="1332682"/>
                  <a:pt x="194733" y="1353143"/>
                </a:cubicBezTo>
                <a:cubicBezTo>
                  <a:pt x="191205" y="1373604"/>
                  <a:pt x="159456" y="1542231"/>
                  <a:pt x="127000" y="1602909"/>
                </a:cubicBezTo>
                <a:cubicBezTo>
                  <a:pt x="94544" y="1663587"/>
                  <a:pt x="0" y="1718620"/>
                  <a:pt x="0" y="1717209"/>
                </a:cubicBezTo>
                <a:cubicBezTo>
                  <a:pt x="0" y="1715798"/>
                  <a:pt x="28222" y="1748960"/>
                  <a:pt x="127000" y="1594443"/>
                </a:cubicBezTo>
                <a:cubicBezTo>
                  <a:pt x="225778" y="1439926"/>
                  <a:pt x="498123" y="990487"/>
                  <a:pt x="592667" y="790109"/>
                </a:cubicBezTo>
                <a:cubicBezTo>
                  <a:pt x="687211" y="589731"/>
                  <a:pt x="675217" y="439448"/>
                  <a:pt x="694267" y="392176"/>
                </a:cubicBezTo>
                <a:cubicBezTo>
                  <a:pt x="713317" y="344904"/>
                  <a:pt x="728134" y="532582"/>
                  <a:pt x="706967" y="506476"/>
                </a:cubicBezTo>
                <a:cubicBezTo>
                  <a:pt x="685800" y="480371"/>
                  <a:pt x="575734" y="266587"/>
                  <a:pt x="567267" y="235543"/>
                </a:cubicBezTo>
                <a:cubicBezTo>
                  <a:pt x="558800" y="204499"/>
                  <a:pt x="667456" y="354076"/>
                  <a:pt x="656167" y="320209"/>
                </a:cubicBezTo>
                <a:cubicBezTo>
                  <a:pt x="644878" y="286342"/>
                  <a:pt x="538339" y="-52324"/>
                  <a:pt x="478367" y="6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09E879C-0BD3-DBD1-B751-5B82F5E3C2A3}"/>
              </a:ext>
            </a:extLst>
          </p:cNvPr>
          <p:cNvSpPr/>
          <p:nvPr/>
        </p:nvSpPr>
        <p:spPr>
          <a:xfrm>
            <a:off x="3384651" y="1990497"/>
            <a:ext cx="220524" cy="605676"/>
          </a:xfrm>
          <a:custGeom>
            <a:avLst/>
            <a:gdLst>
              <a:gd name="connsiteX0" fmla="*/ 174524 w 220524"/>
              <a:gd name="connsiteY0" fmla="*/ 228 h 605676"/>
              <a:gd name="connsiteX1" fmla="*/ 209449 w 220524"/>
              <a:gd name="connsiteY1" fmla="*/ 295503 h 605676"/>
              <a:gd name="connsiteX2" fmla="*/ 212624 w 220524"/>
              <a:gd name="connsiteY2" fmla="*/ 270103 h 605676"/>
              <a:gd name="connsiteX3" fmla="*/ 111024 w 220524"/>
              <a:gd name="connsiteY3" fmla="*/ 409803 h 605676"/>
              <a:gd name="connsiteX4" fmla="*/ 88799 w 220524"/>
              <a:gd name="connsiteY4" fmla="*/ 486003 h 605676"/>
              <a:gd name="connsiteX5" fmla="*/ 91974 w 220524"/>
              <a:gd name="connsiteY5" fmla="*/ 524103 h 605676"/>
              <a:gd name="connsiteX6" fmla="*/ 139599 w 220524"/>
              <a:gd name="connsiteY6" fmla="*/ 603478 h 605676"/>
              <a:gd name="connsiteX7" fmla="*/ 117374 w 220524"/>
              <a:gd name="connsiteY7" fmla="*/ 578078 h 605676"/>
              <a:gd name="connsiteX8" fmla="*/ 3074 w 220524"/>
              <a:gd name="connsiteY8" fmla="*/ 520928 h 605676"/>
              <a:gd name="connsiteX9" fmla="*/ 37999 w 220524"/>
              <a:gd name="connsiteY9" fmla="*/ 489178 h 605676"/>
              <a:gd name="connsiteX10" fmla="*/ 95149 w 220524"/>
              <a:gd name="connsiteY10" fmla="*/ 346303 h 605676"/>
              <a:gd name="connsiteX11" fmla="*/ 82449 w 220524"/>
              <a:gd name="connsiteY11" fmla="*/ 419328 h 605676"/>
              <a:gd name="connsiteX12" fmla="*/ 142774 w 220524"/>
              <a:gd name="connsiteY12" fmla="*/ 359003 h 605676"/>
              <a:gd name="connsiteX13" fmla="*/ 174524 w 220524"/>
              <a:gd name="connsiteY13" fmla="*/ 305028 h 605676"/>
              <a:gd name="connsiteX14" fmla="*/ 174524 w 220524"/>
              <a:gd name="connsiteY14" fmla="*/ 349478 h 605676"/>
              <a:gd name="connsiteX15" fmla="*/ 174524 w 220524"/>
              <a:gd name="connsiteY15" fmla="*/ 228 h 60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524" h="605676">
                <a:moveTo>
                  <a:pt x="174524" y="228"/>
                </a:moveTo>
                <a:cubicBezTo>
                  <a:pt x="180345" y="-8768"/>
                  <a:pt x="203099" y="250524"/>
                  <a:pt x="209449" y="295503"/>
                </a:cubicBezTo>
                <a:cubicBezTo>
                  <a:pt x="215799" y="340482"/>
                  <a:pt x="229028" y="251053"/>
                  <a:pt x="212624" y="270103"/>
                </a:cubicBezTo>
                <a:cubicBezTo>
                  <a:pt x="196220" y="289153"/>
                  <a:pt x="131661" y="373820"/>
                  <a:pt x="111024" y="409803"/>
                </a:cubicBezTo>
                <a:cubicBezTo>
                  <a:pt x="90387" y="445786"/>
                  <a:pt x="91974" y="466953"/>
                  <a:pt x="88799" y="486003"/>
                </a:cubicBezTo>
                <a:cubicBezTo>
                  <a:pt x="85624" y="505053"/>
                  <a:pt x="83507" y="504524"/>
                  <a:pt x="91974" y="524103"/>
                </a:cubicBezTo>
                <a:cubicBezTo>
                  <a:pt x="100441" y="543682"/>
                  <a:pt x="135366" y="594482"/>
                  <a:pt x="139599" y="603478"/>
                </a:cubicBezTo>
                <a:cubicBezTo>
                  <a:pt x="143832" y="612474"/>
                  <a:pt x="140128" y="591836"/>
                  <a:pt x="117374" y="578078"/>
                </a:cubicBezTo>
                <a:cubicBezTo>
                  <a:pt x="94620" y="564320"/>
                  <a:pt x="16303" y="535745"/>
                  <a:pt x="3074" y="520928"/>
                </a:cubicBezTo>
                <a:cubicBezTo>
                  <a:pt x="-10155" y="506111"/>
                  <a:pt x="22653" y="518282"/>
                  <a:pt x="37999" y="489178"/>
                </a:cubicBezTo>
                <a:cubicBezTo>
                  <a:pt x="53345" y="460074"/>
                  <a:pt x="87741" y="357945"/>
                  <a:pt x="95149" y="346303"/>
                </a:cubicBezTo>
                <a:cubicBezTo>
                  <a:pt x="102557" y="334661"/>
                  <a:pt x="74512" y="417211"/>
                  <a:pt x="82449" y="419328"/>
                </a:cubicBezTo>
                <a:cubicBezTo>
                  <a:pt x="90386" y="421445"/>
                  <a:pt x="127428" y="378053"/>
                  <a:pt x="142774" y="359003"/>
                </a:cubicBezTo>
                <a:cubicBezTo>
                  <a:pt x="158120" y="339953"/>
                  <a:pt x="169232" y="306615"/>
                  <a:pt x="174524" y="305028"/>
                </a:cubicBezTo>
                <a:cubicBezTo>
                  <a:pt x="179816" y="303441"/>
                  <a:pt x="172407" y="396045"/>
                  <a:pt x="174524" y="349478"/>
                </a:cubicBezTo>
                <a:cubicBezTo>
                  <a:pt x="176641" y="302911"/>
                  <a:pt x="168703" y="9224"/>
                  <a:pt x="174524" y="2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7236381F-692D-4B27-A84C-B084A174EAFD}"/>
              </a:ext>
            </a:extLst>
          </p:cNvPr>
          <p:cNvSpPr/>
          <p:nvPr/>
        </p:nvSpPr>
        <p:spPr>
          <a:xfrm>
            <a:off x="4081972" y="3174006"/>
            <a:ext cx="118555" cy="703651"/>
          </a:xfrm>
          <a:custGeom>
            <a:avLst/>
            <a:gdLst>
              <a:gd name="connsiteX0" fmla="*/ 118553 w 118555"/>
              <a:gd name="connsiteY0" fmla="*/ 994 h 703651"/>
              <a:gd name="connsiteX1" fmla="*/ 13778 w 118555"/>
              <a:gd name="connsiteY1" fmla="*/ 302619 h 703651"/>
              <a:gd name="connsiteX2" fmla="*/ 23303 w 118555"/>
              <a:gd name="connsiteY2" fmla="*/ 267694 h 703651"/>
              <a:gd name="connsiteX3" fmla="*/ 42353 w 118555"/>
              <a:gd name="connsiteY3" fmla="*/ 680444 h 703651"/>
              <a:gd name="connsiteX4" fmla="*/ 48703 w 118555"/>
              <a:gd name="connsiteY4" fmla="*/ 613769 h 703651"/>
              <a:gd name="connsiteX5" fmla="*/ 7428 w 118555"/>
              <a:gd name="connsiteY5" fmla="*/ 296269 h 703651"/>
              <a:gd name="connsiteX6" fmla="*/ 10603 w 118555"/>
              <a:gd name="connsiteY6" fmla="*/ 207369 h 703651"/>
              <a:gd name="connsiteX7" fmla="*/ 118553 w 118555"/>
              <a:gd name="connsiteY7" fmla="*/ 994 h 70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55" h="703651">
                <a:moveTo>
                  <a:pt x="118553" y="994"/>
                </a:moveTo>
                <a:cubicBezTo>
                  <a:pt x="119082" y="16869"/>
                  <a:pt x="29653" y="258169"/>
                  <a:pt x="13778" y="302619"/>
                </a:cubicBezTo>
                <a:cubicBezTo>
                  <a:pt x="-2097" y="347069"/>
                  <a:pt x="18541" y="204723"/>
                  <a:pt x="23303" y="267694"/>
                </a:cubicBezTo>
                <a:cubicBezTo>
                  <a:pt x="28065" y="330665"/>
                  <a:pt x="38120" y="622765"/>
                  <a:pt x="42353" y="680444"/>
                </a:cubicBezTo>
                <a:cubicBezTo>
                  <a:pt x="46586" y="738123"/>
                  <a:pt x="54524" y="677798"/>
                  <a:pt x="48703" y="613769"/>
                </a:cubicBezTo>
                <a:cubicBezTo>
                  <a:pt x="42882" y="549740"/>
                  <a:pt x="13778" y="364002"/>
                  <a:pt x="7428" y="296269"/>
                </a:cubicBezTo>
                <a:cubicBezTo>
                  <a:pt x="1078" y="228536"/>
                  <a:pt x="-6859" y="250761"/>
                  <a:pt x="10603" y="207369"/>
                </a:cubicBezTo>
                <a:cubicBezTo>
                  <a:pt x="28065" y="163977"/>
                  <a:pt x="118024" y="-14881"/>
                  <a:pt x="118553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1CD4B3B3-7BC1-F10D-CC64-6ADB90FE3929}"/>
              </a:ext>
            </a:extLst>
          </p:cNvPr>
          <p:cNvSpPr/>
          <p:nvPr/>
        </p:nvSpPr>
        <p:spPr>
          <a:xfrm>
            <a:off x="3272767" y="3339003"/>
            <a:ext cx="58767" cy="448825"/>
          </a:xfrm>
          <a:custGeom>
            <a:avLst/>
            <a:gdLst>
              <a:gd name="connsiteX0" fmla="*/ 57808 w 58767"/>
              <a:gd name="connsiteY0" fmla="*/ 1097 h 448825"/>
              <a:gd name="connsiteX1" fmla="*/ 41933 w 58767"/>
              <a:gd name="connsiteY1" fmla="*/ 159847 h 448825"/>
              <a:gd name="connsiteX2" fmla="*/ 658 w 58767"/>
              <a:gd name="connsiteY2" fmla="*/ 264622 h 448825"/>
              <a:gd name="connsiteX3" fmla="*/ 16533 w 58767"/>
              <a:gd name="connsiteY3" fmla="*/ 448772 h 448825"/>
              <a:gd name="connsiteX4" fmla="*/ 16533 w 58767"/>
              <a:gd name="connsiteY4" fmla="*/ 245572 h 448825"/>
              <a:gd name="connsiteX5" fmla="*/ 57808 w 58767"/>
              <a:gd name="connsiteY5" fmla="*/ 1097 h 44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7" h="448825">
                <a:moveTo>
                  <a:pt x="57808" y="1097"/>
                </a:moveTo>
                <a:cubicBezTo>
                  <a:pt x="62041" y="-13190"/>
                  <a:pt x="51458" y="115926"/>
                  <a:pt x="41933" y="159847"/>
                </a:cubicBezTo>
                <a:cubicBezTo>
                  <a:pt x="32408" y="203768"/>
                  <a:pt x="4891" y="216468"/>
                  <a:pt x="658" y="264622"/>
                </a:cubicBezTo>
                <a:cubicBezTo>
                  <a:pt x="-3575" y="312776"/>
                  <a:pt x="13887" y="451947"/>
                  <a:pt x="16533" y="448772"/>
                </a:cubicBezTo>
                <a:cubicBezTo>
                  <a:pt x="19179" y="445597"/>
                  <a:pt x="8596" y="314364"/>
                  <a:pt x="16533" y="245572"/>
                </a:cubicBezTo>
                <a:cubicBezTo>
                  <a:pt x="24470" y="176780"/>
                  <a:pt x="53575" y="15384"/>
                  <a:pt x="57808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F9C19B2B-C0EF-1441-5486-F1320A57DDAF}"/>
              </a:ext>
            </a:extLst>
          </p:cNvPr>
          <p:cNvSpPr/>
          <p:nvPr/>
        </p:nvSpPr>
        <p:spPr>
          <a:xfrm>
            <a:off x="3152294" y="3277881"/>
            <a:ext cx="83096" cy="452502"/>
          </a:xfrm>
          <a:custGeom>
            <a:avLst/>
            <a:gdLst>
              <a:gd name="connsiteX0" fmla="*/ 83031 w 83096"/>
              <a:gd name="connsiteY0" fmla="*/ 1894 h 452502"/>
              <a:gd name="connsiteX1" fmla="*/ 10006 w 83096"/>
              <a:gd name="connsiteY1" fmla="*/ 319394 h 452502"/>
              <a:gd name="connsiteX2" fmla="*/ 481 w 83096"/>
              <a:gd name="connsiteY2" fmla="*/ 449569 h 452502"/>
              <a:gd name="connsiteX3" fmla="*/ 3656 w 83096"/>
              <a:gd name="connsiteY3" fmla="*/ 392419 h 452502"/>
              <a:gd name="connsiteX4" fmla="*/ 22706 w 83096"/>
              <a:gd name="connsiteY4" fmla="*/ 195569 h 452502"/>
              <a:gd name="connsiteX5" fmla="*/ 83031 w 83096"/>
              <a:gd name="connsiteY5" fmla="*/ 1894 h 4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96" h="452502">
                <a:moveTo>
                  <a:pt x="83031" y="1894"/>
                </a:moveTo>
                <a:cubicBezTo>
                  <a:pt x="80914" y="22531"/>
                  <a:pt x="23764" y="244782"/>
                  <a:pt x="10006" y="319394"/>
                </a:cubicBezTo>
                <a:cubicBezTo>
                  <a:pt x="-3752" y="394007"/>
                  <a:pt x="1539" y="437398"/>
                  <a:pt x="481" y="449569"/>
                </a:cubicBezTo>
                <a:cubicBezTo>
                  <a:pt x="-577" y="461740"/>
                  <a:pt x="-48" y="434752"/>
                  <a:pt x="3656" y="392419"/>
                </a:cubicBezTo>
                <a:cubicBezTo>
                  <a:pt x="7360" y="350086"/>
                  <a:pt x="10006" y="256423"/>
                  <a:pt x="22706" y="195569"/>
                </a:cubicBezTo>
                <a:cubicBezTo>
                  <a:pt x="35406" y="134715"/>
                  <a:pt x="85148" y="-18743"/>
                  <a:pt x="83031" y="1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E0538AF8-AC08-3DA9-318C-D11BE0D113A4}"/>
              </a:ext>
            </a:extLst>
          </p:cNvPr>
          <p:cNvSpPr/>
          <p:nvPr/>
        </p:nvSpPr>
        <p:spPr>
          <a:xfrm>
            <a:off x="3509665" y="3412701"/>
            <a:ext cx="63209" cy="304358"/>
          </a:xfrm>
          <a:custGeom>
            <a:avLst/>
            <a:gdLst>
              <a:gd name="connsiteX0" fmla="*/ 5060 w 63209"/>
              <a:gd name="connsiteY0" fmla="*/ 424 h 304358"/>
              <a:gd name="connsiteX1" fmla="*/ 1885 w 63209"/>
              <a:gd name="connsiteY1" fmla="*/ 76624 h 304358"/>
              <a:gd name="connsiteX2" fmla="*/ 30460 w 63209"/>
              <a:gd name="connsiteY2" fmla="*/ 159174 h 304358"/>
              <a:gd name="connsiteX3" fmla="*/ 62210 w 63209"/>
              <a:gd name="connsiteY3" fmla="*/ 302049 h 304358"/>
              <a:gd name="connsiteX4" fmla="*/ 55860 w 63209"/>
              <a:gd name="connsiteY4" fmla="*/ 251249 h 304358"/>
              <a:gd name="connsiteX5" fmla="*/ 43160 w 63209"/>
              <a:gd name="connsiteY5" fmla="*/ 149649 h 304358"/>
              <a:gd name="connsiteX6" fmla="*/ 24110 w 63209"/>
              <a:gd name="connsiteY6" fmla="*/ 111549 h 304358"/>
              <a:gd name="connsiteX7" fmla="*/ 5060 w 63209"/>
              <a:gd name="connsiteY7" fmla="*/ 424 h 30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09" h="304358">
                <a:moveTo>
                  <a:pt x="5060" y="424"/>
                </a:moveTo>
                <a:cubicBezTo>
                  <a:pt x="1356" y="-5397"/>
                  <a:pt x="-2348" y="50166"/>
                  <a:pt x="1885" y="76624"/>
                </a:cubicBezTo>
                <a:cubicBezTo>
                  <a:pt x="6118" y="103082"/>
                  <a:pt x="20406" y="121603"/>
                  <a:pt x="30460" y="159174"/>
                </a:cubicBezTo>
                <a:cubicBezTo>
                  <a:pt x="40514" y="196745"/>
                  <a:pt x="57977" y="286703"/>
                  <a:pt x="62210" y="302049"/>
                </a:cubicBezTo>
                <a:cubicBezTo>
                  <a:pt x="66443" y="317395"/>
                  <a:pt x="55860" y="251249"/>
                  <a:pt x="55860" y="251249"/>
                </a:cubicBezTo>
                <a:cubicBezTo>
                  <a:pt x="52685" y="225849"/>
                  <a:pt x="48452" y="172932"/>
                  <a:pt x="43160" y="149649"/>
                </a:cubicBezTo>
                <a:cubicBezTo>
                  <a:pt x="37868" y="126366"/>
                  <a:pt x="32047" y="130070"/>
                  <a:pt x="24110" y="111549"/>
                </a:cubicBezTo>
                <a:cubicBezTo>
                  <a:pt x="16173" y="93028"/>
                  <a:pt x="8764" y="6245"/>
                  <a:pt x="5060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01FC3C0B-7D09-E2BC-9940-C906548208F0}"/>
              </a:ext>
            </a:extLst>
          </p:cNvPr>
          <p:cNvSpPr/>
          <p:nvPr/>
        </p:nvSpPr>
        <p:spPr>
          <a:xfrm>
            <a:off x="3959145" y="3428728"/>
            <a:ext cx="65255" cy="327455"/>
          </a:xfrm>
          <a:custGeom>
            <a:avLst/>
            <a:gdLst>
              <a:gd name="connsiteX0" fmla="*/ 80 w 65255"/>
              <a:gd name="connsiteY0" fmla="*/ 272 h 327455"/>
              <a:gd name="connsiteX1" fmla="*/ 47705 w 65255"/>
              <a:gd name="connsiteY1" fmla="*/ 149497 h 327455"/>
              <a:gd name="connsiteX2" fmla="*/ 57230 w 65255"/>
              <a:gd name="connsiteY2" fmla="*/ 327297 h 327455"/>
              <a:gd name="connsiteX3" fmla="*/ 60405 w 65255"/>
              <a:gd name="connsiteY3" fmla="*/ 117747 h 327455"/>
              <a:gd name="connsiteX4" fmla="*/ 80 w 65255"/>
              <a:gd name="connsiteY4" fmla="*/ 272 h 3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" h="327455">
                <a:moveTo>
                  <a:pt x="80" y="272"/>
                </a:moveTo>
                <a:cubicBezTo>
                  <a:pt x="-2037" y="5564"/>
                  <a:pt x="38180" y="94993"/>
                  <a:pt x="47705" y="149497"/>
                </a:cubicBezTo>
                <a:cubicBezTo>
                  <a:pt x="57230" y="204001"/>
                  <a:pt x="55113" y="332589"/>
                  <a:pt x="57230" y="327297"/>
                </a:cubicBezTo>
                <a:cubicBezTo>
                  <a:pt x="59347" y="322005"/>
                  <a:pt x="72047" y="167489"/>
                  <a:pt x="60405" y="117747"/>
                </a:cubicBezTo>
                <a:cubicBezTo>
                  <a:pt x="48763" y="68005"/>
                  <a:pt x="2197" y="-5020"/>
                  <a:pt x="80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DE11D9D3-7E50-2708-D878-C303F4444811}"/>
              </a:ext>
            </a:extLst>
          </p:cNvPr>
          <p:cNvSpPr/>
          <p:nvPr/>
        </p:nvSpPr>
        <p:spPr>
          <a:xfrm>
            <a:off x="3416250" y="3457557"/>
            <a:ext cx="99374" cy="390587"/>
          </a:xfrm>
          <a:custGeom>
            <a:avLst/>
            <a:gdLst>
              <a:gd name="connsiteX0" fmla="*/ 50 w 99374"/>
              <a:gd name="connsiteY0" fmla="*/ 18 h 390587"/>
              <a:gd name="connsiteX1" fmla="*/ 79425 w 99374"/>
              <a:gd name="connsiteY1" fmla="*/ 254018 h 390587"/>
              <a:gd name="connsiteX2" fmla="*/ 95300 w 99374"/>
              <a:gd name="connsiteY2" fmla="*/ 390543 h 390587"/>
              <a:gd name="connsiteX3" fmla="*/ 92125 w 99374"/>
              <a:gd name="connsiteY3" fmla="*/ 241318 h 390587"/>
              <a:gd name="connsiteX4" fmla="*/ 50 w 99374"/>
              <a:gd name="connsiteY4" fmla="*/ 18 h 3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74" h="390587">
                <a:moveTo>
                  <a:pt x="50" y="18"/>
                </a:moveTo>
                <a:cubicBezTo>
                  <a:pt x="-2067" y="2135"/>
                  <a:pt x="63550" y="188931"/>
                  <a:pt x="79425" y="254018"/>
                </a:cubicBezTo>
                <a:cubicBezTo>
                  <a:pt x="95300" y="319105"/>
                  <a:pt x="93183" y="392660"/>
                  <a:pt x="95300" y="390543"/>
                </a:cubicBezTo>
                <a:cubicBezTo>
                  <a:pt x="97417" y="388426"/>
                  <a:pt x="104825" y="300585"/>
                  <a:pt x="92125" y="241318"/>
                </a:cubicBezTo>
                <a:cubicBezTo>
                  <a:pt x="79425" y="182051"/>
                  <a:pt x="2167" y="-2099"/>
                  <a:pt x="5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48B614F7-9A7A-78FE-7A20-F7FC8F3DD25A}"/>
              </a:ext>
            </a:extLst>
          </p:cNvPr>
          <p:cNvSpPr/>
          <p:nvPr/>
        </p:nvSpPr>
        <p:spPr>
          <a:xfrm>
            <a:off x="3390900" y="3616325"/>
            <a:ext cx="89030" cy="225475"/>
          </a:xfrm>
          <a:custGeom>
            <a:avLst/>
            <a:gdLst>
              <a:gd name="connsiteX0" fmla="*/ 0 w 89030"/>
              <a:gd name="connsiteY0" fmla="*/ 0 h 225475"/>
              <a:gd name="connsiteX1" fmla="*/ 53975 w 89030"/>
              <a:gd name="connsiteY1" fmla="*/ 149225 h 225475"/>
              <a:gd name="connsiteX2" fmla="*/ 88900 w 89030"/>
              <a:gd name="connsiteY2" fmla="*/ 225425 h 225475"/>
              <a:gd name="connsiteX3" fmla="*/ 66675 w 89030"/>
              <a:gd name="connsiteY3" fmla="*/ 161925 h 225475"/>
              <a:gd name="connsiteX4" fmla="*/ 0 w 89030"/>
              <a:gd name="connsiteY4" fmla="*/ 0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30" h="225475">
                <a:moveTo>
                  <a:pt x="0" y="0"/>
                </a:moveTo>
                <a:cubicBezTo>
                  <a:pt x="19579" y="55827"/>
                  <a:pt x="39158" y="111654"/>
                  <a:pt x="53975" y="149225"/>
                </a:cubicBezTo>
                <a:cubicBezTo>
                  <a:pt x="68792" y="186796"/>
                  <a:pt x="86783" y="223308"/>
                  <a:pt x="88900" y="225425"/>
                </a:cubicBezTo>
                <a:cubicBezTo>
                  <a:pt x="91017" y="227542"/>
                  <a:pt x="66675" y="161925"/>
                  <a:pt x="66675" y="161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BD4AB328-7F02-FCD6-325A-E678F2D9DD34}"/>
              </a:ext>
            </a:extLst>
          </p:cNvPr>
          <p:cNvSpPr/>
          <p:nvPr/>
        </p:nvSpPr>
        <p:spPr>
          <a:xfrm>
            <a:off x="3654405" y="3182657"/>
            <a:ext cx="499682" cy="214701"/>
          </a:xfrm>
          <a:custGeom>
            <a:avLst/>
            <a:gdLst>
              <a:gd name="connsiteX0" fmla="*/ 20 w 499682"/>
              <a:gd name="connsiteY0" fmla="*/ 214593 h 214701"/>
              <a:gd name="connsiteX1" fmla="*/ 336570 w 499682"/>
              <a:gd name="connsiteY1" fmla="*/ 144743 h 214701"/>
              <a:gd name="connsiteX2" fmla="*/ 301645 w 499682"/>
              <a:gd name="connsiteY2" fmla="*/ 182843 h 214701"/>
              <a:gd name="connsiteX3" fmla="*/ 498495 w 499682"/>
              <a:gd name="connsiteY3" fmla="*/ 1868 h 214701"/>
              <a:gd name="connsiteX4" fmla="*/ 381020 w 499682"/>
              <a:gd name="connsiteY4" fmla="*/ 90768 h 214701"/>
              <a:gd name="connsiteX5" fmla="*/ 320695 w 499682"/>
              <a:gd name="connsiteY5" fmla="*/ 125693 h 214701"/>
              <a:gd name="connsiteX6" fmla="*/ 20 w 499682"/>
              <a:gd name="connsiteY6" fmla="*/ 214593 h 2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82" h="214701">
                <a:moveTo>
                  <a:pt x="20" y="214593"/>
                </a:moveTo>
                <a:cubicBezTo>
                  <a:pt x="2666" y="217768"/>
                  <a:pt x="286299" y="150035"/>
                  <a:pt x="336570" y="144743"/>
                </a:cubicBezTo>
                <a:cubicBezTo>
                  <a:pt x="386841" y="139451"/>
                  <a:pt x="274658" y="206655"/>
                  <a:pt x="301645" y="182843"/>
                </a:cubicBezTo>
                <a:cubicBezTo>
                  <a:pt x="328632" y="159031"/>
                  <a:pt x="485266" y="17214"/>
                  <a:pt x="498495" y="1868"/>
                </a:cubicBezTo>
                <a:cubicBezTo>
                  <a:pt x="511724" y="-13478"/>
                  <a:pt x="410653" y="70131"/>
                  <a:pt x="381020" y="90768"/>
                </a:cubicBezTo>
                <a:cubicBezTo>
                  <a:pt x="351387" y="111405"/>
                  <a:pt x="387370" y="100822"/>
                  <a:pt x="320695" y="125693"/>
                </a:cubicBezTo>
                <a:cubicBezTo>
                  <a:pt x="254020" y="150564"/>
                  <a:pt x="-2626" y="211418"/>
                  <a:pt x="20" y="214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FE83F8B0-9C03-DEAC-8534-9C7D5692DBE9}"/>
              </a:ext>
            </a:extLst>
          </p:cNvPr>
          <p:cNvSpPr/>
          <p:nvPr/>
        </p:nvSpPr>
        <p:spPr>
          <a:xfrm>
            <a:off x="3679633" y="3393349"/>
            <a:ext cx="282212" cy="302356"/>
          </a:xfrm>
          <a:custGeom>
            <a:avLst/>
            <a:gdLst>
              <a:gd name="connsiteX0" fmla="*/ 192 w 282212"/>
              <a:gd name="connsiteY0" fmla="*/ 86451 h 302356"/>
              <a:gd name="connsiteX1" fmla="*/ 124017 w 282212"/>
              <a:gd name="connsiteY1" fmla="*/ 73751 h 302356"/>
              <a:gd name="connsiteX2" fmla="*/ 279592 w 282212"/>
              <a:gd name="connsiteY2" fmla="*/ 726 h 302356"/>
              <a:gd name="connsiteX3" fmla="*/ 216092 w 282212"/>
              <a:gd name="connsiteY3" fmla="*/ 38826 h 302356"/>
              <a:gd name="connsiteX4" fmla="*/ 143067 w 282212"/>
              <a:gd name="connsiteY4" fmla="*/ 80101 h 302356"/>
              <a:gd name="connsiteX5" fmla="*/ 120842 w 282212"/>
              <a:gd name="connsiteY5" fmla="*/ 115026 h 302356"/>
              <a:gd name="connsiteX6" fmla="*/ 104967 w 282212"/>
              <a:gd name="connsiteY6" fmla="*/ 302351 h 302356"/>
              <a:gd name="connsiteX7" fmla="*/ 111317 w 282212"/>
              <a:gd name="connsiteY7" fmla="*/ 108676 h 302356"/>
              <a:gd name="connsiteX8" fmla="*/ 95442 w 282212"/>
              <a:gd name="connsiteY8" fmla="*/ 99151 h 302356"/>
              <a:gd name="connsiteX9" fmla="*/ 192 w 282212"/>
              <a:gd name="connsiteY9" fmla="*/ 86451 h 30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212" h="302356">
                <a:moveTo>
                  <a:pt x="192" y="86451"/>
                </a:moveTo>
                <a:cubicBezTo>
                  <a:pt x="4954" y="82218"/>
                  <a:pt x="77450" y="88039"/>
                  <a:pt x="124017" y="73751"/>
                </a:cubicBezTo>
                <a:cubicBezTo>
                  <a:pt x="170584" y="59463"/>
                  <a:pt x="264246" y="6547"/>
                  <a:pt x="279592" y="726"/>
                </a:cubicBezTo>
                <a:cubicBezTo>
                  <a:pt x="294938" y="-5095"/>
                  <a:pt x="238846" y="25597"/>
                  <a:pt x="216092" y="38826"/>
                </a:cubicBezTo>
                <a:cubicBezTo>
                  <a:pt x="193338" y="52055"/>
                  <a:pt x="158942" y="67401"/>
                  <a:pt x="143067" y="80101"/>
                </a:cubicBezTo>
                <a:cubicBezTo>
                  <a:pt x="127192" y="92801"/>
                  <a:pt x="127192" y="77984"/>
                  <a:pt x="120842" y="115026"/>
                </a:cubicBezTo>
                <a:cubicBezTo>
                  <a:pt x="114492" y="152068"/>
                  <a:pt x="106555" y="303409"/>
                  <a:pt x="104967" y="302351"/>
                </a:cubicBezTo>
                <a:cubicBezTo>
                  <a:pt x="103379" y="301293"/>
                  <a:pt x="111317" y="108676"/>
                  <a:pt x="111317" y="108676"/>
                </a:cubicBezTo>
                <a:cubicBezTo>
                  <a:pt x="109730" y="74809"/>
                  <a:pt x="110259" y="100209"/>
                  <a:pt x="95442" y="99151"/>
                </a:cubicBezTo>
                <a:cubicBezTo>
                  <a:pt x="80625" y="98093"/>
                  <a:pt x="-4570" y="90684"/>
                  <a:pt x="192" y="86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60BCF9D-B023-E394-0DB9-9032E2F0A78D}"/>
              </a:ext>
            </a:extLst>
          </p:cNvPr>
          <p:cNvSpPr/>
          <p:nvPr/>
        </p:nvSpPr>
        <p:spPr>
          <a:xfrm>
            <a:off x="3790718" y="3589006"/>
            <a:ext cx="294292" cy="300498"/>
          </a:xfrm>
          <a:custGeom>
            <a:avLst/>
            <a:gdLst>
              <a:gd name="connsiteX0" fmla="*/ 232 w 294292"/>
              <a:gd name="connsiteY0" fmla="*/ 300369 h 300498"/>
              <a:gd name="connsiteX1" fmla="*/ 209782 w 294292"/>
              <a:gd name="connsiteY1" fmla="*/ 211469 h 300498"/>
              <a:gd name="connsiteX2" fmla="*/ 270107 w 294292"/>
              <a:gd name="connsiteY2" fmla="*/ 205119 h 300498"/>
              <a:gd name="connsiteX3" fmla="*/ 292332 w 294292"/>
              <a:gd name="connsiteY3" fmla="*/ 5094 h 300498"/>
              <a:gd name="connsiteX4" fmla="*/ 289157 w 294292"/>
              <a:gd name="connsiteY4" fmla="*/ 68594 h 300498"/>
              <a:gd name="connsiteX5" fmla="*/ 292332 w 294292"/>
              <a:gd name="connsiteY5" fmla="*/ 167019 h 300498"/>
              <a:gd name="connsiteX6" fmla="*/ 254232 w 294292"/>
              <a:gd name="connsiteY6" fmla="*/ 189244 h 300498"/>
              <a:gd name="connsiteX7" fmla="*/ 232 w 294292"/>
              <a:gd name="connsiteY7" fmla="*/ 300369 h 3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92" h="300498">
                <a:moveTo>
                  <a:pt x="232" y="300369"/>
                </a:moveTo>
                <a:cubicBezTo>
                  <a:pt x="-7176" y="304073"/>
                  <a:pt x="164803" y="227344"/>
                  <a:pt x="209782" y="211469"/>
                </a:cubicBezTo>
                <a:cubicBezTo>
                  <a:pt x="254761" y="195594"/>
                  <a:pt x="256349" y="239515"/>
                  <a:pt x="270107" y="205119"/>
                </a:cubicBezTo>
                <a:cubicBezTo>
                  <a:pt x="283865" y="170723"/>
                  <a:pt x="289157" y="27848"/>
                  <a:pt x="292332" y="5094"/>
                </a:cubicBezTo>
                <a:cubicBezTo>
                  <a:pt x="295507" y="-17660"/>
                  <a:pt x="289157" y="41607"/>
                  <a:pt x="289157" y="68594"/>
                </a:cubicBezTo>
                <a:cubicBezTo>
                  <a:pt x="289157" y="95581"/>
                  <a:pt x="298153" y="146911"/>
                  <a:pt x="292332" y="167019"/>
                </a:cubicBezTo>
                <a:cubicBezTo>
                  <a:pt x="286511" y="187127"/>
                  <a:pt x="302386" y="166490"/>
                  <a:pt x="254232" y="189244"/>
                </a:cubicBezTo>
                <a:cubicBezTo>
                  <a:pt x="206078" y="211998"/>
                  <a:pt x="7640" y="296665"/>
                  <a:pt x="232" y="30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83CF09D2-5508-659C-E148-D3D7747B26F6}"/>
              </a:ext>
            </a:extLst>
          </p:cNvPr>
          <p:cNvSpPr/>
          <p:nvPr/>
        </p:nvSpPr>
        <p:spPr>
          <a:xfrm>
            <a:off x="3044728" y="1882006"/>
            <a:ext cx="331243" cy="54751"/>
          </a:xfrm>
          <a:custGeom>
            <a:avLst/>
            <a:gdLst>
              <a:gd name="connsiteX0" fmla="*/ 97 w 331243"/>
              <a:gd name="connsiteY0" fmla="*/ 54744 h 54751"/>
              <a:gd name="connsiteX1" fmla="*/ 142972 w 331243"/>
              <a:gd name="connsiteY1" fmla="*/ 19819 h 54751"/>
              <a:gd name="connsiteX2" fmla="*/ 260447 w 331243"/>
              <a:gd name="connsiteY2" fmla="*/ 13469 h 54751"/>
              <a:gd name="connsiteX3" fmla="*/ 200122 w 331243"/>
              <a:gd name="connsiteY3" fmla="*/ 7119 h 54751"/>
              <a:gd name="connsiteX4" fmla="*/ 330297 w 331243"/>
              <a:gd name="connsiteY4" fmla="*/ 16644 h 54751"/>
              <a:gd name="connsiteX5" fmla="*/ 257272 w 331243"/>
              <a:gd name="connsiteY5" fmla="*/ 3944 h 54751"/>
              <a:gd name="connsiteX6" fmla="*/ 225522 w 331243"/>
              <a:gd name="connsiteY6" fmla="*/ 769 h 54751"/>
              <a:gd name="connsiteX7" fmla="*/ 165197 w 331243"/>
              <a:gd name="connsiteY7" fmla="*/ 16644 h 54751"/>
              <a:gd name="connsiteX8" fmla="*/ 97 w 331243"/>
              <a:gd name="connsiteY8" fmla="*/ 54744 h 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243" h="54751">
                <a:moveTo>
                  <a:pt x="97" y="54744"/>
                </a:moveTo>
                <a:cubicBezTo>
                  <a:pt x="-3607" y="55273"/>
                  <a:pt x="99580" y="26698"/>
                  <a:pt x="142972" y="19819"/>
                </a:cubicBezTo>
                <a:cubicBezTo>
                  <a:pt x="186364" y="12940"/>
                  <a:pt x="250922" y="15586"/>
                  <a:pt x="260447" y="13469"/>
                </a:cubicBezTo>
                <a:cubicBezTo>
                  <a:pt x="269972" y="11352"/>
                  <a:pt x="188480" y="6590"/>
                  <a:pt x="200122" y="7119"/>
                </a:cubicBezTo>
                <a:cubicBezTo>
                  <a:pt x="211764" y="7648"/>
                  <a:pt x="320772" y="17173"/>
                  <a:pt x="330297" y="16644"/>
                </a:cubicBezTo>
                <a:cubicBezTo>
                  <a:pt x="339822" y="16115"/>
                  <a:pt x="274735" y="6590"/>
                  <a:pt x="257272" y="3944"/>
                </a:cubicBezTo>
                <a:cubicBezTo>
                  <a:pt x="239809" y="1298"/>
                  <a:pt x="240868" y="-1348"/>
                  <a:pt x="225522" y="769"/>
                </a:cubicBezTo>
                <a:cubicBezTo>
                  <a:pt x="210176" y="2886"/>
                  <a:pt x="196947" y="10294"/>
                  <a:pt x="165197" y="16644"/>
                </a:cubicBezTo>
                <a:cubicBezTo>
                  <a:pt x="133447" y="22994"/>
                  <a:pt x="3801" y="54215"/>
                  <a:pt x="97" y="54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76EAA5B5-67E4-23F5-4523-CFA187097F75}"/>
              </a:ext>
            </a:extLst>
          </p:cNvPr>
          <p:cNvSpPr/>
          <p:nvPr/>
        </p:nvSpPr>
        <p:spPr>
          <a:xfrm>
            <a:off x="3838404" y="1936718"/>
            <a:ext cx="96256" cy="121500"/>
          </a:xfrm>
          <a:custGeom>
            <a:avLst/>
            <a:gdLst>
              <a:gd name="connsiteX0" fmla="*/ 171 w 96256"/>
              <a:gd name="connsiteY0" fmla="*/ 32 h 121500"/>
              <a:gd name="connsiteX1" fmla="*/ 54146 w 96256"/>
              <a:gd name="connsiteY1" fmla="*/ 79407 h 121500"/>
              <a:gd name="connsiteX2" fmla="*/ 60496 w 96256"/>
              <a:gd name="connsiteY2" fmla="*/ 60357 h 121500"/>
              <a:gd name="connsiteX3" fmla="*/ 6521 w 96256"/>
              <a:gd name="connsiteY3" fmla="*/ 120682 h 121500"/>
              <a:gd name="connsiteX4" fmla="*/ 50971 w 96256"/>
              <a:gd name="connsiteY4" fmla="*/ 95282 h 121500"/>
              <a:gd name="connsiteX5" fmla="*/ 95421 w 96256"/>
              <a:gd name="connsiteY5" fmla="*/ 95282 h 121500"/>
              <a:gd name="connsiteX6" fmla="*/ 76371 w 96256"/>
              <a:gd name="connsiteY6" fmla="*/ 69882 h 121500"/>
              <a:gd name="connsiteX7" fmla="*/ 171 w 96256"/>
              <a:gd name="connsiteY7" fmla="*/ 32 h 1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56" h="121500">
                <a:moveTo>
                  <a:pt x="171" y="32"/>
                </a:moveTo>
                <a:cubicBezTo>
                  <a:pt x="-3533" y="1619"/>
                  <a:pt x="54146" y="79407"/>
                  <a:pt x="54146" y="79407"/>
                </a:cubicBezTo>
                <a:cubicBezTo>
                  <a:pt x="64200" y="89461"/>
                  <a:pt x="68434" y="53478"/>
                  <a:pt x="60496" y="60357"/>
                </a:cubicBezTo>
                <a:cubicBezTo>
                  <a:pt x="52558" y="67236"/>
                  <a:pt x="8109" y="114861"/>
                  <a:pt x="6521" y="120682"/>
                </a:cubicBezTo>
                <a:cubicBezTo>
                  <a:pt x="4934" y="126503"/>
                  <a:pt x="36154" y="99515"/>
                  <a:pt x="50971" y="95282"/>
                </a:cubicBezTo>
                <a:cubicBezTo>
                  <a:pt x="65788" y="91049"/>
                  <a:pt x="91188" y="99515"/>
                  <a:pt x="95421" y="95282"/>
                </a:cubicBezTo>
                <a:cubicBezTo>
                  <a:pt x="99654" y="91049"/>
                  <a:pt x="86954" y="83640"/>
                  <a:pt x="76371" y="69882"/>
                </a:cubicBezTo>
                <a:cubicBezTo>
                  <a:pt x="65788" y="56124"/>
                  <a:pt x="3875" y="-1555"/>
                  <a:pt x="17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47CBE659-0B80-629C-396B-B0F731F25091}"/>
              </a:ext>
            </a:extLst>
          </p:cNvPr>
          <p:cNvSpPr/>
          <p:nvPr/>
        </p:nvSpPr>
        <p:spPr>
          <a:xfrm>
            <a:off x="4284837" y="2301642"/>
            <a:ext cx="61784" cy="368840"/>
          </a:xfrm>
          <a:custGeom>
            <a:avLst/>
            <a:gdLst>
              <a:gd name="connsiteX0" fmla="*/ 61738 w 61784"/>
              <a:gd name="connsiteY0" fmla="*/ 233 h 368840"/>
              <a:gd name="connsiteX1" fmla="*/ 14113 w 61784"/>
              <a:gd name="connsiteY1" fmla="*/ 158983 h 368840"/>
              <a:gd name="connsiteX2" fmla="*/ 1413 w 61784"/>
              <a:gd name="connsiteY2" fmla="*/ 362183 h 368840"/>
              <a:gd name="connsiteX3" fmla="*/ 4588 w 61784"/>
              <a:gd name="connsiteY3" fmla="*/ 308208 h 368840"/>
              <a:gd name="connsiteX4" fmla="*/ 4588 w 61784"/>
              <a:gd name="connsiteY4" fmla="*/ 193908 h 368840"/>
              <a:gd name="connsiteX5" fmla="*/ 61738 w 61784"/>
              <a:gd name="connsiteY5" fmla="*/ 233 h 36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4" h="368840">
                <a:moveTo>
                  <a:pt x="61738" y="233"/>
                </a:moveTo>
                <a:cubicBezTo>
                  <a:pt x="63326" y="-5588"/>
                  <a:pt x="24167" y="98658"/>
                  <a:pt x="14113" y="158983"/>
                </a:cubicBezTo>
                <a:cubicBezTo>
                  <a:pt x="4059" y="219308"/>
                  <a:pt x="3000" y="337312"/>
                  <a:pt x="1413" y="362183"/>
                </a:cubicBezTo>
                <a:cubicBezTo>
                  <a:pt x="-175" y="387054"/>
                  <a:pt x="4059" y="336254"/>
                  <a:pt x="4588" y="308208"/>
                </a:cubicBezTo>
                <a:cubicBezTo>
                  <a:pt x="5117" y="280162"/>
                  <a:pt x="-5995" y="240475"/>
                  <a:pt x="4588" y="193908"/>
                </a:cubicBezTo>
                <a:cubicBezTo>
                  <a:pt x="15171" y="147341"/>
                  <a:pt x="60150" y="6054"/>
                  <a:pt x="61738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78C2619E-51FC-3A14-848A-9F1F8EE82CB0}"/>
              </a:ext>
            </a:extLst>
          </p:cNvPr>
          <p:cNvSpPr/>
          <p:nvPr/>
        </p:nvSpPr>
        <p:spPr>
          <a:xfrm>
            <a:off x="3248014" y="2231893"/>
            <a:ext cx="130236" cy="31916"/>
          </a:xfrm>
          <a:custGeom>
            <a:avLst/>
            <a:gdLst>
              <a:gd name="connsiteX0" fmla="*/ 11 w 130236"/>
              <a:gd name="connsiteY0" fmla="*/ 31882 h 31916"/>
              <a:gd name="connsiteX1" fmla="*/ 92086 w 130236"/>
              <a:gd name="connsiteY1" fmla="*/ 6482 h 31916"/>
              <a:gd name="connsiteX2" fmla="*/ 130186 w 130236"/>
              <a:gd name="connsiteY2" fmla="*/ 12832 h 31916"/>
              <a:gd name="connsiteX3" fmla="*/ 98436 w 130236"/>
              <a:gd name="connsiteY3" fmla="*/ 132 h 31916"/>
              <a:gd name="connsiteX4" fmla="*/ 11 w 130236"/>
              <a:gd name="connsiteY4" fmla="*/ 31882 h 3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36" h="31916">
                <a:moveTo>
                  <a:pt x="11" y="31882"/>
                </a:moveTo>
                <a:cubicBezTo>
                  <a:pt x="-1047" y="32940"/>
                  <a:pt x="70390" y="9657"/>
                  <a:pt x="92086" y="6482"/>
                </a:cubicBezTo>
                <a:cubicBezTo>
                  <a:pt x="113782" y="3307"/>
                  <a:pt x="129128" y="13890"/>
                  <a:pt x="130186" y="12832"/>
                </a:cubicBezTo>
                <a:cubicBezTo>
                  <a:pt x="131244" y="11774"/>
                  <a:pt x="115369" y="-1456"/>
                  <a:pt x="98436" y="132"/>
                </a:cubicBezTo>
                <a:cubicBezTo>
                  <a:pt x="81503" y="1719"/>
                  <a:pt x="1069" y="30824"/>
                  <a:pt x="11" y="3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838D35A5-2E7F-802B-6F2F-4447E0861035}"/>
              </a:ext>
            </a:extLst>
          </p:cNvPr>
          <p:cNvSpPr/>
          <p:nvPr/>
        </p:nvSpPr>
        <p:spPr>
          <a:xfrm>
            <a:off x="3381306" y="1920405"/>
            <a:ext cx="92427" cy="119621"/>
          </a:xfrm>
          <a:custGeom>
            <a:avLst/>
            <a:gdLst>
              <a:gd name="connsiteX0" fmla="*/ 69 w 92427"/>
              <a:gd name="connsiteY0" fmla="*/ 470 h 119621"/>
              <a:gd name="connsiteX1" fmla="*/ 60394 w 92427"/>
              <a:gd name="connsiteY1" fmla="*/ 63970 h 119621"/>
              <a:gd name="connsiteX2" fmla="*/ 92144 w 92427"/>
              <a:gd name="connsiteY2" fmla="*/ 117945 h 119621"/>
              <a:gd name="connsiteX3" fmla="*/ 73094 w 92427"/>
              <a:gd name="connsiteY3" fmla="*/ 98895 h 119621"/>
              <a:gd name="connsiteX4" fmla="*/ 69 w 92427"/>
              <a:gd name="connsiteY4" fmla="*/ 470 h 1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7" h="119621">
                <a:moveTo>
                  <a:pt x="69" y="470"/>
                </a:moveTo>
                <a:cubicBezTo>
                  <a:pt x="-2048" y="-5351"/>
                  <a:pt x="45048" y="44391"/>
                  <a:pt x="60394" y="63970"/>
                </a:cubicBezTo>
                <a:cubicBezTo>
                  <a:pt x="75740" y="83549"/>
                  <a:pt x="92144" y="117945"/>
                  <a:pt x="92144" y="117945"/>
                </a:cubicBezTo>
                <a:cubicBezTo>
                  <a:pt x="94261" y="123766"/>
                  <a:pt x="84206" y="113711"/>
                  <a:pt x="73094" y="98895"/>
                </a:cubicBezTo>
                <a:cubicBezTo>
                  <a:pt x="61982" y="84079"/>
                  <a:pt x="2186" y="6291"/>
                  <a:pt x="69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D1A7298A-A14F-89EB-241C-C1A7C7B926F8}"/>
              </a:ext>
            </a:extLst>
          </p:cNvPr>
          <p:cNvSpPr/>
          <p:nvPr/>
        </p:nvSpPr>
        <p:spPr>
          <a:xfrm>
            <a:off x="3838199" y="1874370"/>
            <a:ext cx="194838" cy="56122"/>
          </a:xfrm>
          <a:custGeom>
            <a:avLst/>
            <a:gdLst>
              <a:gd name="connsiteX0" fmla="*/ 376 w 194838"/>
              <a:gd name="connsiteY0" fmla="*/ 56030 h 56122"/>
              <a:gd name="connsiteX1" fmla="*/ 101976 w 194838"/>
              <a:gd name="connsiteY1" fmla="*/ 14755 h 56122"/>
              <a:gd name="connsiteX2" fmla="*/ 194051 w 194838"/>
              <a:gd name="connsiteY2" fmla="*/ 5230 h 56122"/>
              <a:gd name="connsiteX3" fmla="*/ 140076 w 194838"/>
              <a:gd name="connsiteY3" fmla="*/ 2055 h 56122"/>
              <a:gd name="connsiteX4" fmla="*/ 376 w 194838"/>
              <a:gd name="connsiteY4" fmla="*/ 56030 h 5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38" h="56122">
                <a:moveTo>
                  <a:pt x="376" y="56030"/>
                </a:moveTo>
                <a:cubicBezTo>
                  <a:pt x="-5974" y="58147"/>
                  <a:pt x="69697" y="23222"/>
                  <a:pt x="101976" y="14755"/>
                </a:cubicBezTo>
                <a:cubicBezTo>
                  <a:pt x="134255" y="6288"/>
                  <a:pt x="187701" y="7347"/>
                  <a:pt x="194051" y="5230"/>
                </a:cubicBezTo>
                <a:cubicBezTo>
                  <a:pt x="200401" y="3113"/>
                  <a:pt x="167064" y="-3237"/>
                  <a:pt x="140076" y="2055"/>
                </a:cubicBezTo>
                <a:cubicBezTo>
                  <a:pt x="113089" y="7347"/>
                  <a:pt x="6726" y="53913"/>
                  <a:pt x="376" y="56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E03CC790-7262-ADB3-3DF6-A6958616BDBD}"/>
              </a:ext>
            </a:extLst>
          </p:cNvPr>
          <p:cNvSpPr/>
          <p:nvPr/>
        </p:nvSpPr>
        <p:spPr>
          <a:xfrm>
            <a:off x="2654391" y="1796174"/>
            <a:ext cx="563663" cy="1833092"/>
          </a:xfrm>
          <a:custGeom>
            <a:avLst/>
            <a:gdLst>
              <a:gd name="connsiteX0" fmla="*/ 241209 w 563663"/>
              <a:gd name="connsiteY0" fmla="*/ 299 h 1833092"/>
              <a:gd name="connsiteX1" fmla="*/ 199645 w 563663"/>
              <a:gd name="connsiteY1" fmla="*/ 277390 h 1833092"/>
              <a:gd name="connsiteX2" fmla="*/ 139609 w 563663"/>
              <a:gd name="connsiteY2" fmla="*/ 674553 h 1833092"/>
              <a:gd name="connsiteX3" fmla="*/ 139609 w 563663"/>
              <a:gd name="connsiteY3" fmla="*/ 619135 h 1833092"/>
              <a:gd name="connsiteX4" fmla="*/ 250445 w 563663"/>
              <a:gd name="connsiteY4" fmla="*/ 776153 h 1833092"/>
              <a:gd name="connsiteX5" fmla="*/ 204264 w 563663"/>
              <a:gd name="connsiteY5" fmla="*/ 609899 h 1833092"/>
              <a:gd name="connsiteX6" fmla="*/ 370518 w 563663"/>
              <a:gd name="connsiteY6" fmla="*/ 1177935 h 1833092"/>
              <a:gd name="connsiteX7" fmla="*/ 559864 w 563663"/>
              <a:gd name="connsiteY7" fmla="*/ 1436553 h 1833092"/>
              <a:gd name="connsiteX8" fmla="*/ 499827 w 563663"/>
              <a:gd name="connsiteY8" fmla="*/ 1353426 h 1833092"/>
              <a:gd name="connsiteX9" fmla="*/ 532154 w 563663"/>
              <a:gd name="connsiteY9" fmla="*/ 1496590 h 1833092"/>
              <a:gd name="connsiteX10" fmla="*/ 439791 w 563663"/>
              <a:gd name="connsiteY10" fmla="*/ 1815244 h 1833092"/>
              <a:gd name="connsiteX11" fmla="*/ 430554 w 563663"/>
              <a:gd name="connsiteY11" fmla="*/ 1769062 h 1833092"/>
              <a:gd name="connsiteX12" fmla="*/ 388991 w 563663"/>
              <a:gd name="connsiteY12" fmla="*/ 1570481 h 1833092"/>
              <a:gd name="connsiteX13" fmla="*/ 190409 w 563663"/>
              <a:gd name="connsiteY13" fmla="*/ 951644 h 1833092"/>
              <a:gd name="connsiteX14" fmla="*/ 255064 w 563663"/>
              <a:gd name="connsiteY14" fmla="*/ 1164081 h 1833092"/>
              <a:gd name="connsiteX15" fmla="*/ 19536 w 563663"/>
              <a:gd name="connsiteY15" fmla="*/ 378990 h 1833092"/>
              <a:gd name="connsiteX16" fmla="*/ 28773 w 563663"/>
              <a:gd name="connsiteY16" fmla="*/ 711499 h 1833092"/>
              <a:gd name="connsiteX17" fmla="*/ 153464 w 563663"/>
              <a:gd name="connsiteY17" fmla="*/ 9535 h 1833092"/>
              <a:gd name="connsiteX18" fmla="*/ 51864 w 563663"/>
              <a:gd name="connsiteY18" fmla="*/ 328190 h 1833092"/>
              <a:gd name="connsiteX19" fmla="*/ 241209 w 563663"/>
              <a:gd name="connsiteY19" fmla="*/ 299 h 183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3663" h="1833092">
                <a:moveTo>
                  <a:pt x="241209" y="299"/>
                </a:moveTo>
                <a:cubicBezTo>
                  <a:pt x="265839" y="-8168"/>
                  <a:pt x="216578" y="165014"/>
                  <a:pt x="199645" y="277390"/>
                </a:cubicBezTo>
                <a:cubicBezTo>
                  <a:pt x="182712" y="389766"/>
                  <a:pt x="149615" y="617596"/>
                  <a:pt x="139609" y="674553"/>
                </a:cubicBezTo>
                <a:cubicBezTo>
                  <a:pt x="129603" y="731510"/>
                  <a:pt x="121136" y="602202"/>
                  <a:pt x="139609" y="619135"/>
                </a:cubicBezTo>
                <a:cubicBezTo>
                  <a:pt x="158082" y="636068"/>
                  <a:pt x="239669" y="777692"/>
                  <a:pt x="250445" y="776153"/>
                </a:cubicBezTo>
                <a:cubicBezTo>
                  <a:pt x="261221" y="774614"/>
                  <a:pt x="184252" y="542935"/>
                  <a:pt x="204264" y="609899"/>
                </a:cubicBezTo>
                <a:cubicBezTo>
                  <a:pt x="224276" y="676863"/>
                  <a:pt x="311251" y="1040159"/>
                  <a:pt x="370518" y="1177935"/>
                </a:cubicBezTo>
                <a:cubicBezTo>
                  <a:pt x="429785" y="1315711"/>
                  <a:pt x="538313" y="1407305"/>
                  <a:pt x="559864" y="1436553"/>
                </a:cubicBezTo>
                <a:cubicBezTo>
                  <a:pt x="581416" y="1465802"/>
                  <a:pt x="504445" y="1343420"/>
                  <a:pt x="499827" y="1353426"/>
                </a:cubicBezTo>
                <a:cubicBezTo>
                  <a:pt x="495209" y="1363432"/>
                  <a:pt x="542160" y="1419620"/>
                  <a:pt x="532154" y="1496590"/>
                </a:cubicBezTo>
                <a:cubicBezTo>
                  <a:pt x="522148" y="1573560"/>
                  <a:pt x="456724" y="1769832"/>
                  <a:pt x="439791" y="1815244"/>
                </a:cubicBezTo>
                <a:cubicBezTo>
                  <a:pt x="422858" y="1860656"/>
                  <a:pt x="439021" y="1809856"/>
                  <a:pt x="430554" y="1769062"/>
                </a:cubicBezTo>
                <a:cubicBezTo>
                  <a:pt x="422087" y="1728268"/>
                  <a:pt x="429015" y="1706717"/>
                  <a:pt x="388991" y="1570481"/>
                </a:cubicBezTo>
                <a:cubicBezTo>
                  <a:pt x="348967" y="1434245"/>
                  <a:pt x="212730" y="1019377"/>
                  <a:pt x="190409" y="951644"/>
                </a:cubicBezTo>
                <a:cubicBezTo>
                  <a:pt x="168088" y="883911"/>
                  <a:pt x="283543" y="1259523"/>
                  <a:pt x="255064" y="1164081"/>
                </a:cubicBezTo>
                <a:cubicBezTo>
                  <a:pt x="226585" y="1068639"/>
                  <a:pt x="57251" y="454420"/>
                  <a:pt x="19536" y="378990"/>
                </a:cubicBezTo>
                <a:cubicBezTo>
                  <a:pt x="-18179" y="303560"/>
                  <a:pt x="6452" y="773075"/>
                  <a:pt x="28773" y="711499"/>
                </a:cubicBezTo>
                <a:cubicBezTo>
                  <a:pt x="51094" y="649923"/>
                  <a:pt x="149616" y="73420"/>
                  <a:pt x="153464" y="9535"/>
                </a:cubicBezTo>
                <a:cubicBezTo>
                  <a:pt x="157312" y="-54350"/>
                  <a:pt x="38010" y="324342"/>
                  <a:pt x="51864" y="328190"/>
                </a:cubicBezTo>
                <a:cubicBezTo>
                  <a:pt x="65718" y="332038"/>
                  <a:pt x="216579" y="8766"/>
                  <a:pt x="241209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51E2C3D9-732A-668D-3904-7B996BBAA0FC}"/>
              </a:ext>
            </a:extLst>
          </p:cNvPr>
          <p:cNvSpPr/>
          <p:nvPr/>
        </p:nvSpPr>
        <p:spPr>
          <a:xfrm>
            <a:off x="4038555" y="2934517"/>
            <a:ext cx="343705" cy="988167"/>
          </a:xfrm>
          <a:custGeom>
            <a:avLst/>
            <a:gdLst>
              <a:gd name="connsiteX0" fmla="*/ 314370 w 343705"/>
              <a:gd name="connsiteY0" fmla="*/ 2358 h 988167"/>
              <a:gd name="connsiteX1" fmla="*/ 171495 w 343705"/>
              <a:gd name="connsiteY1" fmla="*/ 427808 h 988167"/>
              <a:gd name="connsiteX2" fmla="*/ 174670 w 343705"/>
              <a:gd name="connsiteY2" fmla="*/ 678633 h 988167"/>
              <a:gd name="connsiteX3" fmla="*/ 190545 w 343705"/>
              <a:gd name="connsiteY3" fmla="*/ 615133 h 988167"/>
              <a:gd name="connsiteX4" fmla="*/ 184195 w 343705"/>
              <a:gd name="connsiteY4" fmla="*/ 770708 h 988167"/>
              <a:gd name="connsiteX5" fmla="*/ 342945 w 343705"/>
              <a:gd name="connsiteY5" fmla="*/ 504008 h 988167"/>
              <a:gd name="connsiteX6" fmla="*/ 241345 w 343705"/>
              <a:gd name="connsiteY6" fmla="*/ 723083 h 988167"/>
              <a:gd name="connsiteX7" fmla="*/ 171495 w 343705"/>
              <a:gd name="connsiteY7" fmla="*/ 894533 h 988167"/>
              <a:gd name="connsiteX8" fmla="*/ 101645 w 343705"/>
              <a:gd name="connsiteY8" fmla="*/ 951683 h 988167"/>
              <a:gd name="connsiteX9" fmla="*/ 45 w 343705"/>
              <a:gd name="connsiteY9" fmla="*/ 986608 h 988167"/>
              <a:gd name="connsiteX10" fmla="*/ 88945 w 343705"/>
              <a:gd name="connsiteY10" fmla="*/ 900883 h 988167"/>
              <a:gd name="connsiteX11" fmla="*/ 114345 w 343705"/>
              <a:gd name="connsiteY11" fmla="*/ 824683 h 988167"/>
              <a:gd name="connsiteX12" fmla="*/ 146095 w 343705"/>
              <a:gd name="connsiteY12" fmla="*/ 450033 h 988167"/>
              <a:gd name="connsiteX13" fmla="*/ 123870 w 343705"/>
              <a:gd name="connsiteY13" fmla="*/ 545283 h 988167"/>
              <a:gd name="connsiteX14" fmla="*/ 190545 w 343705"/>
              <a:gd name="connsiteY14" fmla="*/ 186508 h 988167"/>
              <a:gd name="connsiteX15" fmla="*/ 168320 w 343705"/>
              <a:gd name="connsiteY15" fmla="*/ 253183 h 988167"/>
              <a:gd name="connsiteX16" fmla="*/ 314370 w 343705"/>
              <a:gd name="connsiteY16" fmla="*/ 2358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705" h="988167">
                <a:moveTo>
                  <a:pt x="314370" y="2358"/>
                </a:moveTo>
                <a:cubicBezTo>
                  <a:pt x="314899" y="31462"/>
                  <a:pt x="194778" y="315096"/>
                  <a:pt x="171495" y="427808"/>
                </a:cubicBezTo>
                <a:cubicBezTo>
                  <a:pt x="148212" y="540520"/>
                  <a:pt x="171495" y="647412"/>
                  <a:pt x="174670" y="678633"/>
                </a:cubicBezTo>
                <a:cubicBezTo>
                  <a:pt x="177845" y="709854"/>
                  <a:pt x="188957" y="599787"/>
                  <a:pt x="190545" y="615133"/>
                </a:cubicBezTo>
                <a:cubicBezTo>
                  <a:pt x="192132" y="630479"/>
                  <a:pt x="158795" y="789229"/>
                  <a:pt x="184195" y="770708"/>
                </a:cubicBezTo>
                <a:cubicBezTo>
                  <a:pt x="209595" y="752187"/>
                  <a:pt x="333420" y="511945"/>
                  <a:pt x="342945" y="504008"/>
                </a:cubicBezTo>
                <a:cubicBezTo>
                  <a:pt x="352470" y="496071"/>
                  <a:pt x="269920" y="657996"/>
                  <a:pt x="241345" y="723083"/>
                </a:cubicBezTo>
                <a:cubicBezTo>
                  <a:pt x="212770" y="788170"/>
                  <a:pt x="194778" y="856433"/>
                  <a:pt x="171495" y="894533"/>
                </a:cubicBezTo>
                <a:cubicBezTo>
                  <a:pt x="148212" y="932633"/>
                  <a:pt x="130220" y="936337"/>
                  <a:pt x="101645" y="951683"/>
                </a:cubicBezTo>
                <a:cubicBezTo>
                  <a:pt x="73070" y="967029"/>
                  <a:pt x="2162" y="995075"/>
                  <a:pt x="45" y="986608"/>
                </a:cubicBezTo>
                <a:cubicBezTo>
                  <a:pt x="-2072" y="978141"/>
                  <a:pt x="69895" y="927870"/>
                  <a:pt x="88945" y="900883"/>
                </a:cubicBezTo>
                <a:cubicBezTo>
                  <a:pt x="107995" y="873896"/>
                  <a:pt x="104820" y="899825"/>
                  <a:pt x="114345" y="824683"/>
                </a:cubicBezTo>
                <a:cubicBezTo>
                  <a:pt x="123870" y="749541"/>
                  <a:pt x="144507" y="496600"/>
                  <a:pt x="146095" y="450033"/>
                </a:cubicBezTo>
                <a:cubicBezTo>
                  <a:pt x="147682" y="403466"/>
                  <a:pt x="116462" y="589204"/>
                  <a:pt x="123870" y="545283"/>
                </a:cubicBezTo>
                <a:cubicBezTo>
                  <a:pt x="131278" y="501362"/>
                  <a:pt x="183137" y="235191"/>
                  <a:pt x="190545" y="186508"/>
                </a:cubicBezTo>
                <a:cubicBezTo>
                  <a:pt x="197953" y="137825"/>
                  <a:pt x="148212" y="283875"/>
                  <a:pt x="168320" y="253183"/>
                </a:cubicBezTo>
                <a:cubicBezTo>
                  <a:pt x="188428" y="222491"/>
                  <a:pt x="313841" y="-26746"/>
                  <a:pt x="314370" y="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8B5B85F6-44DF-57BB-4690-8795D9D145BF}"/>
              </a:ext>
            </a:extLst>
          </p:cNvPr>
          <p:cNvSpPr/>
          <p:nvPr/>
        </p:nvSpPr>
        <p:spPr>
          <a:xfrm>
            <a:off x="3094832" y="3082731"/>
            <a:ext cx="553243" cy="289896"/>
          </a:xfrm>
          <a:custGeom>
            <a:avLst/>
            <a:gdLst>
              <a:gd name="connsiteX0" fmla="*/ 793 w 553243"/>
              <a:gd name="connsiteY0" fmla="*/ 194 h 289896"/>
              <a:gd name="connsiteX1" fmla="*/ 203993 w 553243"/>
              <a:gd name="connsiteY1" fmla="*/ 174819 h 289896"/>
              <a:gd name="connsiteX2" fmla="*/ 165893 w 553243"/>
              <a:gd name="connsiteY2" fmla="*/ 177994 h 289896"/>
              <a:gd name="connsiteX3" fmla="*/ 318293 w 553243"/>
              <a:gd name="connsiteY3" fmla="*/ 241494 h 289896"/>
              <a:gd name="connsiteX4" fmla="*/ 292893 w 553243"/>
              <a:gd name="connsiteY4" fmla="*/ 238319 h 289896"/>
              <a:gd name="connsiteX5" fmla="*/ 410368 w 553243"/>
              <a:gd name="connsiteY5" fmla="*/ 279594 h 289896"/>
              <a:gd name="connsiteX6" fmla="*/ 553243 w 553243"/>
              <a:gd name="connsiteY6" fmla="*/ 279594 h 289896"/>
              <a:gd name="connsiteX7" fmla="*/ 473868 w 553243"/>
              <a:gd name="connsiteY7" fmla="*/ 282769 h 289896"/>
              <a:gd name="connsiteX8" fmla="*/ 321468 w 553243"/>
              <a:gd name="connsiteY8" fmla="*/ 285944 h 289896"/>
              <a:gd name="connsiteX9" fmla="*/ 194468 w 553243"/>
              <a:gd name="connsiteY9" fmla="*/ 222444 h 289896"/>
              <a:gd name="connsiteX10" fmla="*/ 296068 w 553243"/>
              <a:gd name="connsiteY10" fmla="*/ 289119 h 289896"/>
              <a:gd name="connsiteX11" fmla="*/ 96043 w 553243"/>
              <a:gd name="connsiteY11" fmla="*/ 193869 h 289896"/>
              <a:gd name="connsiteX12" fmla="*/ 130968 w 553243"/>
              <a:gd name="connsiteY12" fmla="*/ 212919 h 289896"/>
              <a:gd name="connsiteX13" fmla="*/ 793 w 553243"/>
              <a:gd name="connsiteY13" fmla="*/ 194 h 28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243" h="289896">
                <a:moveTo>
                  <a:pt x="793" y="194"/>
                </a:moveTo>
                <a:cubicBezTo>
                  <a:pt x="12964" y="-6156"/>
                  <a:pt x="176476" y="145186"/>
                  <a:pt x="203993" y="174819"/>
                </a:cubicBezTo>
                <a:cubicBezTo>
                  <a:pt x="231510" y="204452"/>
                  <a:pt x="146843" y="166882"/>
                  <a:pt x="165893" y="177994"/>
                </a:cubicBezTo>
                <a:cubicBezTo>
                  <a:pt x="184943" y="189106"/>
                  <a:pt x="297126" y="231440"/>
                  <a:pt x="318293" y="241494"/>
                </a:cubicBezTo>
                <a:cubicBezTo>
                  <a:pt x="339460" y="251548"/>
                  <a:pt x="277547" y="231969"/>
                  <a:pt x="292893" y="238319"/>
                </a:cubicBezTo>
                <a:cubicBezTo>
                  <a:pt x="308239" y="244669"/>
                  <a:pt x="366976" y="272715"/>
                  <a:pt x="410368" y="279594"/>
                </a:cubicBezTo>
                <a:cubicBezTo>
                  <a:pt x="453760" y="286473"/>
                  <a:pt x="542660" y="279065"/>
                  <a:pt x="553243" y="279594"/>
                </a:cubicBezTo>
                <a:lnTo>
                  <a:pt x="473868" y="282769"/>
                </a:lnTo>
                <a:cubicBezTo>
                  <a:pt x="435239" y="283827"/>
                  <a:pt x="368035" y="295998"/>
                  <a:pt x="321468" y="285944"/>
                </a:cubicBezTo>
                <a:cubicBezTo>
                  <a:pt x="274901" y="275890"/>
                  <a:pt x="198701" y="221915"/>
                  <a:pt x="194468" y="222444"/>
                </a:cubicBezTo>
                <a:cubicBezTo>
                  <a:pt x="190235" y="222973"/>
                  <a:pt x="312472" y="293882"/>
                  <a:pt x="296068" y="289119"/>
                </a:cubicBezTo>
                <a:cubicBezTo>
                  <a:pt x="279664" y="284356"/>
                  <a:pt x="123560" y="206569"/>
                  <a:pt x="96043" y="193869"/>
                </a:cubicBezTo>
                <a:cubicBezTo>
                  <a:pt x="68526" y="181169"/>
                  <a:pt x="141551" y="240436"/>
                  <a:pt x="130968" y="212919"/>
                </a:cubicBezTo>
                <a:cubicBezTo>
                  <a:pt x="120385" y="185402"/>
                  <a:pt x="-11378" y="6544"/>
                  <a:pt x="79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7B50283F-3A4B-D42F-85AA-EB0DEC94B16C}"/>
              </a:ext>
            </a:extLst>
          </p:cNvPr>
          <p:cNvSpPr/>
          <p:nvPr/>
        </p:nvSpPr>
        <p:spPr>
          <a:xfrm>
            <a:off x="3113243" y="3215317"/>
            <a:ext cx="442843" cy="436603"/>
          </a:xfrm>
          <a:custGeom>
            <a:avLst/>
            <a:gdLst>
              <a:gd name="connsiteX0" fmla="*/ 442757 w 442843"/>
              <a:gd name="connsiteY0" fmla="*/ 191458 h 436603"/>
              <a:gd name="connsiteX1" fmla="*/ 147482 w 442843"/>
              <a:gd name="connsiteY1" fmla="*/ 162883 h 436603"/>
              <a:gd name="connsiteX2" fmla="*/ 55407 w 442843"/>
              <a:gd name="connsiteY2" fmla="*/ 264483 h 436603"/>
              <a:gd name="connsiteX3" fmla="*/ 77632 w 442843"/>
              <a:gd name="connsiteY3" fmla="*/ 229558 h 436603"/>
              <a:gd name="connsiteX4" fmla="*/ 20482 w 442843"/>
              <a:gd name="connsiteY4" fmla="*/ 362908 h 436603"/>
              <a:gd name="connsiteX5" fmla="*/ 1432 w 442843"/>
              <a:gd name="connsiteY5" fmla="*/ 435933 h 436603"/>
              <a:gd name="connsiteX6" fmla="*/ 7782 w 442843"/>
              <a:gd name="connsiteY6" fmla="*/ 372433 h 436603"/>
              <a:gd name="connsiteX7" fmla="*/ 58582 w 442843"/>
              <a:gd name="connsiteY7" fmla="*/ 20008 h 436603"/>
              <a:gd name="connsiteX8" fmla="*/ 71282 w 442843"/>
              <a:gd name="connsiteY8" fmla="*/ 73983 h 436603"/>
              <a:gd name="connsiteX9" fmla="*/ 68107 w 442843"/>
              <a:gd name="connsiteY9" fmla="*/ 958 h 436603"/>
              <a:gd name="connsiteX10" fmla="*/ 233207 w 442843"/>
              <a:gd name="connsiteY10" fmla="*/ 137483 h 436603"/>
              <a:gd name="connsiteX11" fmla="*/ 179232 w 442843"/>
              <a:gd name="connsiteY11" fmla="*/ 96208 h 436603"/>
              <a:gd name="connsiteX12" fmla="*/ 442757 w 442843"/>
              <a:gd name="connsiteY12" fmla="*/ 191458 h 4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843" h="436603">
                <a:moveTo>
                  <a:pt x="442757" y="191458"/>
                </a:moveTo>
                <a:cubicBezTo>
                  <a:pt x="437465" y="202571"/>
                  <a:pt x="212040" y="150712"/>
                  <a:pt x="147482" y="162883"/>
                </a:cubicBezTo>
                <a:cubicBezTo>
                  <a:pt x="82924" y="175054"/>
                  <a:pt x="67049" y="253371"/>
                  <a:pt x="55407" y="264483"/>
                </a:cubicBezTo>
                <a:cubicBezTo>
                  <a:pt x="43765" y="275596"/>
                  <a:pt x="83453" y="213154"/>
                  <a:pt x="77632" y="229558"/>
                </a:cubicBezTo>
                <a:cubicBezTo>
                  <a:pt x="71811" y="245962"/>
                  <a:pt x="33182" y="328512"/>
                  <a:pt x="20482" y="362908"/>
                </a:cubicBezTo>
                <a:cubicBezTo>
                  <a:pt x="7782" y="397304"/>
                  <a:pt x="3549" y="434345"/>
                  <a:pt x="1432" y="435933"/>
                </a:cubicBezTo>
                <a:cubicBezTo>
                  <a:pt x="-685" y="437521"/>
                  <a:pt x="-1743" y="441754"/>
                  <a:pt x="7782" y="372433"/>
                </a:cubicBezTo>
                <a:cubicBezTo>
                  <a:pt x="17307" y="303112"/>
                  <a:pt x="47999" y="69750"/>
                  <a:pt x="58582" y="20008"/>
                </a:cubicBezTo>
                <a:cubicBezTo>
                  <a:pt x="69165" y="-29734"/>
                  <a:pt x="69695" y="77158"/>
                  <a:pt x="71282" y="73983"/>
                </a:cubicBezTo>
                <a:cubicBezTo>
                  <a:pt x="72869" y="70808"/>
                  <a:pt x="41120" y="-9625"/>
                  <a:pt x="68107" y="958"/>
                </a:cubicBezTo>
                <a:cubicBezTo>
                  <a:pt x="95094" y="11541"/>
                  <a:pt x="214686" y="121608"/>
                  <a:pt x="233207" y="137483"/>
                </a:cubicBezTo>
                <a:cubicBezTo>
                  <a:pt x="251728" y="153358"/>
                  <a:pt x="150128" y="88271"/>
                  <a:pt x="179232" y="96208"/>
                </a:cubicBezTo>
                <a:cubicBezTo>
                  <a:pt x="208336" y="104145"/>
                  <a:pt x="448049" y="180345"/>
                  <a:pt x="442757" y="191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7A3361F-13C4-81C3-A106-BF48E3D8BB95}"/>
              </a:ext>
            </a:extLst>
          </p:cNvPr>
          <p:cNvSpPr/>
          <p:nvPr/>
        </p:nvSpPr>
        <p:spPr>
          <a:xfrm>
            <a:off x="3147037" y="1180073"/>
            <a:ext cx="146018" cy="586155"/>
          </a:xfrm>
          <a:custGeom>
            <a:avLst/>
            <a:gdLst>
              <a:gd name="connsiteX0" fmla="*/ 145960 w 146018"/>
              <a:gd name="connsiteY0" fmla="*/ 545 h 586155"/>
              <a:gd name="connsiteX1" fmla="*/ 24426 w 146018"/>
              <a:gd name="connsiteY1" fmla="*/ 284124 h 586155"/>
              <a:gd name="connsiteX2" fmla="*/ 36001 w 146018"/>
              <a:gd name="connsiteY2" fmla="*/ 255188 h 586155"/>
              <a:gd name="connsiteX3" fmla="*/ 41788 w 146018"/>
              <a:gd name="connsiteY3" fmla="*/ 411446 h 586155"/>
              <a:gd name="connsiteX4" fmla="*/ 41788 w 146018"/>
              <a:gd name="connsiteY4" fmla="*/ 370935 h 586155"/>
              <a:gd name="connsiteX5" fmla="*/ 41788 w 146018"/>
              <a:gd name="connsiteY5" fmla="*/ 573492 h 586155"/>
              <a:gd name="connsiteX6" fmla="*/ 24426 w 146018"/>
              <a:gd name="connsiteY6" fmla="*/ 527193 h 586155"/>
              <a:gd name="connsiteX7" fmla="*/ 7064 w 146018"/>
              <a:gd name="connsiteY7" fmla="*/ 220464 h 586155"/>
              <a:gd name="connsiteX8" fmla="*/ 145960 w 146018"/>
              <a:gd name="connsiteY8" fmla="*/ 545 h 58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18" h="586155">
                <a:moveTo>
                  <a:pt x="145960" y="545"/>
                </a:moveTo>
                <a:cubicBezTo>
                  <a:pt x="148854" y="11155"/>
                  <a:pt x="42752" y="241684"/>
                  <a:pt x="24426" y="284124"/>
                </a:cubicBezTo>
                <a:cubicBezTo>
                  <a:pt x="6099" y="326565"/>
                  <a:pt x="33107" y="233968"/>
                  <a:pt x="36001" y="255188"/>
                </a:cubicBezTo>
                <a:cubicBezTo>
                  <a:pt x="38895" y="276408"/>
                  <a:pt x="40824" y="392155"/>
                  <a:pt x="41788" y="411446"/>
                </a:cubicBezTo>
                <a:cubicBezTo>
                  <a:pt x="42752" y="430737"/>
                  <a:pt x="41788" y="370935"/>
                  <a:pt x="41788" y="370935"/>
                </a:cubicBezTo>
                <a:cubicBezTo>
                  <a:pt x="41788" y="397943"/>
                  <a:pt x="44682" y="547449"/>
                  <a:pt x="41788" y="573492"/>
                </a:cubicBezTo>
                <a:cubicBezTo>
                  <a:pt x="38894" y="599535"/>
                  <a:pt x="30213" y="586031"/>
                  <a:pt x="24426" y="527193"/>
                </a:cubicBezTo>
                <a:cubicBezTo>
                  <a:pt x="18639" y="468355"/>
                  <a:pt x="-14156" y="304380"/>
                  <a:pt x="7064" y="220464"/>
                </a:cubicBezTo>
                <a:cubicBezTo>
                  <a:pt x="28284" y="136548"/>
                  <a:pt x="143066" y="-10065"/>
                  <a:pt x="145960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39E66C2D-24A6-1237-0A35-3FE4BE9298B5}"/>
              </a:ext>
            </a:extLst>
          </p:cNvPr>
          <p:cNvSpPr/>
          <p:nvPr/>
        </p:nvSpPr>
        <p:spPr>
          <a:xfrm>
            <a:off x="4034354" y="1831639"/>
            <a:ext cx="299708" cy="67548"/>
          </a:xfrm>
          <a:custGeom>
            <a:avLst/>
            <a:gdLst>
              <a:gd name="connsiteX0" fmla="*/ 1071 w 299708"/>
              <a:gd name="connsiteY0" fmla="*/ 25736 h 67548"/>
              <a:gd name="connsiteX1" fmla="*/ 96321 w 299708"/>
              <a:gd name="connsiteY1" fmla="*/ 13036 h 67548"/>
              <a:gd name="connsiteX2" fmla="*/ 169346 w 299708"/>
              <a:gd name="connsiteY2" fmla="*/ 32086 h 67548"/>
              <a:gd name="connsiteX3" fmla="*/ 134421 w 299708"/>
              <a:gd name="connsiteY3" fmla="*/ 35261 h 67548"/>
              <a:gd name="connsiteX4" fmla="*/ 293171 w 299708"/>
              <a:gd name="connsiteY4" fmla="*/ 67011 h 67548"/>
              <a:gd name="connsiteX5" fmla="*/ 258246 w 299708"/>
              <a:gd name="connsiteY5" fmla="*/ 51136 h 67548"/>
              <a:gd name="connsiteX6" fmla="*/ 156646 w 299708"/>
              <a:gd name="connsiteY6" fmla="*/ 336 h 67548"/>
              <a:gd name="connsiteX7" fmla="*/ 185221 w 299708"/>
              <a:gd name="connsiteY7" fmla="*/ 28911 h 67548"/>
              <a:gd name="connsiteX8" fmla="*/ 162996 w 299708"/>
              <a:gd name="connsiteY8" fmla="*/ 25736 h 67548"/>
              <a:gd name="connsiteX9" fmla="*/ 1071 w 299708"/>
              <a:gd name="connsiteY9" fmla="*/ 25736 h 6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08" h="67548">
                <a:moveTo>
                  <a:pt x="1071" y="25736"/>
                </a:moveTo>
                <a:cubicBezTo>
                  <a:pt x="-10041" y="23619"/>
                  <a:pt x="68275" y="11978"/>
                  <a:pt x="96321" y="13036"/>
                </a:cubicBezTo>
                <a:cubicBezTo>
                  <a:pt x="124367" y="14094"/>
                  <a:pt x="162996" y="28382"/>
                  <a:pt x="169346" y="32086"/>
                </a:cubicBezTo>
                <a:cubicBezTo>
                  <a:pt x="175696" y="35790"/>
                  <a:pt x="113784" y="29440"/>
                  <a:pt x="134421" y="35261"/>
                </a:cubicBezTo>
                <a:cubicBezTo>
                  <a:pt x="155058" y="41082"/>
                  <a:pt x="272534" y="64365"/>
                  <a:pt x="293171" y="67011"/>
                </a:cubicBezTo>
                <a:cubicBezTo>
                  <a:pt x="313808" y="69657"/>
                  <a:pt x="281000" y="62248"/>
                  <a:pt x="258246" y="51136"/>
                </a:cubicBezTo>
                <a:cubicBezTo>
                  <a:pt x="235492" y="40024"/>
                  <a:pt x="168817" y="4040"/>
                  <a:pt x="156646" y="336"/>
                </a:cubicBezTo>
                <a:cubicBezTo>
                  <a:pt x="144475" y="-3368"/>
                  <a:pt x="184163" y="24678"/>
                  <a:pt x="185221" y="28911"/>
                </a:cubicBezTo>
                <a:cubicBezTo>
                  <a:pt x="186279" y="33144"/>
                  <a:pt x="186808" y="26265"/>
                  <a:pt x="162996" y="25736"/>
                </a:cubicBezTo>
                <a:cubicBezTo>
                  <a:pt x="139184" y="25207"/>
                  <a:pt x="12183" y="27853"/>
                  <a:pt x="1071" y="25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98313FFD-9627-312E-DB84-C0F85F8E9C27}"/>
              </a:ext>
            </a:extLst>
          </p:cNvPr>
          <p:cNvSpPr/>
          <p:nvPr/>
        </p:nvSpPr>
        <p:spPr>
          <a:xfrm>
            <a:off x="3073398" y="1825390"/>
            <a:ext cx="161936" cy="64662"/>
          </a:xfrm>
          <a:custGeom>
            <a:avLst/>
            <a:gdLst>
              <a:gd name="connsiteX0" fmla="*/ 2 w 161936"/>
              <a:gd name="connsiteY0" fmla="*/ 63735 h 64662"/>
              <a:gd name="connsiteX1" fmla="*/ 88902 w 161936"/>
              <a:gd name="connsiteY1" fmla="*/ 41510 h 64662"/>
              <a:gd name="connsiteX2" fmla="*/ 66677 w 161936"/>
              <a:gd name="connsiteY2" fmla="*/ 35160 h 64662"/>
              <a:gd name="connsiteX3" fmla="*/ 161927 w 161936"/>
              <a:gd name="connsiteY3" fmla="*/ 6585 h 64662"/>
              <a:gd name="connsiteX4" fmla="*/ 60327 w 161936"/>
              <a:gd name="connsiteY4" fmla="*/ 235 h 64662"/>
              <a:gd name="connsiteX5" fmla="*/ 92077 w 161936"/>
              <a:gd name="connsiteY5" fmla="*/ 6585 h 64662"/>
              <a:gd name="connsiteX6" fmla="*/ 2 w 161936"/>
              <a:gd name="connsiteY6" fmla="*/ 63735 h 6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36" h="64662">
                <a:moveTo>
                  <a:pt x="2" y="63735"/>
                </a:moveTo>
                <a:cubicBezTo>
                  <a:pt x="-527" y="69556"/>
                  <a:pt x="77790" y="46272"/>
                  <a:pt x="88902" y="41510"/>
                </a:cubicBezTo>
                <a:cubicBezTo>
                  <a:pt x="100014" y="36748"/>
                  <a:pt x="54506" y="40981"/>
                  <a:pt x="66677" y="35160"/>
                </a:cubicBezTo>
                <a:cubicBezTo>
                  <a:pt x="78848" y="29339"/>
                  <a:pt x="162985" y="12406"/>
                  <a:pt x="161927" y="6585"/>
                </a:cubicBezTo>
                <a:cubicBezTo>
                  <a:pt x="160869" y="764"/>
                  <a:pt x="71969" y="235"/>
                  <a:pt x="60327" y="235"/>
                </a:cubicBezTo>
                <a:cubicBezTo>
                  <a:pt x="48685" y="235"/>
                  <a:pt x="97369" y="-1882"/>
                  <a:pt x="92077" y="6585"/>
                </a:cubicBezTo>
                <a:cubicBezTo>
                  <a:pt x="86785" y="15052"/>
                  <a:pt x="531" y="57914"/>
                  <a:pt x="2" y="63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A9ABBE74-CF2A-D6FD-6878-D2143FC8CDBF}"/>
              </a:ext>
            </a:extLst>
          </p:cNvPr>
          <p:cNvSpPr/>
          <p:nvPr/>
        </p:nvSpPr>
        <p:spPr>
          <a:xfrm>
            <a:off x="3358303" y="1936313"/>
            <a:ext cx="298390" cy="671621"/>
          </a:xfrm>
          <a:custGeom>
            <a:avLst/>
            <a:gdLst>
              <a:gd name="connsiteX0" fmla="*/ 194522 w 298390"/>
              <a:gd name="connsiteY0" fmla="*/ 437 h 671621"/>
              <a:gd name="connsiteX1" fmla="*/ 134197 w 298390"/>
              <a:gd name="connsiteY1" fmla="*/ 140137 h 671621"/>
              <a:gd name="connsiteX2" fmla="*/ 146897 w 298390"/>
              <a:gd name="connsiteY2" fmla="*/ 127437 h 671621"/>
              <a:gd name="connsiteX3" fmla="*/ 153247 w 298390"/>
              <a:gd name="connsiteY3" fmla="*/ 286187 h 671621"/>
              <a:gd name="connsiteX4" fmla="*/ 156422 w 298390"/>
              <a:gd name="connsiteY4" fmla="*/ 257612 h 671621"/>
              <a:gd name="connsiteX5" fmla="*/ 80222 w 298390"/>
              <a:gd name="connsiteY5" fmla="*/ 467162 h 671621"/>
              <a:gd name="connsiteX6" fmla="*/ 847 w 298390"/>
              <a:gd name="connsiteY6" fmla="*/ 571937 h 671621"/>
              <a:gd name="connsiteX7" fmla="*/ 38947 w 298390"/>
              <a:gd name="connsiteY7" fmla="*/ 533837 h 671621"/>
              <a:gd name="connsiteX8" fmla="*/ 48472 w 298390"/>
              <a:gd name="connsiteY8" fmla="*/ 575112 h 671621"/>
              <a:gd name="connsiteX9" fmla="*/ 134197 w 298390"/>
              <a:gd name="connsiteY9" fmla="*/ 670362 h 671621"/>
              <a:gd name="connsiteX10" fmla="*/ 121497 w 298390"/>
              <a:gd name="connsiteY10" fmla="*/ 622737 h 671621"/>
              <a:gd name="connsiteX11" fmla="*/ 165947 w 298390"/>
              <a:gd name="connsiteY11" fmla="*/ 524312 h 671621"/>
              <a:gd name="connsiteX12" fmla="*/ 226272 w 298390"/>
              <a:gd name="connsiteY12" fmla="*/ 441762 h 671621"/>
              <a:gd name="connsiteX13" fmla="*/ 292947 w 298390"/>
              <a:gd name="connsiteY13" fmla="*/ 197287 h 671621"/>
              <a:gd name="connsiteX14" fmla="*/ 292947 w 298390"/>
              <a:gd name="connsiteY14" fmla="*/ 254437 h 671621"/>
              <a:gd name="connsiteX15" fmla="*/ 280247 w 298390"/>
              <a:gd name="connsiteY15" fmla="*/ 98862 h 671621"/>
              <a:gd name="connsiteX16" fmla="*/ 277072 w 298390"/>
              <a:gd name="connsiteY16" fmla="*/ 197287 h 671621"/>
              <a:gd name="connsiteX17" fmla="*/ 194522 w 298390"/>
              <a:gd name="connsiteY17" fmla="*/ 437 h 67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390" h="671621">
                <a:moveTo>
                  <a:pt x="194522" y="437"/>
                </a:moveTo>
                <a:cubicBezTo>
                  <a:pt x="170709" y="-9088"/>
                  <a:pt x="134197" y="140137"/>
                  <a:pt x="134197" y="140137"/>
                </a:cubicBezTo>
                <a:cubicBezTo>
                  <a:pt x="126259" y="161304"/>
                  <a:pt x="143722" y="103095"/>
                  <a:pt x="146897" y="127437"/>
                </a:cubicBezTo>
                <a:cubicBezTo>
                  <a:pt x="150072" y="151779"/>
                  <a:pt x="151660" y="264491"/>
                  <a:pt x="153247" y="286187"/>
                </a:cubicBezTo>
                <a:cubicBezTo>
                  <a:pt x="154834" y="307883"/>
                  <a:pt x="168593" y="227450"/>
                  <a:pt x="156422" y="257612"/>
                </a:cubicBezTo>
                <a:cubicBezTo>
                  <a:pt x="144251" y="287774"/>
                  <a:pt x="106151" y="414775"/>
                  <a:pt x="80222" y="467162"/>
                </a:cubicBezTo>
                <a:cubicBezTo>
                  <a:pt x="54293" y="519549"/>
                  <a:pt x="7726" y="560825"/>
                  <a:pt x="847" y="571937"/>
                </a:cubicBezTo>
                <a:cubicBezTo>
                  <a:pt x="-6032" y="583049"/>
                  <a:pt x="31009" y="533308"/>
                  <a:pt x="38947" y="533837"/>
                </a:cubicBezTo>
                <a:cubicBezTo>
                  <a:pt x="46884" y="534366"/>
                  <a:pt x="32597" y="552358"/>
                  <a:pt x="48472" y="575112"/>
                </a:cubicBezTo>
                <a:cubicBezTo>
                  <a:pt x="64347" y="597866"/>
                  <a:pt x="122026" y="662425"/>
                  <a:pt x="134197" y="670362"/>
                </a:cubicBezTo>
                <a:cubicBezTo>
                  <a:pt x="146368" y="678299"/>
                  <a:pt x="116205" y="647079"/>
                  <a:pt x="121497" y="622737"/>
                </a:cubicBezTo>
                <a:cubicBezTo>
                  <a:pt x="126789" y="598395"/>
                  <a:pt x="148485" y="554474"/>
                  <a:pt x="165947" y="524312"/>
                </a:cubicBezTo>
                <a:cubicBezTo>
                  <a:pt x="183409" y="494150"/>
                  <a:pt x="205105" y="496266"/>
                  <a:pt x="226272" y="441762"/>
                </a:cubicBezTo>
                <a:cubicBezTo>
                  <a:pt x="247439" y="387258"/>
                  <a:pt x="281835" y="228508"/>
                  <a:pt x="292947" y="197287"/>
                </a:cubicBezTo>
                <a:cubicBezTo>
                  <a:pt x="304059" y="166066"/>
                  <a:pt x="295064" y="270841"/>
                  <a:pt x="292947" y="254437"/>
                </a:cubicBezTo>
                <a:cubicBezTo>
                  <a:pt x="290830" y="238033"/>
                  <a:pt x="282893" y="108387"/>
                  <a:pt x="280247" y="98862"/>
                </a:cubicBezTo>
                <a:cubicBezTo>
                  <a:pt x="277601" y="89337"/>
                  <a:pt x="286068" y="208399"/>
                  <a:pt x="277072" y="197287"/>
                </a:cubicBezTo>
                <a:cubicBezTo>
                  <a:pt x="268076" y="186175"/>
                  <a:pt x="218335" y="9962"/>
                  <a:pt x="194522" y="4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D93A376-2D3F-A050-2592-D4AD6F2D8138}"/>
              </a:ext>
            </a:extLst>
          </p:cNvPr>
          <p:cNvSpPr/>
          <p:nvPr/>
        </p:nvSpPr>
        <p:spPr>
          <a:xfrm>
            <a:off x="3604625" y="2552617"/>
            <a:ext cx="275935" cy="209958"/>
          </a:xfrm>
          <a:custGeom>
            <a:avLst/>
            <a:gdLst>
              <a:gd name="connsiteX0" fmla="*/ 2175 w 275935"/>
              <a:gd name="connsiteY0" fmla="*/ 83 h 209958"/>
              <a:gd name="connsiteX1" fmla="*/ 75200 w 275935"/>
              <a:gd name="connsiteY1" fmla="*/ 50883 h 209958"/>
              <a:gd name="connsiteX2" fmla="*/ 49800 w 275935"/>
              <a:gd name="connsiteY2" fmla="*/ 73108 h 209958"/>
              <a:gd name="connsiteX3" fmla="*/ 49800 w 275935"/>
              <a:gd name="connsiteY3" fmla="*/ 168358 h 209958"/>
              <a:gd name="connsiteX4" fmla="*/ 43450 w 275935"/>
              <a:gd name="connsiteY4" fmla="*/ 130258 h 209958"/>
              <a:gd name="connsiteX5" fmla="*/ 52975 w 275935"/>
              <a:gd name="connsiteY5" fmla="*/ 209633 h 209958"/>
              <a:gd name="connsiteX6" fmla="*/ 103775 w 275935"/>
              <a:gd name="connsiteY6" fmla="*/ 155658 h 209958"/>
              <a:gd name="connsiteX7" fmla="*/ 113300 w 275935"/>
              <a:gd name="connsiteY7" fmla="*/ 88983 h 209958"/>
              <a:gd name="connsiteX8" fmla="*/ 157750 w 275935"/>
              <a:gd name="connsiteY8" fmla="*/ 73108 h 209958"/>
              <a:gd name="connsiteX9" fmla="*/ 275225 w 275935"/>
              <a:gd name="connsiteY9" fmla="*/ 63583 h 209958"/>
              <a:gd name="connsiteX10" fmla="*/ 208550 w 275935"/>
              <a:gd name="connsiteY10" fmla="*/ 50883 h 209958"/>
              <a:gd name="connsiteX11" fmla="*/ 243475 w 275935"/>
              <a:gd name="connsiteY11" fmla="*/ 28658 h 209958"/>
              <a:gd name="connsiteX12" fmla="*/ 173625 w 275935"/>
              <a:gd name="connsiteY12" fmla="*/ 38183 h 209958"/>
              <a:gd name="connsiteX13" fmla="*/ 2175 w 275935"/>
              <a:gd name="connsiteY13" fmla="*/ 83 h 2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935" h="209958">
                <a:moveTo>
                  <a:pt x="2175" y="83"/>
                </a:moveTo>
                <a:cubicBezTo>
                  <a:pt x="-14229" y="2200"/>
                  <a:pt x="67263" y="38712"/>
                  <a:pt x="75200" y="50883"/>
                </a:cubicBezTo>
                <a:cubicBezTo>
                  <a:pt x="83137" y="63054"/>
                  <a:pt x="54033" y="53529"/>
                  <a:pt x="49800" y="73108"/>
                </a:cubicBezTo>
                <a:cubicBezTo>
                  <a:pt x="45567" y="92687"/>
                  <a:pt x="50858" y="158833"/>
                  <a:pt x="49800" y="168358"/>
                </a:cubicBezTo>
                <a:cubicBezTo>
                  <a:pt x="48742" y="177883"/>
                  <a:pt x="42921" y="123379"/>
                  <a:pt x="43450" y="130258"/>
                </a:cubicBezTo>
                <a:cubicBezTo>
                  <a:pt x="43979" y="137137"/>
                  <a:pt x="42921" y="205400"/>
                  <a:pt x="52975" y="209633"/>
                </a:cubicBezTo>
                <a:cubicBezTo>
                  <a:pt x="63029" y="213866"/>
                  <a:pt x="93721" y="175766"/>
                  <a:pt x="103775" y="155658"/>
                </a:cubicBezTo>
                <a:cubicBezTo>
                  <a:pt x="113829" y="135550"/>
                  <a:pt x="104304" y="102741"/>
                  <a:pt x="113300" y="88983"/>
                </a:cubicBezTo>
                <a:cubicBezTo>
                  <a:pt x="122296" y="75225"/>
                  <a:pt x="130763" y="77341"/>
                  <a:pt x="157750" y="73108"/>
                </a:cubicBezTo>
                <a:cubicBezTo>
                  <a:pt x="184738" y="68875"/>
                  <a:pt x="266758" y="67287"/>
                  <a:pt x="275225" y="63583"/>
                </a:cubicBezTo>
                <a:cubicBezTo>
                  <a:pt x="283692" y="59879"/>
                  <a:pt x="213842" y="56704"/>
                  <a:pt x="208550" y="50883"/>
                </a:cubicBezTo>
                <a:cubicBezTo>
                  <a:pt x="203258" y="45062"/>
                  <a:pt x="249296" y="30775"/>
                  <a:pt x="243475" y="28658"/>
                </a:cubicBezTo>
                <a:cubicBezTo>
                  <a:pt x="237654" y="26541"/>
                  <a:pt x="207492" y="39770"/>
                  <a:pt x="173625" y="38183"/>
                </a:cubicBezTo>
                <a:cubicBezTo>
                  <a:pt x="139758" y="36596"/>
                  <a:pt x="18579" y="-2034"/>
                  <a:pt x="2175" y="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7F6257AC-A706-AD47-6CA1-C6EEF7FAD432}"/>
              </a:ext>
            </a:extLst>
          </p:cNvPr>
          <p:cNvSpPr/>
          <p:nvPr/>
        </p:nvSpPr>
        <p:spPr>
          <a:xfrm>
            <a:off x="3215721" y="2577515"/>
            <a:ext cx="375247" cy="331010"/>
          </a:xfrm>
          <a:custGeom>
            <a:avLst/>
            <a:gdLst>
              <a:gd name="connsiteX0" fmla="*/ 156129 w 375247"/>
              <a:gd name="connsiteY0" fmla="*/ 585 h 331010"/>
              <a:gd name="connsiteX1" fmla="*/ 283129 w 375247"/>
              <a:gd name="connsiteY1" fmla="*/ 70435 h 331010"/>
              <a:gd name="connsiteX2" fmla="*/ 375204 w 375247"/>
              <a:gd name="connsiteY2" fmla="*/ 73610 h 331010"/>
              <a:gd name="connsiteX3" fmla="*/ 295829 w 375247"/>
              <a:gd name="connsiteY3" fmla="*/ 108535 h 331010"/>
              <a:gd name="connsiteX4" fmla="*/ 343454 w 375247"/>
              <a:gd name="connsiteY4" fmla="*/ 133935 h 331010"/>
              <a:gd name="connsiteX5" fmla="*/ 238679 w 375247"/>
              <a:gd name="connsiteY5" fmla="*/ 197435 h 331010"/>
              <a:gd name="connsiteX6" fmla="*/ 143429 w 375247"/>
              <a:gd name="connsiteY6" fmla="*/ 235535 h 331010"/>
              <a:gd name="connsiteX7" fmla="*/ 187879 w 375247"/>
              <a:gd name="connsiteY7" fmla="*/ 251410 h 331010"/>
              <a:gd name="connsiteX8" fmla="*/ 162479 w 375247"/>
              <a:gd name="connsiteY8" fmla="*/ 292685 h 331010"/>
              <a:gd name="connsiteX9" fmla="*/ 168829 w 375247"/>
              <a:gd name="connsiteY9" fmla="*/ 295860 h 331010"/>
              <a:gd name="connsiteX10" fmla="*/ 554 w 375247"/>
              <a:gd name="connsiteY10" fmla="*/ 330785 h 331010"/>
              <a:gd name="connsiteX11" fmla="*/ 114854 w 375247"/>
              <a:gd name="connsiteY11" fmla="*/ 308560 h 331010"/>
              <a:gd name="connsiteX12" fmla="*/ 121204 w 375247"/>
              <a:gd name="connsiteY12" fmla="*/ 264110 h 331010"/>
              <a:gd name="connsiteX13" fmla="*/ 241854 w 375247"/>
              <a:gd name="connsiteY13" fmla="*/ 200610 h 331010"/>
              <a:gd name="connsiteX14" fmla="*/ 159304 w 375247"/>
              <a:gd name="connsiteY14" fmla="*/ 187910 h 331010"/>
              <a:gd name="connsiteX15" fmla="*/ 273604 w 375247"/>
              <a:gd name="connsiteY15" fmla="*/ 168860 h 331010"/>
              <a:gd name="connsiteX16" fmla="*/ 187879 w 375247"/>
              <a:gd name="connsiteY16" fmla="*/ 105360 h 331010"/>
              <a:gd name="connsiteX17" fmla="*/ 229154 w 375247"/>
              <a:gd name="connsiteY17" fmla="*/ 114885 h 331010"/>
              <a:gd name="connsiteX18" fmla="*/ 156129 w 375247"/>
              <a:gd name="connsiteY18" fmla="*/ 585 h 33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5247" h="331010">
                <a:moveTo>
                  <a:pt x="156129" y="585"/>
                </a:moveTo>
                <a:cubicBezTo>
                  <a:pt x="165125" y="-6823"/>
                  <a:pt x="246617" y="58264"/>
                  <a:pt x="283129" y="70435"/>
                </a:cubicBezTo>
                <a:cubicBezTo>
                  <a:pt x="319641" y="82606"/>
                  <a:pt x="373087" y="67260"/>
                  <a:pt x="375204" y="73610"/>
                </a:cubicBezTo>
                <a:cubicBezTo>
                  <a:pt x="377321" y="79960"/>
                  <a:pt x="301121" y="98481"/>
                  <a:pt x="295829" y="108535"/>
                </a:cubicBezTo>
                <a:cubicBezTo>
                  <a:pt x="290537" y="118589"/>
                  <a:pt x="352979" y="119118"/>
                  <a:pt x="343454" y="133935"/>
                </a:cubicBezTo>
                <a:cubicBezTo>
                  <a:pt x="333929" y="148752"/>
                  <a:pt x="272016" y="180502"/>
                  <a:pt x="238679" y="197435"/>
                </a:cubicBezTo>
                <a:cubicBezTo>
                  <a:pt x="205342" y="214368"/>
                  <a:pt x="151896" y="226539"/>
                  <a:pt x="143429" y="235535"/>
                </a:cubicBezTo>
                <a:cubicBezTo>
                  <a:pt x="134962" y="244531"/>
                  <a:pt x="184704" y="241885"/>
                  <a:pt x="187879" y="251410"/>
                </a:cubicBezTo>
                <a:cubicBezTo>
                  <a:pt x="191054" y="260935"/>
                  <a:pt x="162479" y="292685"/>
                  <a:pt x="162479" y="292685"/>
                </a:cubicBezTo>
                <a:cubicBezTo>
                  <a:pt x="159304" y="300093"/>
                  <a:pt x="195816" y="289510"/>
                  <a:pt x="168829" y="295860"/>
                </a:cubicBezTo>
                <a:cubicBezTo>
                  <a:pt x="141842" y="302210"/>
                  <a:pt x="9550" y="328668"/>
                  <a:pt x="554" y="330785"/>
                </a:cubicBezTo>
                <a:cubicBezTo>
                  <a:pt x="-8442" y="332902"/>
                  <a:pt x="94746" y="319672"/>
                  <a:pt x="114854" y="308560"/>
                </a:cubicBezTo>
                <a:cubicBezTo>
                  <a:pt x="134962" y="297448"/>
                  <a:pt x="100037" y="282102"/>
                  <a:pt x="121204" y="264110"/>
                </a:cubicBezTo>
                <a:cubicBezTo>
                  <a:pt x="142371" y="246118"/>
                  <a:pt x="235504" y="213310"/>
                  <a:pt x="241854" y="200610"/>
                </a:cubicBezTo>
                <a:cubicBezTo>
                  <a:pt x="248204" y="187910"/>
                  <a:pt x="154012" y="193202"/>
                  <a:pt x="159304" y="187910"/>
                </a:cubicBezTo>
                <a:cubicBezTo>
                  <a:pt x="164596" y="182618"/>
                  <a:pt x="268842" y="182618"/>
                  <a:pt x="273604" y="168860"/>
                </a:cubicBezTo>
                <a:cubicBezTo>
                  <a:pt x="278366" y="155102"/>
                  <a:pt x="195287" y="114356"/>
                  <a:pt x="187879" y="105360"/>
                </a:cubicBezTo>
                <a:cubicBezTo>
                  <a:pt x="180471" y="96364"/>
                  <a:pt x="231271" y="125997"/>
                  <a:pt x="229154" y="114885"/>
                </a:cubicBezTo>
                <a:cubicBezTo>
                  <a:pt x="227037" y="103773"/>
                  <a:pt x="147133" y="7993"/>
                  <a:pt x="156129" y="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FD453A13-F99C-49F0-52BD-8F79DC3502FE}"/>
              </a:ext>
            </a:extLst>
          </p:cNvPr>
          <p:cNvSpPr/>
          <p:nvPr/>
        </p:nvSpPr>
        <p:spPr>
          <a:xfrm>
            <a:off x="2948791" y="2000160"/>
            <a:ext cx="541170" cy="156725"/>
          </a:xfrm>
          <a:custGeom>
            <a:avLst/>
            <a:gdLst>
              <a:gd name="connsiteX0" fmla="*/ 784 w 541170"/>
              <a:gd name="connsiteY0" fmla="*/ 90 h 156725"/>
              <a:gd name="connsiteX1" fmla="*/ 188109 w 541170"/>
              <a:gd name="connsiteY1" fmla="*/ 92165 h 156725"/>
              <a:gd name="connsiteX2" fmla="*/ 156359 w 541170"/>
              <a:gd name="connsiteY2" fmla="*/ 85815 h 156725"/>
              <a:gd name="connsiteX3" fmla="*/ 365909 w 541170"/>
              <a:gd name="connsiteY3" fmla="*/ 85815 h 156725"/>
              <a:gd name="connsiteX4" fmla="*/ 261134 w 541170"/>
              <a:gd name="connsiteY4" fmla="*/ 98515 h 156725"/>
              <a:gd name="connsiteX5" fmla="*/ 531009 w 541170"/>
              <a:gd name="connsiteY5" fmla="*/ 69940 h 156725"/>
              <a:gd name="connsiteX6" fmla="*/ 448459 w 541170"/>
              <a:gd name="connsiteY6" fmla="*/ 92165 h 156725"/>
              <a:gd name="connsiteX7" fmla="*/ 115084 w 541170"/>
              <a:gd name="connsiteY7" fmla="*/ 152490 h 156725"/>
              <a:gd name="connsiteX8" fmla="*/ 159534 w 541170"/>
              <a:gd name="connsiteY8" fmla="*/ 142965 h 156725"/>
              <a:gd name="connsiteX9" fmla="*/ 76984 w 541170"/>
              <a:gd name="connsiteY9" fmla="*/ 73115 h 156725"/>
              <a:gd name="connsiteX10" fmla="*/ 118259 w 541170"/>
              <a:gd name="connsiteY10" fmla="*/ 111215 h 156725"/>
              <a:gd name="connsiteX11" fmla="*/ 784 w 541170"/>
              <a:gd name="connsiteY11" fmla="*/ 90 h 1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170" h="156725">
                <a:moveTo>
                  <a:pt x="784" y="90"/>
                </a:moveTo>
                <a:cubicBezTo>
                  <a:pt x="12426" y="-3085"/>
                  <a:pt x="162180" y="77878"/>
                  <a:pt x="188109" y="92165"/>
                </a:cubicBezTo>
                <a:cubicBezTo>
                  <a:pt x="214038" y="106452"/>
                  <a:pt x="126726" y="86873"/>
                  <a:pt x="156359" y="85815"/>
                </a:cubicBezTo>
                <a:cubicBezTo>
                  <a:pt x="185992" y="84757"/>
                  <a:pt x="348447" y="83698"/>
                  <a:pt x="365909" y="85815"/>
                </a:cubicBezTo>
                <a:lnTo>
                  <a:pt x="261134" y="98515"/>
                </a:lnTo>
                <a:lnTo>
                  <a:pt x="531009" y="69940"/>
                </a:lnTo>
                <a:cubicBezTo>
                  <a:pt x="562230" y="68882"/>
                  <a:pt x="517780" y="78407"/>
                  <a:pt x="448459" y="92165"/>
                </a:cubicBezTo>
                <a:cubicBezTo>
                  <a:pt x="379138" y="105923"/>
                  <a:pt x="163238" y="144023"/>
                  <a:pt x="115084" y="152490"/>
                </a:cubicBezTo>
                <a:cubicBezTo>
                  <a:pt x="66930" y="160957"/>
                  <a:pt x="165884" y="156194"/>
                  <a:pt x="159534" y="142965"/>
                </a:cubicBezTo>
                <a:cubicBezTo>
                  <a:pt x="153184" y="129736"/>
                  <a:pt x="83863" y="78407"/>
                  <a:pt x="76984" y="73115"/>
                </a:cubicBezTo>
                <a:cubicBezTo>
                  <a:pt x="70105" y="67823"/>
                  <a:pt x="125667" y="119682"/>
                  <a:pt x="118259" y="111215"/>
                </a:cubicBezTo>
                <a:cubicBezTo>
                  <a:pt x="110851" y="102748"/>
                  <a:pt x="-10858" y="3265"/>
                  <a:pt x="784" y="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E91827AF-829C-D76C-8570-4D48C60BF52E}"/>
              </a:ext>
            </a:extLst>
          </p:cNvPr>
          <p:cNvSpPr/>
          <p:nvPr/>
        </p:nvSpPr>
        <p:spPr>
          <a:xfrm>
            <a:off x="2783735" y="1958913"/>
            <a:ext cx="878216" cy="1441413"/>
          </a:xfrm>
          <a:custGeom>
            <a:avLst/>
            <a:gdLst>
              <a:gd name="connsiteX0" fmla="*/ 146790 w 878216"/>
              <a:gd name="connsiteY0" fmla="*/ 62 h 1441413"/>
              <a:gd name="connsiteX1" fmla="*/ 413490 w 878216"/>
              <a:gd name="connsiteY1" fmla="*/ 311212 h 1441413"/>
              <a:gd name="connsiteX2" fmla="*/ 384915 w 878216"/>
              <a:gd name="connsiteY2" fmla="*/ 288987 h 1441413"/>
              <a:gd name="connsiteX3" fmla="*/ 438890 w 878216"/>
              <a:gd name="connsiteY3" fmla="*/ 482662 h 1441413"/>
              <a:gd name="connsiteX4" fmla="*/ 438890 w 878216"/>
              <a:gd name="connsiteY4" fmla="*/ 419162 h 1441413"/>
              <a:gd name="connsiteX5" fmla="*/ 505565 w 878216"/>
              <a:gd name="connsiteY5" fmla="*/ 574737 h 1441413"/>
              <a:gd name="connsiteX6" fmla="*/ 486515 w 878216"/>
              <a:gd name="connsiteY6" fmla="*/ 542987 h 1441413"/>
              <a:gd name="connsiteX7" fmla="*/ 442065 w 878216"/>
              <a:gd name="connsiteY7" fmla="*/ 695387 h 1441413"/>
              <a:gd name="connsiteX8" fmla="*/ 423015 w 878216"/>
              <a:gd name="connsiteY8" fmla="*/ 863662 h 1441413"/>
              <a:gd name="connsiteX9" fmla="*/ 397615 w 878216"/>
              <a:gd name="connsiteY9" fmla="*/ 819212 h 1441413"/>
              <a:gd name="connsiteX10" fmla="*/ 530965 w 878216"/>
              <a:gd name="connsiteY10" fmla="*/ 1063687 h 1441413"/>
              <a:gd name="connsiteX11" fmla="*/ 467465 w 878216"/>
              <a:gd name="connsiteY11" fmla="*/ 1012887 h 1441413"/>
              <a:gd name="connsiteX12" fmla="*/ 667490 w 878216"/>
              <a:gd name="connsiteY12" fmla="*/ 1241487 h 1441413"/>
              <a:gd name="connsiteX13" fmla="*/ 603990 w 878216"/>
              <a:gd name="connsiteY13" fmla="*/ 1177987 h 1441413"/>
              <a:gd name="connsiteX14" fmla="*/ 861165 w 878216"/>
              <a:gd name="connsiteY14" fmla="*/ 1428812 h 1441413"/>
              <a:gd name="connsiteX15" fmla="*/ 807190 w 878216"/>
              <a:gd name="connsiteY15" fmla="*/ 1397062 h 1441413"/>
              <a:gd name="connsiteX16" fmla="*/ 429365 w 878216"/>
              <a:gd name="connsiteY16" fmla="*/ 1336737 h 1441413"/>
              <a:gd name="connsiteX17" fmla="*/ 140440 w 878216"/>
              <a:gd name="connsiteY17" fmla="*/ 774762 h 1441413"/>
              <a:gd name="connsiteX18" fmla="*/ 238865 w 878216"/>
              <a:gd name="connsiteY18" fmla="*/ 914462 h 1441413"/>
              <a:gd name="connsiteX19" fmla="*/ 73765 w 878216"/>
              <a:gd name="connsiteY19" fmla="*/ 317562 h 1441413"/>
              <a:gd name="connsiteX20" fmla="*/ 76940 w 878216"/>
              <a:gd name="connsiteY20" fmla="*/ 403287 h 1441413"/>
              <a:gd name="connsiteX21" fmla="*/ 80115 w 878216"/>
              <a:gd name="connsiteY21" fmla="*/ 142937 h 1441413"/>
              <a:gd name="connsiteX22" fmla="*/ 740 w 878216"/>
              <a:gd name="connsiteY22" fmla="*/ 339787 h 1441413"/>
              <a:gd name="connsiteX23" fmla="*/ 146790 w 878216"/>
              <a:gd name="connsiteY23" fmla="*/ 62 h 14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8216" h="1441413">
                <a:moveTo>
                  <a:pt x="146790" y="62"/>
                </a:moveTo>
                <a:cubicBezTo>
                  <a:pt x="215582" y="-4700"/>
                  <a:pt x="373802" y="263058"/>
                  <a:pt x="413490" y="311212"/>
                </a:cubicBezTo>
                <a:cubicBezTo>
                  <a:pt x="453178" y="359366"/>
                  <a:pt x="380682" y="260412"/>
                  <a:pt x="384915" y="288987"/>
                </a:cubicBezTo>
                <a:cubicBezTo>
                  <a:pt x="389148" y="317562"/>
                  <a:pt x="429894" y="460966"/>
                  <a:pt x="438890" y="482662"/>
                </a:cubicBezTo>
                <a:cubicBezTo>
                  <a:pt x="447886" y="504358"/>
                  <a:pt x="427778" y="403816"/>
                  <a:pt x="438890" y="419162"/>
                </a:cubicBezTo>
                <a:cubicBezTo>
                  <a:pt x="450002" y="434508"/>
                  <a:pt x="497628" y="554100"/>
                  <a:pt x="505565" y="574737"/>
                </a:cubicBezTo>
                <a:cubicBezTo>
                  <a:pt x="513503" y="595375"/>
                  <a:pt x="497098" y="522879"/>
                  <a:pt x="486515" y="542987"/>
                </a:cubicBezTo>
                <a:cubicBezTo>
                  <a:pt x="475932" y="563095"/>
                  <a:pt x="452648" y="641941"/>
                  <a:pt x="442065" y="695387"/>
                </a:cubicBezTo>
                <a:cubicBezTo>
                  <a:pt x="431482" y="748833"/>
                  <a:pt x="430423" y="843025"/>
                  <a:pt x="423015" y="863662"/>
                </a:cubicBezTo>
                <a:cubicBezTo>
                  <a:pt x="415607" y="884299"/>
                  <a:pt x="379623" y="785875"/>
                  <a:pt x="397615" y="819212"/>
                </a:cubicBezTo>
                <a:cubicBezTo>
                  <a:pt x="415607" y="852549"/>
                  <a:pt x="519323" y="1031408"/>
                  <a:pt x="530965" y="1063687"/>
                </a:cubicBezTo>
                <a:cubicBezTo>
                  <a:pt x="542607" y="1095966"/>
                  <a:pt x="444711" y="983254"/>
                  <a:pt x="467465" y="1012887"/>
                </a:cubicBezTo>
                <a:cubicBezTo>
                  <a:pt x="490219" y="1042520"/>
                  <a:pt x="644736" y="1213970"/>
                  <a:pt x="667490" y="1241487"/>
                </a:cubicBezTo>
                <a:cubicBezTo>
                  <a:pt x="690244" y="1269004"/>
                  <a:pt x="603990" y="1177987"/>
                  <a:pt x="603990" y="1177987"/>
                </a:cubicBezTo>
                <a:cubicBezTo>
                  <a:pt x="636269" y="1209208"/>
                  <a:pt x="827298" y="1392300"/>
                  <a:pt x="861165" y="1428812"/>
                </a:cubicBezTo>
                <a:cubicBezTo>
                  <a:pt x="895032" y="1465324"/>
                  <a:pt x="879157" y="1412408"/>
                  <a:pt x="807190" y="1397062"/>
                </a:cubicBezTo>
                <a:cubicBezTo>
                  <a:pt x="735223" y="1381716"/>
                  <a:pt x="540490" y="1440454"/>
                  <a:pt x="429365" y="1336737"/>
                </a:cubicBezTo>
                <a:cubicBezTo>
                  <a:pt x="318240" y="1233020"/>
                  <a:pt x="172190" y="845141"/>
                  <a:pt x="140440" y="774762"/>
                </a:cubicBezTo>
                <a:cubicBezTo>
                  <a:pt x="108690" y="704383"/>
                  <a:pt x="249977" y="990662"/>
                  <a:pt x="238865" y="914462"/>
                </a:cubicBezTo>
                <a:cubicBezTo>
                  <a:pt x="227753" y="838262"/>
                  <a:pt x="100752" y="402758"/>
                  <a:pt x="73765" y="317562"/>
                </a:cubicBezTo>
                <a:cubicBezTo>
                  <a:pt x="46778" y="232366"/>
                  <a:pt x="75882" y="432391"/>
                  <a:pt x="76940" y="403287"/>
                </a:cubicBezTo>
                <a:cubicBezTo>
                  <a:pt x="77998" y="374183"/>
                  <a:pt x="92815" y="153520"/>
                  <a:pt x="80115" y="142937"/>
                </a:cubicBezTo>
                <a:cubicBezTo>
                  <a:pt x="67415" y="132354"/>
                  <a:pt x="-8256" y="357250"/>
                  <a:pt x="740" y="339787"/>
                </a:cubicBezTo>
                <a:cubicBezTo>
                  <a:pt x="9736" y="322325"/>
                  <a:pt x="77998" y="4824"/>
                  <a:pt x="146790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1D33F90-3B32-EDEB-952A-E5A21FB515D1}"/>
              </a:ext>
            </a:extLst>
          </p:cNvPr>
          <p:cNvSpPr/>
          <p:nvPr/>
        </p:nvSpPr>
        <p:spPr>
          <a:xfrm>
            <a:off x="4215313" y="2094436"/>
            <a:ext cx="371857" cy="1134615"/>
          </a:xfrm>
          <a:custGeom>
            <a:avLst/>
            <a:gdLst>
              <a:gd name="connsiteX0" fmla="*/ 369387 w 371857"/>
              <a:gd name="connsiteY0" fmla="*/ 1064 h 1134615"/>
              <a:gd name="connsiteX1" fmla="*/ 255087 w 371857"/>
              <a:gd name="connsiteY1" fmla="*/ 239189 h 1134615"/>
              <a:gd name="connsiteX2" fmla="*/ 213812 w 371857"/>
              <a:gd name="connsiteY2" fmla="*/ 531289 h 1134615"/>
              <a:gd name="connsiteX3" fmla="*/ 121737 w 371857"/>
              <a:gd name="connsiteY3" fmla="*/ 791639 h 1134615"/>
              <a:gd name="connsiteX4" fmla="*/ 166187 w 371857"/>
              <a:gd name="connsiteY4" fmla="*/ 705914 h 1134615"/>
              <a:gd name="connsiteX5" fmla="*/ 42362 w 371857"/>
              <a:gd name="connsiteY5" fmla="*/ 953564 h 1134615"/>
              <a:gd name="connsiteX6" fmla="*/ 13787 w 371857"/>
              <a:gd name="connsiteY6" fmla="*/ 1121839 h 1134615"/>
              <a:gd name="connsiteX7" fmla="*/ 7437 w 371857"/>
              <a:gd name="connsiteY7" fmla="*/ 1045639 h 1134615"/>
              <a:gd name="connsiteX8" fmla="*/ 118562 w 371857"/>
              <a:gd name="connsiteY8" fmla="*/ 436039 h 1134615"/>
              <a:gd name="connsiteX9" fmla="*/ 102687 w 371857"/>
              <a:gd name="connsiteY9" fmla="*/ 515414 h 1134615"/>
              <a:gd name="connsiteX10" fmla="*/ 169362 w 371857"/>
              <a:gd name="connsiteY10" fmla="*/ 124889 h 1134615"/>
              <a:gd name="connsiteX11" fmla="*/ 134437 w 371857"/>
              <a:gd name="connsiteY11" fmla="*/ 334439 h 1134615"/>
              <a:gd name="connsiteX12" fmla="*/ 369387 w 371857"/>
              <a:gd name="connsiteY12" fmla="*/ 1064 h 113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857" h="1134615">
                <a:moveTo>
                  <a:pt x="369387" y="1064"/>
                </a:moveTo>
                <a:cubicBezTo>
                  <a:pt x="389495" y="-14811"/>
                  <a:pt x="281016" y="150818"/>
                  <a:pt x="255087" y="239189"/>
                </a:cubicBezTo>
                <a:cubicBezTo>
                  <a:pt x="229158" y="327560"/>
                  <a:pt x="236037" y="439214"/>
                  <a:pt x="213812" y="531289"/>
                </a:cubicBezTo>
                <a:cubicBezTo>
                  <a:pt x="191587" y="623364"/>
                  <a:pt x="129674" y="762535"/>
                  <a:pt x="121737" y="791639"/>
                </a:cubicBezTo>
                <a:cubicBezTo>
                  <a:pt x="113800" y="820743"/>
                  <a:pt x="179416" y="678927"/>
                  <a:pt x="166187" y="705914"/>
                </a:cubicBezTo>
                <a:cubicBezTo>
                  <a:pt x="152958" y="732902"/>
                  <a:pt x="67762" y="884243"/>
                  <a:pt x="42362" y="953564"/>
                </a:cubicBezTo>
                <a:cubicBezTo>
                  <a:pt x="16962" y="1022885"/>
                  <a:pt x="19608" y="1106493"/>
                  <a:pt x="13787" y="1121839"/>
                </a:cubicBezTo>
                <a:cubicBezTo>
                  <a:pt x="7966" y="1137185"/>
                  <a:pt x="-10025" y="1159939"/>
                  <a:pt x="7437" y="1045639"/>
                </a:cubicBezTo>
                <a:cubicBezTo>
                  <a:pt x="24899" y="931339"/>
                  <a:pt x="102687" y="524410"/>
                  <a:pt x="118562" y="436039"/>
                </a:cubicBezTo>
                <a:cubicBezTo>
                  <a:pt x="134437" y="347668"/>
                  <a:pt x="94220" y="567272"/>
                  <a:pt x="102687" y="515414"/>
                </a:cubicBezTo>
                <a:cubicBezTo>
                  <a:pt x="111154" y="463556"/>
                  <a:pt x="164070" y="155051"/>
                  <a:pt x="169362" y="124889"/>
                </a:cubicBezTo>
                <a:cubicBezTo>
                  <a:pt x="174654" y="94727"/>
                  <a:pt x="103216" y="349785"/>
                  <a:pt x="134437" y="334439"/>
                </a:cubicBezTo>
                <a:cubicBezTo>
                  <a:pt x="165658" y="319093"/>
                  <a:pt x="349279" y="16939"/>
                  <a:pt x="369387" y="10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5D377E20-8567-4D73-7BD0-63882DE81DEC}"/>
              </a:ext>
            </a:extLst>
          </p:cNvPr>
          <p:cNvSpPr/>
          <p:nvPr/>
        </p:nvSpPr>
        <p:spPr>
          <a:xfrm>
            <a:off x="3177788" y="2891259"/>
            <a:ext cx="1222456" cy="512341"/>
          </a:xfrm>
          <a:custGeom>
            <a:avLst/>
            <a:gdLst>
              <a:gd name="connsiteX0" fmla="*/ 117862 w 1222456"/>
              <a:gd name="connsiteY0" fmla="*/ 328191 h 512341"/>
              <a:gd name="connsiteX1" fmla="*/ 486162 w 1222456"/>
              <a:gd name="connsiteY1" fmla="*/ 404391 h 512341"/>
              <a:gd name="connsiteX2" fmla="*/ 422662 w 1222456"/>
              <a:gd name="connsiteY2" fmla="*/ 420266 h 512341"/>
              <a:gd name="connsiteX3" fmla="*/ 736987 w 1222456"/>
              <a:gd name="connsiteY3" fmla="*/ 378991 h 512341"/>
              <a:gd name="connsiteX4" fmla="*/ 683012 w 1222456"/>
              <a:gd name="connsiteY4" fmla="*/ 388516 h 512341"/>
              <a:gd name="connsiteX5" fmla="*/ 790962 w 1222456"/>
              <a:gd name="connsiteY5" fmla="*/ 344066 h 512341"/>
              <a:gd name="connsiteX6" fmla="*/ 1051312 w 1222456"/>
              <a:gd name="connsiteY6" fmla="*/ 159916 h 512341"/>
              <a:gd name="connsiteX7" fmla="*/ 1006862 w 1222456"/>
              <a:gd name="connsiteY7" fmla="*/ 178966 h 512341"/>
              <a:gd name="connsiteX8" fmla="*/ 1213237 w 1222456"/>
              <a:gd name="connsiteY8" fmla="*/ 7516 h 512341"/>
              <a:gd name="connsiteX9" fmla="*/ 1168787 w 1222456"/>
              <a:gd name="connsiteY9" fmla="*/ 55141 h 512341"/>
              <a:gd name="connsiteX10" fmla="*/ 1010037 w 1222456"/>
              <a:gd name="connsiteY10" fmla="*/ 274216 h 512341"/>
              <a:gd name="connsiteX11" fmla="*/ 663962 w 1222456"/>
              <a:gd name="connsiteY11" fmla="*/ 461541 h 512341"/>
              <a:gd name="connsiteX12" fmla="*/ 778262 w 1222456"/>
              <a:gd name="connsiteY12" fmla="*/ 467891 h 512341"/>
              <a:gd name="connsiteX13" fmla="*/ 263912 w 1222456"/>
              <a:gd name="connsiteY13" fmla="*/ 512341 h 512341"/>
              <a:gd name="connsiteX14" fmla="*/ 365512 w 1222456"/>
              <a:gd name="connsiteY14" fmla="*/ 502816 h 512341"/>
              <a:gd name="connsiteX15" fmla="*/ 3562 w 1222456"/>
              <a:gd name="connsiteY15" fmla="*/ 378991 h 512341"/>
              <a:gd name="connsiteX16" fmla="*/ 178187 w 1222456"/>
              <a:gd name="connsiteY16" fmla="*/ 413916 h 512341"/>
              <a:gd name="connsiteX17" fmla="*/ 117862 w 1222456"/>
              <a:gd name="connsiteY17" fmla="*/ 328191 h 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2456" h="512341">
                <a:moveTo>
                  <a:pt x="117862" y="328191"/>
                </a:moveTo>
                <a:cubicBezTo>
                  <a:pt x="169191" y="326604"/>
                  <a:pt x="435362" y="389045"/>
                  <a:pt x="486162" y="404391"/>
                </a:cubicBezTo>
                <a:cubicBezTo>
                  <a:pt x="536962" y="419737"/>
                  <a:pt x="380858" y="424499"/>
                  <a:pt x="422662" y="420266"/>
                </a:cubicBezTo>
                <a:cubicBezTo>
                  <a:pt x="464466" y="416033"/>
                  <a:pt x="693595" y="384283"/>
                  <a:pt x="736987" y="378991"/>
                </a:cubicBezTo>
                <a:cubicBezTo>
                  <a:pt x="780379" y="373699"/>
                  <a:pt x="674016" y="394337"/>
                  <a:pt x="683012" y="388516"/>
                </a:cubicBezTo>
                <a:cubicBezTo>
                  <a:pt x="692008" y="382695"/>
                  <a:pt x="729579" y="382166"/>
                  <a:pt x="790962" y="344066"/>
                </a:cubicBezTo>
                <a:cubicBezTo>
                  <a:pt x="852345" y="305966"/>
                  <a:pt x="1015329" y="187433"/>
                  <a:pt x="1051312" y="159916"/>
                </a:cubicBezTo>
                <a:cubicBezTo>
                  <a:pt x="1087295" y="132399"/>
                  <a:pt x="979875" y="204366"/>
                  <a:pt x="1006862" y="178966"/>
                </a:cubicBezTo>
                <a:cubicBezTo>
                  <a:pt x="1033850" y="153566"/>
                  <a:pt x="1186249" y="28154"/>
                  <a:pt x="1213237" y="7516"/>
                </a:cubicBezTo>
                <a:cubicBezTo>
                  <a:pt x="1240225" y="-13122"/>
                  <a:pt x="1202654" y="10691"/>
                  <a:pt x="1168787" y="55141"/>
                </a:cubicBezTo>
                <a:cubicBezTo>
                  <a:pt x="1134920" y="99591"/>
                  <a:pt x="1094175" y="206483"/>
                  <a:pt x="1010037" y="274216"/>
                </a:cubicBezTo>
                <a:cubicBezTo>
                  <a:pt x="925900" y="341949"/>
                  <a:pt x="702591" y="429262"/>
                  <a:pt x="663962" y="461541"/>
                </a:cubicBezTo>
                <a:cubicBezTo>
                  <a:pt x="625333" y="493820"/>
                  <a:pt x="844937" y="459424"/>
                  <a:pt x="778262" y="467891"/>
                </a:cubicBezTo>
                <a:cubicBezTo>
                  <a:pt x="711587" y="476358"/>
                  <a:pt x="332704" y="506520"/>
                  <a:pt x="263912" y="512341"/>
                </a:cubicBezTo>
                <a:lnTo>
                  <a:pt x="365512" y="502816"/>
                </a:lnTo>
                <a:cubicBezTo>
                  <a:pt x="322120" y="480591"/>
                  <a:pt x="34783" y="393808"/>
                  <a:pt x="3562" y="378991"/>
                </a:cubicBezTo>
                <a:cubicBezTo>
                  <a:pt x="-27659" y="364174"/>
                  <a:pt x="155962" y="418149"/>
                  <a:pt x="178187" y="413916"/>
                </a:cubicBezTo>
                <a:cubicBezTo>
                  <a:pt x="200412" y="409683"/>
                  <a:pt x="66533" y="329778"/>
                  <a:pt x="117862" y="328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4D90022A-32C1-EFB8-9D23-0615A76DA39D}"/>
              </a:ext>
            </a:extLst>
          </p:cNvPr>
          <p:cNvSpPr/>
          <p:nvPr/>
        </p:nvSpPr>
        <p:spPr>
          <a:xfrm>
            <a:off x="2989450" y="2035049"/>
            <a:ext cx="494443" cy="144677"/>
          </a:xfrm>
          <a:custGeom>
            <a:avLst/>
            <a:gdLst>
              <a:gd name="connsiteX0" fmla="*/ 36325 w 494443"/>
              <a:gd name="connsiteY0" fmla="*/ 19176 h 144677"/>
              <a:gd name="connsiteX1" fmla="*/ 341125 w 494443"/>
              <a:gd name="connsiteY1" fmla="*/ 22351 h 144677"/>
              <a:gd name="connsiteX2" fmla="*/ 315725 w 494443"/>
              <a:gd name="connsiteY2" fmla="*/ 16001 h 144677"/>
              <a:gd name="connsiteX3" fmla="*/ 493525 w 494443"/>
              <a:gd name="connsiteY3" fmla="*/ 126 h 144677"/>
              <a:gd name="connsiteX4" fmla="*/ 388750 w 494443"/>
              <a:gd name="connsiteY4" fmla="*/ 25526 h 144677"/>
              <a:gd name="connsiteX5" fmla="*/ 468125 w 494443"/>
              <a:gd name="connsiteY5" fmla="*/ 38226 h 144677"/>
              <a:gd name="connsiteX6" fmla="*/ 299850 w 494443"/>
              <a:gd name="connsiteY6" fmla="*/ 85851 h 144677"/>
              <a:gd name="connsiteX7" fmla="*/ 125225 w 494443"/>
              <a:gd name="connsiteY7" fmla="*/ 139826 h 144677"/>
              <a:gd name="connsiteX8" fmla="*/ 160150 w 494443"/>
              <a:gd name="connsiteY8" fmla="*/ 133476 h 144677"/>
              <a:gd name="connsiteX9" fmla="*/ 1400 w 494443"/>
              <a:gd name="connsiteY9" fmla="*/ 63626 h 144677"/>
              <a:gd name="connsiteX10" fmla="*/ 80775 w 494443"/>
              <a:gd name="connsiteY10" fmla="*/ 73151 h 144677"/>
              <a:gd name="connsiteX11" fmla="*/ 36325 w 494443"/>
              <a:gd name="connsiteY11" fmla="*/ 19176 h 14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4443" h="144677">
                <a:moveTo>
                  <a:pt x="36325" y="19176"/>
                </a:moveTo>
                <a:cubicBezTo>
                  <a:pt x="79717" y="10709"/>
                  <a:pt x="294558" y="22880"/>
                  <a:pt x="341125" y="22351"/>
                </a:cubicBezTo>
                <a:cubicBezTo>
                  <a:pt x="387692" y="21822"/>
                  <a:pt x="290325" y="19705"/>
                  <a:pt x="315725" y="16001"/>
                </a:cubicBezTo>
                <a:cubicBezTo>
                  <a:pt x="341125" y="12297"/>
                  <a:pt x="481354" y="-1461"/>
                  <a:pt x="493525" y="126"/>
                </a:cubicBezTo>
                <a:cubicBezTo>
                  <a:pt x="505696" y="1713"/>
                  <a:pt x="392983" y="19176"/>
                  <a:pt x="388750" y="25526"/>
                </a:cubicBezTo>
                <a:cubicBezTo>
                  <a:pt x="384517" y="31876"/>
                  <a:pt x="482942" y="28172"/>
                  <a:pt x="468125" y="38226"/>
                </a:cubicBezTo>
                <a:cubicBezTo>
                  <a:pt x="453308" y="48280"/>
                  <a:pt x="357000" y="68918"/>
                  <a:pt x="299850" y="85851"/>
                </a:cubicBezTo>
                <a:cubicBezTo>
                  <a:pt x="242700" y="102784"/>
                  <a:pt x="148508" y="131889"/>
                  <a:pt x="125225" y="139826"/>
                </a:cubicBezTo>
                <a:cubicBezTo>
                  <a:pt x="101942" y="147764"/>
                  <a:pt x="180787" y="146176"/>
                  <a:pt x="160150" y="133476"/>
                </a:cubicBezTo>
                <a:cubicBezTo>
                  <a:pt x="139513" y="120776"/>
                  <a:pt x="14629" y="73680"/>
                  <a:pt x="1400" y="63626"/>
                </a:cubicBezTo>
                <a:cubicBezTo>
                  <a:pt x="-11829" y="53572"/>
                  <a:pt x="72837" y="76326"/>
                  <a:pt x="80775" y="73151"/>
                </a:cubicBezTo>
                <a:cubicBezTo>
                  <a:pt x="88713" y="69976"/>
                  <a:pt x="-7067" y="27643"/>
                  <a:pt x="36325" y="19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E776EB1D-5D28-5E26-CB73-A20617CF4C51}"/>
              </a:ext>
            </a:extLst>
          </p:cNvPr>
          <p:cNvSpPr/>
          <p:nvPr/>
        </p:nvSpPr>
        <p:spPr>
          <a:xfrm>
            <a:off x="3818025" y="1955743"/>
            <a:ext cx="532411" cy="165366"/>
          </a:xfrm>
          <a:custGeom>
            <a:avLst/>
            <a:gdLst>
              <a:gd name="connsiteX0" fmla="*/ 61825 w 532411"/>
              <a:gd name="connsiteY0" fmla="*/ 57 h 165366"/>
              <a:gd name="connsiteX1" fmla="*/ 169775 w 532411"/>
              <a:gd name="connsiteY1" fmla="*/ 111182 h 165366"/>
              <a:gd name="connsiteX2" fmla="*/ 160250 w 532411"/>
              <a:gd name="connsiteY2" fmla="*/ 92132 h 165366"/>
              <a:gd name="connsiteX3" fmla="*/ 382500 w 532411"/>
              <a:gd name="connsiteY3" fmla="*/ 76257 h 165366"/>
              <a:gd name="connsiteX4" fmla="*/ 303125 w 532411"/>
              <a:gd name="connsiteY4" fmla="*/ 63557 h 165366"/>
              <a:gd name="connsiteX5" fmla="*/ 426950 w 532411"/>
              <a:gd name="connsiteY5" fmla="*/ 47682 h 165366"/>
              <a:gd name="connsiteX6" fmla="*/ 531725 w 532411"/>
              <a:gd name="connsiteY6" fmla="*/ 79432 h 165366"/>
              <a:gd name="connsiteX7" fmla="*/ 458700 w 532411"/>
              <a:gd name="connsiteY7" fmla="*/ 79432 h 165366"/>
              <a:gd name="connsiteX8" fmla="*/ 214225 w 532411"/>
              <a:gd name="connsiteY8" fmla="*/ 127057 h 165366"/>
              <a:gd name="connsiteX9" fmla="*/ 315825 w 532411"/>
              <a:gd name="connsiteY9" fmla="*/ 165157 h 165366"/>
              <a:gd name="connsiteX10" fmla="*/ 157075 w 532411"/>
              <a:gd name="connsiteY10" fmla="*/ 139757 h 165366"/>
              <a:gd name="connsiteX11" fmla="*/ 1500 w 532411"/>
              <a:gd name="connsiteY11" fmla="*/ 85782 h 165366"/>
              <a:gd name="connsiteX12" fmla="*/ 77700 w 532411"/>
              <a:gd name="connsiteY12" fmla="*/ 95307 h 165366"/>
              <a:gd name="connsiteX13" fmla="*/ 61825 w 532411"/>
              <a:gd name="connsiteY13" fmla="*/ 57 h 1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2411" h="165366">
                <a:moveTo>
                  <a:pt x="61825" y="57"/>
                </a:moveTo>
                <a:cubicBezTo>
                  <a:pt x="77171" y="2703"/>
                  <a:pt x="169775" y="111182"/>
                  <a:pt x="169775" y="111182"/>
                </a:cubicBezTo>
                <a:cubicBezTo>
                  <a:pt x="186179" y="126528"/>
                  <a:pt x="124796" y="97953"/>
                  <a:pt x="160250" y="92132"/>
                </a:cubicBezTo>
                <a:cubicBezTo>
                  <a:pt x="195704" y="86311"/>
                  <a:pt x="358688" y="81019"/>
                  <a:pt x="382500" y="76257"/>
                </a:cubicBezTo>
                <a:cubicBezTo>
                  <a:pt x="406312" y="71495"/>
                  <a:pt x="295717" y="68320"/>
                  <a:pt x="303125" y="63557"/>
                </a:cubicBezTo>
                <a:cubicBezTo>
                  <a:pt x="310533" y="58795"/>
                  <a:pt x="388850" y="45036"/>
                  <a:pt x="426950" y="47682"/>
                </a:cubicBezTo>
                <a:cubicBezTo>
                  <a:pt x="465050" y="50328"/>
                  <a:pt x="526433" y="74140"/>
                  <a:pt x="531725" y="79432"/>
                </a:cubicBezTo>
                <a:cubicBezTo>
                  <a:pt x="537017" y="84724"/>
                  <a:pt x="511617" y="71494"/>
                  <a:pt x="458700" y="79432"/>
                </a:cubicBezTo>
                <a:cubicBezTo>
                  <a:pt x="405783" y="87370"/>
                  <a:pt x="238037" y="112770"/>
                  <a:pt x="214225" y="127057"/>
                </a:cubicBezTo>
                <a:cubicBezTo>
                  <a:pt x="190413" y="141344"/>
                  <a:pt x="325350" y="163040"/>
                  <a:pt x="315825" y="165157"/>
                </a:cubicBezTo>
                <a:cubicBezTo>
                  <a:pt x="306300" y="167274"/>
                  <a:pt x="209463" y="152986"/>
                  <a:pt x="157075" y="139757"/>
                </a:cubicBezTo>
                <a:cubicBezTo>
                  <a:pt x="104688" y="126528"/>
                  <a:pt x="14729" y="93190"/>
                  <a:pt x="1500" y="85782"/>
                </a:cubicBezTo>
                <a:cubicBezTo>
                  <a:pt x="-11729" y="78374"/>
                  <a:pt x="66588" y="104303"/>
                  <a:pt x="77700" y="95307"/>
                </a:cubicBezTo>
                <a:cubicBezTo>
                  <a:pt x="88812" y="86311"/>
                  <a:pt x="46479" y="-2589"/>
                  <a:pt x="61825" y="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502E0B06-44E8-5656-627D-B53295A8DBA4}"/>
              </a:ext>
            </a:extLst>
          </p:cNvPr>
          <p:cNvSpPr/>
          <p:nvPr/>
        </p:nvSpPr>
        <p:spPr>
          <a:xfrm>
            <a:off x="3505030" y="1762096"/>
            <a:ext cx="555798" cy="136717"/>
          </a:xfrm>
          <a:custGeom>
            <a:avLst/>
            <a:gdLst>
              <a:gd name="connsiteX0" fmla="*/ 170 w 555798"/>
              <a:gd name="connsiteY0" fmla="*/ 123854 h 136717"/>
              <a:gd name="connsiteX1" fmla="*/ 228770 w 555798"/>
              <a:gd name="connsiteY1" fmla="*/ 76229 h 136717"/>
              <a:gd name="connsiteX2" fmla="*/ 190670 w 555798"/>
              <a:gd name="connsiteY2" fmla="*/ 29 h 136717"/>
              <a:gd name="connsiteX3" fmla="*/ 295445 w 555798"/>
              <a:gd name="connsiteY3" fmla="*/ 66704 h 136717"/>
              <a:gd name="connsiteX4" fmla="*/ 292270 w 555798"/>
              <a:gd name="connsiteY4" fmla="*/ 38129 h 136717"/>
              <a:gd name="connsiteX5" fmla="*/ 409745 w 555798"/>
              <a:gd name="connsiteY5" fmla="*/ 63529 h 136717"/>
              <a:gd name="connsiteX6" fmla="*/ 355770 w 555798"/>
              <a:gd name="connsiteY6" fmla="*/ 34954 h 136717"/>
              <a:gd name="connsiteX7" fmla="*/ 470070 w 555798"/>
              <a:gd name="connsiteY7" fmla="*/ 57179 h 136717"/>
              <a:gd name="connsiteX8" fmla="*/ 555795 w 555798"/>
              <a:gd name="connsiteY8" fmla="*/ 104804 h 136717"/>
              <a:gd name="connsiteX9" fmla="*/ 466895 w 555798"/>
              <a:gd name="connsiteY9" fmla="*/ 88929 h 136717"/>
              <a:gd name="connsiteX10" fmla="*/ 358945 w 555798"/>
              <a:gd name="connsiteY10" fmla="*/ 104804 h 136717"/>
              <a:gd name="connsiteX11" fmla="*/ 127170 w 555798"/>
              <a:gd name="connsiteY11" fmla="*/ 136554 h 136717"/>
              <a:gd name="connsiteX12" fmla="*/ 270045 w 555798"/>
              <a:gd name="connsiteY12" fmla="*/ 117504 h 136717"/>
              <a:gd name="connsiteX13" fmla="*/ 170 w 555798"/>
              <a:gd name="connsiteY13" fmla="*/ 123854 h 13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798" h="136717">
                <a:moveTo>
                  <a:pt x="170" y="123854"/>
                </a:moveTo>
                <a:cubicBezTo>
                  <a:pt x="-6709" y="116975"/>
                  <a:pt x="197020" y="96866"/>
                  <a:pt x="228770" y="76229"/>
                </a:cubicBezTo>
                <a:cubicBezTo>
                  <a:pt x="260520" y="55592"/>
                  <a:pt x="179558" y="1616"/>
                  <a:pt x="190670" y="29"/>
                </a:cubicBezTo>
                <a:cubicBezTo>
                  <a:pt x="201782" y="-1558"/>
                  <a:pt x="278512" y="60354"/>
                  <a:pt x="295445" y="66704"/>
                </a:cubicBezTo>
                <a:cubicBezTo>
                  <a:pt x="312378" y="73054"/>
                  <a:pt x="273220" y="38658"/>
                  <a:pt x="292270" y="38129"/>
                </a:cubicBezTo>
                <a:cubicBezTo>
                  <a:pt x="311320" y="37600"/>
                  <a:pt x="399162" y="64058"/>
                  <a:pt x="409745" y="63529"/>
                </a:cubicBezTo>
                <a:cubicBezTo>
                  <a:pt x="420328" y="63000"/>
                  <a:pt x="345716" y="36012"/>
                  <a:pt x="355770" y="34954"/>
                </a:cubicBezTo>
                <a:cubicBezTo>
                  <a:pt x="365824" y="33896"/>
                  <a:pt x="436733" y="45537"/>
                  <a:pt x="470070" y="57179"/>
                </a:cubicBezTo>
                <a:cubicBezTo>
                  <a:pt x="503407" y="68821"/>
                  <a:pt x="556324" y="99512"/>
                  <a:pt x="555795" y="104804"/>
                </a:cubicBezTo>
                <a:cubicBezTo>
                  <a:pt x="555266" y="110096"/>
                  <a:pt x="499703" y="88929"/>
                  <a:pt x="466895" y="88929"/>
                </a:cubicBezTo>
                <a:cubicBezTo>
                  <a:pt x="434087" y="88929"/>
                  <a:pt x="358945" y="104804"/>
                  <a:pt x="358945" y="104804"/>
                </a:cubicBezTo>
                <a:lnTo>
                  <a:pt x="127170" y="136554"/>
                </a:lnTo>
                <a:cubicBezTo>
                  <a:pt x="112353" y="138671"/>
                  <a:pt x="288037" y="119621"/>
                  <a:pt x="270045" y="117504"/>
                </a:cubicBezTo>
                <a:cubicBezTo>
                  <a:pt x="252053" y="115387"/>
                  <a:pt x="7049" y="130733"/>
                  <a:pt x="170" y="1238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DDE548E7-49B3-6FD7-290B-750D95528041}"/>
              </a:ext>
            </a:extLst>
          </p:cNvPr>
          <p:cNvSpPr/>
          <p:nvPr/>
        </p:nvSpPr>
        <p:spPr>
          <a:xfrm>
            <a:off x="3336711" y="2943098"/>
            <a:ext cx="559128" cy="200262"/>
          </a:xfrm>
          <a:custGeom>
            <a:avLst/>
            <a:gdLst>
              <a:gd name="connsiteX0" fmla="*/ 214 w 559128"/>
              <a:gd name="connsiteY0" fmla="*/ 130302 h 200262"/>
              <a:gd name="connsiteX1" fmla="*/ 79589 w 559128"/>
              <a:gd name="connsiteY1" fmla="*/ 98552 h 200262"/>
              <a:gd name="connsiteX2" fmla="*/ 47839 w 559128"/>
              <a:gd name="connsiteY2" fmla="*/ 60452 h 200262"/>
              <a:gd name="connsiteX3" fmla="*/ 206589 w 559128"/>
              <a:gd name="connsiteY3" fmla="*/ 63627 h 200262"/>
              <a:gd name="connsiteX4" fmla="*/ 158964 w 559128"/>
              <a:gd name="connsiteY4" fmla="*/ 41402 h 200262"/>
              <a:gd name="connsiteX5" fmla="*/ 320889 w 559128"/>
              <a:gd name="connsiteY5" fmla="*/ 63627 h 200262"/>
              <a:gd name="connsiteX6" fmla="*/ 466939 w 559128"/>
              <a:gd name="connsiteY6" fmla="*/ 44577 h 200262"/>
              <a:gd name="connsiteX7" fmla="*/ 412964 w 559128"/>
              <a:gd name="connsiteY7" fmla="*/ 47752 h 200262"/>
              <a:gd name="connsiteX8" fmla="*/ 559014 w 559128"/>
              <a:gd name="connsiteY8" fmla="*/ 127 h 200262"/>
              <a:gd name="connsiteX9" fmla="*/ 438364 w 559128"/>
              <a:gd name="connsiteY9" fmla="*/ 35052 h 200262"/>
              <a:gd name="connsiteX10" fmla="*/ 498689 w 559128"/>
              <a:gd name="connsiteY10" fmla="*/ 73152 h 200262"/>
              <a:gd name="connsiteX11" fmla="*/ 209764 w 559128"/>
              <a:gd name="connsiteY11" fmla="*/ 111252 h 200262"/>
              <a:gd name="connsiteX12" fmla="*/ 508214 w 559128"/>
              <a:gd name="connsiteY12" fmla="*/ 117602 h 200262"/>
              <a:gd name="connsiteX13" fmla="*/ 320889 w 559128"/>
              <a:gd name="connsiteY13" fmla="*/ 136652 h 200262"/>
              <a:gd name="connsiteX14" fmla="*/ 530439 w 559128"/>
              <a:gd name="connsiteY14" fmla="*/ 123952 h 200262"/>
              <a:gd name="connsiteX15" fmla="*/ 244689 w 559128"/>
              <a:gd name="connsiteY15" fmla="*/ 136652 h 200262"/>
              <a:gd name="connsiteX16" fmla="*/ 66889 w 559128"/>
              <a:gd name="connsiteY16" fmla="*/ 200152 h 200262"/>
              <a:gd name="connsiteX17" fmla="*/ 152614 w 559128"/>
              <a:gd name="connsiteY17" fmla="*/ 152527 h 200262"/>
              <a:gd name="connsiteX18" fmla="*/ 63714 w 559128"/>
              <a:gd name="connsiteY18" fmla="*/ 171577 h 200262"/>
              <a:gd name="connsiteX19" fmla="*/ 108164 w 559128"/>
              <a:gd name="connsiteY19" fmla="*/ 149352 h 200262"/>
              <a:gd name="connsiteX20" fmla="*/ 214 w 559128"/>
              <a:gd name="connsiteY20" fmla="*/ 130302 h 2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9128" h="200262">
                <a:moveTo>
                  <a:pt x="214" y="130302"/>
                </a:moveTo>
                <a:cubicBezTo>
                  <a:pt x="-4549" y="121835"/>
                  <a:pt x="71652" y="110194"/>
                  <a:pt x="79589" y="98552"/>
                </a:cubicBezTo>
                <a:cubicBezTo>
                  <a:pt x="87527" y="86910"/>
                  <a:pt x="26672" y="66273"/>
                  <a:pt x="47839" y="60452"/>
                </a:cubicBezTo>
                <a:cubicBezTo>
                  <a:pt x="69006" y="54631"/>
                  <a:pt x="188068" y="66802"/>
                  <a:pt x="206589" y="63627"/>
                </a:cubicBezTo>
                <a:cubicBezTo>
                  <a:pt x="225110" y="60452"/>
                  <a:pt x="139914" y="41402"/>
                  <a:pt x="158964" y="41402"/>
                </a:cubicBezTo>
                <a:cubicBezTo>
                  <a:pt x="178014" y="41402"/>
                  <a:pt x="269560" y="63098"/>
                  <a:pt x="320889" y="63627"/>
                </a:cubicBezTo>
                <a:cubicBezTo>
                  <a:pt x="372218" y="64156"/>
                  <a:pt x="451593" y="47223"/>
                  <a:pt x="466939" y="44577"/>
                </a:cubicBezTo>
                <a:cubicBezTo>
                  <a:pt x="482285" y="41931"/>
                  <a:pt x="397618" y="55160"/>
                  <a:pt x="412964" y="47752"/>
                </a:cubicBezTo>
                <a:cubicBezTo>
                  <a:pt x="428310" y="40344"/>
                  <a:pt x="554781" y="2244"/>
                  <a:pt x="559014" y="127"/>
                </a:cubicBezTo>
                <a:cubicBezTo>
                  <a:pt x="563247" y="-1990"/>
                  <a:pt x="448418" y="22881"/>
                  <a:pt x="438364" y="35052"/>
                </a:cubicBezTo>
                <a:cubicBezTo>
                  <a:pt x="428310" y="47223"/>
                  <a:pt x="536789" y="60452"/>
                  <a:pt x="498689" y="73152"/>
                </a:cubicBezTo>
                <a:cubicBezTo>
                  <a:pt x="460589" y="85852"/>
                  <a:pt x="208177" y="103844"/>
                  <a:pt x="209764" y="111252"/>
                </a:cubicBezTo>
                <a:cubicBezTo>
                  <a:pt x="211351" y="118660"/>
                  <a:pt x="489693" y="113369"/>
                  <a:pt x="508214" y="117602"/>
                </a:cubicBezTo>
                <a:cubicBezTo>
                  <a:pt x="526735" y="121835"/>
                  <a:pt x="317185" y="135594"/>
                  <a:pt x="320889" y="136652"/>
                </a:cubicBezTo>
                <a:cubicBezTo>
                  <a:pt x="324593" y="137710"/>
                  <a:pt x="543139" y="123952"/>
                  <a:pt x="530439" y="123952"/>
                </a:cubicBezTo>
                <a:cubicBezTo>
                  <a:pt x="517739" y="123952"/>
                  <a:pt x="321947" y="123952"/>
                  <a:pt x="244689" y="136652"/>
                </a:cubicBezTo>
                <a:cubicBezTo>
                  <a:pt x="167431" y="149352"/>
                  <a:pt x="82235" y="197506"/>
                  <a:pt x="66889" y="200152"/>
                </a:cubicBezTo>
                <a:cubicBezTo>
                  <a:pt x="51543" y="202798"/>
                  <a:pt x="153143" y="157290"/>
                  <a:pt x="152614" y="152527"/>
                </a:cubicBezTo>
                <a:cubicBezTo>
                  <a:pt x="152085" y="147765"/>
                  <a:pt x="71122" y="172106"/>
                  <a:pt x="63714" y="171577"/>
                </a:cubicBezTo>
                <a:cubicBezTo>
                  <a:pt x="56306" y="171048"/>
                  <a:pt x="113985" y="154644"/>
                  <a:pt x="108164" y="149352"/>
                </a:cubicBezTo>
                <a:cubicBezTo>
                  <a:pt x="102343" y="144060"/>
                  <a:pt x="4977" y="138769"/>
                  <a:pt x="214" y="1303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3844EA6-5261-44B3-6FCF-D4B36F877DFD}"/>
              </a:ext>
            </a:extLst>
          </p:cNvPr>
          <p:cNvSpPr/>
          <p:nvPr/>
        </p:nvSpPr>
        <p:spPr>
          <a:xfrm>
            <a:off x="3488898" y="3107732"/>
            <a:ext cx="491879" cy="95879"/>
          </a:xfrm>
          <a:custGeom>
            <a:avLst/>
            <a:gdLst>
              <a:gd name="connsiteX0" fmla="*/ 427 w 491879"/>
              <a:gd name="connsiteY0" fmla="*/ 51393 h 95879"/>
              <a:gd name="connsiteX1" fmla="*/ 111552 w 491879"/>
              <a:gd name="connsiteY1" fmla="*/ 22818 h 95879"/>
              <a:gd name="connsiteX2" fmla="*/ 241727 w 491879"/>
              <a:gd name="connsiteY2" fmla="*/ 45043 h 95879"/>
              <a:gd name="connsiteX3" fmla="*/ 238552 w 491879"/>
              <a:gd name="connsiteY3" fmla="*/ 19643 h 95879"/>
              <a:gd name="connsiteX4" fmla="*/ 365552 w 491879"/>
              <a:gd name="connsiteY4" fmla="*/ 67268 h 95879"/>
              <a:gd name="connsiteX5" fmla="*/ 489377 w 491879"/>
              <a:gd name="connsiteY5" fmla="*/ 95843 h 95879"/>
              <a:gd name="connsiteX6" fmla="*/ 448102 w 491879"/>
              <a:gd name="connsiteY6" fmla="*/ 73618 h 95879"/>
              <a:gd name="connsiteX7" fmla="*/ 441752 w 491879"/>
              <a:gd name="connsiteY7" fmla="*/ 89493 h 95879"/>
              <a:gd name="connsiteX8" fmla="*/ 362377 w 491879"/>
              <a:gd name="connsiteY8" fmla="*/ 41868 h 95879"/>
              <a:gd name="connsiteX9" fmla="*/ 241727 w 491879"/>
              <a:gd name="connsiteY9" fmla="*/ 22818 h 95879"/>
              <a:gd name="connsiteX10" fmla="*/ 152827 w 491879"/>
              <a:gd name="connsiteY10" fmla="*/ 593 h 95879"/>
              <a:gd name="connsiteX11" fmla="*/ 427 w 491879"/>
              <a:gd name="connsiteY11" fmla="*/ 51393 h 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79" h="95879">
                <a:moveTo>
                  <a:pt x="427" y="51393"/>
                </a:moveTo>
                <a:cubicBezTo>
                  <a:pt x="-6452" y="55097"/>
                  <a:pt x="71335" y="23876"/>
                  <a:pt x="111552" y="22818"/>
                </a:cubicBezTo>
                <a:cubicBezTo>
                  <a:pt x="151769" y="21760"/>
                  <a:pt x="220560" y="45572"/>
                  <a:pt x="241727" y="45043"/>
                </a:cubicBezTo>
                <a:cubicBezTo>
                  <a:pt x="262894" y="44514"/>
                  <a:pt x="217914" y="15939"/>
                  <a:pt x="238552" y="19643"/>
                </a:cubicBezTo>
                <a:cubicBezTo>
                  <a:pt x="259190" y="23347"/>
                  <a:pt x="323748" y="54568"/>
                  <a:pt x="365552" y="67268"/>
                </a:cubicBezTo>
                <a:cubicBezTo>
                  <a:pt x="407356" y="79968"/>
                  <a:pt x="475619" y="94785"/>
                  <a:pt x="489377" y="95843"/>
                </a:cubicBezTo>
                <a:cubicBezTo>
                  <a:pt x="503135" y="96901"/>
                  <a:pt x="456039" y="74676"/>
                  <a:pt x="448102" y="73618"/>
                </a:cubicBezTo>
                <a:cubicBezTo>
                  <a:pt x="440165" y="72560"/>
                  <a:pt x="456039" y="94785"/>
                  <a:pt x="441752" y="89493"/>
                </a:cubicBezTo>
                <a:cubicBezTo>
                  <a:pt x="427465" y="84201"/>
                  <a:pt x="395714" y="52980"/>
                  <a:pt x="362377" y="41868"/>
                </a:cubicBezTo>
                <a:cubicBezTo>
                  <a:pt x="329040" y="30756"/>
                  <a:pt x="276652" y="29697"/>
                  <a:pt x="241727" y="22818"/>
                </a:cubicBezTo>
                <a:cubicBezTo>
                  <a:pt x="206802" y="15939"/>
                  <a:pt x="190927" y="-3640"/>
                  <a:pt x="152827" y="593"/>
                </a:cubicBezTo>
                <a:cubicBezTo>
                  <a:pt x="114727" y="4826"/>
                  <a:pt x="7306" y="47689"/>
                  <a:pt x="427" y="5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BDF4270-7F16-422E-8B17-2CFFFA57CBD2}"/>
              </a:ext>
            </a:extLst>
          </p:cNvPr>
          <p:cNvSpPr/>
          <p:nvPr/>
        </p:nvSpPr>
        <p:spPr>
          <a:xfrm>
            <a:off x="3711530" y="1882508"/>
            <a:ext cx="155620" cy="117405"/>
          </a:xfrm>
          <a:custGeom>
            <a:avLst/>
            <a:gdLst>
              <a:gd name="connsiteX0" fmla="*/ 45 w 155620"/>
              <a:gd name="connsiteY0" fmla="*/ 19317 h 117405"/>
              <a:gd name="connsiteX1" fmla="*/ 76245 w 155620"/>
              <a:gd name="connsiteY1" fmla="*/ 108217 h 117405"/>
              <a:gd name="connsiteX2" fmla="*/ 38145 w 155620"/>
              <a:gd name="connsiteY2" fmla="*/ 114567 h 117405"/>
              <a:gd name="connsiteX3" fmla="*/ 146095 w 155620"/>
              <a:gd name="connsiteY3" fmla="*/ 114567 h 117405"/>
              <a:gd name="connsiteX4" fmla="*/ 111170 w 155620"/>
              <a:gd name="connsiteY4" fmla="*/ 79642 h 117405"/>
              <a:gd name="connsiteX5" fmla="*/ 155620 w 155620"/>
              <a:gd name="connsiteY5" fmla="*/ 16142 h 117405"/>
              <a:gd name="connsiteX6" fmla="*/ 111170 w 155620"/>
              <a:gd name="connsiteY6" fmla="*/ 35192 h 117405"/>
              <a:gd name="connsiteX7" fmla="*/ 146095 w 155620"/>
              <a:gd name="connsiteY7" fmla="*/ 267 h 117405"/>
              <a:gd name="connsiteX8" fmla="*/ 120695 w 155620"/>
              <a:gd name="connsiteY8" fmla="*/ 57417 h 117405"/>
              <a:gd name="connsiteX9" fmla="*/ 133395 w 155620"/>
              <a:gd name="connsiteY9" fmla="*/ 108217 h 117405"/>
              <a:gd name="connsiteX10" fmla="*/ 88945 w 155620"/>
              <a:gd name="connsiteY10" fmla="*/ 105042 h 117405"/>
              <a:gd name="connsiteX11" fmla="*/ 45 w 155620"/>
              <a:gd name="connsiteY11" fmla="*/ 19317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620" h="117405">
                <a:moveTo>
                  <a:pt x="45" y="19317"/>
                </a:moveTo>
                <a:cubicBezTo>
                  <a:pt x="-2072" y="19846"/>
                  <a:pt x="69895" y="92342"/>
                  <a:pt x="76245" y="108217"/>
                </a:cubicBezTo>
                <a:cubicBezTo>
                  <a:pt x="82595" y="124092"/>
                  <a:pt x="26503" y="113509"/>
                  <a:pt x="38145" y="114567"/>
                </a:cubicBezTo>
                <a:cubicBezTo>
                  <a:pt x="49787" y="115625"/>
                  <a:pt x="133924" y="120388"/>
                  <a:pt x="146095" y="114567"/>
                </a:cubicBezTo>
                <a:cubicBezTo>
                  <a:pt x="158266" y="108746"/>
                  <a:pt x="109583" y="96046"/>
                  <a:pt x="111170" y="79642"/>
                </a:cubicBezTo>
                <a:cubicBezTo>
                  <a:pt x="112757" y="63238"/>
                  <a:pt x="155620" y="23550"/>
                  <a:pt x="155620" y="16142"/>
                </a:cubicBezTo>
                <a:cubicBezTo>
                  <a:pt x="155620" y="8734"/>
                  <a:pt x="112758" y="37838"/>
                  <a:pt x="111170" y="35192"/>
                </a:cubicBezTo>
                <a:cubicBezTo>
                  <a:pt x="109583" y="32546"/>
                  <a:pt x="144508" y="-3437"/>
                  <a:pt x="146095" y="267"/>
                </a:cubicBezTo>
                <a:cubicBezTo>
                  <a:pt x="147682" y="3971"/>
                  <a:pt x="122812" y="39425"/>
                  <a:pt x="120695" y="57417"/>
                </a:cubicBezTo>
                <a:cubicBezTo>
                  <a:pt x="118578" y="75409"/>
                  <a:pt x="138687" y="100280"/>
                  <a:pt x="133395" y="108217"/>
                </a:cubicBezTo>
                <a:cubicBezTo>
                  <a:pt x="128103" y="116154"/>
                  <a:pt x="108524" y="114567"/>
                  <a:pt x="88945" y="105042"/>
                </a:cubicBezTo>
                <a:cubicBezTo>
                  <a:pt x="69366" y="95517"/>
                  <a:pt x="2162" y="18788"/>
                  <a:pt x="45" y="19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3A3B00DE-D281-DCE1-A369-D8F6B42BEED1}"/>
              </a:ext>
            </a:extLst>
          </p:cNvPr>
          <p:cNvSpPr/>
          <p:nvPr/>
        </p:nvSpPr>
        <p:spPr>
          <a:xfrm>
            <a:off x="2987199" y="3466797"/>
            <a:ext cx="312689" cy="490880"/>
          </a:xfrm>
          <a:custGeom>
            <a:avLst/>
            <a:gdLst>
              <a:gd name="connsiteX0" fmla="*/ 476 w 312689"/>
              <a:gd name="connsiteY0" fmla="*/ 303 h 490880"/>
              <a:gd name="connsiteX1" fmla="*/ 133826 w 312689"/>
              <a:gd name="connsiteY1" fmla="*/ 216203 h 490880"/>
              <a:gd name="connsiteX2" fmla="*/ 127476 w 312689"/>
              <a:gd name="connsiteY2" fmla="*/ 187628 h 490880"/>
              <a:gd name="connsiteX3" fmla="*/ 206851 w 312689"/>
              <a:gd name="connsiteY3" fmla="*/ 327328 h 490880"/>
              <a:gd name="connsiteX4" fmla="*/ 308451 w 312689"/>
              <a:gd name="connsiteY4" fmla="*/ 486078 h 490880"/>
              <a:gd name="connsiteX5" fmla="*/ 286226 w 312689"/>
              <a:gd name="connsiteY5" fmla="*/ 438453 h 490880"/>
              <a:gd name="connsiteX6" fmla="*/ 219551 w 312689"/>
              <a:gd name="connsiteY6" fmla="*/ 324153 h 490880"/>
              <a:gd name="connsiteX7" fmla="*/ 187801 w 312689"/>
              <a:gd name="connsiteY7" fmla="*/ 270178 h 490880"/>
              <a:gd name="connsiteX8" fmla="*/ 476 w 312689"/>
              <a:gd name="connsiteY8" fmla="*/ 303 h 4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89" h="490880">
                <a:moveTo>
                  <a:pt x="476" y="303"/>
                </a:moveTo>
                <a:cubicBezTo>
                  <a:pt x="-8520" y="-8693"/>
                  <a:pt x="112659" y="184982"/>
                  <a:pt x="133826" y="216203"/>
                </a:cubicBezTo>
                <a:cubicBezTo>
                  <a:pt x="154993" y="247424"/>
                  <a:pt x="115305" y="169107"/>
                  <a:pt x="127476" y="187628"/>
                </a:cubicBezTo>
                <a:cubicBezTo>
                  <a:pt x="139647" y="206149"/>
                  <a:pt x="176689" y="277586"/>
                  <a:pt x="206851" y="327328"/>
                </a:cubicBezTo>
                <a:cubicBezTo>
                  <a:pt x="237014" y="377070"/>
                  <a:pt x="295222" y="467557"/>
                  <a:pt x="308451" y="486078"/>
                </a:cubicBezTo>
                <a:cubicBezTo>
                  <a:pt x="321680" y="504599"/>
                  <a:pt x="301043" y="465441"/>
                  <a:pt x="286226" y="438453"/>
                </a:cubicBezTo>
                <a:cubicBezTo>
                  <a:pt x="271409" y="411465"/>
                  <a:pt x="219551" y="324153"/>
                  <a:pt x="219551" y="324153"/>
                </a:cubicBezTo>
                <a:cubicBezTo>
                  <a:pt x="203147" y="296107"/>
                  <a:pt x="222726" y="319920"/>
                  <a:pt x="187801" y="270178"/>
                </a:cubicBezTo>
                <a:cubicBezTo>
                  <a:pt x="152876" y="220436"/>
                  <a:pt x="9472" y="9299"/>
                  <a:pt x="476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3842CB67-D97D-3E10-4C77-5C3D4BB62898}"/>
              </a:ext>
            </a:extLst>
          </p:cNvPr>
          <p:cNvSpPr/>
          <p:nvPr/>
        </p:nvSpPr>
        <p:spPr>
          <a:xfrm>
            <a:off x="2974597" y="3530389"/>
            <a:ext cx="271610" cy="411762"/>
          </a:xfrm>
          <a:custGeom>
            <a:avLst/>
            <a:gdLst>
              <a:gd name="connsiteX0" fmla="*/ 378 w 271610"/>
              <a:gd name="connsiteY0" fmla="*/ 211 h 411762"/>
              <a:gd name="connsiteX1" fmla="*/ 194053 w 271610"/>
              <a:gd name="connsiteY1" fmla="*/ 254211 h 411762"/>
              <a:gd name="connsiteX2" fmla="*/ 181353 w 271610"/>
              <a:gd name="connsiteY2" fmla="*/ 241511 h 411762"/>
              <a:gd name="connsiteX3" fmla="*/ 270253 w 271610"/>
              <a:gd name="connsiteY3" fmla="*/ 406611 h 411762"/>
              <a:gd name="connsiteX4" fmla="*/ 228978 w 271610"/>
              <a:gd name="connsiteY4" fmla="*/ 355811 h 411762"/>
              <a:gd name="connsiteX5" fmla="*/ 146428 w 271610"/>
              <a:gd name="connsiteY5" fmla="*/ 212936 h 411762"/>
              <a:gd name="connsiteX6" fmla="*/ 378 w 271610"/>
              <a:gd name="connsiteY6" fmla="*/ 211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0" h="411762">
                <a:moveTo>
                  <a:pt x="378" y="211"/>
                </a:moveTo>
                <a:cubicBezTo>
                  <a:pt x="8316" y="7090"/>
                  <a:pt x="194053" y="254211"/>
                  <a:pt x="194053" y="254211"/>
                </a:cubicBezTo>
                <a:cubicBezTo>
                  <a:pt x="224215" y="294428"/>
                  <a:pt x="168653" y="216111"/>
                  <a:pt x="181353" y="241511"/>
                </a:cubicBezTo>
                <a:cubicBezTo>
                  <a:pt x="194053" y="266911"/>
                  <a:pt x="262316" y="387561"/>
                  <a:pt x="270253" y="406611"/>
                </a:cubicBezTo>
                <a:cubicBezTo>
                  <a:pt x="278190" y="425661"/>
                  <a:pt x="249616" y="388090"/>
                  <a:pt x="228978" y="355811"/>
                </a:cubicBezTo>
                <a:cubicBezTo>
                  <a:pt x="208341" y="323532"/>
                  <a:pt x="181353" y="269557"/>
                  <a:pt x="146428" y="212936"/>
                </a:cubicBezTo>
                <a:cubicBezTo>
                  <a:pt x="111503" y="156315"/>
                  <a:pt x="-7560" y="-6668"/>
                  <a:pt x="378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E752AAA1-CBA8-9E2A-DAF3-FDCFB396C2E6}"/>
              </a:ext>
            </a:extLst>
          </p:cNvPr>
          <p:cNvSpPr/>
          <p:nvPr/>
        </p:nvSpPr>
        <p:spPr>
          <a:xfrm>
            <a:off x="2914344" y="3929906"/>
            <a:ext cx="347699" cy="232552"/>
          </a:xfrm>
          <a:custGeom>
            <a:avLst/>
            <a:gdLst>
              <a:gd name="connsiteX0" fmla="*/ 346381 w 347699"/>
              <a:gd name="connsiteY0" fmla="*/ 744 h 232552"/>
              <a:gd name="connsiteX1" fmla="*/ 228906 w 347699"/>
              <a:gd name="connsiteY1" fmla="*/ 61069 h 232552"/>
              <a:gd name="connsiteX2" fmla="*/ 57456 w 347699"/>
              <a:gd name="connsiteY2" fmla="*/ 188069 h 232552"/>
              <a:gd name="connsiteX3" fmla="*/ 133656 w 347699"/>
              <a:gd name="connsiteY3" fmla="*/ 146794 h 232552"/>
              <a:gd name="connsiteX4" fmla="*/ 306 w 347699"/>
              <a:gd name="connsiteY4" fmla="*/ 232519 h 232552"/>
              <a:gd name="connsiteX5" fmla="*/ 98731 w 347699"/>
              <a:gd name="connsiteY5" fmla="*/ 156319 h 232552"/>
              <a:gd name="connsiteX6" fmla="*/ 152706 w 347699"/>
              <a:gd name="connsiteY6" fmla="*/ 99169 h 232552"/>
              <a:gd name="connsiteX7" fmla="*/ 346381 w 347699"/>
              <a:gd name="connsiteY7" fmla="*/ 744 h 23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699" h="232552">
                <a:moveTo>
                  <a:pt x="346381" y="744"/>
                </a:moveTo>
                <a:cubicBezTo>
                  <a:pt x="359081" y="-5606"/>
                  <a:pt x="277060" y="29848"/>
                  <a:pt x="228906" y="61069"/>
                </a:cubicBezTo>
                <a:cubicBezTo>
                  <a:pt x="180752" y="92290"/>
                  <a:pt x="73331" y="173782"/>
                  <a:pt x="57456" y="188069"/>
                </a:cubicBezTo>
                <a:cubicBezTo>
                  <a:pt x="41581" y="202357"/>
                  <a:pt x="143181" y="139386"/>
                  <a:pt x="133656" y="146794"/>
                </a:cubicBezTo>
                <a:cubicBezTo>
                  <a:pt x="124131" y="154202"/>
                  <a:pt x="6127" y="230932"/>
                  <a:pt x="306" y="232519"/>
                </a:cubicBezTo>
                <a:cubicBezTo>
                  <a:pt x="-5515" y="234107"/>
                  <a:pt x="73331" y="178544"/>
                  <a:pt x="98731" y="156319"/>
                </a:cubicBezTo>
                <a:cubicBezTo>
                  <a:pt x="124131" y="134094"/>
                  <a:pt x="113548" y="122982"/>
                  <a:pt x="152706" y="99169"/>
                </a:cubicBezTo>
                <a:cubicBezTo>
                  <a:pt x="191864" y="75357"/>
                  <a:pt x="333681" y="7094"/>
                  <a:pt x="346381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DD99A8F-36CE-4B72-8887-6339F8BC989D}"/>
              </a:ext>
            </a:extLst>
          </p:cNvPr>
          <p:cNvSpPr/>
          <p:nvPr/>
        </p:nvSpPr>
        <p:spPr>
          <a:xfrm>
            <a:off x="3015775" y="3908423"/>
            <a:ext cx="267268" cy="203208"/>
          </a:xfrm>
          <a:custGeom>
            <a:avLst/>
            <a:gdLst>
              <a:gd name="connsiteX0" fmla="*/ 267175 w 267268"/>
              <a:gd name="connsiteY0" fmla="*/ 2 h 203208"/>
              <a:gd name="connsiteX1" fmla="*/ 86200 w 267268"/>
              <a:gd name="connsiteY1" fmla="*/ 136527 h 203208"/>
              <a:gd name="connsiteX2" fmla="*/ 475 w 267268"/>
              <a:gd name="connsiteY2" fmla="*/ 203202 h 203208"/>
              <a:gd name="connsiteX3" fmla="*/ 60800 w 267268"/>
              <a:gd name="connsiteY3" fmla="*/ 139702 h 203208"/>
              <a:gd name="connsiteX4" fmla="*/ 267175 w 267268"/>
              <a:gd name="connsiteY4" fmla="*/ 2 h 20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8" h="203208">
                <a:moveTo>
                  <a:pt x="267175" y="2"/>
                </a:moveTo>
                <a:cubicBezTo>
                  <a:pt x="271408" y="-527"/>
                  <a:pt x="130650" y="102660"/>
                  <a:pt x="86200" y="136527"/>
                </a:cubicBezTo>
                <a:cubicBezTo>
                  <a:pt x="41750" y="170394"/>
                  <a:pt x="4708" y="202673"/>
                  <a:pt x="475" y="203202"/>
                </a:cubicBezTo>
                <a:cubicBezTo>
                  <a:pt x="-3758" y="203731"/>
                  <a:pt x="20584" y="169335"/>
                  <a:pt x="60800" y="139702"/>
                </a:cubicBezTo>
                <a:cubicBezTo>
                  <a:pt x="101016" y="110069"/>
                  <a:pt x="262942" y="531"/>
                  <a:pt x="26717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EB506E0-C674-C9AC-C716-B3C1C46584FA}"/>
              </a:ext>
            </a:extLst>
          </p:cNvPr>
          <p:cNvSpPr/>
          <p:nvPr/>
        </p:nvSpPr>
        <p:spPr>
          <a:xfrm>
            <a:off x="2945110" y="3597114"/>
            <a:ext cx="144894" cy="168436"/>
          </a:xfrm>
          <a:custGeom>
            <a:avLst/>
            <a:gdLst>
              <a:gd name="connsiteX0" fmla="*/ 29865 w 144894"/>
              <a:gd name="connsiteY0" fmla="*/ 161 h 168436"/>
              <a:gd name="connsiteX1" fmla="*/ 77490 w 144894"/>
              <a:gd name="connsiteY1" fmla="*/ 79536 h 168436"/>
              <a:gd name="connsiteX2" fmla="*/ 26690 w 144894"/>
              <a:gd name="connsiteY2" fmla="*/ 133511 h 168436"/>
              <a:gd name="connsiteX3" fmla="*/ 71140 w 144894"/>
              <a:gd name="connsiteY3" fmla="*/ 127161 h 168436"/>
              <a:gd name="connsiteX4" fmla="*/ 1290 w 144894"/>
              <a:gd name="connsiteY4" fmla="*/ 168436 h 168436"/>
              <a:gd name="connsiteX5" fmla="*/ 144165 w 144894"/>
              <a:gd name="connsiteY5" fmla="*/ 127161 h 168436"/>
              <a:gd name="connsiteX6" fmla="*/ 58440 w 144894"/>
              <a:gd name="connsiteY6" fmla="*/ 136686 h 168436"/>
              <a:gd name="connsiteX7" fmla="*/ 93365 w 144894"/>
              <a:gd name="connsiteY7" fmla="*/ 101761 h 168436"/>
              <a:gd name="connsiteX8" fmla="*/ 29865 w 144894"/>
              <a:gd name="connsiteY8" fmla="*/ 161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94" h="168436">
                <a:moveTo>
                  <a:pt x="29865" y="161"/>
                </a:moveTo>
                <a:cubicBezTo>
                  <a:pt x="27219" y="-3543"/>
                  <a:pt x="78019" y="57311"/>
                  <a:pt x="77490" y="79536"/>
                </a:cubicBezTo>
                <a:cubicBezTo>
                  <a:pt x="76961" y="101761"/>
                  <a:pt x="27748" y="125574"/>
                  <a:pt x="26690" y="133511"/>
                </a:cubicBezTo>
                <a:cubicBezTo>
                  <a:pt x="25632" y="141448"/>
                  <a:pt x="75373" y="121340"/>
                  <a:pt x="71140" y="127161"/>
                </a:cubicBezTo>
                <a:cubicBezTo>
                  <a:pt x="66907" y="132982"/>
                  <a:pt x="-10881" y="168436"/>
                  <a:pt x="1290" y="168436"/>
                </a:cubicBezTo>
                <a:cubicBezTo>
                  <a:pt x="13461" y="168436"/>
                  <a:pt x="134640" y="132453"/>
                  <a:pt x="144165" y="127161"/>
                </a:cubicBezTo>
                <a:cubicBezTo>
                  <a:pt x="153690" y="121869"/>
                  <a:pt x="66907" y="140919"/>
                  <a:pt x="58440" y="136686"/>
                </a:cubicBezTo>
                <a:cubicBezTo>
                  <a:pt x="49973" y="132453"/>
                  <a:pt x="97069" y="118165"/>
                  <a:pt x="93365" y="101761"/>
                </a:cubicBezTo>
                <a:cubicBezTo>
                  <a:pt x="89661" y="85357"/>
                  <a:pt x="32511" y="3865"/>
                  <a:pt x="29865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6BE2369F-18BE-D64C-6D67-325059B699CA}"/>
              </a:ext>
            </a:extLst>
          </p:cNvPr>
          <p:cNvSpPr/>
          <p:nvPr/>
        </p:nvSpPr>
        <p:spPr>
          <a:xfrm>
            <a:off x="2752449" y="3962400"/>
            <a:ext cx="397151" cy="228729"/>
          </a:xfrm>
          <a:custGeom>
            <a:avLst/>
            <a:gdLst>
              <a:gd name="connsiteX0" fmla="*/ 397151 w 397151"/>
              <a:gd name="connsiteY0" fmla="*/ 0 h 228729"/>
              <a:gd name="connsiteX1" fmla="*/ 260626 w 397151"/>
              <a:gd name="connsiteY1" fmla="*/ 98425 h 228729"/>
              <a:gd name="connsiteX2" fmla="*/ 159026 w 397151"/>
              <a:gd name="connsiteY2" fmla="*/ 171450 h 228729"/>
              <a:gd name="connsiteX3" fmla="*/ 193951 w 397151"/>
              <a:gd name="connsiteY3" fmla="*/ 149225 h 228729"/>
              <a:gd name="connsiteX4" fmla="*/ 155851 w 397151"/>
              <a:gd name="connsiteY4" fmla="*/ 180975 h 228729"/>
              <a:gd name="connsiteX5" fmla="*/ 101876 w 397151"/>
              <a:gd name="connsiteY5" fmla="*/ 123825 h 228729"/>
              <a:gd name="connsiteX6" fmla="*/ 168551 w 397151"/>
              <a:gd name="connsiteY6" fmla="*/ 117475 h 228729"/>
              <a:gd name="connsiteX7" fmla="*/ 143151 w 397151"/>
              <a:gd name="connsiteY7" fmla="*/ 88900 h 228729"/>
              <a:gd name="connsiteX8" fmla="*/ 95526 w 397151"/>
              <a:gd name="connsiteY8" fmla="*/ 50800 h 228729"/>
              <a:gd name="connsiteX9" fmla="*/ 86001 w 397151"/>
              <a:gd name="connsiteY9" fmla="*/ 85725 h 228729"/>
              <a:gd name="connsiteX10" fmla="*/ 276 w 397151"/>
              <a:gd name="connsiteY10" fmla="*/ 98425 h 228729"/>
              <a:gd name="connsiteX11" fmla="*/ 60601 w 397151"/>
              <a:gd name="connsiteY11" fmla="*/ 107950 h 228729"/>
              <a:gd name="connsiteX12" fmla="*/ 114576 w 397151"/>
              <a:gd name="connsiteY12" fmla="*/ 180975 h 228729"/>
              <a:gd name="connsiteX13" fmla="*/ 168551 w 397151"/>
              <a:gd name="connsiteY13" fmla="*/ 196850 h 228729"/>
              <a:gd name="connsiteX14" fmla="*/ 289201 w 397151"/>
              <a:gd name="connsiteY14" fmla="*/ 161925 h 228729"/>
              <a:gd name="connsiteX15" fmla="*/ 139976 w 397151"/>
              <a:gd name="connsiteY15" fmla="*/ 228600 h 228729"/>
              <a:gd name="connsiteX16" fmla="*/ 276501 w 397151"/>
              <a:gd name="connsiteY16" fmla="*/ 177800 h 228729"/>
              <a:gd name="connsiteX17" fmla="*/ 241576 w 397151"/>
              <a:gd name="connsiteY17" fmla="*/ 139700 h 228729"/>
              <a:gd name="connsiteX18" fmla="*/ 397151 w 397151"/>
              <a:gd name="connsiteY18" fmla="*/ 0 h 22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151" h="228729">
                <a:moveTo>
                  <a:pt x="397151" y="0"/>
                </a:moveTo>
                <a:lnTo>
                  <a:pt x="260626" y="98425"/>
                </a:lnTo>
                <a:lnTo>
                  <a:pt x="159026" y="171450"/>
                </a:lnTo>
                <a:cubicBezTo>
                  <a:pt x="147914" y="179917"/>
                  <a:pt x="194480" y="147638"/>
                  <a:pt x="193951" y="149225"/>
                </a:cubicBezTo>
                <a:cubicBezTo>
                  <a:pt x="193422" y="150812"/>
                  <a:pt x="171197" y="185208"/>
                  <a:pt x="155851" y="180975"/>
                </a:cubicBezTo>
                <a:cubicBezTo>
                  <a:pt x="140505" y="176742"/>
                  <a:pt x="99759" y="134408"/>
                  <a:pt x="101876" y="123825"/>
                </a:cubicBezTo>
                <a:cubicBezTo>
                  <a:pt x="103993" y="113242"/>
                  <a:pt x="161672" y="123296"/>
                  <a:pt x="168551" y="117475"/>
                </a:cubicBezTo>
                <a:cubicBezTo>
                  <a:pt x="175430" y="111654"/>
                  <a:pt x="155322" y="100013"/>
                  <a:pt x="143151" y="88900"/>
                </a:cubicBezTo>
                <a:cubicBezTo>
                  <a:pt x="130980" y="77787"/>
                  <a:pt x="105051" y="51329"/>
                  <a:pt x="95526" y="50800"/>
                </a:cubicBezTo>
                <a:cubicBezTo>
                  <a:pt x="86001" y="50271"/>
                  <a:pt x="101876" y="77788"/>
                  <a:pt x="86001" y="85725"/>
                </a:cubicBezTo>
                <a:cubicBezTo>
                  <a:pt x="70126" y="93662"/>
                  <a:pt x="4509" y="94721"/>
                  <a:pt x="276" y="98425"/>
                </a:cubicBezTo>
                <a:cubicBezTo>
                  <a:pt x="-3957" y="102129"/>
                  <a:pt x="41551" y="94192"/>
                  <a:pt x="60601" y="107950"/>
                </a:cubicBezTo>
                <a:cubicBezTo>
                  <a:pt x="79651" y="121708"/>
                  <a:pt x="96584" y="166158"/>
                  <a:pt x="114576" y="180975"/>
                </a:cubicBezTo>
                <a:cubicBezTo>
                  <a:pt x="132568" y="195792"/>
                  <a:pt x="139447" y="200025"/>
                  <a:pt x="168551" y="196850"/>
                </a:cubicBezTo>
                <a:cubicBezTo>
                  <a:pt x="197655" y="193675"/>
                  <a:pt x="293963" y="156633"/>
                  <a:pt x="289201" y="161925"/>
                </a:cubicBezTo>
                <a:cubicBezTo>
                  <a:pt x="284438" y="167217"/>
                  <a:pt x="142093" y="225954"/>
                  <a:pt x="139976" y="228600"/>
                </a:cubicBezTo>
                <a:cubicBezTo>
                  <a:pt x="137859" y="231246"/>
                  <a:pt x="259568" y="192617"/>
                  <a:pt x="276501" y="177800"/>
                </a:cubicBezTo>
                <a:cubicBezTo>
                  <a:pt x="293434" y="162983"/>
                  <a:pt x="217764" y="169862"/>
                  <a:pt x="241576" y="139700"/>
                </a:cubicBezTo>
                <a:cubicBezTo>
                  <a:pt x="265388" y="109538"/>
                  <a:pt x="342382" y="53181"/>
                  <a:pt x="397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924830C2-008D-6C8E-E440-208FFDAE1FFD}"/>
              </a:ext>
            </a:extLst>
          </p:cNvPr>
          <p:cNvSpPr/>
          <p:nvPr/>
        </p:nvSpPr>
        <p:spPr>
          <a:xfrm>
            <a:off x="3096188" y="3971795"/>
            <a:ext cx="253499" cy="144625"/>
          </a:xfrm>
          <a:custGeom>
            <a:avLst/>
            <a:gdLst>
              <a:gd name="connsiteX0" fmla="*/ 253437 w 253499"/>
              <a:gd name="connsiteY0" fmla="*/ 130 h 144625"/>
              <a:gd name="connsiteX1" fmla="*/ 132787 w 253499"/>
              <a:gd name="connsiteY1" fmla="*/ 25530 h 144625"/>
              <a:gd name="connsiteX2" fmla="*/ 5787 w 253499"/>
              <a:gd name="connsiteY2" fmla="*/ 143005 h 144625"/>
              <a:gd name="connsiteX3" fmla="*/ 31187 w 253499"/>
              <a:gd name="connsiteY3" fmla="*/ 89030 h 144625"/>
              <a:gd name="connsiteX4" fmla="*/ 116912 w 253499"/>
              <a:gd name="connsiteY4" fmla="*/ 19180 h 144625"/>
              <a:gd name="connsiteX5" fmla="*/ 253437 w 253499"/>
              <a:gd name="connsiteY5" fmla="*/ 130 h 1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99" h="144625">
                <a:moveTo>
                  <a:pt x="253437" y="130"/>
                </a:moveTo>
                <a:cubicBezTo>
                  <a:pt x="256083" y="1188"/>
                  <a:pt x="174062" y="1718"/>
                  <a:pt x="132787" y="25530"/>
                </a:cubicBezTo>
                <a:cubicBezTo>
                  <a:pt x="91512" y="49342"/>
                  <a:pt x="22720" y="132422"/>
                  <a:pt x="5787" y="143005"/>
                </a:cubicBezTo>
                <a:cubicBezTo>
                  <a:pt x="-11146" y="153588"/>
                  <a:pt x="12666" y="109667"/>
                  <a:pt x="31187" y="89030"/>
                </a:cubicBezTo>
                <a:cubicBezTo>
                  <a:pt x="49708" y="68393"/>
                  <a:pt x="85162" y="33997"/>
                  <a:pt x="116912" y="19180"/>
                </a:cubicBezTo>
                <a:cubicBezTo>
                  <a:pt x="148662" y="4363"/>
                  <a:pt x="250791" y="-928"/>
                  <a:pt x="253437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2A9FC02B-948D-2FD3-63FE-B49896B1CC55}"/>
              </a:ext>
            </a:extLst>
          </p:cNvPr>
          <p:cNvSpPr/>
          <p:nvPr/>
        </p:nvSpPr>
        <p:spPr>
          <a:xfrm>
            <a:off x="2849186" y="3939890"/>
            <a:ext cx="424304" cy="349092"/>
          </a:xfrm>
          <a:custGeom>
            <a:avLst/>
            <a:gdLst>
              <a:gd name="connsiteX0" fmla="*/ 424239 w 424304"/>
              <a:gd name="connsiteY0" fmla="*/ 285 h 349092"/>
              <a:gd name="connsiteX1" fmla="*/ 224214 w 424304"/>
              <a:gd name="connsiteY1" fmla="*/ 136810 h 349092"/>
              <a:gd name="connsiteX2" fmla="*/ 122614 w 424304"/>
              <a:gd name="connsiteY2" fmla="*/ 251110 h 349092"/>
              <a:gd name="connsiteX3" fmla="*/ 5139 w 424304"/>
              <a:gd name="connsiteY3" fmla="*/ 346360 h 349092"/>
              <a:gd name="connsiteX4" fmla="*/ 43239 w 424304"/>
              <a:gd name="connsiteY4" fmla="*/ 311435 h 349092"/>
              <a:gd name="connsiteX5" fmla="*/ 240089 w 424304"/>
              <a:gd name="connsiteY5" fmla="*/ 190785 h 349092"/>
              <a:gd name="connsiteX6" fmla="*/ 148014 w 424304"/>
              <a:gd name="connsiteY6" fmla="*/ 244760 h 349092"/>
              <a:gd name="connsiteX7" fmla="*/ 201989 w 424304"/>
              <a:gd name="connsiteY7" fmla="*/ 174910 h 349092"/>
              <a:gd name="connsiteX8" fmla="*/ 424239 w 424304"/>
              <a:gd name="connsiteY8" fmla="*/ 285 h 34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04" h="349092">
                <a:moveTo>
                  <a:pt x="424239" y="285"/>
                </a:moveTo>
                <a:cubicBezTo>
                  <a:pt x="427943" y="-6065"/>
                  <a:pt x="274485" y="95006"/>
                  <a:pt x="224214" y="136810"/>
                </a:cubicBezTo>
                <a:cubicBezTo>
                  <a:pt x="173943" y="178614"/>
                  <a:pt x="159126" y="216185"/>
                  <a:pt x="122614" y="251110"/>
                </a:cubicBezTo>
                <a:cubicBezTo>
                  <a:pt x="86102" y="286035"/>
                  <a:pt x="18368" y="336306"/>
                  <a:pt x="5139" y="346360"/>
                </a:cubicBezTo>
                <a:cubicBezTo>
                  <a:pt x="-8090" y="356414"/>
                  <a:pt x="4081" y="337364"/>
                  <a:pt x="43239" y="311435"/>
                </a:cubicBezTo>
                <a:cubicBezTo>
                  <a:pt x="82397" y="285506"/>
                  <a:pt x="222627" y="201897"/>
                  <a:pt x="240089" y="190785"/>
                </a:cubicBezTo>
                <a:cubicBezTo>
                  <a:pt x="257551" y="179673"/>
                  <a:pt x="154364" y="247406"/>
                  <a:pt x="148014" y="244760"/>
                </a:cubicBezTo>
                <a:cubicBezTo>
                  <a:pt x="141664" y="242114"/>
                  <a:pt x="157010" y="212481"/>
                  <a:pt x="201989" y="174910"/>
                </a:cubicBezTo>
                <a:cubicBezTo>
                  <a:pt x="246968" y="137339"/>
                  <a:pt x="420535" y="6635"/>
                  <a:pt x="42423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0B03B4F6-1098-880D-80A1-B70EA593A379}"/>
              </a:ext>
            </a:extLst>
          </p:cNvPr>
          <p:cNvSpPr/>
          <p:nvPr/>
        </p:nvSpPr>
        <p:spPr>
          <a:xfrm>
            <a:off x="3124200" y="3944387"/>
            <a:ext cx="599105" cy="424416"/>
          </a:xfrm>
          <a:custGeom>
            <a:avLst/>
            <a:gdLst>
              <a:gd name="connsiteX0" fmla="*/ 0 w 599105"/>
              <a:gd name="connsiteY0" fmla="*/ 68813 h 424416"/>
              <a:gd name="connsiteX1" fmla="*/ 327025 w 599105"/>
              <a:gd name="connsiteY1" fmla="*/ 24363 h 424416"/>
              <a:gd name="connsiteX2" fmla="*/ 311150 w 599105"/>
              <a:gd name="connsiteY2" fmla="*/ 30713 h 424416"/>
              <a:gd name="connsiteX3" fmla="*/ 377825 w 599105"/>
              <a:gd name="connsiteY3" fmla="*/ 21188 h 424416"/>
              <a:gd name="connsiteX4" fmla="*/ 368300 w 599105"/>
              <a:gd name="connsiteY4" fmla="*/ 5313 h 424416"/>
              <a:gd name="connsiteX5" fmla="*/ 473075 w 599105"/>
              <a:gd name="connsiteY5" fmla="*/ 122788 h 424416"/>
              <a:gd name="connsiteX6" fmla="*/ 441325 w 599105"/>
              <a:gd name="connsiteY6" fmla="*/ 97388 h 424416"/>
              <a:gd name="connsiteX7" fmla="*/ 501650 w 599105"/>
              <a:gd name="connsiteY7" fmla="*/ 164063 h 424416"/>
              <a:gd name="connsiteX8" fmla="*/ 552450 w 599105"/>
              <a:gd name="connsiteY8" fmla="*/ 256138 h 424416"/>
              <a:gd name="connsiteX9" fmla="*/ 542925 w 599105"/>
              <a:gd name="connsiteY9" fmla="*/ 237088 h 424416"/>
              <a:gd name="connsiteX10" fmla="*/ 593725 w 599105"/>
              <a:gd name="connsiteY10" fmla="*/ 329163 h 424416"/>
              <a:gd name="connsiteX11" fmla="*/ 596900 w 599105"/>
              <a:gd name="connsiteY11" fmla="*/ 424413 h 424416"/>
              <a:gd name="connsiteX12" fmla="*/ 587375 w 599105"/>
              <a:gd name="connsiteY12" fmla="*/ 325988 h 424416"/>
              <a:gd name="connsiteX13" fmla="*/ 542925 w 599105"/>
              <a:gd name="connsiteY13" fmla="*/ 237088 h 424416"/>
              <a:gd name="connsiteX14" fmla="*/ 498475 w 599105"/>
              <a:gd name="connsiteY14" fmla="*/ 132313 h 424416"/>
              <a:gd name="connsiteX15" fmla="*/ 438150 w 599105"/>
              <a:gd name="connsiteY15" fmla="*/ 78338 h 424416"/>
              <a:gd name="connsiteX16" fmla="*/ 479425 w 599105"/>
              <a:gd name="connsiteY16" fmla="*/ 125963 h 424416"/>
              <a:gd name="connsiteX17" fmla="*/ 415925 w 599105"/>
              <a:gd name="connsiteY17" fmla="*/ 40238 h 424416"/>
              <a:gd name="connsiteX18" fmla="*/ 234950 w 599105"/>
              <a:gd name="connsiteY18" fmla="*/ 21188 h 424416"/>
              <a:gd name="connsiteX19" fmla="*/ 241300 w 599105"/>
              <a:gd name="connsiteY19" fmla="*/ 21188 h 424416"/>
              <a:gd name="connsiteX20" fmla="*/ 0 w 599105"/>
              <a:gd name="connsiteY20" fmla="*/ 68813 h 42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105" h="424416">
                <a:moveTo>
                  <a:pt x="0" y="68813"/>
                </a:moveTo>
                <a:lnTo>
                  <a:pt x="327025" y="24363"/>
                </a:lnTo>
                <a:cubicBezTo>
                  <a:pt x="378883" y="18013"/>
                  <a:pt x="302683" y="31242"/>
                  <a:pt x="311150" y="30713"/>
                </a:cubicBezTo>
                <a:cubicBezTo>
                  <a:pt x="319617" y="30184"/>
                  <a:pt x="377825" y="21188"/>
                  <a:pt x="377825" y="21188"/>
                </a:cubicBezTo>
                <a:cubicBezTo>
                  <a:pt x="387350" y="16955"/>
                  <a:pt x="352425" y="-11620"/>
                  <a:pt x="368300" y="5313"/>
                </a:cubicBezTo>
                <a:cubicBezTo>
                  <a:pt x="384175" y="22246"/>
                  <a:pt x="460904" y="107442"/>
                  <a:pt x="473075" y="122788"/>
                </a:cubicBezTo>
                <a:cubicBezTo>
                  <a:pt x="485246" y="138134"/>
                  <a:pt x="436563" y="90509"/>
                  <a:pt x="441325" y="97388"/>
                </a:cubicBezTo>
                <a:cubicBezTo>
                  <a:pt x="446087" y="104267"/>
                  <a:pt x="483129" y="137605"/>
                  <a:pt x="501650" y="164063"/>
                </a:cubicBezTo>
                <a:cubicBezTo>
                  <a:pt x="520171" y="190521"/>
                  <a:pt x="545571" y="243967"/>
                  <a:pt x="552450" y="256138"/>
                </a:cubicBezTo>
                <a:cubicBezTo>
                  <a:pt x="559329" y="268309"/>
                  <a:pt x="536046" y="224917"/>
                  <a:pt x="542925" y="237088"/>
                </a:cubicBezTo>
                <a:cubicBezTo>
                  <a:pt x="549804" y="249259"/>
                  <a:pt x="584729" y="297942"/>
                  <a:pt x="593725" y="329163"/>
                </a:cubicBezTo>
                <a:cubicBezTo>
                  <a:pt x="602721" y="360384"/>
                  <a:pt x="597958" y="424942"/>
                  <a:pt x="596900" y="424413"/>
                </a:cubicBezTo>
                <a:cubicBezTo>
                  <a:pt x="595842" y="423884"/>
                  <a:pt x="596371" y="357209"/>
                  <a:pt x="587375" y="325988"/>
                </a:cubicBezTo>
                <a:cubicBezTo>
                  <a:pt x="578379" y="294767"/>
                  <a:pt x="557742" y="269367"/>
                  <a:pt x="542925" y="237088"/>
                </a:cubicBezTo>
                <a:cubicBezTo>
                  <a:pt x="528108" y="204809"/>
                  <a:pt x="515938" y="158771"/>
                  <a:pt x="498475" y="132313"/>
                </a:cubicBezTo>
                <a:cubicBezTo>
                  <a:pt x="481012" y="105855"/>
                  <a:pt x="441325" y="79396"/>
                  <a:pt x="438150" y="78338"/>
                </a:cubicBezTo>
                <a:cubicBezTo>
                  <a:pt x="434975" y="77280"/>
                  <a:pt x="483129" y="132313"/>
                  <a:pt x="479425" y="125963"/>
                </a:cubicBezTo>
                <a:cubicBezTo>
                  <a:pt x="475721" y="119613"/>
                  <a:pt x="456671" y="57700"/>
                  <a:pt x="415925" y="40238"/>
                </a:cubicBezTo>
                <a:cubicBezTo>
                  <a:pt x="375179" y="22775"/>
                  <a:pt x="264054" y="24363"/>
                  <a:pt x="234950" y="21188"/>
                </a:cubicBezTo>
                <a:cubicBezTo>
                  <a:pt x="205846" y="18013"/>
                  <a:pt x="241300" y="21188"/>
                  <a:pt x="241300" y="21188"/>
                </a:cubicBezTo>
                <a:lnTo>
                  <a:pt x="0" y="688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350E8C60-D133-18BB-FBA6-5DD6419022A3}"/>
              </a:ext>
            </a:extLst>
          </p:cNvPr>
          <p:cNvSpPr/>
          <p:nvPr/>
        </p:nvSpPr>
        <p:spPr>
          <a:xfrm>
            <a:off x="3187632" y="4000308"/>
            <a:ext cx="527277" cy="399828"/>
          </a:xfrm>
          <a:custGeom>
            <a:avLst/>
            <a:gdLst>
              <a:gd name="connsiteX0" fmla="*/ 68 w 527277"/>
              <a:gd name="connsiteY0" fmla="*/ 28767 h 399828"/>
              <a:gd name="connsiteX1" fmla="*/ 285818 w 527277"/>
              <a:gd name="connsiteY1" fmla="*/ 192 h 399828"/>
              <a:gd name="connsiteX2" fmla="*/ 276293 w 527277"/>
              <a:gd name="connsiteY2" fmla="*/ 44642 h 399828"/>
              <a:gd name="connsiteX3" fmla="*/ 374718 w 527277"/>
              <a:gd name="connsiteY3" fmla="*/ 89092 h 399828"/>
              <a:gd name="connsiteX4" fmla="*/ 320743 w 527277"/>
              <a:gd name="connsiteY4" fmla="*/ 79567 h 399828"/>
              <a:gd name="connsiteX5" fmla="*/ 403293 w 527277"/>
              <a:gd name="connsiteY5" fmla="*/ 104967 h 399828"/>
              <a:gd name="connsiteX6" fmla="*/ 390593 w 527277"/>
              <a:gd name="connsiteY6" fmla="*/ 146242 h 399828"/>
              <a:gd name="connsiteX7" fmla="*/ 425518 w 527277"/>
              <a:gd name="connsiteY7" fmla="*/ 152592 h 399828"/>
              <a:gd name="connsiteX8" fmla="*/ 517593 w 527277"/>
              <a:gd name="connsiteY8" fmla="*/ 263717 h 399828"/>
              <a:gd name="connsiteX9" fmla="*/ 508068 w 527277"/>
              <a:gd name="connsiteY9" fmla="*/ 260542 h 399828"/>
              <a:gd name="connsiteX10" fmla="*/ 527118 w 527277"/>
              <a:gd name="connsiteY10" fmla="*/ 397067 h 399828"/>
              <a:gd name="connsiteX11" fmla="*/ 495368 w 527277"/>
              <a:gd name="connsiteY11" fmla="*/ 343092 h 399828"/>
              <a:gd name="connsiteX12" fmla="*/ 485843 w 527277"/>
              <a:gd name="connsiteY12" fmla="*/ 235142 h 399828"/>
              <a:gd name="connsiteX13" fmla="*/ 342968 w 527277"/>
              <a:gd name="connsiteY13" fmla="*/ 82742 h 399828"/>
              <a:gd name="connsiteX14" fmla="*/ 314393 w 527277"/>
              <a:gd name="connsiteY14" fmla="*/ 35117 h 399828"/>
              <a:gd name="connsiteX15" fmla="*/ 68 w 527277"/>
              <a:gd name="connsiteY15" fmla="*/ 28767 h 39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7277" h="399828">
                <a:moveTo>
                  <a:pt x="68" y="28767"/>
                </a:moveTo>
                <a:cubicBezTo>
                  <a:pt x="-4694" y="22946"/>
                  <a:pt x="239781" y="-2454"/>
                  <a:pt x="285818" y="192"/>
                </a:cubicBezTo>
                <a:cubicBezTo>
                  <a:pt x="331855" y="2838"/>
                  <a:pt x="261476" y="29825"/>
                  <a:pt x="276293" y="44642"/>
                </a:cubicBezTo>
                <a:cubicBezTo>
                  <a:pt x="291110" y="59459"/>
                  <a:pt x="367310" y="83271"/>
                  <a:pt x="374718" y="89092"/>
                </a:cubicBezTo>
                <a:cubicBezTo>
                  <a:pt x="382126" y="94913"/>
                  <a:pt x="315981" y="76921"/>
                  <a:pt x="320743" y="79567"/>
                </a:cubicBezTo>
                <a:cubicBezTo>
                  <a:pt x="325505" y="82213"/>
                  <a:pt x="391651" y="93855"/>
                  <a:pt x="403293" y="104967"/>
                </a:cubicBezTo>
                <a:cubicBezTo>
                  <a:pt x="414935" y="116080"/>
                  <a:pt x="386889" y="138305"/>
                  <a:pt x="390593" y="146242"/>
                </a:cubicBezTo>
                <a:cubicBezTo>
                  <a:pt x="394297" y="154179"/>
                  <a:pt x="404351" y="133013"/>
                  <a:pt x="425518" y="152592"/>
                </a:cubicBezTo>
                <a:cubicBezTo>
                  <a:pt x="446685" y="172171"/>
                  <a:pt x="503835" y="245725"/>
                  <a:pt x="517593" y="263717"/>
                </a:cubicBezTo>
                <a:cubicBezTo>
                  <a:pt x="531351" y="281709"/>
                  <a:pt x="506481" y="238317"/>
                  <a:pt x="508068" y="260542"/>
                </a:cubicBezTo>
                <a:cubicBezTo>
                  <a:pt x="509655" y="282767"/>
                  <a:pt x="529235" y="383309"/>
                  <a:pt x="527118" y="397067"/>
                </a:cubicBezTo>
                <a:cubicBezTo>
                  <a:pt x="525001" y="410825"/>
                  <a:pt x="502247" y="370079"/>
                  <a:pt x="495368" y="343092"/>
                </a:cubicBezTo>
                <a:cubicBezTo>
                  <a:pt x="488489" y="316105"/>
                  <a:pt x="511243" y="278533"/>
                  <a:pt x="485843" y="235142"/>
                </a:cubicBezTo>
                <a:cubicBezTo>
                  <a:pt x="460443" y="191751"/>
                  <a:pt x="371543" y="116080"/>
                  <a:pt x="342968" y="82742"/>
                </a:cubicBezTo>
                <a:cubicBezTo>
                  <a:pt x="314393" y="49405"/>
                  <a:pt x="374189" y="44642"/>
                  <a:pt x="314393" y="35117"/>
                </a:cubicBezTo>
                <a:cubicBezTo>
                  <a:pt x="254597" y="25592"/>
                  <a:pt x="4830" y="34588"/>
                  <a:pt x="68" y="28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6BA37693-5E72-3803-6DD4-7C3BF6729C2B}"/>
              </a:ext>
            </a:extLst>
          </p:cNvPr>
          <p:cNvSpPr/>
          <p:nvPr/>
        </p:nvSpPr>
        <p:spPr>
          <a:xfrm>
            <a:off x="3870325" y="3689349"/>
            <a:ext cx="428972" cy="255833"/>
          </a:xfrm>
          <a:custGeom>
            <a:avLst/>
            <a:gdLst>
              <a:gd name="connsiteX0" fmla="*/ 428625 w 428972"/>
              <a:gd name="connsiteY0" fmla="*/ 1 h 255833"/>
              <a:gd name="connsiteX1" fmla="*/ 327025 w 428972"/>
              <a:gd name="connsiteY1" fmla="*/ 193676 h 255833"/>
              <a:gd name="connsiteX2" fmla="*/ 276225 w 428972"/>
              <a:gd name="connsiteY2" fmla="*/ 234951 h 255833"/>
              <a:gd name="connsiteX3" fmla="*/ 200025 w 428972"/>
              <a:gd name="connsiteY3" fmla="*/ 254001 h 255833"/>
              <a:gd name="connsiteX4" fmla="*/ 0 w 428972"/>
              <a:gd name="connsiteY4" fmla="*/ 254001 h 255833"/>
              <a:gd name="connsiteX5" fmla="*/ 200025 w 428972"/>
              <a:gd name="connsiteY5" fmla="*/ 244476 h 255833"/>
              <a:gd name="connsiteX6" fmla="*/ 288925 w 428972"/>
              <a:gd name="connsiteY6" fmla="*/ 196851 h 255833"/>
              <a:gd name="connsiteX7" fmla="*/ 428625 w 428972"/>
              <a:gd name="connsiteY7" fmla="*/ 1 h 25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972" h="255833">
                <a:moveTo>
                  <a:pt x="428625" y="1"/>
                </a:moveTo>
                <a:cubicBezTo>
                  <a:pt x="434975" y="-528"/>
                  <a:pt x="352425" y="154518"/>
                  <a:pt x="327025" y="193676"/>
                </a:cubicBezTo>
                <a:cubicBezTo>
                  <a:pt x="301625" y="232834"/>
                  <a:pt x="297392" y="224897"/>
                  <a:pt x="276225" y="234951"/>
                </a:cubicBezTo>
                <a:cubicBezTo>
                  <a:pt x="255058" y="245005"/>
                  <a:pt x="246062" y="250826"/>
                  <a:pt x="200025" y="254001"/>
                </a:cubicBezTo>
                <a:cubicBezTo>
                  <a:pt x="153988" y="257176"/>
                  <a:pt x="0" y="255588"/>
                  <a:pt x="0" y="254001"/>
                </a:cubicBezTo>
                <a:cubicBezTo>
                  <a:pt x="0" y="252414"/>
                  <a:pt x="151871" y="254001"/>
                  <a:pt x="200025" y="244476"/>
                </a:cubicBezTo>
                <a:cubicBezTo>
                  <a:pt x="248179" y="234951"/>
                  <a:pt x="252942" y="232305"/>
                  <a:pt x="288925" y="196851"/>
                </a:cubicBezTo>
                <a:cubicBezTo>
                  <a:pt x="324908" y="161397"/>
                  <a:pt x="422275" y="530"/>
                  <a:pt x="4286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105E22F4-6A53-B695-7E77-E8BDC7AB6CF7}"/>
              </a:ext>
            </a:extLst>
          </p:cNvPr>
          <p:cNvSpPr/>
          <p:nvPr/>
        </p:nvSpPr>
        <p:spPr>
          <a:xfrm>
            <a:off x="3724120" y="3794125"/>
            <a:ext cx="558970" cy="400112"/>
          </a:xfrm>
          <a:custGeom>
            <a:avLst/>
            <a:gdLst>
              <a:gd name="connsiteX0" fmla="*/ 558955 w 558970"/>
              <a:gd name="connsiteY0" fmla="*/ 0 h 400112"/>
              <a:gd name="connsiteX1" fmla="*/ 479580 w 558970"/>
              <a:gd name="connsiteY1" fmla="*/ 133350 h 400112"/>
              <a:gd name="connsiteX2" fmla="*/ 393855 w 558970"/>
              <a:gd name="connsiteY2" fmla="*/ 161925 h 400112"/>
              <a:gd name="connsiteX3" fmla="*/ 247805 w 558970"/>
              <a:gd name="connsiteY3" fmla="*/ 184150 h 400112"/>
              <a:gd name="connsiteX4" fmla="*/ 95405 w 558970"/>
              <a:gd name="connsiteY4" fmla="*/ 288925 h 400112"/>
              <a:gd name="connsiteX5" fmla="*/ 120805 w 558970"/>
              <a:gd name="connsiteY5" fmla="*/ 269875 h 400112"/>
              <a:gd name="connsiteX6" fmla="*/ 155 w 558970"/>
              <a:gd name="connsiteY6" fmla="*/ 400050 h 400112"/>
              <a:gd name="connsiteX7" fmla="*/ 98580 w 558970"/>
              <a:gd name="connsiteY7" fmla="*/ 285750 h 400112"/>
              <a:gd name="connsiteX8" fmla="*/ 231930 w 558970"/>
              <a:gd name="connsiteY8" fmla="*/ 187325 h 400112"/>
              <a:gd name="connsiteX9" fmla="*/ 457355 w 558970"/>
              <a:gd name="connsiteY9" fmla="*/ 127000 h 400112"/>
              <a:gd name="connsiteX10" fmla="*/ 368455 w 558970"/>
              <a:gd name="connsiteY10" fmla="*/ 158750 h 400112"/>
              <a:gd name="connsiteX11" fmla="*/ 473230 w 558970"/>
              <a:gd name="connsiteY11" fmla="*/ 133350 h 400112"/>
              <a:gd name="connsiteX12" fmla="*/ 558955 w 558970"/>
              <a:gd name="connsiteY12" fmla="*/ 0 h 4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970" h="400112">
                <a:moveTo>
                  <a:pt x="558955" y="0"/>
                </a:moveTo>
                <a:cubicBezTo>
                  <a:pt x="560013" y="0"/>
                  <a:pt x="507097" y="106363"/>
                  <a:pt x="479580" y="133350"/>
                </a:cubicBezTo>
                <a:cubicBezTo>
                  <a:pt x="452063" y="160338"/>
                  <a:pt x="432484" y="153458"/>
                  <a:pt x="393855" y="161925"/>
                </a:cubicBezTo>
                <a:cubicBezTo>
                  <a:pt x="355226" y="170392"/>
                  <a:pt x="297547" y="162983"/>
                  <a:pt x="247805" y="184150"/>
                </a:cubicBezTo>
                <a:cubicBezTo>
                  <a:pt x="198063" y="205317"/>
                  <a:pt x="116572" y="274638"/>
                  <a:pt x="95405" y="288925"/>
                </a:cubicBezTo>
                <a:cubicBezTo>
                  <a:pt x="74238" y="303213"/>
                  <a:pt x="136680" y="251354"/>
                  <a:pt x="120805" y="269875"/>
                </a:cubicBezTo>
                <a:cubicBezTo>
                  <a:pt x="104930" y="288396"/>
                  <a:pt x="3859" y="397404"/>
                  <a:pt x="155" y="400050"/>
                </a:cubicBezTo>
                <a:cubicBezTo>
                  <a:pt x="-3549" y="402696"/>
                  <a:pt x="59951" y="321204"/>
                  <a:pt x="98580" y="285750"/>
                </a:cubicBezTo>
                <a:cubicBezTo>
                  <a:pt x="137209" y="250296"/>
                  <a:pt x="172134" y="213783"/>
                  <a:pt x="231930" y="187325"/>
                </a:cubicBezTo>
                <a:cubicBezTo>
                  <a:pt x="291726" y="160867"/>
                  <a:pt x="434601" y="131763"/>
                  <a:pt x="457355" y="127000"/>
                </a:cubicBezTo>
                <a:cubicBezTo>
                  <a:pt x="480109" y="122237"/>
                  <a:pt x="365809" y="157692"/>
                  <a:pt x="368455" y="158750"/>
                </a:cubicBezTo>
                <a:cubicBezTo>
                  <a:pt x="371101" y="159808"/>
                  <a:pt x="442538" y="154517"/>
                  <a:pt x="473230" y="133350"/>
                </a:cubicBezTo>
                <a:cubicBezTo>
                  <a:pt x="503922" y="112183"/>
                  <a:pt x="557897" y="0"/>
                  <a:pt x="558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9918A92B-5E8D-42BF-0D95-BA73C4BFCBFE}"/>
              </a:ext>
            </a:extLst>
          </p:cNvPr>
          <p:cNvSpPr/>
          <p:nvPr/>
        </p:nvSpPr>
        <p:spPr>
          <a:xfrm>
            <a:off x="3694218" y="3920067"/>
            <a:ext cx="298586" cy="295858"/>
          </a:xfrm>
          <a:custGeom>
            <a:avLst/>
            <a:gdLst>
              <a:gd name="connsiteX0" fmla="*/ 296757 w 298586"/>
              <a:gd name="connsiteY0" fmla="*/ 1058 h 295858"/>
              <a:gd name="connsiteX1" fmla="*/ 166582 w 298586"/>
              <a:gd name="connsiteY1" fmla="*/ 102658 h 295858"/>
              <a:gd name="connsiteX2" fmla="*/ 1482 w 298586"/>
              <a:gd name="connsiteY2" fmla="*/ 293158 h 295858"/>
              <a:gd name="connsiteX3" fmla="*/ 93557 w 298586"/>
              <a:gd name="connsiteY3" fmla="*/ 204258 h 295858"/>
              <a:gd name="connsiteX4" fmla="*/ 233257 w 298586"/>
              <a:gd name="connsiteY4" fmla="*/ 58208 h 295858"/>
              <a:gd name="connsiteX5" fmla="*/ 296757 w 298586"/>
              <a:gd name="connsiteY5" fmla="*/ 1058 h 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86" h="295858">
                <a:moveTo>
                  <a:pt x="296757" y="1058"/>
                </a:moveTo>
                <a:cubicBezTo>
                  <a:pt x="285644" y="8466"/>
                  <a:pt x="215794" y="53975"/>
                  <a:pt x="166582" y="102658"/>
                </a:cubicBezTo>
                <a:cubicBezTo>
                  <a:pt x="117370" y="151341"/>
                  <a:pt x="13653" y="276225"/>
                  <a:pt x="1482" y="293158"/>
                </a:cubicBezTo>
                <a:cubicBezTo>
                  <a:pt x="-10689" y="310091"/>
                  <a:pt x="54928" y="243416"/>
                  <a:pt x="93557" y="204258"/>
                </a:cubicBezTo>
                <a:cubicBezTo>
                  <a:pt x="132186" y="165100"/>
                  <a:pt x="200449" y="89958"/>
                  <a:pt x="233257" y="58208"/>
                </a:cubicBezTo>
                <a:cubicBezTo>
                  <a:pt x="266065" y="26458"/>
                  <a:pt x="307870" y="-6350"/>
                  <a:pt x="296757" y="1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2E5DA71E-428B-821F-003B-9CFC04B8F765}"/>
              </a:ext>
            </a:extLst>
          </p:cNvPr>
          <p:cNvSpPr/>
          <p:nvPr/>
        </p:nvSpPr>
        <p:spPr>
          <a:xfrm>
            <a:off x="3698450" y="3901829"/>
            <a:ext cx="267381" cy="305182"/>
          </a:xfrm>
          <a:custGeom>
            <a:avLst/>
            <a:gdLst>
              <a:gd name="connsiteX0" fmla="*/ 267125 w 267381"/>
              <a:gd name="connsiteY0" fmla="*/ 246 h 305182"/>
              <a:gd name="connsiteX1" fmla="*/ 133775 w 267381"/>
              <a:gd name="connsiteY1" fmla="*/ 111371 h 305182"/>
              <a:gd name="connsiteX2" fmla="*/ 425 w 267381"/>
              <a:gd name="connsiteY2" fmla="*/ 305046 h 305182"/>
              <a:gd name="connsiteX3" fmla="*/ 98850 w 267381"/>
              <a:gd name="connsiteY3" fmla="*/ 139946 h 305182"/>
              <a:gd name="connsiteX4" fmla="*/ 267125 w 267381"/>
              <a:gd name="connsiteY4" fmla="*/ 246 h 30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81" h="305182">
                <a:moveTo>
                  <a:pt x="267125" y="246"/>
                </a:moveTo>
                <a:cubicBezTo>
                  <a:pt x="272946" y="-4516"/>
                  <a:pt x="178225" y="60571"/>
                  <a:pt x="133775" y="111371"/>
                </a:cubicBezTo>
                <a:cubicBezTo>
                  <a:pt x="89325" y="162171"/>
                  <a:pt x="6246" y="300284"/>
                  <a:pt x="425" y="305046"/>
                </a:cubicBezTo>
                <a:cubicBezTo>
                  <a:pt x="-5396" y="309808"/>
                  <a:pt x="49638" y="189158"/>
                  <a:pt x="98850" y="139946"/>
                </a:cubicBezTo>
                <a:cubicBezTo>
                  <a:pt x="148062" y="90734"/>
                  <a:pt x="261304" y="5008"/>
                  <a:pt x="267125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B7939B54-250F-18EF-5514-8A76BFD274DE}"/>
              </a:ext>
            </a:extLst>
          </p:cNvPr>
          <p:cNvSpPr/>
          <p:nvPr/>
        </p:nvSpPr>
        <p:spPr>
          <a:xfrm>
            <a:off x="3580792" y="3956045"/>
            <a:ext cx="261666" cy="206890"/>
          </a:xfrm>
          <a:custGeom>
            <a:avLst/>
            <a:gdLst>
              <a:gd name="connsiteX0" fmla="*/ 608 w 261666"/>
              <a:gd name="connsiteY0" fmla="*/ 15880 h 206890"/>
              <a:gd name="connsiteX1" fmla="*/ 45058 w 261666"/>
              <a:gd name="connsiteY1" fmla="*/ 69855 h 206890"/>
              <a:gd name="connsiteX2" fmla="*/ 76808 w 261666"/>
              <a:gd name="connsiteY2" fmla="*/ 22230 h 206890"/>
              <a:gd name="connsiteX3" fmla="*/ 130783 w 261666"/>
              <a:gd name="connsiteY3" fmla="*/ 50805 h 206890"/>
              <a:gd name="connsiteX4" fmla="*/ 118083 w 261666"/>
              <a:gd name="connsiteY4" fmla="*/ 19055 h 206890"/>
              <a:gd name="connsiteX5" fmla="*/ 187933 w 261666"/>
              <a:gd name="connsiteY5" fmla="*/ 38105 h 206890"/>
              <a:gd name="connsiteX6" fmla="*/ 260958 w 261666"/>
              <a:gd name="connsiteY6" fmla="*/ 5 h 206890"/>
              <a:gd name="connsiteX7" fmla="*/ 219683 w 261666"/>
              <a:gd name="connsiteY7" fmla="*/ 41280 h 206890"/>
              <a:gd name="connsiteX8" fmla="*/ 133958 w 261666"/>
              <a:gd name="connsiteY8" fmla="*/ 152405 h 206890"/>
              <a:gd name="connsiteX9" fmla="*/ 175233 w 261666"/>
              <a:gd name="connsiteY9" fmla="*/ 114305 h 206890"/>
              <a:gd name="connsiteX10" fmla="*/ 149833 w 261666"/>
              <a:gd name="connsiteY10" fmla="*/ 200030 h 206890"/>
              <a:gd name="connsiteX11" fmla="*/ 130783 w 261666"/>
              <a:gd name="connsiteY11" fmla="*/ 196855 h 206890"/>
              <a:gd name="connsiteX12" fmla="*/ 79983 w 261666"/>
              <a:gd name="connsiteY12" fmla="*/ 158755 h 206890"/>
              <a:gd name="connsiteX13" fmla="*/ 608 w 261666"/>
              <a:gd name="connsiteY13" fmla="*/ 15880 h 20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666" h="206890">
                <a:moveTo>
                  <a:pt x="608" y="15880"/>
                </a:moveTo>
                <a:cubicBezTo>
                  <a:pt x="-5213" y="1063"/>
                  <a:pt x="32358" y="68797"/>
                  <a:pt x="45058" y="69855"/>
                </a:cubicBezTo>
                <a:cubicBezTo>
                  <a:pt x="57758" y="70913"/>
                  <a:pt x="62521" y="25405"/>
                  <a:pt x="76808" y="22230"/>
                </a:cubicBezTo>
                <a:cubicBezTo>
                  <a:pt x="91095" y="19055"/>
                  <a:pt x="123904" y="51334"/>
                  <a:pt x="130783" y="50805"/>
                </a:cubicBezTo>
                <a:cubicBezTo>
                  <a:pt x="137662" y="50276"/>
                  <a:pt x="108558" y="21172"/>
                  <a:pt x="118083" y="19055"/>
                </a:cubicBezTo>
                <a:cubicBezTo>
                  <a:pt x="127608" y="16938"/>
                  <a:pt x="164121" y="41280"/>
                  <a:pt x="187933" y="38105"/>
                </a:cubicBezTo>
                <a:cubicBezTo>
                  <a:pt x="211746" y="34930"/>
                  <a:pt x="255666" y="-524"/>
                  <a:pt x="260958" y="5"/>
                </a:cubicBezTo>
                <a:cubicBezTo>
                  <a:pt x="266250" y="534"/>
                  <a:pt x="240850" y="15880"/>
                  <a:pt x="219683" y="41280"/>
                </a:cubicBezTo>
                <a:cubicBezTo>
                  <a:pt x="198516" y="66680"/>
                  <a:pt x="141366" y="140234"/>
                  <a:pt x="133958" y="152405"/>
                </a:cubicBezTo>
                <a:cubicBezTo>
                  <a:pt x="126550" y="164576"/>
                  <a:pt x="172587" y="106368"/>
                  <a:pt x="175233" y="114305"/>
                </a:cubicBezTo>
                <a:cubicBezTo>
                  <a:pt x="177879" y="122242"/>
                  <a:pt x="157241" y="186272"/>
                  <a:pt x="149833" y="200030"/>
                </a:cubicBezTo>
                <a:cubicBezTo>
                  <a:pt x="142425" y="213788"/>
                  <a:pt x="142425" y="203734"/>
                  <a:pt x="130783" y="196855"/>
                </a:cubicBezTo>
                <a:cubicBezTo>
                  <a:pt x="119141" y="189976"/>
                  <a:pt x="97446" y="182038"/>
                  <a:pt x="79983" y="158755"/>
                </a:cubicBezTo>
                <a:cubicBezTo>
                  <a:pt x="62521" y="135472"/>
                  <a:pt x="6429" y="30697"/>
                  <a:pt x="608" y="15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820A133C-6535-DCE0-BB84-A76F05E8E2DE}"/>
              </a:ext>
            </a:extLst>
          </p:cNvPr>
          <p:cNvSpPr/>
          <p:nvPr/>
        </p:nvSpPr>
        <p:spPr>
          <a:xfrm>
            <a:off x="4251324" y="3762287"/>
            <a:ext cx="320792" cy="619248"/>
          </a:xfrm>
          <a:custGeom>
            <a:avLst/>
            <a:gdLst>
              <a:gd name="connsiteX0" fmla="*/ 1 w 320792"/>
              <a:gd name="connsiteY0" fmla="*/ 88 h 619248"/>
              <a:gd name="connsiteX1" fmla="*/ 171451 w 320792"/>
              <a:gd name="connsiteY1" fmla="*/ 260438 h 619248"/>
              <a:gd name="connsiteX2" fmla="*/ 165101 w 320792"/>
              <a:gd name="connsiteY2" fmla="*/ 228688 h 619248"/>
              <a:gd name="connsiteX3" fmla="*/ 257176 w 320792"/>
              <a:gd name="connsiteY3" fmla="*/ 393788 h 619248"/>
              <a:gd name="connsiteX4" fmla="*/ 301626 w 320792"/>
              <a:gd name="connsiteY4" fmla="*/ 527138 h 619248"/>
              <a:gd name="connsiteX5" fmla="*/ 292101 w 320792"/>
              <a:gd name="connsiteY5" fmla="*/ 476338 h 619248"/>
              <a:gd name="connsiteX6" fmla="*/ 320676 w 320792"/>
              <a:gd name="connsiteY6" fmla="*/ 619213 h 619248"/>
              <a:gd name="connsiteX7" fmla="*/ 279401 w 320792"/>
              <a:gd name="connsiteY7" fmla="*/ 489038 h 619248"/>
              <a:gd name="connsiteX8" fmla="*/ 282576 w 320792"/>
              <a:gd name="connsiteY8" fmla="*/ 377913 h 619248"/>
              <a:gd name="connsiteX9" fmla="*/ 231776 w 320792"/>
              <a:gd name="connsiteY9" fmla="*/ 260438 h 619248"/>
              <a:gd name="connsiteX10" fmla="*/ 238126 w 320792"/>
              <a:gd name="connsiteY10" fmla="*/ 301713 h 619248"/>
              <a:gd name="connsiteX11" fmla="*/ 168276 w 320792"/>
              <a:gd name="connsiteY11" fmla="*/ 231863 h 619248"/>
              <a:gd name="connsiteX12" fmla="*/ 1 w 320792"/>
              <a:gd name="connsiteY12" fmla="*/ 88 h 6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792" h="619248">
                <a:moveTo>
                  <a:pt x="1" y="88"/>
                </a:moveTo>
                <a:cubicBezTo>
                  <a:pt x="530" y="4851"/>
                  <a:pt x="143934" y="222338"/>
                  <a:pt x="171451" y="260438"/>
                </a:cubicBezTo>
                <a:cubicBezTo>
                  <a:pt x="198968" y="298538"/>
                  <a:pt x="150813" y="206463"/>
                  <a:pt x="165101" y="228688"/>
                </a:cubicBezTo>
                <a:cubicBezTo>
                  <a:pt x="179389" y="250913"/>
                  <a:pt x="234422" y="344046"/>
                  <a:pt x="257176" y="393788"/>
                </a:cubicBezTo>
                <a:cubicBezTo>
                  <a:pt x="279930" y="443530"/>
                  <a:pt x="295805" y="513380"/>
                  <a:pt x="301626" y="527138"/>
                </a:cubicBezTo>
                <a:cubicBezTo>
                  <a:pt x="307447" y="540896"/>
                  <a:pt x="288926" y="460992"/>
                  <a:pt x="292101" y="476338"/>
                </a:cubicBezTo>
                <a:cubicBezTo>
                  <a:pt x="295276" y="491684"/>
                  <a:pt x="322793" y="617096"/>
                  <a:pt x="320676" y="619213"/>
                </a:cubicBezTo>
                <a:cubicBezTo>
                  <a:pt x="318559" y="621330"/>
                  <a:pt x="285751" y="529255"/>
                  <a:pt x="279401" y="489038"/>
                </a:cubicBezTo>
                <a:cubicBezTo>
                  <a:pt x="273051" y="448821"/>
                  <a:pt x="290513" y="416013"/>
                  <a:pt x="282576" y="377913"/>
                </a:cubicBezTo>
                <a:cubicBezTo>
                  <a:pt x="274639" y="339813"/>
                  <a:pt x="239184" y="273138"/>
                  <a:pt x="231776" y="260438"/>
                </a:cubicBezTo>
                <a:cubicBezTo>
                  <a:pt x="224368" y="247738"/>
                  <a:pt x="248709" y="306476"/>
                  <a:pt x="238126" y="301713"/>
                </a:cubicBezTo>
                <a:cubicBezTo>
                  <a:pt x="227543" y="296951"/>
                  <a:pt x="203730" y="280546"/>
                  <a:pt x="168276" y="231863"/>
                </a:cubicBezTo>
                <a:cubicBezTo>
                  <a:pt x="132822" y="183180"/>
                  <a:pt x="-528" y="-4675"/>
                  <a:pt x="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55ADC5B0-D64E-9F2F-3466-FDEABA187D25}"/>
              </a:ext>
            </a:extLst>
          </p:cNvPr>
          <p:cNvSpPr/>
          <p:nvPr/>
        </p:nvSpPr>
        <p:spPr>
          <a:xfrm>
            <a:off x="3990819" y="3970276"/>
            <a:ext cx="565306" cy="419793"/>
          </a:xfrm>
          <a:custGeom>
            <a:avLst/>
            <a:gdLst>
              <a:gd name="connsiteX0" fmla="*/ 156 w 565306"/>
              <a:gd name="connsiteY0" fmla="*/ 30224 h 419793"/>
              <a:gd name="connsiteX1" fmla="*/ 152556 w 565306"/>
              <a:gd name="connsiteY1" fmla="*/ 14349 h 419793"/>
              <a:gd name="connsiteX2" fmla="*/ 165256 w 565306"/>
              <a:gd name="connsiteY2" fmla="*/ 11174 h 419793"/>
              <a:gd name="connsiteX3" fmla="*/ 343056 w 565306"/>
              <a:gd name="connsiteY3" fmla="*/ 166749 h 419793"/>
              <a:gd name="connsiteX4" fmla="*/ 320831 w 565306"/>
              <a:gd name="connsiteY4" fmla="*/ 147699 h 419793"/>
              <a:gd name="connsiteX5" fmla="*/ 403381 w 565306"/>
              <a:gd name="connsiteY5" fmla="*/ 249299 h 419793"/>
              <a:gd name="connsiteX6" fmla="*/ 495456 w 565306"/>
              <a:gd name="connsiteY6" fmla="*/ 328674 h 419793"/>
              <a:gd name="connsiteX7" fmla="*/ 473231 w 565306"/>
              <a:gd name="connsiteY7" fmla="*/ 293749 h 419793"/>
              <a:gd name="connsiteX8" fmla="*/ 546256 w 565306"/>
              <a:gd name="connsiteY8" fmla="*/ 392174 h 419793"/>
              <a:gd name="connsiteX9" fmla="*/ 565306 w 565306"/>
              <a:gd name="connsiteY9" fmla="*/ 414399 h 419793"/>
              <a:gd name="connsiteX10" fmla="*/ 546256 w 565306"/>
              <a:gd name="connsiteY10" fmla="*/ 306449 h 419793"/>
              <a:gd name="connsiteX11" fmla="*/ 562131 w 565306"/>
              <a:gd name="connsiteY11" fmla="*/ 398524 h 419793"/>
              <a:gd name="connsiteX12" fmla="*/ 473231 w 565306"/>
              <a:gd name="connsiteY12" fmla="*/ 296924 h 419793"/>
              <a:gd name="connsiteX13" fmla="*/ 222406 w 565306"/>
              <a:gd name="connsiteY13" fmla="*/ 33399 h 419793"/>
              <a:gd name="connsiteX14" fmla="*/ 187481 w 565306"/>
              <a:gd name="connsiteY14" fmla="*/ 17524 h 419793"/>
              <a:gd name="connsiteX15" fmla="*/ 156 w 565306"/>
              <a:gd name="connsiteY15" fmla="*/ 30224 h 4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5306" h="419793">
                <a:moveTo>
                  <a:pt x="156" y="30224"/>
                </a:moveTo>
                <a:cubicBezTo>
                  <a:pt x="-5665" y="29695"/>
                  <a:pt x="152556" y="14349"/>
                  <a:pt x="152556" y="14349"/>
                </a:cubicBezTo>
                <a:cubicBezTo>
                  <a:pt x="180073" y="11174"/>
                  <a:pt x="133506" y="-14226"/>
                  <a:pt x="165256" y="11174"/>
                </a:cubicBezTo>
                <a:cubicBezTo>
                  <a:pt x="197006" y="36574"/>
                  <a:pt x="317127" y="143995"/>
                  <a:pt x="343056" y="166749"/>
                </a:cubicBezTo>
                <a:cubicBezTo>
                  <a:pt x="368985" y="189503"/>
                  <a:pt x="310777" y="133941"/>
                  <a:pt x="320831" y="147699"/>
                </a:cubicBezTo>
                <a:cubicBezTo>
                  <a:pt x="330885" y="161457"/>
                  <a:pt x="374277" y="219137"/>
                  <a:pt x="403381" y="249299"/>
                </a:cubicBezTo>
                <a:cubicBezTo>
                  <a:pt x="432485" y="279461"/>
                  <a:pt x="483814" y="321266"/>
                  <a:pt x="495456" y="328674"/>
                </a:cubicBezTo>
                <a:cubicBezTo>
                  <a:pt x="507098" y="336082"/>
                  <a:pt x="464764" y="283166"/>
                  <a:pt x="473231" y="293749"/>
                </a:cubicBezTo>
                <a:cubicBezTo>
                  <a:pt x="481698" y="304332"/>
                  <a:pt x="530910" y="372066"/>
                  <a:pt x="546256" y="392174"/>
                </a:cubicBezTo>
                <a:cubicBezTo>
                  <a:pt x="561602" y="412282"/>
                  <a:pt x="565306" y="428686"/>
                  <a:pt x="565306" y="414399"/>
                </a:cubicBezTo>
                <a:cubicBezTo>
                  <a:pt x="565306" y="400112"/>
                  <a:pt x="546785" y="309095"/>
                  <a:pt x="546256" y="306449"/>
                </a:cubicBezTo>
                <a:cubicBezTo>
                  <a:pt x="545727" y="303803"/>
                  <a:pt x="574302" y="400111"/>
                  <a:pt x="562131" y="398524"/>
                </a:cubicBezTo>
                <a:cubicBezTo>
                  <a:pt x="549960" y="396937"/>
                  <a:pt x="529852" y="357778"/>
                  <a:pt x="473231" y="296924"/>
                </a:cubicBezTo>
                <a:cubicBezTo>
                  <a:pt x="416610" y="236070"/>
                  <a:pt x="270031" y="79966"/>
                  <a:pt x="222406" y="33399"/>
                </a:cubicBezTo>
                <a:cubicBezTo>
                  <a:pt x="174781" y="-13168"/>
                  <a:pt x="227698" y="18582"/>
                  <a:pt x="187481" y="17524"/>
                </a:cubicBezTo>
                <a:cubicBezTo>
                  <a:pt x="147264" y="16466"/>
                  <a:pt x="5977" y="30753"/>
                  <a:pt x="156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3FBB624E-B7B1-6F6D-50CD-15A85BB3D39B}"/>
              </a:ext>
            </a:extLst>
          </p:cNvPr>
          <p:cNvSpPr/>
          <p:nvPr/>
        </p:nvSpPr>
        <p:spPr>
          <a:xfrm>
            <a:off x="4124325" y="4000500"/>
            <a:ext cx="429929" cy="407359"/>
          </a:xfrm>
          <a:custGeom>
            <a:avLst/>
            <a:gdLst>
              <a:gd name="connsiteX0" fmla="*/ 0 w 429929"/>
              <a:gd name="connsiteY0" fmla="*/ 0 h 407359"/>
              <a:gd name="connsiteX1" fmla="*/ 225425 w 429929"/>
              <a:gd name="connsiteY1" fmla="*/ 180975 h 407359"/>
              <a:gd name="connsiteX2" fmla="*/ 311150 w 429929"/>
              <a:gd name="connsiteY2" fmla="*/ 317500 h 407359"/>
              <a:gd name="connsiteX3" fmla="*/ 279400 w 429929"/>
              <a:gd name="connsiteY3" fmla="*/ 273050 h 407359"/>
              <a:gd name="connsiteX4" fmla="*/ 428625 w 429929"/>
              <a:gd name="connsiteY4" fmla="*/ 406400 h 407359"/>
              <a:gd name="connsiteX5" fmla="*/ 342900 w 429929"/>
              <a:gd name="connsiteY5" fmla="*/ 323850 h 407359"/>
              <a:gd name="connsiteX6" fmla="*/ 187325 w 429929"/>
              <a:gd name="connsiteY6" fmla="*/ 155575 h 407359"/>
              <a:gd name="connsiteX7" fmla="*/ 0 w 429929"/>
              <a:gd name="connsiteY7" fmla="*/ 0 h 4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29" h="407359">
                <a:moveTo>
                  <a:pt x="0" y="0"/>
                </a:moveTo>
                <a:cubicBezTo>
                  <a:pt x="6350" y="4233"/>
                  <a:pt x="173567" y="128058"/>
                  <a:pt x="225425" y="180975"/>
                </a:cubicBezTo>
                <a:cubicBezTo>
                  <a:pt x="277283" y="233892"/>
                  <a:pt x="302154" y="302154"/>
                  <a:pt x="311150" y="317500"/>
                </a:cubicBezTo>
                <a:cubicBezTo>
                  <a:pt x="320146" y="332846"/>
                  <a:pt x="259821" y="258233"/>
                  <a:pt x="279400" y="273050"/>
                </a:cubicBezTo>
                <a:cubicBezTo>
                  <a:pt x="298979" y="287867"/>
                  <a:pt x="418042" y="397933"/>
                  <a:pt x="428625" y="406400"/>
                </a:cubicBezTo>
                <a:cubicBezTo>
                  <a:pt x="439208" y="414867"/>
                  <a:pt x="383117" y="365654"/>
                  <a:pt x="342900" y="323850"/>
                </a:cubicBezTo>
                <a:cubicBezTo>
                  <a:pt x="302683" y="282046"/>
                  <a:pt x="242887" y="201612"/>
                  <a:pt x="187325" y="155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F0DAF013-D9B5-EE00-570B-A860EC5FAB75}"/>
              </a:ext>
            </a:extLst>
          </p:cNvPr>
          <p:cNvSpPr/>
          <p:nvPr/>
        </p:nvSpPr>
        <p:spPr>
          <a:xfrm>
            <a:off x="3755452" y="4357776"/>
            <a:ext cx="300595" cy="1355550"/>
          </a:xfrm>
          <a:custGeom>
            <a:avLst/>
            <a:gdLst>
              <a:gd name="connsiteX0" fmla="*/ 573 w 300595"/>
              <a:gd name="connsiteY0" fmla="*/ 1499 h 1355550"/>
              <a:gd name="connsiteX1" fmla="*/ 57723 w 300595"/>
              <a:gd name="connsiteY1" fmla="*/ 252324 h 1355550"/>
              <a:gd name="connsiteX2" fmla="*/ 92648 w 300595"/>
              <a:gd name="connsiteY2" fmla="*/ 503149 h 1355550"/>
              <a:gd name="connsiteX3" fmla="*/ 83123 w 300595"/>
              <a:gd name="connsiteY3" fmla="*/ 433299 h 1355550"/>
              <a:gd name="connsiteX4" fmla="*/ 133923 w 300595"/>
              <a:gd name="connsiteY4" fmla="*/ 709524 h 1355550"/>
              <a:gd name="connsiteX5" fmla="*/ 124398 w 300595"/>
              <a:gd name="connsiteY5" fmla="*/ 665074 h 1355550"/>
              <a:gd name="connsiteX6" fmla="*/ 178373 w 300595"/>
              <a:gd name="connsiteY6" fmla="*/ 950824 h 1355550"/>
              <a:gd name="connsiteX7" fmla="*/ 162498 w 300595"/>
              <a:gd name="connsiteY7" fmla="*/ 887324 h 1355550"/>
              <a:gd name="connsiteX8" fmla="*/ 292673 w 300595"/>
              <a:gd name="connsiteY8" fmla="*/ 1315949 h 1355550"/>
              <a:gd name="connsiteX9" fmla="*/ 267273 w 300595"/>
              <a:gd name="connsiteY9" fmla="*/ 1255624 h 1355550"/>
              <a:gd name="connsiteX10" fmla="*/ 111698 w 300595"/>
              <a:gd name="connsiteY10" fmla="*/ 601574 h 1355550"/>
              <a:gd name="connsiteX11" fmla="*/ 102173 w 300595"/>
              <a:gd name="connsiteY11" fmla="*/ 315824 h 1355550"/>
              <a:gd name="connsiteX12" fmla="*/ 95823 w 300595"/>
              <a:gd name="connsiteY12" fmla="*/ 372974 h 1355550"/>
              <a:gd name="connsiteX13" fmla="*/ 573 w 300595"/>
              <a:gd name="connsiteY13" fmla="*/ 1499 h 135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595" h="1355550">
                <a:moveTo>
                  <a:pt x="573" y="1499"/>
                </a:moveTo>
                <a:cubicBezTo>
                  <a:pt x="-5777" y="-18609"/>
                  <a:pt x="42377" y="168716"/>
                  <a:pt x="57723" y="252324"/>
                </a:cubicBezTo>
                <a:cubicBezTo>
                  <a:pt x="73069" y="335932"/>
                  <a:pt x="88415" y="472987"/>
                  <a:pt x="92648" y="503149"/>
                </a:cubicBezTo>
                <a:cubicBezTo>
                  <a:pt x="96881" y="533311"/>
                  <a:pt x="76244" y="398903"/>
                  <a:pt x="83123" y="433299"/>
                </a:cubicBezTo>
                <a:cubicBezTo>
                  <a:pt x="90002" y="467695"/>
                  <a:pt x="127044" y="670895"/>
                  <a:pt x="133923" y="709524"/>
                </a:cubicBezTo>
                <a:cubicBezTo>
                  <a:pt x="140802" y="748153"/>
                  <a:pt x="116990" y="624857"/>
                  <a:pt x="124398" y="665074"/>
                </a:cubicBezTo>
                <a:cubicBezTo>
                  <a:pt x="131806" y="705291"/>
                  <a:pt x="172023" y="913782"/>
                  <a:pt x="178373" y="950824"/>
                </a:cubicBezTo>
                <a:cubicBezTo>
                  <a:pt x="184723" y="987866"/>
                  <a:pt x="143448" y="826470"/>
                  <a:pt x="162498" y="887324"/>
                </a:cubicBezTo>
                <a:cubicBezTo>
                  <a:pt x="181548" y="948178"/>
                  <a:pt x="275211" y="1254566"/>
                  <a:pt x="292673" y="1315949"/>
                </a:cubicBezTo>
                <a:cubicBezTo>
                  <a:pt x="310135" y="1377332"/>
                  <a:pt x="297436" y="1374687"/>
                  <a:pt x="267273" y="1255624"/>
                </a:cubicBezTo>
                <a:cubicBezTo>
                  <a:pt x="237110" y="1136561"/>
                  <a:pt x="139215" y="758207"/>
                  <a:pt x="111698" y="601574"/>
                </a:cubicBezTo>
                <a:cubicBezTo>
                  <a:pt x="84181" y="444941"/>
                  <a:pt x="104819" y="353924"/>
                  <a:pt x="102173" y="315824"/>
                </a:cubicBezTo>
                <a:cubicBezTo>
                  <a:pt x="99527" y="277724"/>
                  <a:pt x="107994" y="420599"/>
                  <a:pt x="95823" y="372974"/>
                </a:cubicBezTo>
                <a:cubicBezTo>
                  <a:pt x="83652" y="325349"/>
                  <a:pt x="6923" y="21607"/>
                  <a:pt x="573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B73AABCB-A449-0E6A-7C93-624DFE8707B2}"/>
              </a:ext>
            </a:extLst>
          </p:cNvPr>
          <p:cNvSpPr/>
          <p:nvPr/>
        </p:nvSpPr>
        <p:spPr>
          <a:xfrm>
            <a:off x="3228968" y="4085768"/>
            <a:ext cx="279498" cy="578307"/>
          </a:xfrm>
          <a:custGeom>
            <a:avLst/>
            <a:gdLst>
              <a:gd name="connsiteX0" fmla="*/ 7 w 279498"/>
              <a:gd name="connsiteY0" fmla="*/ 457 h 578307"/>
              <a:gd name="connsiteX1" fmla="*/ 155582 w 279498"/>
              <a:gd name="connsiteY1" fmla="*/ 117932 h 578307"/>
              <a:gd name="connsiteX2" fmla="*/ 136532 w 279498"/>
              <a:gd name="connsiteY2" fmla="*/ 86182 h 578307"/>
              <a:gd name="connsiteX3" fmla="*/ 196857 w 279498"/>
              <a:gd name="connsiteY3" fmla="*/ 238582 h 578307"/>
              <a:gd name="connsiteX4" fmla="*/ 196857 w 279498"/>
              <a:gd name="connsiteY4" fmla="*/ 286207 h 578307"/>
              <a:gd name="connsiteX5" fmla="*/ 234957 w 279498"/>
              <a:gd name="connsiteY5" fmla="*/ 435432 h 578307"/>
              <a:gd name="connsiteX6" fmla="*/ 219082 w 279498"/>
              <a:gd name="connsiteY6" fmla="*/ 371932 h 578307"/>
              <a:gd name="connsiteX7" fmla="*/ 279407 w 279498"/>
              <a:gd name="connsiteY7" fmla="*/ 578307 h 578307"/>
              <a:gd name="connsiteX8" fmla="*/ 203207 w 279498"/>
              <a:gd name="connsiteY8" fmla="*/ 371932 h 578307"/>
              <a:gd name="connsiteX9" fmla="*/ 203207 w 279498"/>
              <a:gd name="connsiteY9" fmla="*/ 181432 h 578307"/>
              <a:gd name="connsiteX10" fmla="*/ 149232 w 279498"/>
              <a:gd name="connsiteY10" fmla="*/ 79832 h 578307"/>
              <a:gd name="connsiteX11" fmla="*/ 7 w 279498"/>
              <a:gd name="connsiteY11" fmla="*/ 457 h 57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498" h="578307">
                <a:moveTo>
                  <a:pt x="7" y="457"/>
                </a:moveTo>
                <a:cubicBezTo>
                  <a:pt x="1065" y="6807"/>
                  <a:pt x="132828" y="103645"/>
                  <a:pt x="155582" y="117932"/>
                </a:cubicBezTo>
                <a:cubicBezTo>
                  <a:pt x="178336" y="132220"/>
                  <a:pt x="129653" y="66074"/>
                  <a:pt x="136532" y="86182"/>
                </a:cubicBezTo>
                <a:cubicBezTo>
                  <a:pt x="143411" y="106290"/>
                  <a:pt x="186803" y="205244"/>
                  <a:pt x="196857" y="238582"/>
                </a:cubicBezTo>
                <a:cubicBezTo>
                  <a:pt x="206911" y="271920"/>
                  <a:pt x="190507" y="253399"/>
                  <a:pt x="196857" y="286207"/>
                </a:cubicBezTo>
                <a:cubicBezTo>
                  <a:pt x="203207" y="319015"/>
                  <a:pt x="231253" y="421145"/>
                  <a:pt x="234957" y="435432"/>
                </a:cubicBezTo>
                <a:cubicBezTo>
                  <a:pt x="238661" y="449719"/>
                  <a:pt x="211674" y="348120"/>
                  <a:pt x="219082" y="371932"/>
                </a:cubicBezTo>
                <a:cubicBezTo>
                  <a:pt x="226490" y="395745"/>
                  <a:pt x="282053" y="578307"/>
                  <a:pt x="279407" y="578307"/>
                </a:cubicBezTo>
                <a:cubicBezTo>
                  <a:pt x="276761" y="578307"/>
                  <a:pt x="215907" y="438078"/>
                  <a:pt x="203207" y="371932"/>
                </a:cubicBezTo>
                <a:cubicBezTo>
                  <a:pt x="190507" y="305786"/>
                  <a:pt x="212203" y="230115"/>
                  <a:pt x="203207" y="181432"/>
                </a:cubicBezTo>
                <a:cubicBezTo>
                  <a:pt x="194211" y="132749"/>
                  <a:pt x="184157" y="104174"/>
                  <a:pt x="149232" y="79832"/>
                </a:cubicBezTo>
                <a:cubicBezTo>
                  <a:pt x="114307" y="55490"/>
                  <a:pt x="-1051" y="-5893"/>
                  <a:pt x="7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BF57BF1D-6186-6314-5581-5FB8EF7FED03}"/>
              </a:ext>
            </a:extLst>
          </p:cNvPr>
          <p:cNvSpPr/>
          <p:nvPr/>
        </p:nvSpPr>
        <p:spPr>
          <a:xfrm>
            <a:off x="3308267" y="4158462"/>
            <a:ext cx="89876" cy="195428"/>
          </a:xfrm>
          <a:custGeom>
            <a:avLst/>
            <a:gdLst>
              <a:gd name="connsiteX0" fmla="*/ 83 w 89876"/>
              <a:gd name="connsiteY0" fmla="*/ 788 h 195428"/>
              <a:gd name="connsiteX1" fmla="*/ 85808 w 89876"/>
              <a:gd name="connsiteY1" fmla="*/ 191288 h 195428"/>
              <a:gd name="connsiteX2" fmla="*/ 69933 w 89876"/>
              <a:gd name="connsiteY2" fmla="*/ 124613 h 195428"/>
              <a:gd name="connsiteX3" fmla="*/ 83 w 89876"/>
              <a:gd name="connsiteY3" fmla="*/ 788 h 1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95428">
                <a:moveTo>
                  <a:pt x="83" y="788"/>
                </a:moveTo>
                <a:cubicBezTo>
                  <a:pt x="2729" y="11901"/>
                  <a:pt x="74166" y="170651"/>
                  <a:pt x="85808" y="191288"/>
                </a:cubicBezTo>
                <a:cubicBezTo>
                  <a:pt x="97450" y="211925"/>
                  <a:pt x="81575" y="150013"/>
                  <a:pt x="69933" y="124613"/>
                </a:cubicBezTo>
                <a:cubicBezTo>
                  <a:pt x="58291" y="99213"/>
                  <a:pt x="-2563" y="-10325"/>
                  <a:pt x="83" y="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D75A56A0-FC74-1588-89C5-27370EDA6EBE}"/>
              </a:ext>
            </a:extLst>
          </p:cNvPr>
          <p:cNvSpPr/>
          <p:nvPr/>
        </p:nvSpPr>
        <p:spPr>
          <a:xfrm>
            <a:off x="3047306" y="4092206"/>
            <a:ext cx="203981" cy="691321"/>
          </a:xfrm>
          <a:custGeom>
            <a:avLst/>
            <a:gdLst>
              <a:gd name="connsiteX0" fmla="*/ 203894 w 203981"/>
              <a:gd name="connsiteY0" fmla="*/ 369 h 691321"/>
              <a:gd name="connsiteX1" fmla="*/ 105469 w 203981"/>
              <a:gd name="connsiteY1" fmla="*/ 63869 h 691321"/>
              <a:gd name="connsiteX2" fmla="*/ 99119 w 203981"/>
              <a:gd name="connsiteY2" fmla="*/ 209919 h 691321"/>
              <a:gd name="connsiteX3" fmla="*/ 105469 w 203981"/>
              <a:gd name="connsiteY3" fmla="*/ 171819 h 691321"/>
              <a:gd name="connsiteX4" fmla="*/ 80069 w 203981"/>
              <a:gd name="connsiteY4" fmla="*/ 365494 h 691321"/>
              <a:gd name="connsiteX5" fmla="*/ 64194 w 203981"/>
              <a:gd name="connsiteY5" fmla="*/ 505194 h 691321"/>
              <a:gd name="connsiteX6" fmla="*/ 76894 w 203981"/>
              <a:gd name="connsiteY6" fmla="*/ 444869 h 691321"/>
              <a:gd name="connsiteX7" fmla="*/ 694 w 203981"/>
              <a:gd name="connsiteY7" fmla="*/ 689344 h 691321"/>
              <a:gd name="connsiteX8" fmla="*/ 41969 w 203981"/>
              <a:gd name="connsiteY8" fmla="*/ 543294 h 691321"/>
              <a:gd name="connsiteX9" fmla="*/ 89594 w 203981"/>
              <a:gd name="connsiteY9" fmla="*/ 248019 h 691321"/>
              <a:gd name="connsiteX10" fmla="*/ 86419 w 203981"/>
              <a:gd name="connsiteY10" fmla="*/ 89269 h 691321"/>
              <a:gd name="connsiteX11" fmla="*/ 203894 w 203981"/>
              <a:gd name="connsiteY11" fmla="*/ 369 h 69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981" h="691321">
                <a:moveTo>
                  <a:pt x="203894" y="369"/>
                </a:moveTo>
                <a:cubicBezTo>
                  <a:pt x="207069" y="-3864"/>
                  <a:pt x="122931" y="28944"/>
                  <a:pt x="105469" y="63869"/>
                </a:cubicBezTo>
                <a:cubicBezTo>
                  <a:pt x="88006" y="98794"/>
                  <a:pt x="99119" y="191927"/>
                  <a:pt x="99119" y="209919"/>
                </a:cubicBezTo>
                <a:cubicBezTo>
                  <a:pt x="99119" y="227911"/>
                  <a:pt x="108644" y="145890"/>
                  <a:pt x="105469" y="171819"/>
                </a:cubicBezTo>
                <a:cubicBezTo>
                  <a:pt x="102294" y="197748"/>
                  <a:pt x="86948" y="309932"/>
                  <a:pt x="80069" y="365494"/>
                </a:cubicBezTo>
                <a:cubicBezTo>
                  <a:pt x="73190" y="421056"/>
                  <a:pt x="64723" y="491965"/>
                  <a:pt x="64194" y="505194"/>
                </a:cubicBezTo>
                <a:cubicBezTo>
                  <a:pt x="63665" y="518423"/>
                  <a:pt x="87477" y="414177"/>
                  <a:pt x="76894" y="444869"/>
                </a:cubicBezTo>
                <a:cubicBezTo>
                  <a:pt x="66311" y="475561"/>
                  <a:pt x="6515" y="672940"/>
                  <a:pt x="694" y="689344"/>
                </a:cubicBezTo>
                <a:cubicBezTo>
                  <a:pt x="-5127" y="705748"/>
                  <a:pt x="27152" y="616848"/>
                  <a:pt x="41969" y="543294"/>
                </a:cubicBezTo>
                <a:cubicBezTo>
                  <a:pt x="56786" y="469740"/>
                  <a:pt x="82186" y="323690"/>
                  <a:pt x="89594" y="248019"/>
                </a:cubicBezTo>
                <a:cubicBezTo>
                  <a:pt x="97002" y="172348"/>
                  <a:pt x="73190" y="125782"/>
                  <a:pt x="86419" y="89269"/>
                </a:cubicBezTo>
                <a:cubicBezTo>
                  <a:pt x="99648" y="52757"/>
                  <a:pt x="200719" y="4602"/>
                  <a:pt x="203894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9EAED9ED-2B10-4B5B-7446-3C1DE44E0283}"/>
              </a:ext>
            </a:extLst>
          </p:cNvPr>
          <p:cNvSpPr/>
          <p:nvPr/>
        </p:nvSpPr>
        <p:spPr>
          <a:xfrm>
            <a:off x="3203527" y="4108435"/>
            <a:ext cx="166509" cy="263575"/>
          </a:xfrm>
          <a:custGeom>
            <a:avLst/>
            <a:gdLst>
              <a:gd name="connsiteX0" fmla="*/ 48 w 166509"/>
              <a:gd name="connsiteY0" fmla="*/ 15 h 263575"/>
              <a:gd name="connsiteX1" fmla="*/ 130223 w 166509"/>
              <a:gd name="connsiteY1" fmla="*/ 165115 h 263575"/>
              <a:gd name="connsiteX2" fmla="*/ 165148 w 166509"/>
              <a:gd name="connsiteY2" fmla="*/ 263540 h 263575"/>
              <a:gd name="connsiteX3" fmla="*/ 146098 w 166509"/>
              <a:gd name="connsiteY3" fmla="*/ 174640 h 263575"/>
              <a:gd name="connsiteX4" fmla="*/ 48 w 166509"/>
              <a:gd name="connsiteY4" fmla="*/ 15 h 2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09" h="263575">
                <a:moveTo>
                  <a:pt x="48" y="15"/>
                </a:moveTo>
                <a:cubicBezTo>
                  <a:pt x="-2598" y="-1573"/>
                  <a:pt x="102706" y="121194"/>
                  <a:pt x="130223" y="165115"/>
                </a:cubicBezTo>
                <a:cubicBezTo>
                  <a:pt x="157740" y="209036"/>
                  <a:pt x="162502" y="261953"/>
                  <a:pt x="165148" y="263540"/>
                </a:cubicBezTo>
                <a:cubicBezTo>
                  <a:pt x="167794" y="265128"/>
                  <a:pt x="168852" y="212740"/>
                  <a:pt x="146098" y="174640"/>
                </a:cubicBezTo>
                <a:cubicBezTo>
                  <a:pt x="123344" y="136540"/>
                  <a:pt x="2694" y="1603"/>
                  <a:pt x="4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63693CCF-F4D6-123C-4896-EF97394523B7}"/>
              </a:ext>
            </a:extLst>
          </p:cNvPr>
          <p:cNvSpPr/>
          <p:nvPr/>
        </p:nvSpPr>
        <p:spPr>
          <a:xfrm>
            <a:off x="3029137" y="4037906"/>
            <a:ext cx="215871" cy="860534"/>
          </a:xfrm>
          <a:custGeom>
            <a:avLst/>
            <a:gdLst>
              <a:gd name="connsiteX0" fmla="*/ 215713 w 215871"/>
              <a:gd name="connsiteY0" fmla="*/ 694 h 860534"/>
              <a:gd name="connsiteX1" fmla="*/ 91888 w 215871"/>
              <a:gd name="connsiteY1" fmla="*/ 143569 h 860534"/>
              <a:gd name="connsiteX2" fmla="*/ 66488 w 215871"/>
              <a:gd name="connsiteY2" fmla="*/ 308669 h 860534"/>
              <a:gd name="connsiteX3" fmla="*/ 85538 w 215871"/>
              <a:gd name="connsiteY3" fmla="*/ 270569 h 860534"/>
              <a:gd name="connsiteX4" fmla="*/ 31563 w 215871"/>
              <a:gd name="connsiteY4" fmla="*/ 486469 h 860534"/>
              <a:gd name="connsiteX5" fmla="*/ 56963 w 215871"/>
              <a:gd name="connsiteY5" fmla="*/ 435669 h 860534"/>
              <a:gd name="connsiteX6" fmla="*/ 6163 w 215871"/>
              <a:gd name="connsiteY6" fmla="*/ 838894 h 860534"/>
              <a:gd name="connsiteX7" fmla="*/ 9338 w 215871"/>
              <a:gd name="connsiteY7" fmla="*/ 756344 h 860534"/>
              <a:gd name="connsiteX8" fmla="*/ 82363 w 215871"/>
              <a:gd name="connsiteY8" fmla="*/ 337244 h 860534"/>
              <a:gd name="connsiteX9" fmla="*/ 63313 w 215871"/>
              <a:gd name="connsiteY9" fmla="*/ 203894 h 860534"/>
              <a:gd name="connsiteX10" fmla="*/ 215713 w 215871"/>
              <a:gd name="connsiteY10" fmla="*/ 694 h 86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71" h="860534">
                <a:moveTo>
                  <a:pt x="215713" y="694"/>
                </a:moveTo>
                <a:cubicBezTo>
                  <a:pt x="220476" y="-9360"/>
                  <a:pt x="116759" y="92240"/>
                  <a:pt x="91888" y="143569"/>
                </a:cubicBezTo>
                <a:cubicBezTo>
                  <a:pt x="67017" y="194898"/>
                  <a:pt x="67546" y="287502"/>
                  <a:pt x="66488" y="308669"/>
                </a:cubicBezTo>
                <a:cubicBezTo>
                  <a:pt x="65430" y="329836"/>
                  <a:pt x="91359" y="240936"/>
                  <a:pt x="85538" y="270569"/>
                </a:cubicBezTo>
                <a:cubicBezTo>
                  <a:pt x="79717" y="300202"/>
                  <a:pt x="36325" y="458952"/>
                  <a:pt x="31563" y="486469"/>
                </a:cubicBezTo>
                <a:cubicBezTo>
                  <a:pt x="26801" y="513986"/>
                  <a:pt x="61196" y="376932"/>
                  <a:pt x="56963" y="435669"/>
                </a:cubicBezTo>
                <a:cubicBezTo>
                  <a:pt x="52730" y="494406"/>
                  <a:pt x="14100" y="785448"/>
                  <a:pt x="6163" y="838894"/>
                </a:cubicBezTo>
                <a:cubicBezTo>
                  <a:pt x="-1775" y="892340"/>
                  <a:pt x="-3362" y="839952"/>
                  <a:pt x="9338" y="756344"/>
                </a:cubicBezTo>
                <a:cubicBezTo>
                  <a:pt x="22038" y="672736"/>
                  <a:pt x="73367" y="429319"/>
                  <a:pt x="82363" y="337244"/>
                </a:cubicBezTo>
                <a:cubicBezTo>
                  <a:pt x="91359" y="245169"/>
                  <a:pt x="43734" y="252577"/>
                  <a:pt x="63313" y="203894"/>
                </a:cubicBezTo>
                <a:cubicBezTo>
                  <a:pt x="82892" y="155211"/>
                  <a:pt x="210950" y="10748"/>
                  <a:pt x="215713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65187D3-8197-FB49-052E-9BEF67F8D419}"/>
              </a:ext>
            </a:extLst>
          </p:cNvPr>
          <p:cNvSpPr/>
          <p:nvPr/>
        </p:nvSpPr>
        <p:spPr>
          <a:xfrm>
            <a:off x="3726023" y="4281711"/>
            <a:ext cx="98302" cy="723661"/>
          </a:xfrm>
          <a:custGeom>
            <a:avLst/>
            <a:gdLst>
              <a:gd name="connsiteX0" fmla="*/ 26827 w 98302"/>
              <a:gd name="connsiteY0" fmla="*/ 1364 h 723661"/>
              <a:gd name="connsiteX1" fmla="*/ 42702 w 98302"/>
              <a:gd name="connsiteY1" fmla="*/ 312514 h 723661"/>
              <a:gd name="connsiteX2" fmla="*/ 74452 w 98302"/>
              <a:gd name="connsiteY2" fmla="*/ 541114 h 723661"/>
              <a:gd name="connsiteX3" fmla="*/ 52227 w 98302"/>
              <a:gd name="connsiteY3" fmla="*/ 461739 h 723661"/>
              <a:gd name="connsiteX4" fmla="*/ 96677 w 98302"/>
              <a:gd name="connsiteY4" fmla="*/ 718914 h 723661"/>
              <a:gd name="connsiteX5" fmla="*/ 80802 w 98302"/>
              <a:gd name="connsiteY5" fmla="*/ 610964 h 723661"/>
              <a:gd name="connsiteX6" fmla="*/ 7777 w 98302"/>
              <a:gd name="connsiteY6" fmla="*/ 391889 h 723661"/>
              <a:gd name="connsiteX7" fmla="*/ 4602 w 98302"/>
              <a:gd name="connsiteY7" fmla="*/ 179164 h 723661"/>
              <a:gd name="connsiteX8" fmla="*/ 30002 w 98302"/>
              <a:gd name="connsiteY8" fmla="*/ 442689 h 723661"/>
              <a:gd name="connsiteX9" fmla="*/ 26827 w 98302"/>
              <a:gd name="connsiteY9" fmla="*/ 1364 h 7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02" h="723661">
                <a:moveTo>
                  <a:pt x="26827" y="1364"/>
                </a:moveTo>
                <a:cubicBezTo>
                  <a:pt x="28944" y="-20332"/>
                  <a:pt x="34765" y="222556"/>
                  <a:pt x="42702" y="312514"/>
                </a:cubicBezTo>
                <a:cubicBezTo>
                  <a:pt x="50639" y="402472"/>
                  <a:pt x="72865" y="516243"/>
                  <a:pt x="74452" y="541114"/>
                </a:cubicBezTo>
                <a:cubicBezTo>
                  <a:pt x="76040" y="565985"/>
                  <a:pt x="48523" y="432106"/>
                  <a:pt x="52227" y="461739"/>
                </a:cubicBezTo>
                <a:cubicBezTo>
                  <a:pt x="55931" y="491372"/>
                  <a:pt x="91915" y="694043"/>
                  <a:pt x="96677" y="718914"/>
                </a:cubicBezTo>
                <a:cubicBezTo>
                  <a:pt x="101439" y="743785"/>
                  <a:pt x="95619" y="665468"/>
                  <a:pt x="80802" y="610964"/>
                </a:cubicBezTo>
                <a:cubicBezTo>
                  <a:pt x="65985" y="556460"/>
                  <a:pt x="20477" y="463856"/>
                  <a:pt x="7777" y="391889"/>
                </a:cubicBezTo>
                <a:cubicBezTo>
                  <a:pt x="-4923" y="319922"/>
                  <a:pt x="898" y="170697"/>
                  <a:pt x="4602" y="179164"/>
                </a:cubicBezTo>
                <a:cubicBezTo>
                  <a:pt x="8306" y="187631"/>
                  <a:pt x="25769" y="466501"/>
                  <a:pt x="30002" y="442689"/>
                </a:cubicBezTo>
                <a:cubicBezTo>
                  <a:pt x="34235" y="418877"/>
                  <a:pt x="24710" y="23060"/>
                  <a:pt x="26827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92C29D55-2851-CA05-71C6-4B50EC555050}"/>
              </a:ext>
            </a:extLst>
          </p:cNvPr>
          <p:cNvSpPr/>
          <p:nvPr/>
        </p:nvSpPr>
        <p:spPr>
          <a:xfrm>
            <a:off x="3511543" y="4669680"/>
            <a:ext cx="48368" cy="975621"/>
          </a:xfrm>
          <a:custGeom>
            <a:avLst/>
            <a:gdLst>
              <a:gd name="connsiteX0" fmla="*/ 31757 w 48368"/>
              <a:gd name="connsiteY0" fmla="*/ 745 h 975621"/>
              <a:gd name="connsiteX1" fmla="*/ 7 w 48368"/>
              <a:gd name="connsiteY1" fmla="*/ 442070 h 975621"/>
              <a:gd name="connsiteX2" fmla="*/ 34932 w 48368"/>
              <a:gd name="connsiteY2" fmla="*/ 375395 h 975621"/>
              <a:gd name="connsiteX3" fmla="*/ 44457 w 48368"/>
              <a:gd name="connsiteY3" fmla="*/ 597645 h 975621"/>
              <a:gd name="connsiteX4" fmla="*/ 44457 w 48368"/>
              <a:gd name="connsiteY4" fmla="*/ 588120 h 975621"/>
              <a:gd name="connsiteX5" fmla="*/ 47632 w 48368"/>
              <a:gd name="connsiteY5" fmla="*/ 965945 h 975621"/>
              <a:gd name="connsiteX6" fmla="*/ 28582 w 48368"/>
              <a:gd name="connsiteY6" fmla="*/ 810370 h 975621"/>
              <a:gd name="connsiteX7" fmla="*/ 12707 w 48368"/>
              <a:gd name="connsiteY7" fmla="*/ 248395 h 975621"/>
              <a:gd name="connsiteX8" fmla="*/ 19057 w 48368"/>
              <a:gd name="connsiteY8" fmla="*/ 334120 h 975621"/>
              <a:gd name="connsiteX9" fmla="*/ 31757 w 48368"/>
              <a:gd name="connsiteY9" fmla="*/ 745 h 97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8" h="975621">
                <a:moveTo>
                  <a:pt x="31757" y="745"/>
                </a:moveTo>
                <a:cubicBezTo>
                  <a:pt x="28582" y="18737"/>
                  <a:pt x="-522" y="379628"/>
                  <a:pt x="7" y="442070"/>
                </a:cubicBezTo>
                <a:cubicBezTo>
                  <a:pt x="536" y="504512"/>
                  <a:pt x="27524" y="349466"/>
                  <a:pt x="34932" y="375395"/>
                </a:cubicBezTo>
                <a:cubicBezTo>
                  <a:pt x="42340" y="401324"/>
                  <a:pt x="42870" y="562191"/>
                  <a:pt x="44457" y="597645"/>
                </a:cubicBezTo>
                <a:cubicBezTo>
                  <a:pt x="46044" y="633099"/>
                  <a:pt x="43928" y="526737"/>
                  <a:pt x="44457" y="588120"/>
                </a:cubicBezTo>
                <a:cubicBezTo>
                  <a:pt x="44986" y="649503"/>
                  <a:pt x="50278" y="928903"/>
                  <a:pt x="47632" y="965945"/>
                </a:cubicBezTo>
                <a:cubicBezTo>
                  <a:pt x="44986" y="1002987"/>
                  <a:pt x="34403" y="929962"/>
                  <a:pt x="28582" y="810370"/>
                </a:cubicBezTo>
                <a:cubicBezTo>
                  <a:pt x="22761" y="690778"/>
                  <a:pt x="14294" y="327770"/>
                  <a:pt x="12707" y="248395"/>
                </a:cubicBezTo>
                <a:cubicBezTo>
                  <a:pt x="11120" y="169020"/>
                  <a:pt x="13765" y="372220"/>
                  <a:pt x="19057" y="334120"/>
                </a:cubicBezTo>
                <a:cubicBezTo>
                  <a:pt x="24349" y="296020"/>
                  <a:pt x="34932" y="-17247"/>
                  <a:pt x="3175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E50C1805-9484-ECA8-941B-BA68A8521A45}"/>
              </a:ext>
            </a:extLst>
          </p:cNvPr>
          <p:cNvSpPr/>
          <p:nvPr/>
        </p:nvSpPr>
        <p:spPr>
          <a:xfrm>
            <a:off x="3488967" y="4536438"/>
            <a:ext cx="41641" cy="751272"/>
          </a:xfrm>
          <a:custGeom>
            <a:avLst/>
            <a:gdLst>
              <a:gd name="connsiteX0" fmla="*/ 41633 w 41641"/>
              <a:gd name="connsiteY0" fmla="*/ 637 h 751272"/>
              <a:gd name="connsiteX1" fmla="*/ 3533 w 41641"/>
              <a:gd name="connsiteY1" fmla="*/ 251462 h 751272"/>
              <a:gd name="connsiteX2" fmla="*/ 6708 w 41641"/>
              <a:gd name="connsiteY2" fmla="*/ 210187 h 751272"/>
              <a:gd name="connsiteX3" fmla="*/ 358 w 41641"/>
              <a:gd name="connsiteY3" fmla="*/ 416562 h 751272"/>
              <a:gd name="connsiteX4" fmla="*/ 19408 w 41641"/>
              <a:gd name="connsiteY4" fmla="*/ 362587 h 751272"/>
              <a:gd name="connsiteX5" fmla="*/ 16233 w 41641"/>
              <a:gd name="connsiteY5" fmla="*/ 543562 h 751272"/>
              <a:gd name="connsiteX6" fmla="*/ 32108 w 41641"/>
              <a:gd name="connsiteY6" fmla="*/ 746762 h 751272"/>
              <a:gd name="connsiteX7" fmla="*/ 35283 w 41641"/>
              <a:gd name="connsiteY7" fmla="*/ 648337 h 751272"/>
              <a:gd name="connsiteX8" fmla="*/ 6708 w 41641"/>
              <a:gd name="connsiteY8" fmla="*/ 251462 h 751272"/>
              <a:gd name="connsiteX9" fmla="*/ 6708 w 41641"/>
              <a:gd name="connsiteY9" fmla="*/ 337187 h 751272"/>
              <a:gd name="connsiteX10" fmla="*/ 41633 w 41641"/>
              <a:gd name="connsiteY10" fmla="*/ 637 h 75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41" h="751272">
                <a:moveTo>
                  <a:pt x="41633" y="637"/>
                </a:moveTo>
                <a:cubicBezTo>
                  <a:pt x="41104" y="-13651"/>
                  <a:pt x="9354" y="216537"/>
                  <a:pt x="3533" y="251462"/>
                </a:cubicBezTo>
                <a:cubicBezTo>
                  <a:pt x="-2288" y="286387"/>
                  <a:pt x="7237" y="182670"/>
                  <a:pt x="6708" y="210187"/>
                </a:cubicBezTo>
                <a:cubicBezTo>
                  <a:pt x="6179" y="237704"/>
                  <a:pt x="-1759" y="391162"/>
                  <a:pt x="358" y="416562"/>
                </a:cubicBezTo>
                <a:cubicBezTo>
                  <a:pt x="2475" y="441962"/>
                  <a:pt x="16762" y="341420"/>
                  <a:pt x="19408" y="362587"/>
                </a:cubicBezTo>
                <a:cubicBezTo>
                  <a:pt x="22054" y="383754"/>
                  <a:pt x="14116" y="479533"/>
                  <a:pt x="16233" y="543562"/>
                </a:cubicBezTo>
                <a:cubicBezTo>
                  <a:pt x="18350" y="607591"/>
                  <a:pt x="28933" y="729300"/>
                  <a:pt x="32108" y="746762"/>
                </a:cubicBezTo>
                <a:cubicBezTo>
                  <a:pt x="35283" y="764225"/>
                  <a:pt x="39516" y="730887"/>
                  <a:pt x="35283" y="648337"/>
                </a:cubicBezTo>
                <a:cubicBezTo>
                  <a:pt x="31050" y="565787"/>
                  <a:pt x="11470" y="303320"/>
                  <a:pt x="6708" y="251462"/>
                </a:cubicBezTo>
                <a:cubicBezTo>
                  <a:pt x="1945" y="199604"/>
                  <a:pt x="-3346" y="376874"/>
                  <a:pt x="6708" y="337187"/>
                </a:cubicBezTo>
                <a:cubicBezTo>
                  <a:pt x="16762" y="297500"/>
                  <a:pt x="42162" y="14925"/>
                  <a:pt x="41633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7D29533A-F912-5974-9AAE-5B8852803C8B}"/>
              </a:ext>
            </a:extLst>
          </p:cNvPr>
          <p:cNvSpPr/>
          <p:nvPr/>
        </p:nvSpPr>
        <p:spPr>
          <a:xfrm>
            <a:off x="4356602" y="759696"/>
            <a:ext cx="377170" cy="553477"/>
          </a:xfrm>
          <a:custGeom>
            <a:avLst/>
            <a:gdLst>
              <a:gd name="connsiteX0" fmla="*/ 245 w 377170"/>
              <a:gd name="connsiteY0" fmla="*/ 63 h 553477"/>
              <a:gd name="connsiteX1" fmla="*/ 222122 w 377170"/>
              <a:gd name="connsiteY1" fmla="*/ 188322 h 553477"/>
              <a:gd name="connsiteX2" fmla="*/ 282633 w 377170"/>
              <a:gd name="connsiteY2" fmla="*/ 363133 h 553477"/>
              <a:gd name="connsiteX3" fmla="*/ 302804 w 377170"/>
              <a:gd name="connsiteY3" fmla="*/ 302622 h 553477"/>
              <a:gd name="connsiteX4" fmla="*/ 376763 w 377170"/>
              <a:gd name="connsiteY4" fmla="*/ 551392 h 553477"/>
              <a:gd name="connsiteX5" fmla="*/ 329698 w 377170"/>
              <a:gd name="connsiteY5" fmla="*/ 410198 h 553477"/>
              <a:gd name="connsiteX6" fmla="*/ 269186 w 377170"/>
              <a:gd name="connsiteY6" fmla="*/ 208492 h 553477"/>
              <a:gd name="connsiteX7" fmla="*/ 245 w 377170"/>
              <a:gd name="connsiteY7" fmla="*/ 63 h 55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70" h="553477">
                <a:moveTo>
                  <a:pt x="245" y="63"/>
                </a:moveTo>
                <a:cubicBezTo>
                  <a:pt x="-7599" y="-3299"/>
                  <a:pt x="175057" y="127810"/>
                  <a:pt x="222122" y="188322"/>
                </a:cubicBezTo>
                <a:cubicBezTo>
                  <a:pt x="269187" y="248834"/>
                  <a:pt x="269186" y="344083"/>
                  <a:pt x="282633" y="363133"/>
                </a:cubicBezTo>
                <a:cubicBezTo>
                  <a:pt x="296080" y="382183"/>
                  <a:pt x="287116" y="271246"/>
                  <a:pt x="302804" y="302622"/>
                </a:cubicBezTo>
                <a:cubicBezTo>
                  <a:pt x="318492" y="333999"/>
                  <a:pt x="372281" y="533463"/>
                  <a:pt x="376763" y="551392"/>
                </a:cubicBezTo>
                <a:cubicBezTo>
                  <a:pt x="381245" y="569321"/>
                  <a:pt x="347627" y="467348"/>
                  <a:pt x="329698" y="410198"/>
                </a:cubicBezTo>
                <a:cubicBezTo>
                  <a:pt x="311769" y="353048"/>
                  <a:pt x="328577" y="275727"/>
                  <a:pt x="269186" y="208492"/>
                </a:cubicBezTo>
                <a:cubicBezTo>
                  <a:pt x="209795" y="141257"/>
                  <a:pt x="8089" y="3425"/>
                  <a:pt x="24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EA9DEB5D-3D8E-B678-21F9-33A6B55F6BFB}"/>
              </a:ext>
            </a:extLst>
          </p:cNvPr>
          <p:cNvSpPr/>
          <p:nvPr/>
        </p:nvSpPr>
        <p:spPr>
          <a:xfrm>
            <a:off x="2889227" y="1774401"/>
            <a:ext cx="286404" cy="289944"/>
          </a:xfrm>
          <a:custGeom>
            <a:avLst/>
            <a:gdLst>
              <a:gd name="connsiteX0" fmla="*/ 282598 w 286404"/>
              <a:gd name="connsiteY0" fmla="*/ 424 h 289944"/>
              <a:gd name="connsiteX1" fmla="*/ 187348 w 286404"/>
              <a:gd name="connsiteY1" fmla="*/ 51224 h 289944"/>
              <a:gd name="connsiteX2" fmla="*/ 136548 w 286404"/>
              <a:gd name="connsiteY2" fmla="*/ 114724 h 289944"/>
              <a:gd name="connsiteX3" fmla="*/ 158773 w 286404"/>
              <a:gd name="connsiteY3" fmla="*/ 143299 h 289944"/>
              <a:gd name="connsiteX4" fmla="*/ 107973 w 286404"/>
              <a:gd name="connsiteY4" fmla="*/ 152824 h 289944"/>
              <a:gd name="connsiteX5" fmla="*/ 123848 w 286404"/>
              <a:gd name="connsiteY5" fmla="*/ 168699 h 289944"/>
              <a:gd name="connsiteX6" fmla="*/ 28598 w 286404"/>
              <a:gd name="connsiteY6" fmla="*/ 254424 h 289944"/>
              <a:gd name="connsiteX7" fmla="*/ 23 w 286404"/>
              <a:gd name="connsiteY7" fmla="*/ 289349 h 289944"/>
              <a:gd name="connsiteX8" fmla="*/ 31773 w 286404"/>
              <a:gd name="connsiteY8" fmla="*/ 229024 h 289944"/>
              <a:gd name="connsiteX9" fmla="*/ 82573 w 286404"/>
              <a:gd name="connsiteY9" fmla="*/ 28999 h 289944"/>
              <a:gd name="connsiteX10" fmla="*/ 44473 w 286404"/>
              <a:gd name="connsiteY10" fmla="*/ 79799 h 289944"/>
              <a:gd name="connsiteX11" fmla="*/ 282598 w 286404"/>
              <a:gd name="connsiteY11" fmla="*/ 424 h 28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404" h="289944">
                <a:moveTo>
                  <a:pt x="282598" y="424"/>
                </a:moveTo>
                <a:cubicBezTo>
                  <a:pt x="306410" y="-4338"/>
                  <a:pt x="211690" y="32174"/>
                  <a:pt x="187348" y="51224"/>
                </a:cubicBezTo>
                <a:cubicBezTo>
                  <a:pt x="163006" y="70274"/>
                  <a:pt x="141311" y="99378"/>
                  <a:pt x="136548" y="114724"/>
                </a:cubicBezTo>
                <a:cubicBezTo>
                  <a:pt x="131785" y="130070"/>
                  <a:pt x="163535" y="136949"/>
                  <a:pt x="158773" y="143299"/>
                </a:cubicBezTo>
                <a:cubicBezTo>
                  <a:pt x="154011" y="149649"/>
                  <a:pt x="107973" y="152824"/>
                  <a:pt x="107973" y="152824"/>
                </a:cubicBezTo>
                <a:cubicBezTo>
                  <a:pt x="102152" y="157057"/>
                  <a:pt x="137077" y="151766"/>
                  <a:pt x="123848" y="168699"/>
                </a:cubicBezTo>
                <a:cubicBezTo>
                  <a:pt x="110619" y="185632"/>
                  <a:pt x="49235" y="234316"/>
                  <a:pt x="28598" y="254424"/>
                </a:cubicBezTo>
                <a:cubicBezTo>
                  <a:pt x="7961" y="274532"/>
                  <a:pt x="-506" y="293582"/>
                  <a:pt x="23" y="289349"/>
                </a:cubicBezTo>
                <a:cubicBezTo>
                  <a:pt x="552" y="285116"/>
                  <a:pt x="18015" y="272416"/>
                  <a:pt x="31773" y="229024"/>
                </a:cubicBezTo>
                <a:cubicBezTo>
                  <a:pt x="45531" y="185632"/>
                  <a:pt x="80456" y="53870"/>
                  <a:pt x="82573" y="28999"/>
                </a:cubicBezTo>
                <a:cubicBezTo>
                  <a:pt x="84690" y="4128"/>
                  <a:pt x="17486" y="84561"/>
                  <a:pt x="44473" y="79799"/>
                </a:cubicBezTo>
                <a:cubicBezTo>
                  <a:pt x="71460" y="75037"/>
                  <a:pt x="258786" y="5186"/>
                  <a:pt x="282598" y="4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52DE23BF-23A4-E7E3-95D5-72EB6A59A65B}"/>
              </a:ext>
            </a:extLst>
          </p:cNvPr>
          <p:cNvSpPr/>
          <p:nvPr/>
        </p:nvSpPr>
        <p:spPr>
          <a:xfrm>
            <a:off x="3114844" y="1786631"/>
            <a:ext cx="330258" cy="100025"/>
          </a:xfrm>
          <a:custGeom>
            <a:avLst/>
            <a:gdLst>
              <a:gd name="connsiteX0" fmla="*/ 6181 w 330258"/>
              <a:gd name="connsiteY0" fmla="*/ 894 h 100025"/>
              <a:gd name="connsiteX1" fmla="*/ 307806 w 330258"/>
              <a:gd name="connsiteY1" fmla="*/ 23119 h 100025"/>
              <a:gd name="connsiteX2" fmla="*/ 260181 w 330258"/>
              <a:gd name="connsiteY2" fmla="*/ 48519 h 100025"/>
              <a:gd name="connsiteX3" fmla="*/ 330031 w 330258"/>
              <a:gd name="connsiteY3" fmla="*/ 99319 h 100025"/>
              <a:gd name="connsiteX4" fmla="*/ 272881 w 330258"/>
              <a:gd name="connsiteY4" fmla="*/ 77094 h 100025"/>
              <a:gd name="connsiteX5" fmla="*/ 47456 w 330258"/>
              <a:gd name="connsiteY5" fmla="*/ 61219 h 100025"/>
              <a:gd name="connsiteX6" fmla="*/ 98256 w 330258"/>
              <a:gd name="connsiteY6" fmla="*/ 54869 h 100025"/>
              <a:gd name="connsiteX7" fmla="*/ 6181 w 330258"/>
              <a:gd name="connsiteY7" fmla="*/ 89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58" h="100025">
                <a:moveTo>
                  <a:pt x="6181" y="894"/>
                </a:moveTo>
                <a:cubicBezTo>
                  <a:pt x="41106" y="-4398"/>
                  <a:pt x="265473" y="15182"/>
                  <a:pt x="307806" y="23119"/>
                </a:cubicBezTo>
                <a:cubicBezTo>
                  <a:pt x="350139" y="31056"/>
                  <a:pt x="256477" y="35819"/>
                  <a:pt x="260181" y="48519"/>
                </a:cubicBezTo>
                <a:cubicBezTo>
                  <a:pt x="263885" y="61219"/>
                  <a:pt x="327914" y="94557"/>
                  <a:pt x="330031" y="99319"/>
                </a:cubicBezTo>
                <a:cubicBezTo>
                  <a:pt x="332148" y="104081"/>
                  <a:pt x="319977" y="83444"/>
                  <a:pt x="272881" y="77094"/>
                </a:cubicBezTo>
                <a:cubicBezTo>
                  <a:pt x="225785" y="70744"/>
                  <a:pt x="76560" y="64923"/>
                  <a:pt x="47456" y="61219"/>
                </a:cubicBezTo>
                <a:cubicBezTo>
                  <a:pt x="18352" y="57515"/>
                  <a:pt x="100902" y="61748"/>
                  <a:pt x="98256" y="54869"/>
                </a:cubicBezTo>
                <a:cubicBezTo>
                  <a:pt x="95610" y="47990"/>
                  <a:pt x="-28744" y="6186"/>
                  <a:pt x="6181" y="8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051A90D-FF7F-1349-5FB6-8478F22119FA}"/>
              </a:ext>
            </a:extLst>
          </p:cNvPr>
          <p:cNvSpPr/>
          <p:nvPr/>
        </p:nvSpPr>
        <p:spPr>
          <a:xfrm>
            <a:off x="3777558" y="1778028"/>
            <a:ext cx="427479" cy="92078"/>
          </a:xfrm>
          <a:custGeom>
            <a:avLst/>
            <a:gdLst>
              <a:gd name="connsiteX0" fmla="*/ 692 w 427479"/>
              <a:gd name="connsiteY0" fmla="*/ 3147 h 92078"/>
              <a:gd name="connsiteX1" fmla="*/ 162617 w 427479"/>
              <a:gd name="connsiteY1" fmla="*/ 22197 h 92078"/>
              <a:gd name="connsiteX2" fmla="*/ 251517 w 427479"/>
              <a:gd name="connsiteY2" fmla="*/ 92047 h 92078"/>
              <a:gd name="connsiteX3" fmla="*/ 280092 w 427479"/>
              <a:gd name="connsiteY3" fmla="*/ 31722 h 92078"/>
              <a:gd name="connsiteX4" fmla="*/ 324542 w 427479"/>
              <a:gd name="connsiteY4" fmla="*/ 69822 h 92078"/>
              <a:gd name="connsiteX5" fmla="*/ 340417 w 427479"/>
              <a:gd name="connsiteY5" fmla="*/ 19022 h 92078"/>
              <a:gd name="connsiteX6" fmla="*/ 426142 w 427479"/>
              <a:gd name="connsiteY6" fmla="*/ 82522 h 92078"/>
              <a:gd name="connsiteX7" fmla="*/ 264217 w 427479"/>
              <a:gd name="connsiteY7" fmla="*/ 85697 h 92078"/>
              <a:gd name="connsiteX8" fmla="*/ 16567 w 427479"/>
              <a:gd name="connsiteY8" fmla="*/ 85697 h 92078"/>
              <a:gd name="connsiteX9" fmla="*/ 99117 w 427479"/>
              <a:gd name="connsiteY9" fmla="*/ 79347 h 92078"/>
              <a:gd name="connsiteX10" fmla="*/ 692 w 427479"/>
              <a:gd name="connsiteY10" fmla="*/ 3147 h 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479" h="92078">
                <a:moveTo>
                  <a:pt x="692" y="3147"/>
                </a:moveTo>
                <a:cubicBezTo>
                  <a:pt x="11275" y="-6378"/>
                  <a:pt x="120813" y="7380"/>
                  <a:pt x="162617" y="22197"/>
                </a:cubicBezTo>
                <a:cubicBezTo>
                  <a:pt x="204421" y="37014"/>
                  <a:pt x="231938" y="90460"/>
                  <a:pt x="251517" y="92047"/>
                </a:cubicBezTo>
                <a:cubicBezTo>
                  <a:pt x="271096" y="93634"/>
                  <a:pt x="267921" y="35426"/>
                  <a:pt x="280092" y="31722"/>
                </a:cubicBezTo>
                <a:cubicBezTo>
                  <a:pt x="292263" y="28018"/>
                  <a:pt x="314488" y="71939"/>
                  <a:pt x="324542" y="69822"/>
                </a:cubicBezTo>
                <a:cubicBezTo>
                  <a:pt x="334596" y="67705"/>
                  <a:pt x="323484" y="16905"/>
                  <a:pt x="340417" y="19022"/>
                </a:cubicBezTo>
                <a:cubicBezTo>
                  <a:pt x="357350" y="21139"/>
                  <a:pt x="438842" y="71410"/>
                  <a:pt x="426142" y="82522"/>
                </a:cubicBezTo>
                <a:cubicBezTo>
                  <a:pt x="413442" y="93634"/>
                  <a:pt x="264217" y="85697"/>
                  <a:pt x="264217" y="85697"/>
                </a:cubicBezTo>
                <a:lnTo>
                  <a:pt x="16567" y="85697"/>
                </a:lnTo>
                <a:cubicBezTo>
                  <a:pt x="-10950" y="84639"/>
                  <a:pt x="93825" y="91518"/>
                  <a:pt x="99117" y="79347"/>
                </a:cubicBezTo>
                <a:cubicBezTo>
                  <a:pt x="104409" y="67176"/>
                  <a:pt x="-9891" y="12672"/>
                  <a:pt x="692" y="31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5606D5B4-4C9B-0AE7-AF81-C9B5B23BFEFD}"/>
              </a:ext>
            </a:extLst>
          </p:cNvPr>
          <p:cNvSpPr/>
          <p:nvPr/>
        </p:nvSpPr>
        <p:spPr>
          <a:xfrm>
            <a:off x="1310257" y="3939464"/>
            <a:ext cx="977263" cy="398147"/>
          </a:xfrm>
          <a:custGeom>
            <a:avLst/>
            <a:gdLst>
              <a:gd name="connsiteX0" fmla="*/ 975743 w 977263"/>
              <a:gd name="connsiteY0" fmla="*/ 711 h 398147"/>
              <a:gd name="connsiteX1" fmla="*/ 709043 w 977263"/>
              <a:gd name="connsiteY1" fmla="*/ 10236 h 398147"/>
              <a:gd name="connsiteX2" fmla="*/ 359793 w 977263"/>
              <a:gd name="connsiteY2" fmla="*/ 80086 h 398147"/>
              <a:gd name="connsiteX3" fmla="*/ 439168 w 977263"/>
              <a:gd name="connsiteY3" fmla="*/ 67386 h 398147"/>
              <a:gd name="connsiteX4" fmla="*/ 220093 w 977263"/>
              <a:gd name="connsiteY4" fmla="*/ 172161 h 398147"/>
              <a:gd name="connsiteX5" fmla="*/ 4193 w 977263"/>
              <a:gd name="connsiteY5" fmla="*/ 394411 h 398147"/>
              <a:gd name="connsiteX6" fmla="*/ 99443 w 977263"/>
              <a:gd name="connsiteY6" fmla="*/ 295986 h 398147"/>
              <a:gd name="connsiteX7" fmla="*/ 362968 w 977263"/>
              <a:gd name="connsiteY7" fmla="*/ 95961 h 398147"/>
              <a:gd name="connsiteX8" fmla="*/ 601093 w 977263"/>
              <a:gd name="connsiteY8" fmla="*/ 41986 h 398147"/>
              <a:gd name="connsiteX9" fmla="*/ 588393 w 977263"/>
              <a:gd name="connsiteY9" fmla="*/ 13411 h 398147"/>
              <a:gd name="connsiteX10" fmla="*/ 975743 w 977263"/>
              <a:gd name="connsiteY10" fmla="*/ 711 h 3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263" h="398147">
                <a:moveTo>
                  <a:pt x="975743" y="711"/>
                </a:moveTo>
                <a:cubicBezTo>
                  <a:pt x="995851" y="182"/>
                  <a:pt x="811701" y="-2993"/>
                  <a:pt x="709043" y="10236"/>
                </a:cubicBezTo>
                <a:cubicBezTo>
                  <a:pt x="606385" y="23465"/>
                  <a:pt x="404772" y="70561"/>
                  <a:pt x="359793" y="80086"/>
                </a:cubicBezTo>
                <a:cubicBezTo>
                  <a:pt x="314814" y="89611"/>
                  <a:pt x="462451" y="52040"/>
                  <a:pt x="439168" y="67386"/>
                </a:cubicBezTo>
                <a:cubicBezTo>
                  <a:pt x="415885" y="82732"/>
                  <a:pt x="292589" y="117657"/>
                  <a:pt x="220093" y="172161"/>
                </a:cubicBezTo>
                <a:cubicBezTo>
                  <a:pt x="147597" y="226665"/>
                  <a:pt x="4193" y="394411"/>
                  <a:pt x="4193" y="394411"/>
                </a:cubicBezTo>
                <a:cubicBezTo>
                  <a:pt x="-15915" y="415048"/>
                  <a:pt x="39647" y="345728"/>
                  <a:pt x="99443" y="295986"/>
                </a:cubicBezTo>
                <a:cubicBezTo>
                  <a:pt x="159239" y="246244"/>
                  <a:pt x="279360" y="138294"/>
                  <a:pt x="362968" y="95961"/>
                </a:cubicBezTo>
                <a:cubicBezTo>
                  <a:pt x="446576" y="53628"/>
                  <a:pt x="563522" y="55744"/>
                  <a:pt x="601093" y="41986"/>
                </a:cubicBezTo>
                <a:cubicBezTo>
                  <a:pt x="638664" y="28228"/>
                  <a:pt x="525422" y="21878"/>
                  <a:pt x="588393" y="13411"/>
                </a:cubicBezTo>
                <a:cubicBezTo>
                  <a:pt x="651364" y="4944"/>
                  <a:pt x="955635" y="1240"/>
                  <a:pt x="97574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A17A3735-9A45-0FAA-DD61-8D9579CF8FDB}"/>
              </a:ext>
            </a:extLst>
          </p:cNvPr>
          <p:cNvSpPr/>
          <p:nvPr/>
        </p:nvSpPr>
        <p:spPr>
          <a:xfrm>
            <a:off x="1478763" y="3955571"/>
            <a:ext cx="652207" cy="201449"/>
          </a:xfrm>
          <a:custGeom>
            <a:avLst/>
            <a:gdLst>
              <a:gd name="connsiteX0" fmla="*/ 651662 w 652207"/>
              <a:gd name="connsiteY0" fmla="*/ 479 h 201449"/>
              <a:gd name="connsiteX1" fmla="*/ 292887 w 652207"/>
              <a:gd name="connsiteY1" fmla="*/ 98904 h 201449"/>
              <a:gd name="connsiteX2" fmla="*/ 64287 w 652207"/>
              <a:gd name="connsiteY2" fmla="*/ 181454 h 201449"/>
              <a:gd name="connsiteX3" fmla="*/ 16662 w 652207"/>
              <a:gd name="connsiteY3" fmla="*/ 194154 h 201449"/>
              <a:gd name="connsiteX4" fmla="*/ 311937 w 652207"/>
              <a:gd name="connsiteY4" fmla="*/ 86204 h 201449"/>
              <a:gd name="connsiteX5" fmla="*/ 245262 w 652207"/>
              <a:gd name="connsiteY5" fmla="*/ 76679 h 201449"/>
              <a:gd name="connsiteX6" fmla="*/ 394487 w 652207"/>
              <a:gd name="connsiteY6" fmla="*/ 67154 h 201449"/>
              <a:gd name="connsiteX7" fmla="*/ 375437 w 652207"/>
              <a:gd name="connsiteY7" fmla="*/ 60804 h 201449"/>
              <a:gd name="connsiteX8" fmla="*/ 651662 w 652207"/>
              <a:gd name="connsiteY8" fmla="*/ 479 h 20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207" h="201449">
                <a:moveTo>
                  <a:pt x="651662" y="479"/>
                </a:moveTo>
                <a:cubicBezTo>
                  <a:pt x="637904" y="6829"/>
                  <a:pt x="390783" y="68742"/>
                  <a:pt x="292887" y="98904"/>
                </a:cubicBezTo>
                <a:cubicBezTo>
                  <a:pt x="194991" y="129066"/>
                  <a:pt x="110324" y="165579"/>
                  <a:pt x="64287" y="181454"/>
                </a:cubicBezTo>
                <a:cubicBezTo>
                  <a:pt x="18249" y="197329"/>
                  <a:pt x="-24613" y="210029"/>
                  <a:pt x="16662" y="194154"/>
                </a:cubicBezTo>
                <a:cubicBezTo>
                  <a:pt x="57937" y="178279"/>
                  <a:pt x="273837" y="105783"/>
                  <a:pt x="311937" y="86204"/>
                </a:cubicBezTo>
                <a:cubicBezTo>
                  <a:pt x="350037" y="66625"/>
                  <a:pt x="231504" y="79854"/>
                  <a:pt x="245262" y="76679"/>
                </a:cubicBezTo>
                <a:cubicBezTo>
                  <a:pt x="259020" y="73504"/>
                  <a:pt x="372791" y="69800"/>
                  <a:pt x="394487" y="67154"/>
                </a:cubicBezTo>
                <a:cubicBezTo>
                  <a:pt x="416183" y="64508"/>
                  <a:pt x="336279" y="68741"/>
                  <a:pt x="375437" y="60804"/>
                </a:cubicBezTo>
                <a:cubicBezTo>
                  <a:pt x="414595" y="52867"/>
                  <a:pt x="665420" y="-5871"/>
                  <a:pt x="651662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FEA56437-D3D2-8056-040E-FFDF9824276F}"/>
              </a:ext>
            </a:extLst>
          </p:cNvPr>
          <p:cNvSpPr/>
          <p:nvPr/>
        </p:nvSpPr>
        <p:spPr>
          <a:xfrm>
            <a:off x="4375863" y="6581665"/>
            <a:ext cx="394646" cy="162493"/>
          </a:xfrm>
          <a:custGeom>
            <a:avLst/>
            <a:gdLst>
              <a:gd name="connsiteX0" fmla="*/ 2462 w 394646"/>
              <a:gd name="connsiteY0" fmla="*/ 123935 h 162493"/>
              <a:gd name="connsiteX1" fmla="*/ 170737 w 394646"/>
              <a:gd name="connsiteY1" fmla="*/ 44560 h 162493"/>
              <a:gd name="connsiteX2" fmla="*/ 259637 w 394646"/>
              <a:gd name="connsiteY2" fmla="*/ 44560 h 162493"/>
              <a:gd name="connsiteX3" fmla="*/ 237412 w 394646"/>
              <a:gd name="connsiteY3" fmla="*/ 41385 h 162493"/>
              <a:gd name="connsiteX4" fmla="*/ 313612 w 394646"/>
              <a:gd name="connsiteY4" fmla="*/ 73135 h 162493"/>
              <a:gd name="connsiteX5" fmla="*/ 342187 w 394646"/>
              <a:gd name="connsiteY5" fmla="*/ 117585 h 162493"/>
              <a:gd name="connsiteX6" fmla="*/ 342187 w 394646"/>
              <a:gd name="connsiteY6" fmla="*/ 95360 h 162493"/>
              <a:gd name="connsiteX7" fmla="*/ 354887 w 394646"/>
              <a:gd name="connsiteY7" fmla="*/ 142985 h 162493"/>
              <a:gd name="connsiteX8" fmla="*/ 383462 w 394646"/>
              <a:gd name="connsiteY8" fmla="*/ 162035 h 162493"/>
              <a:gd name="connsiteX9" fmla="*/ 361237 w 394646"/>
              <a:gd name="connsiteY9" fmla="*/ 139810 h 162493"/>
              <a:gd name="connsiteX10" fmla="*/ 392987 w 394646"/>
              <a:gd name="connsiteY10" fmla="*/ 162035 h 162493"/>
              <a:gd name="connsiteX11" fmla="*/ 380287 w 394646"/>
              <a:gd name="connsiteY11" fmla="*/ 114410 h 162493"/>
              <a:gd name="connsiteX12" fmla="*/ 297737 w 394646"/>
              <a:gd name="connsiteY12" fmla="*/ 47735 h 162493"/>
              <a:gd name="connsiteX13" fmla="*/ 208837 w 394646"/>
              <a:gd name="connsiteY13" fmla="*/ 22335 h 162493"/>
              <a:gd name="connsiteX14" fmla="*/ 173912 w 394646"/>
              <a:gd name="connsiteY14" fmla="*/ 110 h 162493"/>
              <a:gd name="connsiteX15" fmla="*/ 202487 w 394646"/>
              <a:gd name="connsiteY15" fmla="*/ 31860 h 162493"/>
              <a:gd name="connsiteX16" fmla="*/ 113587 w 394646"/>
              <a:gd name="connsiteY16" fmla="*/ 15985 h 162493"/>
              <a:gd name="connsiteX17" fmla="*/ 142162 w 394646"/>
              <a:gd name="connsiteY17" fmla="*/ 35035 h 162493"/>
              <a:gd name="connsiteX18" fmla="*/ 59612 w 394646"/>
              <a:gd name="connsiteY18" fmla="*/ 38210 h 162493"/>
              <a:gd name="connsiteX19" fmla="*/ 88187 w 394646"/>
              <a:gd name="connsiteY19" fmla="*/ 50910 h 162493"/>
              <a:gd name="connsiteX20" fmla="*/ 53262 w 394646"/>
              <a:gd name="connsiteY20" fmla="*/ 60435 h 162493"/>
              <a:gd name="connsiteX21" fmla="*/ 69137 w 394646"/>
              <a:gd name="connsiteY21" fmla="*/ 69960 h 162493"/>
              <a:gd name="connsiteX22" fmla="*/ 2462 w 394646"/>
              <a:gd name="connsiteY22" fmla="*/ 123935 h 16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4646" h="162493">
                <a:moveTo>
                  <a:pt x="2462" y="123935"/>
                </a:moveTo>
                <a:cubicBezTo>
                  <a:pt x="19395" y="119702"/>
                  <a:pt x="127875" y="57789"/>
                  <a:pt x="170737" y="44560"/>
                </a:cubicBezTo>
                <a:cubicBezTo>
                  <a:pt x="213599" y="31331"/>
                  <a:pt x="248525" y="45089"/>
                  <a:pt x="259637" y="44560"/>
                </a:cubicBezTo>
                <a:cubicBezTo>
                  <a:pt x="270749" y="44031"/>
                  <a:pt x="228416" y="36623"/>
                  <a:pt x="237412" y="41385"/>
                </a:cubicBezTo>
                <a:cubicBezTo>
                  <a:pt x="246408" y="46147"/>
                  <a:pt x="296150" y="60435"/>
                  <a:pt x="313612" y="73135"/>
                </a:cubicBezTo>
                <a:cubicBezTo>
                  <a:pt x="331075" y="85835"/>
                  <a:pt x="337425" y="113881"/>
                  <a:pt x="342187" y="117585"/>
                </a:cubicBezTo>
                <a:cubicBezTo>
                  <a:pt x="346949" y="121289"/>
                  <a:pt x="340070" y="91127"/>
                  <a:pt x="342187" y="95360"/>
                </a:cubicBezTo>
                <a:cubicBezTo>
                  <a:pt x="344304" y="99593"/>
                  <a:pt x="348008" y="131873"/>
                  <a:pt x="354887" y="142985"/>
                </a:cubicBezTo>
                <a:cubicBezTo>
                  <a:pt x="361766" y="154097"/>
                  <a:pt x="382404" y="162564"/>
                  <a:pt x="383462" y="162035"/>
                </a:cubicBezTo>
                <a:cubicBezTo>
                  <a:pt x="384520" y="161506"/>
                  <a:pt x="359650" y="139810"/>
                  <a:pt x="361237" y="139810"/>
                </a:cubicBezTo>
                <a:cubicBezTo>
                  <a:pt x="362824" y="139810"/>
                  <a:pt x="389812" y="166268"/>
                  <a:pt x="392987" y="162035"/>
                </a:cubicBezTo>
                <a:cubicBezTo>
                  <a:pt x="396162" y="157802"/>
                  <a:pt x="396162" y="133460"/>
                  <a:pt x="380287" y="114410"/>
                </a:cubicBezTo>
                <a:cubicBezTo>
                  <a:pt x="364412" y="95360"/>
                  <a:pt x="326312" y="63081"/>
                  <a:pt x="297737" y="47735"/>
                </a:cubicBezTo>
                <a:cubicBezTo>
                  <a:pt x="269162" y="32389"/>
                  <a:pt x="229475" y="30272"/>
                  <a:pt x="208837" y="22335"/>
                </a:cubicBezTo>
                <a:cubicBezTo>
                  <a:pt x="188200" y="14397"/>
                  <a:pt x="174970" y="-1478"/>
                  <a:pt x="173912" y="110"/>
                </a:cubicBezTo>
                <a:cubicBezTo>
                  <a:pt x="172854" y="1698"/>
                  <a:pt x="212541" y="29214"/>
                  <a:pt x="202487" y="31860"/>
                </a:cubicBezTo>
                <a:cubicBezTo>
                  <a:pt x="192433" y="34506"/>
                  <a:pt x="123641" y="15456"/>
                  <a:pt x="113587" y="15985"/>
                </a:cubicBezTo>
                <a:cubicBezTo>
                  <a:pt x="103533" y="16514"/>
                  <a:pt x="151158" y="31331"/>
                  <a:pt x="142162" y="35035"/>
                </a:cubicBezTo>
                <a:cubicBezTo>
                  <a:pt x="133166" y="38739"/>
                  <a:pt x="68608" y="35564"/>
                  <a:pt x="59612" y="38210"/>
                </a:cubicBezTo>
                <a:cubicBezTo>
                  <a:pt x="50616" y="40856"/>
                  <a:pt x="89245" y="47206"/>
                  <a:pt x="88187" y="50910"/>
                </a:cubicBezTo>
                <a:cubicBezTo>
                  <a:pt x="87129" y="54614"/>
                  <a:pt x="53262" y="60435"/>
                  <a:pt x="53262" y="60435"/>
                </a:cubicBezTo>
                <a:cubicBezTo>
                  <a:pt x="50087" y="63610"/>
                  <a:pt x="77075" y="60964"/>
                  <a:pt x="69137" y="69960"/>
                </a:cubicBezTo>
                <a:cubicBezTo>
                  <a:pt x="61200" y="78956"/>
                  <a:pt x="-14471" y="128168"/>
                  <a:pt x="2462" y="12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13C9BA3A-C0D3-A37D-14CF-5321D820D4F0}"/>
              </a:ext>
            </a:extLst>
          </p:cNvPr>
          <p:cNvSpPr/>
          <p:nvPr/>
        </p:nvSpPr>
        <p:spPr>
          <a:xfrm>
            <a:off x="4427729" y="6619735"/>
            <a:ext cx="52223" cy="178185"/>
          </a:xfrm>
          <a:custGeom>
            <a:avLst/>
            <a:gdLst>
              <a:gd name="connsiteX0" fmla="*/ 52196 w 52223"/>
              <a:gd name="connsiteY0" fmla="*/ 140 h 178185"/>
              <a:gd name="connsiteX1" fmla="*/ 17271 w 52223"/>
              <a:gd name="connsiteY1" fmla="*/ 85865 h 178185"/>
              <a:gd name="connsiteX2" fmla="*/ 14096 w 52223"/>
              <a:gd name="connsiteY2" fmla="*/ 133490 h 178185"/>
              <a:gd name="connsiteX3" fmla="*/ 14096 w 52223"/>
              <a:gd name="connsiteY3" fmla="*/ 101740 h 178185"/>
              <a:gd name="connsiteX4" fmla="*/ 1396 w 52223"/>
              <a:gd name="connsiteY4" fmla="*/ 177940 h 178185"/>
              <a:gd name="connsiteX5" fmla="*/ 1396 w 52223"/>
              <a:gd name="connsiteY5" fmla="*/ 123965 h 178185"/>
              <a:gd name="connsiteX6" fmla="*/ 10921 w 52223"/>
              <a:gd name="connsiteY6" fmla="*/ 66815 h 178185"/>
              <a:gd name="connsiteX7" fmla="*/ 52196 w 52223"/>
              <a:gd name="connsiteY7" fmla="*/ 140 h 17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23" h="178185">
                <a:moveTo>
                  <a:pt x="52196" y="140"/>
                </a:moveTo>
                <a:cubicBezTo>
                  <a:pt x="53254" y="3315"/>
                  <a:pt x="23621" y="63640"/>
                  <a:pt x="17271" y="85865"/>
                </a:cubicBezTo>
                <a:cubicBezTo>
                  <a:pt x="10921" y="108090"/>
                  <a:pt x="14625" y="130844"/>
                  <a:pt x="14096" y="133490"/>
                </a:cubicBezTo>
                <a:cubicBezTo>
                  <a:pt x="13567" y="136136"/>
                  <a:pt x="16213" y="94332"/>
                  <a:pt x="14096" y="101740"/>
                </a:cubicBezTo>
                <a:cubicBezTo>
                  <a:pt x="11979" y="109148"/>
                  <a:pt x="3513" y="174236"/>
                  <a:pt x="1396" y="177940"/>
                </a:cubicBezTo>
                <a:cubicBezTo>
                  <a:pt x="-721" y="181644"/>
                  <a:pt x="-191" y="142486"/>
                  <a:pt x="1396" y="123965"/>
                </a:cubicBezTo>
                <a:cubicBezTo>
                  <a:pt x="2983" y="105444"/>
                  <a:pt x="2984" y="85336"/>
                  <a:pt x="10921" y="66815"/>
                </a:cubicBezTo>
                <a:cubicBezTo>
                  <a:pt x="18858" y="48294"/>
                  <a:pt x="51138" y="-3035"/>
                  <a:pt x="5219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EB59FF32-D112-7306-CF4A-5CD9D6FB7513}"/>
              </a:ext>
            </a:extLst>
          </p:cNvPr>
          <p:cNvSpPr/>
          <p:nvPr/>
        </p:nvSpPr>
        <p:spPr>
          <a:xfrm>
            <a:off x="4403666" y="6648334"/>
            <a:ext cx="41340" cy="139840"/>
          </a:xfrm>
          <a:custGeom>
            <a:avLst/>
            <a:gdLst>
              <a:gd name="connsiteX0" fmla="*/ 41334 w 41340"/>
              <a:gd name="connsiteY0" fmla="*/ 116 h 139840"/>
              <a:gd name="connsiteX1" fmla="*/ 3234 w 41340"/>
              <a:gd name="connsiteY1" fmla="*/ 89016 h 139840"/>
              <a:gd name="connsiteX2" fmla="*/ 3234 w 41340"/>
              <a:gd name="connsiteY2" fmla="*/ 139816 h 139840"/>
              <a:gd name="connsiteX3" fmla="*/ 59 w 41340"/>
              <a:gd name="connsiteY3" fmla="*/ 95366 h 139840"/>
              <a:gd name="connsiteX4" fmla="*/ 6409 w 41340"/>
              <a:gd name="connsiteY4" fmla="*/ 69966 h 139840"/>
              <a:gd name="connsiteX5" fmla="*/ 41334 w 41340"/>
              <a:gd name="connsiteY5" fmla="*/ 116 h 1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0" h="139840">
                <a:moveTo>
                  <a:pt x="41334" y="116"/>
                </a:moveTo>
                <a:cubicBezTo>
                  <a:pt x="40805" y="3291"/>
                  <a:pt x="9584" y="65733"/>
                  <a:pt x="3234" y="89016"/>
                </a:cubicBezTo>
                <a:cubicBezTo>
                  <a:pt x="-3116" y="112299"/>
                  <a:pt x="3763" y="138758"/>
                  <a:pt x="3234" y="139816"/>
                </a:cubicBezTo>
                <a:cubicBezTo>
                  <a:pt x="2705" y="140874"/>
                  <a:pt x="-470" y="107008"/>
                  <a:pt x="59" y="95366"/>
                </a:cubicBezTo>
                <a:cubicBezTo>
                  <a:pt x="588" y="83724"/>
                  <a:pt x="588" y="80549"/>
                  <a:pt x="6409" y="69966"/>
                </a:cubicBezTo>
                <a:cubicBezTo>
                  <a:pt x="12230" y="59383"/>
                  <a:pt x="41863" y="-3059"/>
                  <a:pt x="4133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5E19B006-1E74-6167-E887-28EC31F60930}"/>
              </a:ext>
            </a:extLst>
          </p:cNvPr>
          <p:cNvSpPr/>
          <p:nvPr/>
        </p:nvSpPr>
        <p:spPr>
          <a:xfrm>
            <a:off x="4406453" y="6727107"/>
            <a:ext cx="348091" cy="76973"/>
          </a:xfrm>
          <a:custGeom>
            <a:avLst/>
            <a:gdLst>
              <a:gd name="connsiteX0" fmla="*/ 447 w 348091"/>
              <a:gd name="connsiteY0" fmla="*/ 54693 h 76973"/>
              <a:gd name="connsiteX1" fmla="*/ 117922 w 348091"/>
              <a:gd name="connsiteY1" fmla="*/ 51518 h 76973"/>
              <a:gd name="connsiteX2" fmla="*/ 95697 w 348091"/>
              <a:gd name="connsiteY2" fmla="*/ 73743 h 76973"/>
              <a:gd name="connsiteX3" fmla="*/ 213172 w 348091"/>
              <a:gd name="connsiteY3" fmla="*/ 45168 h 76973"/>
              <a:gd name="connsiteX4" fmla="*/ 175072 w 348091"/>
              <a:gd name="connsiteY4" fmla="*/ 76918 h 76973"/>
              <a:gd name="connsiteX5" fmla="*/ 276672 w 348091"/>
              <a:gd name="connsiteY5" fmla="*/ 35643 h 76973"/>
              <a:gd name="connsiteX6" fmla="*/ 254447 w 348091"/>
              <a:gd name="connsiteY6" fmla="*/ 54693 h 76973"/>
              <a:gd name="connsiteX7" fmla="*/ 346522 w 348091"/>
              <a:gd name="connsiteY7" fmla="*/ 718 h 76973"/>
              <a:gd name="connsiteX8" fmla="*/ 305247 w 348091"/>
              <a:gd name="connsiteY8" fmla="*/ 26118 h 76973"/>
              <a:gd name="connsiteX9" fmla="*/ 213172 w 348091"/>
              <a:gd name="connsiteY9" fmla="*/ 61043 h 76973"/>
              <a:gd name="connsiteX10" fmla="*/ 108397 w 348091"/>
              <a:gd name="connsiteY10" fmla="*/ 45168 h 76973"/>
              <a:gd name="connsiteX11" fmla="*/ 76647 w 348091"/>
              <a:gd name="connsiteY11" fmla="*/ 16593 h 76973"/>
              <a:gd name="connsiteX12" fmla="*/ 76647 w 348091"/>
              <a:gd name="connsiteY12" fmla="*/ 45168 h 76973"/>
              <a:gd name="connsiteX13" fmla="*/ 447 w 348091"/>
              <a:gd name="connsiteY13" fmla="*/ 54693 h 7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091" h="76973">
                <a:moveTo>
                  <a:pt x="447" y="54693"/>
                </a:moveTo>
                <a:cubicBezTo>
                  <a:pt x="7326" y="55751"/>
                  <a:pt x="102047" y="48343"/>
                  <a:pt x="117922" y="51518"/>
                </a:cubicBezTo>
                <a:cubicBezTo>
                  <a:pt x="133797" y="54693"/>
                  <a:pt x="79822" y="74801"/>
                  <a:pt x="95697" y="73743"/>
                </a:cubicBezTo>
                <a:cubicBezTo>
                  <a:pt x="111572" y="72685"/>
                  <a:pt x="199943" y="44639"/>
                  <a:pt x="213172" y="45168"/>
                </a:cubicBezTo>
                <a:cubicBezTo>
                  <a:pt x="226401" y="45697"/>
                  <a:pt x="164489" y="78506"/>
                  <a:pt x="175072" y="76918"/>
                </a:cubicBezTo>
                <a:cubicBezTo>
                  <a:pt x="185655" y="75331"/>
                  <a:pt x="263443" y="39347"/>
                  <a:pt x="276672" y="35643"/>
                </a:cubicBezTo>
                <a:cubicBezTo>
                  <a:pt x="289901" y="31939"/>
                  <a:pt x="242805" y="60514"/>
                  <a:pt x="254447" y="54693"/>
                </a:cubicBezTo>
                <a:cubicBezTo>
                  <a:pt x="266089" y="48872"/>
                  <a:pt x="338055" y="5481"/>
                  <a:pt x="346522" y="718"/>
                </a:cubicBezTo>
                <a:cubicBezTo>
                  <a:pt x="354989" y="-4045"/>
                  <a:pt x="327472" y="16064"/>
                  <a:pt x="305247" y="26118"/>
                </a:cubicBezTo>
                <a:cubicBezTo>
                  <a:pt x="283022" y="36172"/>
                  <a:pt x="245980" y="57868"/>
                  <a:pt x="213172" y="61043"/>
                </a:cubicBezTo>
                <a:cubicBezTo>
                  <a:pt x="180364" y="64218"/>
                  <a:pt x="131151" y="52576"/>
                  <a:pt x="108397" y="45168"/>
                </a:cubicBezTo>
                <a:cubicBezTo>
                  <a:pt x="85643" y="37760"/>
                  <a:pt x="81939" y="16593"/>
                  <a:pt x="76647" y="16593"/>
                </a:cubicBezTo>
                <a:cubicBezTo>
                  <a:pt x="71355" y="16593"/>
                  <a:pt x="85114" y="37760"/>
                  <a:pt x="76647" y="45168"/>
                </a:cubicBezTo>
                <a:cubicBezTo>
                  <a:pt x="68180" y="52576"/>
                  <a:pt x="-6432" y="53635"/>
                  <a:pt x="447" y="54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9AD390A3-20A9-06D6-25BE-E4D09284704D}"/>
              </a:ext>
            </a:extLst>
          </p:cNvPr>
          <p:cNvSpPr/>
          <p:nvPr/>
        </p:nvSpPr>
        <p:spPr>
          <a:xfrm>
            <a:off x="4488134" y="6616234"/>
            <a:ext cx="226884" cy="149998"/>
          </a:xfrm>
          <a:custGeom>
            <a:avLst/>
            <a:gdLst>
              <a:gd name="connsiteX0" fmla="*/ 1316 w 226884"/>
              <a:gd name="connsiteY0" fmla="*/ 19516 h 149998"/>
              <a:gd name="connsiteX1" fmla="*/ 42591 w 226884"/>
              <a:gd name="connsiteY1" fmla="*/ 51266 h 149998"/>
              <a:gd name="connsiteX2" fmla="*/ 64816 w 226884"/>
              <a:gd name="connsiteY2" fmla="*/ 105241 h 149998"/>
              <a:gd name="connsiteX3" fmla="*/ 106091 w 226884"/>
              <a:gd name="connsiteY3" fmla="*/ 149691 h 149998"/>
              <a:gd name="connsiteX4" fmla="*/ 172766 w 226884"/>
              <a:gd name="connsiteY4" fmla="*/ 121116 h 149998"/>
              <a:gd name="connsiteX5" fmla="*/ 226741 w 226884"/>
              <a:gd name="connsiteY5" fmla="*/ 51266 h 149998"/>
              <a:gd name="connsiteX6" fmla="*/ 185466 w 226884"/>
              <a:gd name="connsiteY6" fmla="*/ 19516 h 149998"/>
              <a:gd name="connsiteX7" fmla="*/ 96566 w 226884"/>
              <a:gd name="connsiteY7" fmla="*/ 466 h 149998"/>
              <a:gd name="connsiteX8" fmla="*/ 1316 w 226884"/>
              <a:gd name="connsiteY8" fmla="*/ 19516 h 1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84" h="149998">
                <a:moveTo>
                  <a:pt x="1316" y="19516"/>
                </a:moveTo>
                <a:cubicBezTo>
                  <a:pt x="-7680" y="27983"/>
                  <a:pt x="32008" y="36979"/>
                  <a:pt x="42591" y="51266"/>
                </a:cubicBezTo>
                <a:cubicBezTo>
                  <a:pt x="53174" y="65554"/>
                  <a:pt x="54233" y="88837"/>
                  <a:pt x="64816" y="105241"/>
                </a:cubicBezTo>
                <a:cubicBezTo>
                  <a:pt x="75399" y="121645"/>
                  <a:pt x="88099" y="147045"/>
                  <a:pt x="106091" y="149691"/>
                </a:cubicBezTo>
                <a:cubicBezTo>
                  <a:pt x="124083" y="152337"/>
                  <a:pt x="152658" y="137520"/>
                  <a:pt x="172766" y="121116"/>
                </a:cubicBezTo>
                <a:cubicBezTo>
                  <a:pt x="192874" y="104712"/>
                  <a:pt x="224624" y="68199"/>
                  <a:pt x="226741" y="51266"/>
                </a:cubicBezTo>
                <a:cubicBezTo>
                  <a:pt x="228858" y="34333"/>
                  <a:pt x="207162" y="27983"/>
                  <a:pt x="185466" y="19516"/>
                </a:cubicBezTo>
                <a:cubicBezTo>
                  <a:pt x="163770" y="11049"/>
                  <a:pt x="125141" y="3641"/>
                  <a:pt x="96566" y="466"/>
                </a:cubicBezTo>
                <a:cubicBezTo>
                  <a:pt x="67991" y="-2709"/>
                  <a:pt x="10312" y="11049"/>
                  <a:pt x="1316" y="19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円/楕円 262">
            <a:extLst>
              <a:ext uri="{FF2B5EF4-FFF2-40B4-BE49-F238E27FC236}">
                <a16:creationId xmlns:a16="http://schemas.microsoft.com/office/drawing/2014/main" id="{5A6BCD61-359F-EA1C-4E2A-7258B5C9C33A}"/>
              </a:ext>
            </a:extLst>
          </p:cNvPr>
          <p:cNvSpPr/>
          <p:nvPr/>
        </p:nvSpPr>
        <p:spPr>
          <a:xfrm>
            <a:off x="4606581" y="6662321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月 264">
            <a:extLst>
              <a:ext uri="{FF2B5EF4-FFF2-40B4-BE49-F238E27FC236}">
                <a16:creationId xmlns:a16="http://schemas.microsoft.com/office/drawing/2014/main" id="{164D3B85-3D6B-7C08-00B4-A3772C658A7D}"/>
              </a:ext>
            </a:extLst>
          </p:cNvPr>
          <p:cNvSpPr/>
          <p:nvPr/>
        </p:nvSpPr>
        <p:spPr>
          <a:xfrm rot="3946512">
            <a:off x="4584101" y="6632820"/>
            <a:ext cx="45719" cy="914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A402A8F-011C-1766-EAA2-8D767D89387B}"/>
              </a:ext>
            </a:extLst>
          </p:cNvPr>
          <p:cNvSpPr/>
          <p:nvPr/>
        </p:nvSpPr>
        <p:spPr>
          <a:xfrm>
            <a:off x="4387738" y="6588633"/>
            <a:ext cx="396987" cy="113801"/>
          </a:xfrm>
          <a:custGeom>
            <a:avLst/>
            <a:gdLst>
              <a:gd name="connsiteX0" fmla="*/ 112 w 396987"/>
              <a:gd name="connsiteY0" fmla="*/ 72517 h 113801"/>
              <a:gd name="connsiteX1" fmla="*/ 127112 w 396987"/>
              <a:gd name="connsiteY1" fmla="*/ 18542 h 113801"/>
              <a:gd name="connsiteX2" fmla="*/ 250937 w 396987"/>
              <a:gd name="connsiteY2" fmla="*/ 28067 h 113801"/>
              <a:gd name="connsiteX3" fmla="*/ 247762 w 396987"/>
              <a:gd name="connsiteY3" fmla="*/ 12192 h 113801"/>
              <a:gd name="connsiteX4" fmla="*/ 355712 w 396987"/>
              <a:gd name="connsiteY4" fmla="*/ 62992 h 113801"/>
              <a:gd name="connsiteX5" fmla="*/ 358887 w 396987"/>
              <a:gd name="connsiteY5" fmla="*/ 85217 h 113801"/>
              <a:gd name="connsiteX6" fmla="*/ 396987 w 396987"/>
              <a:gd name="connsiteY6" fmla="*/ 113792 h 113801"/>
              <a:gd name="connsiteX7" fmla="*/ 358887 w 396987"/>
              <a:gd name="connsiteY7" fmla="*/ 82042 h 113801"/>
              <a:gd name="connsiteX8" fmla="*/ 254112 w 396987"/>
              <a:gd name="connsiteY8" fmla="*/ 28067 h 113801"/>
              <a:gd name="connsiteX9" fmla="*/ 193787 w 396987"/>
              <a:gd name="connsiteY9" fmla="*/ 2667 h 113801"/>
              <a:gd name="connsiteX10" fmla="*/ 149337 w 396987"/>
              <a:gd name="connsiteY10" fmla="*/ 9017 h 113801"/>
              <a:gd name="connsiteX11" fmla="*/ 112 w 396987"/>
              <a:gd name="connsiteY11" fmla="*/ 72517 h 11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987" h="113801">
                <a:moveTo>
                  <a:pt x="112" y="72517"/>
                </a:moveTo>
                <a:cubicBezTo>
                  <a:pt x="-3592" y="74104"/>
                  <a:pt x="85308" y="25950"/>
                  <a:pt x="127112" y="18542"/>
                </a:cubicBezTo>
                <a:cubicBezTo>
                  <a:pt x="168916" y="11134"/>
                  <a:pt x="250937" y="28067"/>
                  <a:pt x="250937" y="28067"/>
                </a:cubicBezTo>
                <a:cubicBezTo>
                  <a:pt x="271045" y="27009"/>
                  <a:pt x="230300" y="6371"/>
                  <a:pt x="247762" y="12192"/>
                </a:cubicBezTo>
                <a:cubicBezTo>
                  <a:pt x="265224" y="18013"/>
                  <a:pt x="355712" y="62992"/>
                  <a:pt x="355712" y="62992"/>
                </a:cubicBezTo>
                <a:cubicBezTo>
                  <a:pt x="374233" y="75163"/>
                  <a:pt x="352008" y="76750"/>
                  <a:pt x="358887" y="85217"/>
                </a:cubicBezTo>
                <a:cubicBezTo>
                  <a:pt x="365766" y="93684"/>
                  <a:pt x="396987" y="114321"/>
                  <a:pt x="396987" y="113792"/>
                </a:cubicBezTo>
                <a:cubicBezTo>
                  <a:pt x="396987" y="113263"/>
                  <a:pt x="382699" y="96329"/>
                  <a:pt x="358887" y="82042"/>
                </a:cubicBezTo>
                <a:cubicBezTo>
                  <a:pt x="335075" y="67755"/>
                  <a:pt x="281629" y="41296"/>
                  <a:pt x="254112" y="28067"/>
                </a:cubicBezTo>
                <a:cubicBezTo>
                  <a:pt x="226595" y="14838"/>
                  <a:pt x="211250" y="5842"/>
                  <a:pt x="193787" y="2667"/>
                </a:cubicBezTo>
                <a:cubicBezTo>
                  <a:pt x="176325" y="-508"/>
                  <a:pt x="178441" y="-3154"/>
                  <a:pt x="149337" y="9017"/>
                </a:cubicBezTo>
                <a:lnTo>
                  <a:pt x="112" y="725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CEA5C256-8A80-6D02-1A33-934EF1F25DF7}"/>
              </a:ext>
            </a:extLst>
          </p:cNvPr>
          <p:cNvSpPr/>
          <p:nvPr/>
        </p:nvSpPr>
        <p:spPr>
          <a:xfrm>
            <a:off x="4689475" y="6607175"/>
            <a:ext cx="104775" cy="79375"/>
          </a:xfrm>
          <a:custGeom>
            <a:avLst/>
            <a:gdLst>
              <a:gd name="connsiteX0" fmla="*/ 0 w 104775"/>
              <a:gd name="connsiteY0" fmla="*/ 0 h 79375"/>
              <a:gd name="connsiteX1" fmla="*/ 66675 w 104775"/>
              <a:gd name="connsiteY1" fmla="*/ 50800 h 79375"/>
              <a:gd name="connsiteX2" fmla="*/ 104775 w 104775"/>
              <a:gd name="connsiteY2" fmla="*/ 79375 h 79375"/>
              <a:gd name="connsiteX3" fmla="*/ 60325 w 104775"/>
              <a:gd name="connsiteY3" fmla="*/ 47625 h 79375"/>
              <a:gd name="connsiteX4" fmla="*/ 0 w 104775"/>
              <a:gd name="connsiteY4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79375">
                <a:moveTo>
                  <a:pt x="0" y="0"/>
                </a:moveTo>
                <a:lnTo>
                  <a:pt x="66675" y="50800"/>
                </a:lnTo>
                <a:lnTo>
                  <a:pt x="104775" y="79375"/>
                </a:lnTo>
                <a:cubicBezTo>
                  <a:pt x="103717" y="78846"/>
                  <a:pt x="74083" y="57150"/>
                  <a:pt x="60325" y="47625"/>
                </a:cubicBezTo>
                <a:cubicBezTo>
                  <a:pt x="46567" y="38100"/>
                  <a:pt x="34396" y="3016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B6E36F37-26D9-0243-630D-96840CB5961E}"/>
              </a:ext>
            </a:extLst>
          </p:cNvPr>
          <p:cNvSpPr/>
          <p:nvPr/>
        </p:nvSpPr>
        <p:spPr>
          <a:xfrm>
            <a:off x="4711697" y="6597395"/>
            <a:ext cx="101847" cy="128106"/>
          </a:xfrm>
          <a:custGeom>
            <a:avLst/>
            <a:gdLst>
              <a:gd name="connsiteX0" fmla="*/ 3 w 101847"/>
              <a:gd name="connsiteY0" fmla="*/ 255 h 128106"/>
              <a:gd name="connsiteX1" fmla="*/ 76203 w 101847"/>
              <a:gd name="connsiteY1" fmla="*/ 73280 h 128106"/>
              <a:gd name="connsiteX2" fmla="*/ 73028 w 101847"/>
              <a:gd name="connsiteY2" fmla="*/ 47880 h 128106"/>
              <a:gd name="connsiteX3" fmla="*/ 101603 w 101847"/>
              <a:gd name="connsiteY3" fmla="*/ 127255 h 128106"/>
              <a:gd name="connsiteX4" fmla="*/ 85728 w 101847"/>
              <a:gd name="connsiteY4" fmla="*/ 85980 h 128106"/>
              <a:gd name="connsiteX5" fmla="*/ 66678 w 101847"/>
              <a:gd name="connsiteY5" fmla="*/ 25655 h 128106"/>
              <a:gd name="connsiteX6" fmla="*/ 73028 w 101847"/>
              <a:gd name="connsiteY6" fmla="*/ 47880 h 128106"/>
              <a:gd name="connsiteX7" fmla="*/ 3 w 101847"/>
              <a:gd name="connsiteY7" fmla="*/ 255 h 1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47" h="128106">
                <a:moveTo>
                  <a:pt x="3" y="255"/>
                </a:moveTo>
                <a:cubicBezTo>
                  <a:pt x="532" y="4488"/>
                  <a:pt x="64032" y="65343"/>
                  <a:pt x="76203" y="73280"/>
                </a:cubicBezTo>
                <a:cubicBezTo>
                  <a:pt x="88374" y="81217"/>
                  <a:pt x="68795" y="38884"/>
                  <a:pt x="73028" y="47880"/>
                </a:cubicBezTo>
                <a:cubicBezTo>
                  <a:pt x="77261" y="56876"/>
                  <a:pt x="99486" y="120905"/>
                  <a:pt x="101603" y="127255"/>
                </a:cubicBezTo>
                <a:cubicBezTo>
                  <a:pt x="103720" y="133605"/>
                  <a:pt x="91549" y="102913"/>
                  <a:pt x="85728" y="85980"/>
                </a:cubicBezTo>
                <a:cubicBezTo>
                  <a:pt x="79907" y="69047"/>
                  <a:pt x="66678" y="25655"/>
                  <a:pt x="66678" y="25655"/>
                </a:cubicBezTo>
                <a:cubicBezTo>
                  <a:pt x="64561" y="19305"/>
                  <a:pt x="81495" y="49997"/>
                  <a:pt x="73028" y="47880"/>
                </a:cubicBezTo>
                <a:cubicBezTo>
                  <a:pt x="64561" y="45763"/>
                  <a:pt x="-526" y="-3978"/>
                  <a:pt x="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2DD2F9E9-E901-4A55-49D4-8680A73C07F3}"/>
              </a:ext>
            </a:extLst>
          </p:cNvPr>
          <p:cNvSpPr/>
          <p:nvPr/>
        </p:nvSpPr>
        <p:spPr>
          <a:xfrm>
            <a:off x="5212372" y="6593544"/>
            <a:ext cx="107405" cy="175682"/>
          </a:xfrm>
          <a:custGeom>
            <a:avLst/>
            <a:gdLst>
              <a:gd name="connsiteX0" fmla="*/ 105753 w 107405"/>
              <a:gd name="connsiteY0" fmla="*/ 931 h 175682"/>
              <a:gd name="connsiteX1" fmla="*/ 64478 w 107405"/>
              <a:gd name="connsiteY1" fmla="*/ 64431 h 175682"/>
              <a:gd name="connsiteX2" fmla="*/ 54953 w 107405"/>
              <a:gd name="connsiteY2" fmla="*/ 115231 h 175682"/>
              <a:gd name="connsiteX3" fmla="*/ 51778 w 107405"/>
              <a:gd name="connsiteY3" fmla="*/ 86656 h 175682"/>
              <a:gd name="connsiteX4" fmla="*/ 61303 w 107405"/>
              <a:gd name="connsiteY4" fmla="*/ 166031 h 175682"/>
              <a:gd name="connsiteX5" fmla="*/ 42253 w 107405"/>
              <a:gd name="connsiteY5" fmla="*/ 121581 h 175682"/>
              <a:gd name="connsiteX6" fmla="*/ 42253 w 107405"/>
              <a:gd name="connsiteY6" fmla="*/ 175556 h 175682"/>
              <a:gd name="connsiteX7" fmla="*/ 20028 w 107405"/>
              <a:gd name="connsiteY7" fmla="*/ 134281 h 175682"/>
              <a:gd name="connsiteX8" fmla="*/ 20028 w 107405"/>
              <a:gd name="connsiteY8" fmla="*/ 64431 h 175682"/>
              <a:gd name="connsiteX9" fmla="*/ 20028 w 107405"/>
              <a:gd name="connsiteY9" fmla="*/ 89831 h 175682"/>
              <a:gd name="connsiteX10" fmla="*/ 39078 w 107405"/>
              <a:gd name="connsiteY10" fmla="*/ 51731 h 175682"/>
              <a:gd name="connsiteX11" fmla="*/ 978 w 107405"/>
              <a:gd name="connsiteY11" fmla="*/ 26331 h 175682"/>
              <a:gd name="connsiteX12" fmla="*/ 105753 w 107405"/>
              <a:gd name="connsiteY12" fmla="*/ 931 h 1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05" h="175682">
                <a:moveTo>
                  <a:pt x="105753" y="931"/>
                </a:moveTo>
                <a:cubicBezTo>
                  <a:pt x="116336" y="7281"/>
                  <a:pt x="72945" y="45381"/>
                  <a:pt x="64478" y="64431"/>
                </a:cubicBezTo>
                <a:cubicBezTo>
                  <a:pt x="56011" y="83481"/>
                  <a:pt x="57070" y="111527"/>
                  <a:pt x="54953" y="115231"/>
                </a:cubicBezTo>
                <a:cubicBezTo>
                  <a:pt x="52836" y="118935"/>
                  <a:pt x="50720" y="78189"/>
                  <a:pt x="51778" y="86656"/>
                </a:cubicBezTo>
                <a:cubicBezTo>
                  <a:pt x="52836" y="95123"/>
                  <a:pt x="62890" y="160210"/>
                  <a:pt x="61303" y="166031"/>
                </a:cubicBezTo>
                <a:cubicBezTo>
                  <a:pt x="59715" y="171852"/>
                  <a:pt x="45428" y="119994"/>
                  <a:pt x="42253" y="121581"/>
                </a:cubicBezTo>
                <a:cubicBezTo>
                  <a:pt x="39078" y="123168"/>
                  <a:pt x="45957" y="173439"/>
                  <a:pt x="42253" y="175556"/>
                </a:cubicBezTo>
                <a:cubicBezTo>
                  <a:pt x="38549" y="177673"/>
                  <a:pt x="23732" y="152802"/>
                  <a:pt x="20028" y="134281"/>
                </a:cubicBezTo>
                <a:cubicBezTo>
                  <a:pt x="16324" y="115760"/>
                  <a:pt x="20028" y="64431"/>
                  <a:pt x="20028" y="64431"/>
                </a:cubicBezTo>
                <a:cubicBezTo>
                  <a:pt x="20028" y="57023"/>
                  <a:pt x="16853" y="91948"/>
                  <a:pt x="20028" y="89831"/>
                </a:cubicBezTo>
                <a:cubicBezTo>
                  <a:pt x="23203" y="87714"/>
                  <a:pt x="42253" y="62314"/>
                  <a:pt x="39078" y="51731"/>
                </a:cubicBezTo>
                <a:cubicBezTo>
                  <a:pt x="35903" y="41148"/>
                  <a:pt x="-6959" y="30035"/>
                  <a:pt x="978" y="26331"/>
                </a:cubicBezTo>
                <a:cubicBezTo>
                  <a:pt x="8915" y="22627"/>
                  <a:pt x="95170" y="-5419"/>
                  <a:pt x="105753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F6103B-991D-2EBD-4C15-3901BA71CADA}"/>
              </a:ext>
            </a:extLst>
          </p:cNvPr>
          <p:cNvSpPr/>
          <p:nvPr/>
        </p:nvSpPr>
        <p:spPr>
          <a:xfrm>
            <a:off x="5244777" y="6574783"/>
            <a:ext cx="387772" cy="121292"/>
          </a:xfrm>
          <a:custGeom>
            <a:avLst/>
            <a:gdLst>
              <a:gd name="connsiteX0" fmla="*/ 323 w 387772"/>
              <a:gd name="connsiteY0" fmla="*/ 70492 h 121292"/>
              <a:gd name="connsiteX1" fmla="*/ 152723 w 387772"/>
              <a:gd name="connsiteY1" fmla="*/ 29217 h 121292"/>
              <a:gd name="connsiteX2" fmla="*/ 95573 w 387772"/>
              <a:gd name="connsiteY2" fmla="*/ 13342 h 121292"/>
              <a:gd name="connsiteX3" fmla="*/ 200348 w 387772"/>
              <a:gd name="connsiteY3" fmla="*/ 16517 h 121292"/>
              <a:gd name="connsiteX4" fmla="*/ 178123 w 387772"/>
              <a:gd name="connsiteY4" fmla="*/ 642 h 121292"/>
              <a:gd name="connsiteX5" fmla="*/ 273373 w 387772"/>
              <a:gd name="connsiteY5" fmla="*/ 41917 h 121292"/>
              <a:gd name="connsiteX6" fmla="*/ 251148 w 387772"/>
              <a:gd name="connsiteY6" fmla="*/ 19692 h 121292"/>
              <a:gd name="connsiteX7" fmla="*/ 292423 w 387772"/>
              <a:gd name="connsiteY7" fmla="*/ 64142 h 121292"/>
              <a:gd name="connsiteX8" fmla="*/ 365448 w 387772"/>
              <a:gd name="connsiteY8" fmla="*/ 108592 h 121292"/>
              <a:gd name="connsiteX9" fmla="*/ 387673 w 387772"/>
              <a:gd name="connsiteY9" fmla="*/ 108592 h 121292"/>
              <a:gd name="connsiteX10" fmla="*/ 359098 w 387772"/>
              <a:gd name="connsiteY10" fmla="*/ 105417 h 121292"/>
              <a:gd name="connsiteX11" fmla="*/ 270198 w 387772"/>
              <a:gd name="connsiteY11" fmla="*/ 121292 h 121292"/>
              <a:gd name="connsiteX12" fmla="*/ 292423 w 387772"/>
              <a:gd name="connsiteY12" fmla="*/ 105417 h 121292"/>
              <a:gd name="connsiteX13" fmla="*/ 251148 w 387772"/>
              <a:gd name="connsiteY13" fmla="*/ 60967 h 121292"/>
              <a:gd name="connsiteX14" fmla="*/ 203523 w 387772"/>
              <a:gd name="connsiteY14" fmla="*/ 41917 h 121292"/>
              <a:gd name="connsiteX15" fmla="*/ 114623 w 387772"/>
              <a:gd name="connsiteY15" fmla="*/ 29217 h 121292"/>
              <a:gd name="connsiteX16" fmla="*/ 323 w 387772"/>
              <a:gd name="connsiteY16" fmla="*/ 70492 h 12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72" h="121292">
                <a:moveTo>
                  <a:pt x="323" y="70492"/>
                </a:moveTo>
                <a:cubicBezTo>
                  <a:pt x="6673" y="70492"/>
                  <a:pt x="136848" y="38742"/>
                  <a:pt x="152723" y="29217"/>
                </a:cubicBezTo>
                <a:cubicBezTo>
                  <a:pt x="168598" y="19692"/>
                  <a:pt x="87636" y="15459"/>
                  <a:pt x="95573" y="13342"/>
                </a:cubicBezTo>
                <a:cubicBezTo>
                  <a:pt x="103510" y="11225"/>
                  <a:pt x="186590" y="18634"/>
                  <a:pt x="200348" y="16517"/>
                </a:cubicBezTo>
                <a:cubicBezTo>
                  <a:pt x="214106" y="14400"/>
                  <a:pt x="165952" y="-3591"/>
                  <a:pt x="178123" y="642"/>
                </a:cubicBezTo>
                <a:cubicBezTo>
                  <a:pt x="190294" y="4875"/>
                  <a:pt x="261202" y="38742"/>
                  <a:pt x="273373" y="41917"/>
                </a:cubicBezTo>
                <a:cubicBezTo>
                  <a:pt x="285544" y="45092"/>
                  <a:pt x="247973" y="15988"/>
                  <a:pt x="251148" y="19692"/>
                </a:cubicBezTo>
                <a:cubicBezTo>
                  <a:pt x="254323" y="23396"/>
                  <a:pt x="273373" y="49325"/>
                  <a:pt x="292423" y="64142"/>
                </a:cubicBezTo>
                <a:cubicBezTo>
                  <a:pt x="311473" y="78959"/>
                  <a:pt x="349573" y="101184"/>
                  <a:pt x="365448" y="108592"/>
                </a:cubicBezTo>
                <a:cubicBezTo>
                  <a:pt x="381323" y="116000"/>
                  <a:pt x="388731" y="109121"/>
                  <a:pt x="387673" y="108592"/>
                </a:cubicBezTo>
                <a:cubicBezTo>
                  <a:pt x="386615" y="108063"/>
                  <a:pt x="378677" y="103300"/>
                  <a:pt x="359098" y="105417"/>
                </a:cubicBezTo>
                <a:cubicBezTo>
                  <a:pt x="339519" y="107534"/>
                  <a:pt x="281310" y="121292"/>
                  <a:pt x="270198" y="121292"/>
                </a:cubicBezTo>
                <a:cubicBezTo>
                  <a:pt x="259086" y="121292"/>
                  <a:pt x="295598" y="115471"/>
                  <a:pt x="292423" y="105417"/>
                </a:cubicBezTo>
                <a:cubicBezTo>
                  <a:pt x="289248" y="95363"/>
                  <a:pt x="265965" y="71550"/>
                  <a:pt x="251148" y="60967"/>
                </a:cubicBezTo>
                <a:cubicBezTo>
                  <a:pt x="236331" y="50384"/>
                  <a:pt x="226277" y="47209"/>
                  <a:pt x="203523" y="41917"/>
                </a:cubicBezTo>
                <a:cubicBezTo>
                  <a:pt x="180769" y="36625"/>
                  <a:pt x="146373" y="28159"/>
                  <a:pt x="114623" y="29217"/>
                </a:cubicBezTo>
                <a:cubicBezTo>
                  <a:pt x="82873" y="30275"/>
                  <a:pt x="-6027" y="70492"/>
                  <a:pt x="323" y="70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32621841-FB15-8137-E252-9E115A817FA5}"/>
              </a:ext>
            </a:extLst>
          </p:cNvPr>
          <p:cNvSpPr/>
          <p:nvPr/>
        </p:nvSpPr>
        <p:spPr>
          <a:xfrm>
            <a:off x="5240676" y="6610807"/>
            <a:ext cx="342426" cy="72220"/>
          </a:xfrm>
          <a:custGeom>
            <a:avLst/>
            <a:gdLst>
              <a:gd name="connsiteX0" fmla="*/ 1249 w 342426"/>
              <a:gd name="connsiteY0" fmla="*/ 43993 h 72220"/>
              <a:gd name="connsiteX1" fmla="*/ 134599 w 342426"/>
              <a:gd name="connsiteY1" fmla="*/ 5893 h 72220"/>
              <a:gd name="connsiteX2" fmla="*/ 213974 w 342426"/>
              <a:gd name="connsiteY2" fmla="*/ 12243 h 72220"/>
              <a:gd name="connsiteX3" fmla="*/ 210799 w 342426"/>
              <a:gd name="connsiteY3" fmla="*/ 2718 h 72220"/>
              <a:gd name="connsiteX4" fmla="*/ 337799 w 342426"/>
              <a:gd name="connsiteY4" fmla="*/ 69393 h 72220"/>
              <a:gd name="connsiteX5" fmla="*/ 312399 w 342426"/>
              <a:gd name="connsiteY5" fmla="*/ 59868 h 72220"/>
              <a:gd name="connsiteX6" fmla="*/ 290174 w 342426"/>
              <a:gd name="connsiteY6" fmla="*/ 59868 h 72220"/>
              <a:gd name="connsiteX7" fmla="*/ 220324 w 342426"/>
              <a:gd name="connsiteY7" fmla="*/ 12243 h 72220"/>
              <a:gd name="connsiteX8" fmla="*/ 1249 w 342426"/>
              <a:gd name="connsiteY8" fmla="*/ 43993 h 7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426" h="72220">
                <a:moveTo>
                  <a:pt x="1249" y="43993"/>
                </a:moveTo>
                <a:cubicBezTo>
                  <a:pt x="-13038" y="42935"/>
                  <a:pt x="99145" y="11185"/>
                  <a:pt x="134599" y="5893"/>
                </a:cubicBezTo>
                <a:cubicBezTo>
                  <a:pt x="170053" y="601"/>
                  <a:pt x="213974" y="12243"/>
                  <a:pt x="213974" y="12243"/>
                </a:cubicBezTo>
                <a:cubicBezTo>
                  <a:pt x="226674" y="11714"/>
                  <a:pt x="190162" y="-6807"/>
                  <a:pt x="210799" y="2718"/>
                </a:cubicBezTo>
                <a:cubicBezTo>
                  <a:pt x="231436" y="12243"/>
                  <a:pt x="320866" y="59868"/>
                  <a:pt x="337799" y="69393"/>
                </a:cubicBezTo>
                <a:cubicBezTo>
                  <a:pt x="354732" y="78918"/>
                  <a:pt x="320337" y="61456"/>
                  <a:pt x="312399" y="59868"/>
                </a:cubicBezTo>
                <a:cubicBezTo>
                  <a:pt x="304461" y="58280"/>
                  <a:pt x="305520" y="67805"/>
                  <a:pt x="290174" y="59868"/>
                </a:cubicBezTo>
                <a:cubicBezTo>
                  <a:pt x="274828" y="51931"/>
                  <a:pt x="261070" y="17005"/>
                  <a:pt x="220324" y="12243"/>
                </a:cubicBezTo>
                <a:cubicBezTo>
                  <a:pt x="179578" y="7481"/>
                  <a:pt x="15536" y="45051"/>
                  <a:pt x="1249" y="43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23D6B69E-3F68-ED3E-4983-9E5F82130420}"/>
              </a:ext>
            </a:extLst>
          </p:cNvPr>
          <p:cNvSpPr/>
          <p:nvPr/>
        </p:nvSpPr>
        <p:spPr>
          <a:xfrm>
            <a:off x="5295537" y="6603862"/>
            <a:ext cx="188015" cy="128922"/>
          </a:xfrm>
          <a:custGeom>
            <a:avLst/>
            <a:gdLst>
              <a:gd name="connsiteX0" fmla="*/ 187688 w 188015"/>
              <a:gd name="connsiteY0" fmla="*/ 16013 h 128922"/>
              <a:gd name="connsiteX1" fmla="*/ 155938 w 188015"/>
              <a:gd name="connsiteY1" fmla="*/ 79513 h 128922"/>
              <a:gd name="connsiteX2" fmla="*/ 101963 w 188015"/>
              <a:gd name="connsiteY2" fmla="*/ 127138 h 128922"/>
              <a:gd name="connsiteX3" fmla="*/ 51163 w 188015"/>
              <a:gd name="connsiteY3" fmla="*/ 114438 h 128922"/>
              <a:gd name="connsiteX4" fmla="*/ 3538 w 188015"/>
              <a:gd name="connsiteY4" fmla="*/ 73163 h 128922"/>
              <a:gd name="connsiteX5" fmla="*/ 9888 w 188015"/>
              <a:gd name="connsiteY5" fmla="*/ 31888 h 128922"/>
              <a:gd name="connsiteX6" fmla="*/ 60688 w 188015"/>
              <a:gd name="connsiteY6" fmla="*/ 12838 h 128922"/>
              <a:gd name="connsiteX7" fmla="*/ 124188 w 188015"/>
              <a:gd name="connsiteY7" fmla="*/ 138 h 128922"/>
              <a:gd name="connsiteX8" fmla="*/ 136888 w 188015"/>
              <a:gd name="connsiteY8" fmla="*/ 6488 h 128922"/>
              <a:gd name="connsiteX9" fmla="*/ 187688 w 188015"/>
              <a:gd name="connsiteY9" fmla="*/ 16013 h 1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015" h="128922">
                <a:moveTo>
                  <a:pt x="187688" y="16013"/>
                </a:moveTo>
                <a:cubicBezTo>
                  <a:pt x="190863" y="28184"/>
                  <a:pt x="170225" y="60992"/>
                  <a:pt x="155938" y="79513"/>
                </a:cubicBezTo>
                <a:cubicBezTo>
                  <a:pt x="141651" y="98034"/>
                  <a:pt x="119425" y="121317"/>
                  <a:pt x="101963" y="127138"/>
                </a:cubicBezTo>
                <a:cubicBezTo>
                  <a:pt x="84501" y="132959"/>
                  <a:pt x="67567" y="123434"/>
                  <a:pt x="51163" y="114438"/>
                </a:cubicBezTo>
                <a:cubicBezTo>
                  <a:pt x="34759" y="105442"/>
                  <a:pt x="10417" y="86921"/>
                  <a:pt x="3538" y="73163"/>
                </a:cubicBezTo>
                <a:cubicBezTo>
                  <a:pt x="-3341" y="59405"/>
                  <a:pt x="363" y="41942"/>
                  <a:pt x="9888" y="31888"/>
                </a:cubicBezTo>
                <a:cubicBezTo>
                  <a:pt x="19413" y="21834"/>
                  <a:pt x="41638" y="18130"/>
                  <a:pt x="60688" y="12838"/>
                </a:cubicBezTo>
                <a:cubicBezTo>
                  <a:pt x="79738" y="7546"/>
                  <a:pt x="124188" y="138"/>
                  <a:pt x="124188" y="138"/>
                </a:cubicBezTo>
                <a:cubicBezTo>
                  <a:pt x="136888" y="-920"/>
                  <a:pt x="130009" y="4371"/>
                  <a:pt x="136888" y="6488"/>
                </a:cubicBezTo>
                <a:cubicBezTo>
                  <a:pt x="143767" y="8605"/>
                  <a:pt x="184513" y="3842"/>
                  <a:pt x="187688" y="160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>
            <a:extLst>
              <a:ext uri="{FF2B5EF4-FFF2-40B4-BE49-F238E27FC236}">
                <a16:creationId xmlns:a16="http://schemas.microsoft.com/office/drawing/2014/main" id="{A03A4D13-77F7-DBCE-90B1-311CBE9C2164}"/>
              </a:ext>
            </a:extLst>
          </p:cNvPr>
          <p:cNvSpPr/>
          <p:nvPr/>
        </p:nvSpPr>
        <p:spPr>
          <a:xfrm rot="20672797">
            <a:off x="5349039" y="6642824"/>
            <a:ext cx="9437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C80ABEA0-FC76-7B7E-89E8-8B096F858608}"/>
              </a:ext>
            </a:extLst>
          </p:cNvPr>
          <p:cNvSpPr/>
          <p:nvPr/>
        </p:nvSpPr>
        <p:spPr>
          <a:xfrm>
            <a:off x="5368786" y="6571109"/>
            <a:ext cx="252037" cy="109105"/>
          </a:xfrm>
          <a:custGeom>
            <a:avLst/>
            <a:gdLst>
              <a:gd name="connsiteX0" fmla="*/ 139 w 252037"/>
              <a:gd name="connsiteY0" fmla="*/ 1141 h 109105"/>
              <a:gd name="connsiteX1" fmla="*/ 114439 w 252037"/>
              <a:gd name="connsiteY1" fmla="*/ 17016 h 109105"/>
              <a:gd name="connsiteX2" fmla="*/ 108089 w 252037"/>
              <a:gd name="connsiteY2" fmla="*/ 1141 h 109105"/>
              <a:gd name="connsiteX3" fmla="*/ 146189 w 252037"/>
              <a:gd name="connsiteY3" fmla="*/ 55116 h 109105"/>
              <a:gd name="connsiteX4" fmla="*/ 203339 w 252037"/>
              <a:gd name="connsiteY4" fmla="*/ 86866 h 109105"/>
              <a:gd name="connsiteX5" fmla="*/ 250964 w 252037"/>
              <a:gd name="connsiteY5" fmla="*/ 109091 h 109105"/>
              <a:gd name="connsiteX6" fmla="*/ 228739 w 252037"/>
              <a:gd name="connsiteY6" fmla="*/ 83691 h 109105"/>
              <a:gd name="connsiteX7" fmla="*/ 143014 w 252037"/>
              <a:gd name="connsiteY7" fmla="*/ 29716 h 109105"/>
              <a:gd name="connsiteX8" fmla="*/ 139 w 252037"/>
              <a:gd name="connsiteY8" fmla="*/ 1141 h 1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37" h="109105">
                <a:moveTo>
                  <a:pt x="139" y="1141"/>
                </a:moveTo>
                <a:cubicBezTo>
                  <a:pt x="-4623" y="-976"/>
                  <a:pt x="114439" y="17016"/>
                  <a:pt x="114439" y="17016"/>
                </a:cubicBezTo>
                <a:cubicBezTo>
                  <a:pt x="132431" y="17016"/>
                  <a:pt x="102797" y="-5209"/>
                  <a:pt x="108089" y="1141"/>
                </a:cubicBezTo>
                <a:cubicBezTo>
                  <a:pt x="113381" y="7491"/>
                  <a:pt x="130314" y="40829"/>
                  <a:pt x="146189" y="55116"/>
                </a:cubicBezTo>
                <a:cubicBezTo>
                  <a:pt x="162064" y="69404"/>
                  <a:pt x="185877" y="77870"/>
                  <a:pt x="203339" y="86866"/>
                </a:cubicBezTo>
                <a:cubicBezTo>
                  <a:pt x="220802" y="95862"/>
                  <a:pt x="246731" y="109620"/>
                  <a:pt x="250964" y="109091"/>
                </a:cubicBezTo>
                <a:cubicBezTo>
                  <a:pt x="255197" y="108562"/>
                  <a:pt x="246731" y="96920"/>
                  <a:pt x="228739" y="83691"/>
                </a:cubicBezTo>
                <a:cubicBezTo>
                  <a:pt x="210747" y="70462"/>
                  <a:pt x="178468" y="40829"/>
                  <a:pt x="143014" y="29716"/>
                </a:cubicBezTo>
                <a:cubicBezTo>
                  <a:pt x="107560" y="18604"/>
                  <a:pt x="4901" y="3258"/>
                  <a:pt x="139" y="1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482B4E5C-DB16-8FDF-82FD-47D2C84CA556}"/>
              </a:ext>
            </a:extLst>
          </p:cNvPr>
          <p:cNvSpPr/>
          <p:nvPr/>
        </p:nvSpPr>
        <p:spPr>
          <a:xfrm>
            <a:off x="5273111" y="6667239"/>
            <a:ext cx="255130" cy="108289"/>
          </a:xfrm>
          <a:custGeom>
            <a:avLst/>
            <a:gdLst>
              <a:gd name="connsiteX0" fmla="*/ 254564 w 255130"/>
              <a:gd name="connsiteY0" fmla="*/ 261 h 108289"/>
              <a:gd name="connsiteX1" fmla="*/ 162489 w 255130"/>
              <a:gd name="connsiteY1" fmla="*/ 57411 h 108289"/>
              <a:gd name="connsiteX2" fmla="*/ 178364 w 255130"/>
              <a:gd name="connsiteY2" fmla="*/ 63761 h 108289"/>
              <a:gd name="connsiteX3" fmla="*/ 143439 w 255130"/>
              <a:gd name="connsiteY3" fmla="*/ 89161 h 108289"/>
              <a:gd name="connsiteX4" fmla="*/ 70414 w 255130"/>
              <a:gd name="connsiteY4" fmla="*/ 82811 h 108289"/>
              <a:gd name="connsiteX5" fmla="*/ 86289 w 255130"/>
              <a:gd name="connsiteY5" fmla="*/ 105036 h 108289"/>
              <a:gd name="connsiteX6" fmla="*/ 564 w 255130"/>
              <a:gd name="connsiteY6" fmla="*/ 38361 h 108289"/>
              <a:gd name="connsiteX7" fmla="*/ 51364 w 255130"/>
              <a:gd name="connsiteY7" fmla="*/ 98686 h 108289"/>
              <a:gd name="connsiteX8" fmla="*/ 95814 w 255130"/>
              <a:gd name="connsiteY8" fmla="*/ 105036 h 108289"/>
              <a:gd name="connsiteX9" fmla="*/ 165664 w 255130"/>
              <a:gd name="connsiteY9" fmla="*/ 66936 h 108289"/>
              <a:gd name="connsiteX10" fmla="*/ 108514 w 255130"/>
              <a:gd name="connsiteY10" fmla="*/ 85986 h 108289"/>
              <a:gd name="connsiteX11" fmla="*/ 254564 w 255130"/>
              <a:gd name="connsiteY11" fmla="*/ 261 h 10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30" h="108289">
                <a:moveTo>
                  <a:pt x="254564" y="261"/>
                </a:moveTo>
                <a:cubicBezTo>
                  <a:pt x="263560" y="-4501"/>
                  <a:pt x="162489" y="57411"/>
                  <a:pt x="162489" y="57411"/>
                </a:cubicBezTo>
                <a:cubicBezTo>
                  <a:pt x="149789" y="67994"/>
                  <a:pt x="181539" y="58469"/>
                  <a:pt x="178364" y="63761"/>
                </a:cubicBezTo>
                <a:cubicBezTo>
                  <a:pt x="175189" y="69053"/>
                  <a:pt x="161431" y="85986"/>
                  <a:pt x="143439" y="89161"/>
                </a:cubicBezTo>
                <a:cubicBezTo>
                  <a:pt x="125447" y="92336"/>
                  <a:pt x="79939" y="80165"/>
                  <a:pt x="70414" y="82811"/>
                </a:cubicBezTo>
                <a:cubicBezTo>
                  <a:pt x="60889" y="85457"/>
                  <a:pt x="97931" y="112444"/>
                  <a:pt x="86289" y="105036"/>
                </a:cubicBezTo>
                <a:cubicBezTo>
                  <a:pt x="74647" y="97628"/>
                  <a:pt x="6385" y="39419"/>
                  <a:pt x="564" y="38361"/>
                </a:cubicBezTo>
                <a:cubicBezTo>
                  <a:pt x="-5257" y="37303"/>
                  <a:pt x="35489" y="87574"/>
                  <a:pt x="51364" y="98686"/>
                </a:cubicBezTo>
                <a:cubicBezTo>
                  <a:pt x="67239" y="109799"/>
                  <a:pt x="76764" y="110328"/>
                  <a:pt x="95814" y="105036"/>
                </a:cubicBezTo>
                <a:cubicBezTo>
                  <a:pt x="114864" y="99744"/>
                  <a:pt x="163547" y="70111"/>
                  <a:pt x="165664" y="66936"/>
                </a:cubicBezTo>
                <a:cubicBezTo>
                  <a:pt x="167781" y="63761"/>
                  <a:pt x="92110" y="92336"/>
                  <a:pt x="108514" y="85986"/>
                </a:cubicBezTo>
                <a:cubicBezTo>
                  <a:pt x="124918" y="79636"/>
                  <a:pt x="245568" y="5023"/>
                  <a:pt x="25456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EBAE7558-546F-FEBF-1141-FB8BCFFEF876}"/>
              </a:ext>
            </a:extLst>
          </p:cNvPr>
          <p:cNvSpPr/>
          <p:nvPr/>
        </p:nvSpPr>
        <p:spPr>
          <a:xfrm>
            <a:off x="5407007" y="6679069"/>
            <a:ext cx="178308" cy="80567"/>
          </a:xfrm>
          <a:custGeom>
            <a:avLst/>
            <a:gdLst>
              <a:gd name="connsiteX0" fmla="*/ 177818 w 178308"/>
              <a:gd name="connsiteY0" fmla="*/ 1131 h 80567"/>
              <a:gd name="connsiteX1" fmla="*/ 73043 w 178308"/>
              <a:gd name="connsiteY1" fmla="*/ 39231 h 80567"/>
              <a:gd name="connsiteX2" fmla="*/ 18 w 178308"/>
              <a:gd name="connsiteY2" fmla="*/ 80506 h 80567"/>
              <a:gd name="connsiteX3" fmla="*/ 79393 w 178308"/>
              <a:gd name="connsiteY3" fmla="*/ 29706 h 80567"/>
              <a:gd name="connsiteX4" fmla="*/ 111143 w 178308"/>
              <a:gd name="connsiteY4" fmla="*/ 10656 h 80567"/>
              <a:gd name="connsiteX5" fmla="*/ 177818 w 178308"/>
              <a:gd name="connsiteY5" fmla="*/ 1131 h 8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08" h="80567">
                <a:moveTo>
                  <a:pt x="177818" y="1131"/>
                </a:moveTo>
                <a:cubicBezTo>
                  <a:pt x="171468" y="5893"/>
                  <a:pt x="102676" y="26002"/>
                  <a:pt x="73043" y="39231"/>
                </a:cubicBezTo>
                <a:cubicBezTo>
                  <a:pt x="43410" y="52460"/>
                  <a:pt x="-1040" y="82094"/>
                  <a:pt x="18" y="80506"/>
                </a:cubicBezTo>
                <a:cubicBezTo>
                  <a:pt x="1076" y="78918"/>
                  <a:pt x="60872" y="41348"/>
                  <a:pt x="79393" y="29706"/>
                </a:cubicBezTo>
                <a:cubicBezTo>
                  <a:pt x="97914" y="18064"/>
                  <a:pt x="95268" y="13302"/>
                  <a:pt x="111143" y="10656"/>
                </a:cubicBezTo>
                <a:cubicBezTo>
                  <a:pt x="127018" y="8010"/>
                  <a:pt x="184168" y="-3631"/>
                  <a:pt x="177818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416EB32F-309E-0B76-35CA-55C47A41C273}"/>
              </a:ext>
            </a:extLst>
          </p:cNvPr>
          <p:cNvSpPr/>
          <p:nvPr/>
        </p:nvSpPr>
        <p:spPr>
          <a:xfrm>
            <a:off x="4923123" y="6670532"/>
            <a:ext cx="46370" cy="463774"/>
          </a:xfrm>
          <a:custGeom>
            <a:avLst/>
            <a:gdLst>
              <a:gd name="connsiteX0" fmla="*/ 45752 w 46370"/>
              <a:gd name="connsiteY0" fmla="*/ 143 h 463774"/>
              <a:gd name="connsiteX1" fmla="*/ 36227 w 46370"/>
              <a:gd name="connsiteY1" fmla="*/ 168418 h 463774"/>
              <a:gd name="connsiteX2" fmla="*/ 10827 w 46370"/>
              <a:gd name="connsiteY2" fmla="*/ 349393 h 463774"/>
              <a:gd name="connsiteX3" fmla="*/ 10827 w 46370"/>
              <a:gd name="connsiteY3" fmla="*/ 298593 h 463774"/>
              <a:gd name="connsiteX4" fmla="*/ 1302 w 46370"/>
              <a:gd name="connsiteY4" fmla="*/ 460518 h 463774"/>
              <a:gd name="connsiteX5" fmla="*/ 4477 w 46370"/>
              <a:gd name="connsiteY5" fmla="*/ 400193 h 463774"/>
              <a:gd name="connsiteX6" fmla="*/ 1302 w 46370"/>
              <a:gd name="connsiteY6" fmla="*/ 317643 h 463774"/>
              <a:gd name="connsiteX7" fmla="*/ 1302 w 46370"/>
              <a:gd name="connsiteY7" fmla="*/ 130318 h 463774"/>
              <a:gd name="connsiteX8" fmla="*/ 17177 w 46370"/>
              <a:gd name="connsiteY8" fmla="*/ 308118 h 463774"/>
              <a:gd name="connsiteX9" fmla="*/ 20352 w 46370"/>
              <a:gd name="connsiteY9" fmla="*/ 196993 h 463774"/>
              <a:gd name="connsiteX10" fmla="*/ 45752 w 46370"/>
              <a:gd name="connsiteY10" fmla="*/ 143 h 46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0" h="463774">
                <a:moveTo>
                  <a:pt x="45752" y="143"/>
                </a:moveTo>
                <a:cubicBezTo>
                  <a:pt x="48398" y="-4619"/>
                  <a:pt x="42048" y="110210"/>
                  <a:pt x="36227" y="168418"/>
                </a:cubicBezTo>
                <a:cubicBezTo>
                  <a:pt x="30406" y="226626"/>
                  <a:pt x="15060" y="327697"/>
                  <a:pt x="10827" y="349393"/>
                </a:cubicBezTo>
                <a:cubicBezTo>
                  <a:pt x="6594" y="371089"/>
                  <a:pt x="12414" y="280072"/>
                  <a:pt x="10827" y="298593"/>
                </a:cubicBezTo>
                <a:cubicBezTo>
                  <a:pt x="9240" y="317114"/>
                  <a:pt x="2360" y="443585"/>
                  <a:pt x="1302" y="460518"/>
                </a:cubicBezTo>
                <a:cubicBezTo>
                  <a:pt x="244" y="477451"/>
                  <a:pt x="4477" y="424005"/>
                  <a:pt x="4477" y="400193"/>
                </a:cubicBezTo>
                <a:cubicBezTo>
                  <a:pt x="4477" y="376381"/>
                  <a:pt x="1831" y="362622"/>
                  <a:pt x="1302" y="317643"/>
                </a:cubicBezTo>
                <a:cubicBezTo>
                  <a:pt x="773" y="272664"/>
                  <a:pt x="-1344" y="131906"/>
                  <a:pt x="1302" y="130318"/>
                </a:cubicBezTo>
                <a:cubicBezTo>
                  <a:pt x="3948" y="128731"/>
                  <a:pt x="14002" y="297005"/>
                  <a:pt x="17177" y="308118"/>
                </a:cubicBezTo>
                <a:cubicBezTo>
                  <a:pt x="20352" y="319231"/>
                  <a:pt x="16119" y="242501"/>
                  <a:pt x="20352" y="196993"/>
                </a:cubicBezTo>
                <a:cubicBezTo>
                  <a:pt x="24585" y="151485"/>
                  <a:pt x="43106" y="4905"/>
                  <a:pt x="4575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2EA5F00E-DD4D-0B3D-4824-31E76FE115BC}"/>
              </a:ext>
            </a:extLst>
          </p:cNvPr>
          <p:cNvSpPr/>
          <p:nvPr/>
        </p:nvSpPr>
        <p:spPr>
          <a:xfrm>
            <a:off x="5019608" y="6613246"/>
            <a:ext cx="32439" cy="468181"/>
          </a:xfrm>
          <a:custGeom>
            <a:avLst/>
            <a:gdLst>
              <a:gd name="connsiteX0" fmla="*/ 67 w 32439"/>
              <a:gd name="connsiteY0" fmla="*/ 279 h 468181"/>
              <a:gd name="connsiteX1" fmla="*/ 12767 w 32439"/>
              <a:gd name="connsiteY1" fmla="*/ 320954 h 468181"/>
              <a:gd name="connsiteX2" fmla="*/ 12767 w 32439"/>
              <a:gd name="connsiteY2" fmla="*/ 270154 h 468181"/>
              <a:gd name="connsiteX3" fmla="*/ 28642 w 32439"/>
              <a:gd name="connsiteY3" fmla="*/ 463829 h 468181"/>
              <a:gd name="connsiteX4" fmla="*/ 31817 w 32439"/>
              <a:gd name="connsiteY4" fmla="*/ 393979 h 468181"/>
              <a:gd name="connsiteX5" fmla="*/ 19117 w 32439"/>
              <a:gd name="connsiteY5" fmla="*/ 266979 h 468181"/>
              <a:gd name="connsiteX6" fmla="*/ 67 w 32439"/>
              <a:gd name="connsiteY6" fmla="*/ 279 h 4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39" h="468181">
                <a:moveTo>
                  <a:pt x="67" y="279"/>
                </a:moveTo>
                <a:cubicBezTo>
                  <a:pt x="-991" y="9275"/>
                  <a:pt x="10650" y="275975"/>
                  <a:pt x="12767" y="320954"/>
                </a:cubicBezTo>
                <a:cubicBezTo>
                  <a:pt x="14884" y="365933"/>
                  <a:pt x="10121" y="246342"/>
                  <a:pt x="12767" y="270154"/>
                </a:cubicBezTo>
                <a:cubicBezTo>
                  <a:pt x="15413" y="293966"/>
                  <a:pt x="25467" y="443192"/>
                  <a:pt x="28642" y="463829"/>
                </a:cubicBezTo>
                <a:cubicBezTo>
                  <a:pt x="31817" y="484467"/>
                  <a:pt x="33405" y="426787"/>
                  <a:pt x="31817" y="393979"/>
                </a:cubicBezTo>
                <a:cubicBezTo>
                  <a:pt x="30230" y="361171"/>
                  <a:pt x="23350" y="332067"/>
                  <a:pt x="19117" y="266979"/>
                </a:cubicBezTo>
                <a:cubicBezTo>
                  <a:pt x="14884" y="201891"/>
                  <a:pt x="1125" y="-8717"/>
                  <a:pt x="67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EE9298E2-8945-CD25-5C22-CDB90E8D9333}"/>
              </a:ext>
            </a:extLst>
          </p:cNvPr>
          <p:cNvSpPr/>
          <p:nvPr/>
        </p:nvSpPr>
        <p:spPr>
          <a:xfrm>
            <a:off x="5076555" y="6809742"/>
            <a:ext cx="65122" cy="308610"/>
          </a:xfrm>
          <a:custGeom>
            <a:avLst/>
            <a:gdLst>
              <a:gd name="connsiteX0" fmla="*/ 270 w 65122"/>
              <a:gd name="connsiteY0" fmla="*/ 633 h 308610"/>
              <a:gd name="connsiteX1" fmla="*/ 63770 w 65122"/>
              <a:gd name="connsiteY1" fmla="*/ 276858 h 308610"/>
              <a:gd name="connsiteX2" fmla="*/ 44720 w 65122"/>
              <a:gd name="connsiteY2" fmla="*/ 207008 h 308610"/>
              <a:gd name="connsiteX3" fmla="*/ 57420 w 65122"/>
              <a:gd name="connsiteY3" fmla="*/ 308608 h 308610"/>
              <a:gd name="connsiteX4" fmla="*/ 41545 w 65122"/>
              <a:gd name="connsiteY4" fmla="*/ 203833 h 308610"/>
              <a:gd name="connsiteX5" fmla="*/ 270 w 65122"/>
              <a:gd name="connsiteY5" fmla="*/ 633 h 3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22" h="308610">
                <a:moveTo>
                  <a:pt x="270" y="633"/>
                </a:moveTo>
                <a:cubicBezTo>
                  <a:pt x="3974" y="12804"/>
                  <a:pt x="56362" y="242462"/>
                  <a:pt x="63770" y="276858"/>
                </a:cubicBezTo>
                <a:cubicBezTo>
                  <a:pt x="71178" y="311254"/>
                  <a:pt x="45778" y="201717"/>
                  <a:pt x="44720" y="207008"/>
                </a:cubicBezTo>
                <a:cubicBezTo>
                  <a:pt x="43662" y="212299"/>
                  <a:pt x="57949" y="309137"/>
                  <a:pt x="57420" y="308608"/>
                </a:cubicBezTo>
                <a:cubicBezTo>
                  <a:pt x="56891" y="308079"/>
                  <a:pt x="51070" y="252516"/>
                  <a:pt x="41545" y="203833"/>
                </a:cubicBezTo>
                <a:cubicBezTo>
                  <a:pt x="32020" y="155150"/>
                  <a:pt x="-3434" y="-11538"/>
                  <a:pt x="270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8A9D77D-3E22-7BE7-6A72-4996FE586FE1}"/>
              </a:ext>
            </a:extLst>
          </p:cNvPr>
          <p:cNvSpPr/>
          <p:nvPr/>
        </p:nvSpPr>
        <p:spPr>
          <a:xfrm>
            <a:off x="4764990" y="7124420"/>
            <a:ext cx="67597" cy="182713"/>
          </a:xfrm>
          <a:custGeom>
            <a:avLst/>
            <a:gdLst>
              <a:gd name="connsiteX0" fmla="*/ 67360 w 67597"/>
              <a:gd name="connsiteY0" fmla="*/ 280 h 182713"/>
              <a:gd name="connsiteX1" fmla="*/ 35610 w 67597"/>
              <a:gd name="connsiteY1" fmla="*/ 73305 h 182713"/>
              <a:gd name="connsiteX2" fmla="*/ 35610 w 67597"/>
              <a:gd name="connsiteY2" fmla="*/ 124105 h 182713"/>
              <a:gd name="connsiteX3" fmla="*/ 32435 w 67597"/>
              <a:gd name="connsiteY3" fmla="*/ 101880 h 182713"/>
              <a:gd name="connsiteX4" fmla="*/ 61010 w 67597"/>
              <a:gd name="connsiteY4" fmla="*/ 181255 h 182713"/>
              <a:gd name="connsiteX5" fmla="*/ 38785 w 67597"/>
              <a:gd name="connsiteY5" fmla="*/ 146330 h 182713"/>
              <a:gd name="connsiteX6" fmla="*/ 685 w 67597"/>
              <a:gd name="connsiteY6" fmla="*/ 60605 h 182713"/>
              <a:gd name="connsiteX7" fmla="*/ 16560 w 67597"/>
              <a:gd name="connsiteY7" fmla="*/ 101880 h 182713"/>
              <a:gd name="connsiteX8" fmla="*/ 67360 w 67597"/>
              <a:gd name="connsiteY8" fmla="*/ 280 h 18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7" h="182713">
                <a:moveTo>
                  <a:pt x="67360" y="280"/>
                </a:moveTo>
                <a:cubicBezTo>
                  <a:pt x="70535" y="-4482"/>
                  <a:pt x="40902" y="52668"/>
                  <a:pt x="35610" y="73305"/>
                </a:cubicBezTo>
                <a:cubicBezTo>
                  <a:pt x="30318" y="93942"/>
                  <a:pt x="36139" y="119343"/>
                  <a:pt x="35610" y="124105"/>
                </a:cubicBezTo>
                <a:cubicBezTo>
                  <a:pt x="35081" y="128868"/>
                  <a:pt x="28202" y="92355"/>
                  <a:pt x="32435" y="101880"/>
                </a:cubicBezTo>
                <a:cubicBezTo>
                  <a:pt x="36668" y="111405"/>
                  <a:pt x="59952" y="173847"/>
                  <a:pt x="61010" y="181255"/>
                </a:cubicBezTo>
                <a:cubicBezTo>
                  <a:pt x="62068" y="188663"/>
                  <a:pt x="48839" y="166438"/>
                  <a:pt x="38785" y="146330"/>
                </a:cubicBezTo>
                <a:cubicBezTo>
                  <a:pt x="28731" y="126222"/>
                  <a:pt x="4389" y="68013"/>
                  <a:pt x="685" y="60605"/>
                </a:cubicBezTo>
                <a:cubicBezTo>
                  <a:pt x="-3019" y="53197"/>
                  <a:pt x="9152" y="106113"/>
                  <a:pt x="16560" y="101880"/>
                </a:cubicBezTo>
                <a:cubicBezTo>
                  <a:pt x="23968" y="97647"/>
                  <a:pt x="64185" y="5042"/>
                  <a:pt x="6736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5DB8B3C-C44B-92CC-4D54-4424D760801E}"/>
              </a:ext>
            </a:extLst>
          </p:cNvPr>
          <p:cNvSpPr/>
          <p:nvPr/>
        </p:nvSpPr>
        <p:spPr>
          <a:xfrm>
            <a:off x="4829144" y="7092878"/>
            <a:ext cx="276273" cy="104942"/>
          </a:xfrm>
          <a:custGeom>
            <a:avLst/>
            <a:gdLst>
              <a:gd name="connsiteX0" fmla="*/ 31 w 276273"/>
              <a:gd name="connsiteY0" fmla="*/ 104847 h 104942"/>
              <a:gd name="connsiteX1" fmla="*/ 76231 w 276273"/>
              <a:gd name="connsiteY1" fmla="*/ 41347 h 104942"/>
              <a:gd name="connsiteX2" fmla="*/ 111156 w 276273"/>
              <a:gd name="connsiteY2" fmla="*/ 72 h 104942"/>
              <a:gd name="connsiteX3" fmla="*/ 98456 w 276273"/>
              <a:gd name="connsiteY3" fmla="*/ 31822 h 104942"/>
              <a:gd name="connsiteX4" fmla="*/ 190531 w 276273"/>
              <a:gd name="connsiteY4" fmla="*/ 50872 h 104942"/>
              <a:gd name="connsiteX5" fmla="*/ 158781 w 276273"/>
              <a:gd name="connsiteY5" fmla="*/ 50872 h 104942"/>
              <a:gd name="connsiteX6" fmla="*/ 276256 w 276273"/>
              <a:gd name="connsiteY6" fmla="*/ 88972 h 104942"/>
              <a:gd name="connsiteX7" fmla="*/ 168306 w 276273"/>
              <a:gd name="connsiteY7" fmla="*/ 104847 h 104942"/>
              <a:gd name="connsiteX8" fmla="*/ 257206 w 276273"/>
              <a:gd name="connsiteY8" fmla="*/ 82622 h 104942"/>
              <a:gd name="connsiteX9" fmla="*/ 155606 w 276273"/>
              <a:gd name="connsiteY9" fmla="*/ 50872 h 104942"/>
              <a:gd name="connsiteX10" fmla="*/ 85756 w 276273"/>
              <a:gd name="connsiteY10" fmla="*/ 28647 h 104942"/>
              <a:gd name="connsiteX11" fmla="*/ 31 w 276273"/>
              <a:gd name="connsiteY11" fmla="*/ 104847 h 1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73" h="104942">
                <a:moveTo>
                  <a:pt x="31" y="104847"/>
                </a:moveTo>
                <a:cubicBezTo>
                  <a:pt x="-1557" y="106964"/>
                  <a:pt x="57710" y="58809"/>
                  <a:pt x="76231" y="41347"/>
                </a:cubicBezTo>
                <a:cubicBezTo>
                  <a:pt x="94752" y="23884"/>
                  <a:pt x="107452" y="1659"/>
                  <a:pt x="111156" y="72"/>
                </a:cubicBezTo>
                <a:cubicBezTo>
                  <a:pt x="114860" y="-1515"/>
                  <a:pt x="85227" y="23355"/>
                  <a:pt x="98456" y="31822"/>
                </a:cubicBezTo>
                <a:cubicBezTo>
                  <a:pt x="111685" y="40289"/>
                  <a:pt x="180477" y="47697"/>
                  <a:pt x="190531" y="50872"/>
                </a:cubicBezTo>
                <a:cubicBezTo>
                  <a:pt x="200585" y="54047"/>
                  <a:pt x="144493" y="44522"/>
                  <a:pt x="158781" y="50872"/>
                </a:cubicBezTo>
                <a:cubicBezTo>
                  <a:pt x="173069" y="57222"/>
                  <a:pt x="274669" y="79976"/>
                  <a:pt x="276256" y="88972"/>
                </a:cubicBezTo>
                <a:cubicBezTo>
                  <a:pt x="277843" y="97968"/>
                  <a:pt x="171481" y="105905"/>
                  <a:pt x="168306" y="104847"/>
                </a:cubicBezTo>
                <a:cubicBezTo>
                  <a:pt x="165131" y="103789"/>
                  <a:pt x="259323" y="91618"/>
                  <a:pt x="257206" y="82622"/>
                </a:cubicBezTo>
                <a:cubicBezTo>
                  <a:pt x="255089" y="73626"/>
                  <a:pt x="155606" y="50872"/>
                  <a:pt x="155606" y="50872"/>
                </a:cubicBezTo>
                <a:cubicBezTo>
                  <a:pt x="127031" y="41876"/>
                  <a:pt x="105864" y="22297"/>
                  <a:pt x="85756" y="28647"/>
                </a:cubicBezTo>
                <a:cubicBezTo>
                  <a:pt x="65648" y="34997"/>
                  <a:pt x="1619" y="102730"/>
                  <a:pt x="31" y="10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75B292F6-5D51-7948-2888-FB956D537B18}"/>
              </a:ext>
            </a:extLst>
          </p:cNvPr>
          <p:cNvSpPr/>
          <p:nvPr/>
        </p:nvSpPr>
        <p:spPr>
          <a:xfrm>
            <a:off x="4910849" y="7079405"/>
            <a:ext cx="65869" cy="224406"/>
          </a:xfrm>
          <a:custGeom>
            <a:avLst/>
            <a:gdLst>
              <a:gd name="connsiteX0" fmla="*/ 45326 w 65869"/>
              <a:gd name="connsiteY0" fmla="*/ 845 h 224406"/>
              <a:gd name="connsiteX1" fmla="*/ 10401 w 65869"/>
              <a:gd name="connsiteY1" fmla="*/ 89745 h 224406"/>
              <a:gd name="connsiteX2" fmla="*/ 26276 w 65869"/>
              <a:gd name="connsiteY2" fmla="*/ 150070 h 224406"/>
              <a:gd name="connsiteX3" fmla="*/ 876 w 65869"/>
              <a:gd name="connsiteY3" fmla="*/ 140545 h 224406"/>
              <a:gd name="connsiteX4" fmla="*/ 64376 w 65869"/>
              <a:gd name="connsiteY4" fmla="*/ 223095 h 224406"/>
              <a:gd name="connsiteX5" fmla="*/ 42151 w 65869"/>
              <a:gd name="connsiteY5" fmla="*/ 188170 h 224406"/>
              <a:gd name="connsiteX6" fmla="*/ 876 w 65869"/>
              <a:gd name="connsiteY6" fmla="*/ 146895 h 224406"/>
              <a:gd name="connsiteX7" fmla="*/ 45326 w 65869"/>
              <a:gd name="connsiteY7" fmla="*/ 845 h 22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9" h="224406">
                <a:moveTo>
                  <a:pt x="45326" y="845"/>
                </a:moveTo>
                <a:cubicBezTo>
                  <a:pt x="46914" y="-8680"/>
                  <a:pt x="13576" y="64874"/>
                  <a:pt x="10401" y="89745"/>
                </a:cubicBezTo>
                <a:cubicBezTo>
                  <a:pt x="7226" y="114616"/>
                  <a:pt x="27863" y="141603"/>
                  <a:pt x="26276" y="150070"/>
                </a:cubicBezTo>
                <a:cubicBezTo>
                  <a:pt x="24689" y="158537"/>
                  <a:pt x="-5474" y="128374"/>
                  <a:pt x="876" y="140545"/>
                </a:cubicBezTo>
                <a:cubicBezTo>
                  <a:pt x="7226" y="152716"/>
                  <a:pt x="57497" y="215157"/>
                  <a:pt x="64376" y="223095"/>
                </a:cubicBezTo>
                <a:cubicBezTo>
                  <a:pt x="71255" y="231033"/>
                  <a:pt x="52734" y="200870"/>
                  <a:pt x="42151" y="188170"/>
                </a:cubicBezTo>
                <a:cubicBezTo>
                  <a:pt x="31568" y="175470"/>
                  <a:pt x="1405" y="171237"/>
                  <a:pt x="876" y="146895"/>
                </a:cubicBezTo>
                <a:cubicBezTo>
                  <a:pt x="347" y="122553"/>
                  <a:pt x="43738" y="10370"/>
                  <a:pt x="45326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E7D5D84C-6ACA-15E9-280A-4C119E4D97A2}"/>
              </a:ext>
            </a:extLst>
          </p:cNvPr>
          <p:cNvSpPr/>
          <p:nvPr/>
        </p:nvSpPr>
        <p:spPr>
          <a:xfrm>
            <a:off x="5060897" y="6604000"/>
            <a:ext cx="82638" cy="289147"/>
          </a:xfrm>
          <a:custGeom>
            <a:avLst/>
            <a:gdLst>
              <a:gd name="connsiteX0" fmla="*/ 53 w 82638"/>
              <a:gd name="connsiteY0" fmla="*/ 0 h 289147"/>
              <a:gd name="connsiteX1" fmla="*/ 41328 w 82638"/>
              <a:gd name="connsiteY1" fmla="*/ 209550 h 289147"/>
              <a:gd name="connsiteX2" fmla="*/ 54028 w 82638"/>
              <a:gd name="connsiteY2" fmla="*/ 136525 h 289147"/>
              <a:gd name="connsiteX3" fmla="*/ 82603 w 82638"/>
              <a:gd name="connsiteY3" fmla="*/ 288925 h 289147"/>
              <a:gd name="connsiteX4" fmla="*/ 47678 w 82638"/>
              <a:gd name="connsiteY4" fmla="*/ 171450 h 289147"/>
              <a:gd name="connsiteX5" fmla="*/ 50853 w 82638"/>
              <a:gd name="connsiteY5" fmla="*/ 209550 h 289147"/>
              <a:gd name="connsiteX6" fmla="*/ 53 w 82638"/>
              <a:gd name="connsiteY6" fmla="*/ 0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8" h="289147">
                <a:moveTo>
                  <a:pt x="53" y="0"/>
                </a:moveTo>
                <a:cubicBezTo>
                  <a:pt x="-1534" y="0"/>
                  <a:pt x="32332" y="186796"/>
                  <a:pt x="41328" y="209550"/>
                </a:cubicBezTo>
                <a:cubicBezTo>
                  <a:pt x="50324" y="232304"/>
                  <a:pt x="47149" y="123296"/>
                  <a:pt x="54028" y="136525"/>
                </a:cubicBezTo>
                <a:cubicBezTo>
                  <a:pt x="60907" y="149754"/>
                  <a:pt x="83661" y="283104"/>
                  <a:pt x="82603" y="288925"/>
                </a:cubicBezTo>
                <a:cubicBezTo>
                  <a:pt x="81545" y="294746"/>
                  <a:pt x="52970" y="184679"/>
                  <a:pt x="47678" y="171450"/>
                </a:cubicBezTo>
                <a:cubicBezTo>
                  <a:pt x="42386" y="158221"/>
                  <a:pt x="58790" y="233892"/>
                  <a:pt x="50853" y="209550"/>
                </a:cubicBezTo>
                <a:cubicBezTo>
                  <a:pt x="42916" y="185208"/>
                  <a:pt x="1640" y="0"/>
                  <a:pt x="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25E2C96E-9A93-3671-49AA-C44715820BA6}"/>
              </a:ext>
            </a:extLst>
          </p:cNvPr>
          <p:cNvSpPr/>
          <p:nvPr/>
        </p:nvSpPr>
        <p:spPr>
          <a:xfrm>
            <a:off x="4991100" y="6683151"/>
            <a:ext cx="23173" cy="403914"/>
          </a:xfrm>
          <a:custGeom>
            <a:avLst/>
            <a:gdLst>
              <a:gd name="connsiteX0" fmla="*/ 3175 w 23173"/>
              <a:gd name="connsiteY0" fmla="*/ 224 h 403914"/>
              <a:gd name="connsiteX1" fmla="*/ 19050 w 23173"/>
              <a:gd name="connsiteY1" fmla="*/ 298674 h 403914"/>
              <a:gd name="connsiteX2" fmla="*/ 0 w 23173"/>
              <a:gd name="connsiteY2" fmla="*/ 403449 h 403914"/>
              <a:gd name="connsiteX3" fmla="*/ 19050 w 23173"/>
              <a:gd name="connsiteY3" fmla="*/ 333599 h 403914"/>
              <a:gd name="connsiteX4" fmla="*/ 22225 w 23173"/>
              <a:gd name="connsiteY4" fmla="*/ 251049 h 403914"/>
              <a:gd name="connsiteX5" fmla="*/ 3175 w 23173"/>
              <a:gd name="connsiteY5" fmla="*/ 224 h 40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3" h="403914">
                <a:moveTo>
                  <a:pt x="3175" y="224"/>
                </a:moveTo>
                <a:cubicBezTo>
                  <a:pt x="2646" y="8162"/>
                  <a:pt x="19579" y="231470"/>
                  <a:pt x="19050" y="298674"/>
                </a:cubicBezTo>
                <a:cubicBezTo>
                  <a:pt x="18521" y="365878"/>
                  <a:pt x="0" y="397628"/>
                  <a:pt x="0" y="403449"/>
                </a:cubicBezTo>
                <a:cubicBezTo>
                  <a:pt x="0" y="409270"/>
                  <a:pt x="15346" y="358999"/>
                  <a:pt x="19050" y="333599"/>
                </a:cubicBezTo>
                <a:cubicBezTo>
                  <a:pt x="22754" y="308199"/>
                  <a:pt x="24342" y="304495"/>
                  <a:pt x="22225" y="251049"/>
                </a:cubicBezTo>
                <a:cubicBezTo>
                  <a:pt x="20108" y="197603"/>
                  <a:pt x="3704" y="-7714"/>
                  <a:pt x="317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13E87E2B-CE1B-FD05-7F20-343D0C61F08E}"/>
              </a:ext>
            </a:extLst>
          </p:cNvPr>
          <p:cNvSpPr/>
          <p:nvPr/>
        </p:nvSpPr>
        <p:spPr>
          <a:xfrm>
            <a:off x="4987922" y="7092639"/>
            <a:ext cx="103855" cy="149541"/>
          </a:xfrm>
          <a:custGeom>
            <a:avLst/>
            <a:gdLst>
              <a:gd name="connsiteX0" fmla="*/ 3 w 103855"/>
              <a:gd name="connsiteY0" fmla="*/ 311 h 149541"/>
              <a:gd name="connsiteX1" fmla="*/ 76203 w 103855"/>
              <a:gd name="connsiteY1" fmla="*/ 44761 h 149541"/>
              <a:gd name="connsiteX2" fmla="*/ 101603 w 103855"/>
              <a:gd name="connsiteY2" fmla="*/ 51111 h 149541"/>
              <a:gd name="connsiteX3" fmla="*/ 25403 w 103855"/>
              <a:gd name="connsiteY3" fmla="*/ 70161 h 149541"/>
              <a:gd name="connsiteX4" fmla="*/ 3178 w 103855"/>
              <a:gd name="connsiteY4" fmla="*/ 101911 h 149541"/>
              <a:gd name="connsiteX5" fmla="*/ 6353 w 103855"/>
              <a:gd name="connsiteY5" fmla="*/ 149536 h 149541"/>
              <a:gd name="connsiteX6" fmla="*/ 12703 w 103855"/>
              <a:gd name="connsiteY6" fmla="*/ 98736 h 149541"/>
              <a:gd name="connsiteX7" fmla="*/ 79378 w 103855"/>
              <a:gd name="connsiteY7" fmla="*/ 70161 h 149541"/>
              <a:gd name="connsiteX8" fmla="*/ 3 w 103855"/>
              <a:gd name="connsiteY8" fmla="*/ 311 h 1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55" h="149541">
                <a:moveTo>
                  <a:pt x="3" y="311"/>
                </a:moveTo>
                <a:cubicBezTo>
                  <a:pt x="-526" y="-3922"/>
                  <a:pt x="59270" y="36294"/>
                  <a:pt x="76203" y="44761"/>
                </a:cubicBezTo>
                <a:cubicBezTo>
                  <a:pt x="93136" y="53228"/>
                  <a:pt x="110070" y="46878"/>
                  <a:pt x="101603" y="51111"/>
                </a:cubicBezTo>
                <a:cubicBezTo>
                  <a:pt x="93136" y="55344"/>
                  <a:pt x="41807" y="61694"/>
                  <a:pt x="25403" y="70161"/>
                </a:cubicBezTo>
                <a:cubicBezTo>
                  <a:pt x="8999" y="78628"/>
                  <a:pt x="6353" y="88682"/>
                  <a:pt x="3178" y="101911"/>
                </a:cubicBezTo>
                <a:cubicBezTo>
                  <a:pt x="3" y="115140"/>
                  <a:pt x="4766" y="150065"/>
                  <a:pt x="6353" y="149536"/>
                </a:cubicBezTo>
                <a:cubicBezTo>
                  <a:pt x="7940" y="149007"/>
                  <a:pt x="532" y="111965"/>
                  <a:pt x="12703" y="98736"/>
                </a:cubicBezTo>
                <a:cubicBezTo>
                  <a:pt x="24874" y="85507"/>
                  <a:pt x="82024" y="83919"/>
                  <a:pt x="79378" y="70161"/>
                </a:cubicBezTo>
                <a:cubicBezTo>
                  <a:pt x="76732" y="56403"/>
                  <a:pt x="532" y="4544"/>
                  <a:pt x="3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8965775D-F5CF-A13C-4D44-AD9786BAFEE3}"/>
              </a:ext>
            </a:extLst>
          </p:cNvPr>
          <p:cNvSpPr/>
          <p:nvPr/>
        </p:nvSpPr>
        <p:spPr>
          <a:xfrm>
            <a:off x="4994146" y="7181769"/>
            <a:ext cx="229603" cy="69981"/>
          </a:xfrm>
          <a:custGeom>
            <a:avLst/>
            <a:gdLst>
              <a:gd name="connsiteX0" fmla="*/ 129 w 229603"/>
              <a:gd name="connsiteY0" fmla="*/ 69931 h 69981"/>
              <a:gd name="connsiteX1" fmla="*/ 57279 w 229603"/>
              <a:gd name="connsiteY1" fmla="*/ 28656 h 69981"/>
              <a:gd name="connsiteX2" fmla="*/ 127129 w 229603"/>
              <a:gd name="connsiteY2" fmla="*/ 28656 h 69981"/>
              <a:gd name="connsiteX3" fmla="*/ 101729 w 229603"/>
              <a:gd name="connsiteY3" fmla="*/ 3256 h 69981"/>
              <a:gd name="connsiteX4" fmla="*/ 228729 w 229603"/>
              <a:gd name="connsiteY4" fmla="*/ 25481 h 69981"/>
              <a:gd name="connsiteX5" fmla="*/ 155704 w 229603"/>
              <a:gd name="connsiteY5" fmla="*/ 12781 h 69981"/>
              <a:gd name="connsiteX6" fmla="*/ 114429 w 229603"/>
              <a:gd name="connsiteY6" fmla="*/ 81 h 69981"/>
              <a:gd name="connsiteX7" fmla="*/ 73154 w 229603"/>
              <a:gd name="connsiteY7" fmla="*/ 19131 h 69981"/>
              <a:gd name="connsiteX8" fmla="*/ 129 w 229603"/>
              <a:gd name="connsiteY8" fmla="*/ 69931 h 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03" h="69981">
                <a:moveTo>
                  <a:pt x="129" y="69931"/>
                </a:moveTo>
                <a:cubicBezTo>
                  <a:pt x="-2517" y="71519"/>
                  <a:pt x="36113" y="35535"/>
                  <a:pt x="57279" y="28656"/>
                </a:cubicBezTo>
                <a:cubicBezTo>
                  <a:pt x="78445" y="21777"/>
                  <a:pt x="119721" y="32889"/>
                  <a:pt x="127129" y="28656"/>
                </a:cubicBezTo>
                <a:cubicBezTo>
                  <a:pt x="134537" y="24423"/>
                  <a:pt x="84796" y="3785"/>
                  <a:pt x="101729" y="3256"/>
                </a:cubicBezTo>
                <a:cubicBezTo>
                  <a:pt x="118662" y="2727"/>
                  <a:pt x="228729" y="25481"/>
                  <a:pt x="228729" y="25481"/>
                </a:cubicBezTo>
                <a:cubicBezTo>
                  <a:pt x="237725" y="27068"/>
                  <a:pt x="174754" y="17014"/>
                  <a:pt x="155704" y="12781"/>
                </a:cubicBezTo>
                <a:cubicBezTo>
                  <a:pt x="136654" y="8548"/>
                  <a:pt x="128187" y="-977"/>
                  <a:pt x="114429" y="81"/>
                </a:cubicBezTo>
                <a:cubicBezTo>
                  <a:pt x="100671" y="1139"/>
                  <a:pt x="85854" y="10135"/>
                  <a:pt x="73154" y="19131"/>
                </a:cubicBezTo>
                <a:cubicBezTo>
                  <a:pt x="60454" y="28127"/>
                  <a:pt x="2775" y="68343"/>
                  <a:pt x="129" y="6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A8C488F8-F216-329C-C990-9D1335D4FDC3}"/>
              </a:ext>
            </a:extLst>
          </p:cNvPr>
          <p:cNvSpPr/>
          <p:nvPr/>
        </p:nvSpPr>
        <p:spPr>
          <a:xfrm>
            <a:off x="5060916" y="7098353"/>
            <a:ext cx="124293" cy="83614"/>
          </a:xfrm>
          <a:custGeom>
            <a:avLst/>
            <a:gdLst>
              <a:gd name="connsiteX0" fmla="*/ 34 w 124293"/>
              <a:gd name="connsiteY0" fmla="*/ 947 h 83614"/>
              <a:gd name="connsiteX1" fmla="*/ 73059 w 124293"/>
              <a:gd name="connsiteY1" fmla="*/ 19997 h 83614"/>
              <a:gd name="connsiteX2" fmla="*/ 123859 w 124293"/>
              <a:gd name="connsiteY2" fmla="*/ 77147 h 83614"/>
              <a:gd name="connsiteX3" fmla="*/ 98459 w 124293"/>
              <a:gd name="connsiteY3" fmla="*/ 32697 h 83614"/>
              <a:gd name="connsiteX4" fmla="*/ 114334 w 124293"/>
              <a:gd name="connsiteY4" fmla="*/ 83497 h 83614"/>
              <a:gd name="connsiteX5" fmla="*/ 82584 w 124293"/>
              <a:gd name="connsiteY5" fmla="*/ 45397 h 83614"/>
              <a:gd name="connsiteX6" fmla="*/ 34 w 124293"/>
              <a:gd name="connsiteY6" fmla="*/ 947 h 8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293" h="83614">
                <a:moveTo>
                  <a:pt x="34" y="947"/>
                </a:moveTo>
                <a:cubicBezTo>
                  <a:pt x="-1553" y="-3286"/>
                  <a:pt x="52422" y="7297"/>
                  <a:pt x="73059" y="19997"/>
                </a:cubicBezTo>
                <a:cubicBezTo>
                  <a:pt x="93696" y="32697"/>
                  <a:pt x="119626" y="75030"/>
                  <a:pt x="123859" y="77147"/>
                </a:cubicBezTo>
                <a:cubicBezTo>
                  <a:pt x="128092" y="79264"/>
                  <a:pt x="100047" y="31639"/>
                  <a:pt x="98459" y="32697"/>
                </a:cubicBezTo>
                <a:cubicBezTo>
                  <a:pt x="96871" y="33755"/>
                  <a:pt x="116980" y="81380"/>
                  <a:pt x="114334" y="83497"/>
                </a:cubicBezTo>
                <a:cubicBezTo>
                  <a:pt x="111688" y="85614"/>
                  <a:pt x="102692" y="58626"/>
                  <a:pt x="82584" y="45397"/>
                </a:cubicBezTo>
                <a:cubicBezTo>
                  <a:pt x="62476" y="32168"/>
                  <a:pt x="1621" y="5180"/>
                  <a:pt x="34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99568969-2E39-53E7-2205-7A3FF640BBB0}"/>
              </a:ext>
            </a:extLst>
          </p:cNvPr>
          <p:cNvSpPr/>
          <p:nvPr/>
        </p:nvSpPr>
        <p:spPr>
          <a:xfrm>
            <a:off x="5095561" y="7222176"/>
            <a:ext cx="126854" cy="48896"/>
          </a:xfrm>
          <a:custGeom>
            <a:avLst/>
            <a:gdLst>
              <a:gd name="connsiteX0" fmla="*/ 314 w 126854"/>
              <a:gd name="connsiteY0" fmla="*/ 949 h 48896"/>
              <a:gd name="connsiteX1" fmla="*/ 89214 w 126854"/>
              <a:gd name="connsiteY1" fmla="*/ 4124 h 48896"/>
              <a:gd name="connsiteX2" fmla="*/ 108264 w 126854"/>
              <a:gd name="connsiteY2" fmla="*/ 29524 h 48896"/>
              <a:gd name="connsiteX3" fmla="*/ 92389 w 126854"/>
              <a:gd name="connsiteY3" fmla="*/ 48574 h 48896"/>
              <a:gd name="connsiteX4" fmla="*/ 124139 w 126854"/>
              <a:gd name="connsiteY4" fmla="*/ 13649 h 48896"/>
              <a:gd name="connsiteX5" fmla="*/ 314 w 126854"/>
              <a:gd name="connsiteY5" fmla="*/ 949 h 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854" h="48896">
                <a:moveTo>
                  <a:pt x="314" y="949"/>
                </a:moveTo>
                <a:cubicBezTo>
                  <a:pt x="-5507" y="-639"/>
                  <a:pt x="71222" y="-639"/>
                  <a:pt x="89214" y="4124"/>
                </a:cubicBezTo>
                <a:cubicBezTo>
                  <a:pt x="107206" y="8887"/>
                  <a:pt x="107735" y="22116"/>
                  <a:pt x="108264" y="29524"/>
                </a:cubicBezTo>
                <a:cubicBezTo>
                  <a:pt x="108793" y="36932"/>
                  <a:pt x="89743" y="51220"/>
                  <a:pt x="92389" y="48574"/>
                </a:cubicBezTo>
                <a:cubicBezTo>
                  <a:pt x="95035" y="45928"/>
                  <a:pt x="137897" y="21057"/>
                  <a:pt x="124139" y="13649"/>
                </a:cubicBezTo>
                <a:cubicBezTo>
                  <a:pt x="110381" y="6241"/>
                  <a:pt x="6135" y="2537"/>
                  <a:pt x="314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0F1C061-72C6-179B-E9D3-42F1FD7993A1}"/>
              </a:ext>
            </a:extLst>
          </p:cNvPr>
          <p:cNvSpPr/>
          <p:nvPr/>
        </p:nvSpPr>
        <p:spPr>
          <a:xfrm>
            <a:off x="4816400" y="7067402"/>
            <a:ext cx="127638" cy="203879"/>
          </a:xfrm>
          <a:custGeom>
            <a:avLst/>
            <a:gdLst>
              <a:gd name="connsiteX0" fmla="*/ 127075 w 127638"/>
              <a:gd name="connsiteY0" fmla="*/ 148 h 203879"/>
              <a:gd name="connsiteX1" fmla="*/ 47700 w 127638"/>
              <a:gd name="connsiteY1" fmla="*/ 85873 h 203879"/>
              <a:gd name="connsiteX2" fmla="*/ 73100 w 127638"/>
              <a:gd name="connsiteY2" fmla="*/ 136673 h 203879"/>
              <a:gd name="connsiteX3" fmla="*/ 75 w 127638"/>
              <a:gd name="connsiteY3" fmla="*/ 139848 h 203879"/>
              <a:gd name="connsiteX4" fmla="*/ 88975 w 127638"/>
              <a:gd name="connsiteY4" fmla="*/ 184298 h 203879"/>
              <a:gd name="connsiteX5" fmla="*/ 104850 w 127638"/>
              <a:gd name="connsiteY5" fmla="*/ 203348 h 203879"/>
              <a:gd name="connsiteX6" fmla="*/ 66750 w 127638"/>
              <a:gd name="connsiteY6" fmla="*/ 165248 h 203879"/>
              <a:gd name="connsiteX7" fmla="*/ 35000 w 127638"/>
              <a:gd name="connsiteY7" fmla="*/ 120798 h 203879"/>
              <a:gd name="connsiteX8" fmla="*/ 101675 w 127638"/>
              <a:gd name="connsiteY8" fmla="*/ 54123 h 203879"/>
              <a:gd name="connsiteX9" fmla="*/ 75 w 127638"/>
              <a:gd name="connsiteY9" fmla="*/ 108098 h 203879"/>
              <a:gd name="connsiteX10" fmla="*/ 127075 w 127638"/>
              <a:gd name="connsiteY10" fmla="*/ 148 h 20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638" h="203879">
                <a:moveTo>
                  <a:pt x="127075" y="148"/>
                </a:moveTo>
                <a:cubicBezTo>
                  <a:pt x="135012" y="-3556"/>
                  <a:pt x="56696" y="63119"/>
                  <a:pt x="47700" y="85873"/>
                </a:cubicBezTo>
                <a:cubicBezTo>
                  <a:pt x="38704" y="108627"/>
                  <a:pt x="81037" y="127677"/>
                  <a:pt x="73100" y="136673"/>
                </a:cubicBezTo>
                <a:cubicBezTo>
                  <a:pt x="65162" y="145669"/>
                  <a:pt x="-2571" y="131911"/>
                  <a:pt x="75" y="139848"/>
                </a:cubicBezTo>
                <a:cubicBezTo>
                  <a:pt x="2721" y="147785"/>
                  <a:pt x="71512" y="173715"/>
                  <a:pt x="88975" y="184298"/>
                </a:cubicBezTo>
                <a:cubicBezTo>
                  <a:pt x="106437" y="194881"/>
                  <a:pt x="108554" y="206523"/>
                  <a:pt x="104850" y="203348"/>
                </a:cubicBezTo>
                <a:cubicBezTo>
                  <a:pt x="101146" y="200173"/>
                  <a:pt x="78392" y="179006"/>
                  <a:pt x="66750" y="165248"/>
                </a:cubicBezTo>
                <a:cubicBezTo>
                  <a:pt x="55108" y="151490"/>
                  <a:pt x="29179" y="139319"/>
                  <a:pt x="35000" y="120798"/>
                </a:cubicBezTo>
                <a:cubicBezTo>
                  <a:pt x="40821" y="102277"/>
                  <a:pt x="107496" y="56240"/>
                  <a:pt x="101675" y="54123"/>
                </a:cubicBezTo>
                <a:cubicBezTo>
                  <a:pt x="95854" y="52006"/>
                  <a:pt x="-2571" y="111802"/>
                  <a:pt x="75" y="108098"/>
                </a:cubicBezTo>
                <a:cubicBezTo>
                  <a:pt x="2721" y="104394"/>
                  <a:pt x="119138" y="3852"/>
                  <a:pt x="12707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73B2964A-9AE4-5D9C-AC23-36F1D4542A77}"/>
              </a:ext>
            </a:extLst>
          </p:cNvPr>
          <p:cNvSpPr/>
          <p:nvPr/>
        </p:nvSpPr>
        <p:spPr>
          <a:xfrm>
            <a:off x="5124430" y="6911720"/>
            <a:ext cx="57312" cy="263852"/>
          </a:xfrm>
          <a:custGeom>
            <a:avLst/>
            <a:gdLst>
              <a:gd name="connsiteX0" fmla="*/ 20 w 57312"/>
              <a:gd name="connsiteY0" fmla="*/ 255 h 263852"/>
              <a:gd name="connsiteX1" fmla="*/ 50820 w 57312"/>
              <a:gd name="connsiteY1" fmla="*/ 152655 h 263852"/>
              <a:gd name="connsiteX2" fmla="*/ 41295 w 57312"/>
              <a:gd name="connsiteY2" fmla="*/ 133605 h 263852"/>
              <a:gd name="connsiteX3" fmla="*/ 53995 w 57312"/>
              <a:gd name="connsiteY3" fmla="*/ 203455 h 263852"/>
              <a:gd name="connsiteX4" fmla="*/ 34945 w 57312"/>
              <a:gd name="connsiteY4" fmla="*/ 184405 h 263852"/>
              <a:gd name="connsiteX5" fmla="*/ 57170 w 57312"/>
              <a:gd name="connsiteY5" fmla="*/ 263780 h 263852"/>
              <a:gd name="connsiteX6" fmla="*/ 44470 w 57312"/>
              <a:gd name="connsiteY6" fmla="*/ 197105 h 263852"/>
              <a:gd name="connsiteX7" fmla="*/ 44470 w 57312"/>
              <a:gd name="connsiteY7" fmla="*/ 117730 h 263852"/>
              <a:gd name="connsiteX8" fmla="*/ 20 w 57312"/>
              <a:gd name="connsiteY8" fmla="*/ 255 h 2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12" h="263852">
                <a:moveTo>
                  <a:pt x="20" y="255"/>
                </a:moveTo>
                <a:cubicBezTo>
                  <a:pt x="1078" y="6076"/>
                  <a:pt x="43941" y="130430"/>
                  <a:pt x="50820" y="152655"/>
                </a:cubicBezTo>
                <a:cubicBezTo>
                  <a:pt x="57699" y="174880"/>
                  <a:pt x="40766" y="125138"/>
                  <a:pt x="41295" y="133605"/>
                </a:cubicBezTo>
                <a:cubicBezTo>
                  <a:pt x="41824" y="142072"/>
                  <a:pt x="55053" y="194988"/>
                  <a:pt x="53995" y="203455"/>
                </a:cubicBezTo>
                <a:cubicBezTo>
                  <a:pt x="52937" y="211922"/>
                  <a:pt x="34416" y="174351"/>
                  <a:pt x="34945" y="184405"/>
                </a:cubicBezTo>
                <a:cubicBezTo>
                  <a:pt x="35474" y="194459"/>
                  <a:pt x="55582" y="261663"/>
                  <a:pt x="57170" y="263780"/>
                </a:cubicBezTo>
                <a:cubicBezTo>
                  <a:pt x="58758" y="265897"/>
                  <a:pt x="46587" y="221447"/>
                  <a:pt x="44470" y="197105"/>
                </a:cubicBezTo>
                <a:cubicBezTo>
                  <a:pt x="42353" y="172763"/>
                  <a:pt x="49762" y="145776"/>
                  <a:pt x="44470" y="117730"/>
                </a:cubicBezTo>
                <a:cubicBezTo>
                  <a:pt x="39178" y="89684"/>
                  <a:pt x="-1038" y="-5566"/>
                  <a:pt x="2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25E22D3D-0A1C-D234-D775-7273439EC87C}"/>
              </a:ext>
            </a:extLst>
          </p:cNvPr>
          <p:cNvSpPr/>
          <p:nvPr/>
        </p:nvSpPr>
        <p:spPr>
          <a:xfrm>
            <a:off x="4898111" y="6618987"/>
            <a:ext cx="26352" cy="499461"/>
          </a:xfrm>
          <a:custGeom>
            <a:avLst/>
            <a:gdLst>
              <a:gd name="connsiteX0" fmla="*/ 4089 w 26352"/>
              <a:gd name="connsiteY0" fmla="*/ 888 h 499461"/>
              <a:gd name="connsiteX1" fmla="*/ 13614 w 26352"/>
              <a:gd name="connsiteY1" fmla="*/ 159638 h 499461"/>
              <a:gd name="connsiteX2" fmla="*/ 4089 w 26352"/>
              <a:gd name="connsiteY2" fmla="*/ 134238 h 499461"/>
              <a:gd name="connsiteX3" fmla="*/ 13614 w 26352"/>
              <a:gd name="connsiteY3" fmla="*/ 315213 h 499461"/>
              <a:gd name="connsiteX4" fmla="*/ 10439 w 26352"/>
              <a:gd name="connsiteY4" fmla="*/ 299338 h 499461"/>
              <a:gd name="connsiteX5" fmla="*/ 23139 w 26352"/>
              <a:gd name="connsiteY5" fmla="*/ 435863 h 499461"/>
              <a:gd name="connsiteX6" fmla="*/ 7264 w 26352"/>
              <a:gd name="connsiteY6" fmla="*/ 499363 h 499461"/>
              <a:gd name="connsiteX7" fmla="*/ 914 w 26352"/>
              <a:gd name="connsiteY7" fmla="*/ 423163 h 499461"/>
              <a:gd name="connsiteX8" fmla="*/ 26314 w 26352"/>
              <a:gd name="connsiteY8" fmla="*/ 242188 h 499461"/>
              <a:gd name="connsiteX9" fmla="*/ 4089 w 26352"/>
              <a:gd name="connsiteY9" fmla="*/ 888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52" h="499461">
                <a:moveTo>
                  <a:pt x="4089" y="888"/>
                </a:moveTo>
                <a:cubicBezTo>
                  <a:pt x="1972" y="-12870"/>
                  <a:pt x="13614" y="137413"/>
                  <a:pt x="13614" y="159638"/>
                </a:cubicBezTo>
                <a:cubicBezTo>
                  <a:pt x="13614" y="181863"/>
                  <a:pt x="4089" y="108309"/>
                  <a:pt x="4089" y="134238"/>
                </a:cubicBezTo>
                <a:cubicBezTo>
                  <a:pt x="4089" y="160167"/>
                  <a:pt x="12556" y="287696"/>
                  <a:pt x="13614" y="315213"/>
                </a:cubicBezTo>
                <a:cubicBezTo>
                  <a:pt x="14672" y="342730"/>
                  <a:pt x="8852" y="279230"/>
                  <a:pt x="10439" y="299338"/>
                </a:cubicBezTo>
                <a:cubicBezTo>
                  <a:pt x="12027" y="319446"/>
                  <a:pt x="23668" y="402526"/>
                  <a:pt x="23139" y="435863"/>
                </a:cubicBezTo>
                <a:cubicBezTo>
                  <a:pt x="22610" y="469200"/>
                  <a:pt x="10968" y="501480"/>
                  <a:pt x="7264" y="499363"/>
                </a:cubicBezTo>
                <a:cubicBezTo>
                  <a:pt x="3560" y="497246"/>
                  <a:pt x="-2261" y="466025"/>
                  <a:pt x="914" y="423163"/>
                </a:cubicBezTo>
                <a:cubicBezTo>
                  <a:pt x="4089" y="380301"/>
                  <a:pt x="25256" y="309921"/>
                  <a:pt x="26314" y="242188"/>
                </a:cubicBezTo>
                <a:cubicBezTo>
                  <a:pt x="27372" y="174455"/>
                  <a:pt x="6206" y="14646"/>
                  <a:pt x="4089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E2C077DB-0B9E-0647-21B2-5BBE686F7C71}"/>
              </a:ext>
            </a:extLst>
          </p:cNvPr>
          <p:cNvSpPr/>
          <p:nvPr/>
        </p:nvSpPr>
        <p:spPr>
          <a:xfrm>
            <a:off x="4958892" y="7321521"/>
            <a:ext cx="32297" cy="127121"/>
          </a:xfrm>
          <a:custGeom>
            <a:avLst/>
            <a:gdLst>
              <a:gd name="connsiteX0" fmla="*/ 13158 w 32297"/>
              <a:gd name="connsiteY0" fmla="*/ 29 h 127121"/>
              <a:gd name="connsiteX1" fmla="*/ 458 w 32297"/>
              <a:gd name="connsiteY1" fmla="*/ 82579 h 127121"/>
              <a:gd name="connsiteX2" fmla="*/ 32208 w 32297"/>
              <a:gd name="connsiteY2" fmla="*/ 127029 h 127121"/>
              <a:gd name="connsiteX3" fmla="*/ 9983 w 32297"/>
              <a:gd name="connsiteY3" fmla="*/ 92104 h 127121"/>
              <a:gd name="connsiteX4" fmla="*/ 13158 w 32297"/>
              <a:gd name="connsiteY4" fmla="*/ 29 h 1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7" h="127121">
                <a:moveTo>
                  <a:pt x="13158" y="29"/>
                </a:moveTo>
                <a:cubicBezTo>
                  <a:pt x="11571" y="-1558"/>
                  <a:pt x="-2717" y="61412"/>
                  <a:pt x="458" y="82579"/>
                </a:cubicBezTo>
                <a:cubicBezTo>
                  <a:pt x="3633" y="103746"/>
                  <a:pt x="30621" y="125442"/>
                  <a:pt x="32208" y="127029"/>
                </a:cubicBezTo>
                <a:cubicBezTo>
                  <a:pt x="33795" y="128616"/>
                  <a:pt x="13687" y="109566"/>
                  <a:pt x="9983" y="92104"/>
                </a:cubicBezTo>
                <a:cubicBezTo>
                  <a:pt x="6279" y="74642"/>
                  <a:pt x="14745" y="1616"/>
                  <a:pt x="131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108079A2-A1AD-F75B-6025-BA3D169FBE3B}"/>
              </a:ext>
            </a:extLst>
          </p:cNvPr>
          <p:cNvSpPr/>
          <p:nvPr/>
        </p:nvSpPr>
        <p:spPr>
          <a:xfrm>
            <a:off x="5025989" y="7308511"/>
            <a:ext cx="36663" cy="140123"/>
          </a:xfrm>
          <a:custGeom>
            <a:avLst/>
            <a:gdLst>
              <a:gd name="connsiteX0" fmla="*/ 15911 w 36663"/>
              <a:gd name="connsiteY0" fmla="*/ 339 h 140123"/>
              <a:gd name="connsiteX1" fmla="*/ 25436 w 36663"/>
              <a:gd name="connsiteY1" fmla="*/ 73364 h 140123"/>
              <a:gd name="connsiteX2" fmla="*/ 25436 w 36663"/>
              <a:gd name="connsiteY2" fmla="*/ 95589 h 140123"/>
              <a:gd name="connsiteX3" fmla="*/ 36 w 36663"/>
              <a:gd name="connsiteY3" fmla="*/ 140039 h 140123"/>
              <a:gd name="connsiteX4" fmla="*/ 31786 w 36663"/>
              <a:gd name="connsiteY4" fmla="*/ 105114 h 140123"/>
              <a:gd name="connsiteX5" fmla="*/ 34961 w 36663"/>
              <a:gd name="connsiteY5" fmla="*/ 47964 h 140123"/>
              <a:gd name="connsiteX6" fmla="*/ 15911 w 36663"/>
              <a:gd name="connsiteY6" fmla="*/ 339 h 14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3" h="140123">
                <a:moveTo>
                  <a:pt x="15911" y="339"/>
                </a:moveTo>
                <a:cubicBezTo>
                  <a:pt x="14324" y="4572"/>
                  <a:pt x="23849" y="57489"/>
                  <a:pt x="25436" y="73364"/>
                </a:cubicBezTo>
                <a:cubicBezTo>
                  <a:pt x="27024" y="89239"/>
                  <a:pt x="29669" y="84477"/>
                  <a:pt x="25436" y="95589"/>
                </a:cubicBezTo>
                <a:cubicBezTo>
                  <a:pt x="21203" y="106702"/>
                  <a:pt x="-1022" y="138451"/>
                  <a:pt x="36" y="140039"/>
                </a:cubicBezTo>
                <a:cubicBezTo>
                  <a:pt x="1094" y="141627"/>
                  <a:pt x="25965" y="120460"/>
                  <a:pt x="31786" y="105114"/>
                </a:cubicBezTo>
                <a:cubicBezTo>
                  <a:pt x="37607" y="89768"/>
                  <a:pt x="37607" y="63310"/>
                  <a:pt x="34961" y="47964"/>
                </a:cubicBezTo>
                <a:cubicBezTo>
                  <a:pt x="32315" y="32618"/>
                  <a:pt x="17498" y="-3894"/>
                  <a:pt x="15911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85C38431-9D0B-BD20-F74A-B2AFB0606230}"/>
              </a:ext>
            </a:extLst>
          </p:cNvPr>
          <p:cNvSpPr/>
          <p:nvPr/>
        </p:nvSpPr>
        <p:spPr>
          <a:xfrm>
            <a:off x="4714055" y="7468338"/>
            <a:ext cx="302747" cy="72291"/>
          </a:xfrm>
          <a:custGeom>
            <a:avLst/>
            <a:gdLst>
              <a:gd name="connsiteX0" fmla="*/ 820 w 302747"/>
              <a:gd name="connsiteY0" fmla="*/ 72287 h 72291"/>
              <a:gd name="connsiteX1" fmla="*/ 219895 w 302747"/>
              <a:gd name="connsiteY1" fmla="*/ 15137 h 72291"/>
              <a:gd name="connsiteX2" fmla="*/ 181795 w 302747"/>
              <a:gd name="connsiteY2" fmla="*/ 8787 h 72291"/>
              <a:gd name="connsiteX3" fmla="*/ 216720 w 302747"/>
              <a:gd name="connsiteY3" fmla="*/ 2437 h 72291"/>
              <a:gd name="connsiteX4" fmla="*/ 302445 w 302747"/>
              <a:gd name="connsiteY4" fmla="*/ 53237 h 72291"/>
              <a:gd name="connsiteX5" fmla="*/ 242120 w 302747"/>
              <a:gd name="connsiteY5" fmla="*/ 2437 h 72291"/>
              <a:gd name="connsiteX6" fmla="*/ 162745 w 302747"/>
              <a:gd name="connsiteY6" fmla="*/ 18312 h 72291"/>
              <a:gd name="connsiteX7" fmla="*/ 77020 w 302747"/>
              <a:gd name="connsiteY7" fmla="*/ 18312 h 72291"/>
              <a:gd name="connsiteX8" fmla="*/ 143695 w 302747"/>
              <a:gd name="connsiteY8" fmla="*/ 18312 h 72291"/>
              <a:gd name="connsiteX9" fmla="*/ 820 w 302747"/>
              <a:gd name="connsiteY9" fmla="*/ 72287 h 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747" h="72291">
                <a:moveTo>
                  <a:pt x="820" y="72287"/>
                </a:moveTo>
                <a:cubicBezTo>
                  <a:pt x="13520" y="71758"/>
                  <a:pt x="189733" y="25720"/>
                  <a:pt x="219895" y="15137"/>
                </a:cubicBezTo>
                <a:cubicBezTo>
                  <a:pt x="250058" y="4554"/>
                  <a:pt x="182324" y="10904"/>
                  <a:pt x="181795" y="8787"/>
                </a:cubicBezTo>
                <a:cubicBezTo>
                  <a:pt x="181266" y="6670"/>
                  <a:pt x="196612" y="-4971"/>
                  <a:pt x="216720" y="2437"/>
                </a:cubicBezTo>
                <a:cubicBezTo>
                  <a:pt x="236828" y="9845"/>
                  <a:pt x="298212" y="53237"/>
                  <a:pt x="302445" y="53237"/>
                </a:cubicBezTo>
                <a:cubicBezTo>
                  <a:pt x="306678" y="53237"/>
                  <a:pt x="265403" y="8258"/>
                  <a:pt x="242120" y="2437"/>
                </a:cubicBezTo>
                <a:cubicBezTo>
                  <a:pt x="218837" y="-3384"/>
                  <a:pt x="190262" y="15666"/>
                  <a:pt x="162745" y="18312"/>
                </a:cubicBezTo>
                <a:cubicBezTo>
                  <a:pt x="135228" y="20958"/>
                  <a:pt x="77020" y="18312"/>
                  <a:pt x="77020" y="18312"/>
                </a:cubicBezTo>
                <a:cubicBezTo>
                  <a:pt x="73845" y="18312"/>
                  <a:pt x="160628" y="7729"/>
                  <a:pt x="143695" y="18312"/>
                </a:cubicBezTo>
                <a:cubicBezTo>
                  <a:pt x="126762" y="28895"/>
                  <a:pt x="-11880" y="72816"/>
                  <a:pt x="820" y="72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91D963E7-DD23-A959-DFCD-072C3CA613FE}"/>
              </a:ext>
            </a:extLst>
          </p:cNvPr>
          <p:cNvSpPr/>
          <p:nvPr/>
        </p:nvSpPr>
        <p:spPr>
          <a:xfrm>
            <a:off x="4946308" y="7477125"/>
            <a:ext cx="384895" cy="57184"/>
          </a:xfrm>
          <a:custGeom>
            <a:avLst/>
            <a:gdLst>
              <a:gd name="connsiteX0" fmla="*/ 342 w 384895"/>
              <a:gd name="connsiteY0" fmla="*/ 57150 h 57184"/>
              <a:gd name="connsiteX1" fmla="*/ 108292 w 384895"/>
              <a:gd name="connsiteY1" fmla="*/ 25400 h 57184"/>
              <a:gd name="connsiteX2" fmla="*/ 95592 w 384895"/>
              <a:gd name="connsiteY2" fmla="*/ 0 h 57184"/>
              <a:gd name="connsiteX3" fmla="*/ 190842 w 384895"/>
              <a:gd name="connsiteY3" fmla="*/ 25400 h 57184"/>
              <a:gd name="connsiteX4" fmla="*/ 168617 w 384895"/>
              <a:gd name="connsiteY4" fmla="*/ 3175 h 57184"/>
              <a:gd name="connsiteX5" fmla="*/ 273392 w 384895"/>
              <a:gd name="connsiteY5" fmla="*/ 34925 h 57184"/>
              <a:gd name="connsiteX6" fmla="*/ 384517 w 384895"/>
              <a:gd name="connsiteY6" fmla="*/ 38100 h 57184"/>
              <a:gd name="connsiteX7" fmla="*/ 305142 w 384895"/>
              <a:gd name="connsiteY7" fmla="*/ 38100 h 57184"/>
              <a:gd name="connsiteX8" fmla="*/ 184492 w 384895"/>
              <a:gd name="connsiteY8" fmla="*/ 19050 h 57184"/>
              <a:gd name="connsiteX9" fmla="*/ 149567 w 384895"/>
              <a:gd name="connsiteY9" fmla="*/ 19050 h 57184"/>
              <a:gd name="connsiteX10" fmla="*/ 342 w 384895"/>
              <a:gd name="connsiteY10" fmla="*/ 57150 h 5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895" h="57184">
                <a:moveTo>
                  <a:pt x="342" y="57150"/>
                </a:moveTo>
                <a:cubicBezTo>
                  <a:pt x="-6537" y="58208"/>
                  <a:pt x="92417" y="34925"/>
                  <a:pt x="108292" y="25400"/>
                </a:cubicBezTo>
                <a:cubicBezTo>
                  <a:pt x="124167" y="15875"/>
                  <a:pt x="81834" y="0"/>
                  <a:pt x="95592" y="0"/>
                </a:cubicBezTo>
                <a:cubicBezTo>
                  <a:pt x="109350" y="0"/>
                  <a:pt x="178671" y="24871"/>
                  <a:pt x="190842" y="25400"/>
                </a:cubicBezTo>
                <a:cubicBezTo>
                  <a:pt x="203013" y="25929"/>
                  <a:pt x="154859" y="1588"/>
                  <a:pt x="168617" y="3175"/>
                </a:cubicBezTo>
                <a:cubicBezTo>
                  <a:pt x="182375" y="4762"/>
                  <a:pt x="237409" y="29104"/>
                  <a:pt x="273392" y="34925"/>
                </a:cubicBezTo>
                <a:cubicBezTo>
                  <a:pt x="309375" y="40746"/>
                  <a:pt x="379225" y="37571"/>
                  <a:pt x="384517" y="38100"/>
                </a:cubicBezTo>
                <a:cubicBezTo>
                  <a:pt x="389809" y="38629"/>
                  <a:pt x="338479" y="41275"/>
                  <a:pt x="305142" y="38100"/>
                </a:cubicBezTo>
                <a:cubicBezTo>
                  <a:pt x="271805" y="34925"/>
                  <a:pt x="210421" y="22225"/>
                  <a:pt x="184492" y="19050"/>
                </a:cubicBezTo>
                <a:cubicBezTo>
                  <a:pt x="158563" y="15875"/>
                  <a:pt x="175496" y="12700"/>
                  <a:pt x="149567" y="19050"/>
                </a:cubicBezTo>
                <a:cubicBezTo>
                  <a:pt x="123638" y="25400"/>
                  <a:pt x="7221" y="56092"/>
                  <a:pt x="342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C370208B-6B61-1F2E-09BF-37F52706CB72}"/>
              </a:ext>
            </a:extLst>
          </p:cNvPr>
          <p:cNvSpPr/>
          <p:nvPr/>
        </p:nvSpPr>
        <p:spPr>
          <a:xfrm>
            <a:off x="4683125" y="7508850"/>
            <a:ext cx="648465" cy="38215"/>
          </a:xfrm>
          <a:custGeom>
            <a:avLst/>
            <a:gdLst>
              <a:gd name="connsiteX0" fmla="*/ 0 w 648465"/>
              <a:gd name="connsiteY0" fmla="*/ 38125 h 38215"/>
              <a:gd name="connsiteX1" fmla="*/ 247650 w 648465"/>
              <a:gd name="connsiteY1" fmla="*/ 25425 h 38215"/>
              <a:gd name="connsiteX2" fmla="*/ 219075 w 648465"/>
              <a:gd name="connsiteY2" fmla="*/ 6375 h 38215"/>
              <a:gd name="connsiteX3" fmla="*/ 352425 w 648465"/>
              <a:gd name="connsiteY3" fmla="*/ 31775 h 38215"/>
              <a:gd name="connsiteX4" fmla="*/ 295275 w 648465"/>
              <a:gd name="connsiteY4" fmla="*/ 31775 h 38215"/>
              <a:gd name="connsiteX5" fmla="*/ 425450 w 648465"/>
              <a:gd name="connsiteY5" fmla="*/ 12725 h 38215"/>
              <a:gd name="connsiteX6" fmla="*/ 415925 w 648465"/>
              <a:gd name="connsiteY6" fmla="*/ 25 h 38215"/>
              <a:gd name="connsiteX7" fmla="*/ 549275 w 648465"/>
              <a:gd name="connsiteY7" fmla="*/ 15900 h 38215"/>
              <a:gd name="connsiteX8" fmla="*/ 492125 w 648465"/>
              <a:gd name="connsiteY8" fmla="*/ 25425 h 38215"/>
              <a:gd name="connsiteX9" fmla="*/ 647700 w 648465"/>
              <a:gd name="connsiteY9" fmla="*/ 22250 h 38215"/>
              <a:gd name="connsiteX10" fmla="*/ 555625 w 648465"/>
              <a:gd name="connsiteY10" fmla="*/ 19075 h 38215"/>
              <a:gd name="connsiteX11" fmla="*/ 361950 w 648465"/>
              <a:gd name="connsiteY11" fmla="*/ 15900 h 38215"/>
              <a:gd name="connsiteX12" fmla="*/ 215900 w 648465"/>
              <a:gd name="connsiteY12" fmla="*/ 9550 h 38215"/>
              <a:gd name="connsiteX13" fmla="*/ 244475 w 648465"/>
              <a:gd name="connsiteY13" fmla="*/ 19075 h 38215"/>
              <a:gd name="connsiteX14" fmla="*/ 0 w 648465"/>
              <a:gd name="connsiteY14" fmla="*/ 38125 h 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465" h="38215">
                <a:moveTo>
                  <a:pt x="0" y="38125"/>
                </a:moveTo>
                <a:cubicBezTo>
                  <a:pt x="529" y="39183"/>
                  <a:pt x="211137" y="30717"/>
                  <a:pt x="247650" y="25425"/>
                </a:cubicBezTo>
                <a:cubicBezTo>
                  <a:pt x="284163" y="20133"/>
                  <a:pt x="201613" y="5317"/>
                  <a:pt x="219075" y="6375"/>
                </a:cubicBezTo>
                <a:cubicBezTo>
                  <a:pt x="236537" y="7433"/>
                  <a:pt x="339725" y="27542"/>
                  <a:pt x="352425" y="31775"/>
                </a:cubicBezTo>
                <a:cubicBezTo>
                  <a:pt x="365125" y="36008"/>
                  <a:pt x="283104" y="34950"/>
                  <a:pt x="295275" y="31775"/>
                </a:cubicBezTo>
                <a:cubicBezTo>
                  <a:pt x="307446" y="28600"/>
                  <a:pt x="425450" y="12725"/>
                  <a:pt x="425450" y="12725"/>
                </a:cubicBezTo>
                <a:cubicBezTo>
                  <a:pt x="445558" y="7433"/>
                  <a:pt x="395288" y="-504"/>
                  <a:pt x="415925" y="25"/>
                </a:cubicBezTo>
                <a:cubicBezTo>
                  <a:pt x="436562" y="554"/>
                  <a:pt x="536575" y="11667"/>
                  <a:pt x="549275" y="15900"/>
                </a:cubicBezTo>
                <a:cubicBezTo>
                  <a:pt x="561975" y="20133"/>
                  <a:pt x="475721" y="24367"/>
                  <a:pt x="492125" y="25425"/>
                </a:cubicBezTo>
                <a:cubicBezTo>
                  <a:pt x="508529" y="26483"/>
                  <a:pt x="637117" y="23308"/>
                  <a:pt x="647700" y="22250"/>
                </a:cubicBezTo>
                <a:cubicBezTo>
                  <a:pt x="658283" y="21192"/>
                  <a:pt x="555625" y="19075"/>
                  <a:pt x="555625" y="19075"/>
                </a:cubicBezTo>
                <a:lnTo>
                  <a:pt x="361950" y="15900"/>
                </a:lnTo>
                <a:cubicBezTo>
                  <a:pt x="305329" y="14313"/>
                  <a:pt x="235479" y="9021"/>
                  <a:pt x="215900" y="9550"/>
                </a:cubicBezTo>
                <a:cubicBezTo>
                  <a:pt x="196321" y="10079"/>
                  <a:pt x="276225" y="14313"/>
                  <a:pt x="244475" y="19075"/>
                </a:cubicBezTo>
                <a:cubicBezTo>
                  <a:pt x="212725" y="23837"/>
                  <a:pt x="-529" y="37067"/>
                  <a:pt x="0" y="38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ACC942B3-877B-2174-13ED-75A01725289D}"/>
              </a:ext>
            </a:extLst>
          </p:cNvPr>
          <p:cNvSpPr/>
          <p:nvPr/>
        </p:nvSpPr>
        <p:spPr>
          <a:xfrm>
            <a:off x="4765674" y="7569200"/>
            <a:ext cx="457908" cy="36453"/>
          </a:xfrm>
          <a:custGeom>
            <a:avLst/>
            <a:gdLst>
              <a:gd name="connsiteX0" fmla="*/ 1 w 457908"/>
              <a:gd name="connsiteY0" fmla="*/ 22225 h 36453"/>
              <a:gd name="connsiteX1" fmla="*/ 200026 w 457908"/>
              <a:gd name="connsiteY1" fmla="*/ 31750 h 36453"/>
              <a:gd name="connsiteX2" fmla="*/ 161926 w 457908"/>
              <a:gd name="connsiteY2" fmla="*/ 9525 h 36453"/>
              <a:gd name="connsiteX3" fmla="*/ 273051 w 457908"/>
              <a:gd name="connsiteY3" fmla="*/ 31750 h 36453"/>
              <a:gd name="connsiteX4" fmla="*/ 225426 w 457908"/>
              <a:gd name="connsiteY4" fmla="*/ 34925 h 36453"/>
              <a:gd name="connsiteX5" fmla="*/ 311151 w 457908"/>
              <a:gd name="connsiteY5" fmla="*/ 12700 h 36453"/>
              <a:gd name="connsiteX6" fmla="*/ 352426 w 457908"/>
              <a:gd name="connsiteY6" fmla="*/ 0 h 36453"/>
              <a:gd name="connsiteX7" fmla="*/ 457201 w 457908"/>
              <a:gd name="connsiteY7" fmla="*/ 12700 h 36453"/>
              <a:gd name="connsiteX8" fmla="*/ 390526 w 457908"/>
              <a:gd name="connsiteY8" fmla="*/ 3175 h 36453"/>
              <a:gd name="connsiteX9" fmla="*/ 244476 w 457908"/>
              <a:gd name="connsiteY9" fmla="*/ 22225 h 36453"/>
              <a:gd name="connsiteX10" fmla="*/ 161926 w 457908"/>
              <a:gd name="connsiteY10" fmla="*/ 15875 h 36453"/>
              <a:gd name="connsiteX11" fmla="*/ 196851 w 457908"/>
              <a:gd name="connsiteY11" fmla="*/ 28575 h 36453"/>
              <a:gd name="connsiteX12" fmla="*/ 1 w 457908"/>
              <a:gd name="connsiteY12" fmla="*/ 22225 h 3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908" h="36453">
                <a:moveTo>
                  <a:pt x="1" y="22225"/>
                </a:moveTo>
                <a:cubicBezTo>
                  <a:pt x="530" y="22754"/>
                  <a:pt x="173039" y="33867"/>
                  <a:pt x="200026" y="31750"/>
                </a:cubicBezTo>
                <a:cubicBezTo>
                  <a:pt x="227014" y="29633"/>
                  <a:pt x="149755" y="9525"/>
                  <a:pt x="161926" y="9525"/>
                </a:cubicBezTo>
                <a:cubicBezTo>
                  <a:pt x="174097" y="9525"/>
                  <a:pt x="262468" y="27517"/>
                  <a:pt x="273051" y="31750"/>
                </a:cubicBezTo>
                <a:cubicBezTo>
                  <a:pt x="283634" y="35983"/>
                  <a:pt x="219076" y="38100"/>
                  <a:pt x="225426" y="34925"/>
                </a:cubicBezTo>
                <a:cubicBezTo>
                  <a:pt x="231776" y="31750"/>
                  <a:pt x="289984" y="18521"/>
                  <a:pt x="311151" y="12700"/>
                </a:cubicBezTo>
                <a:cubicBezTo>
                  <a:pt x="332318" y="6879"/>
                  <a:pt x="328084" y="0"/>
                  <a:pt x="352426" y="0"/>
                </a:cubicBezTo>
                <a:cubicBezTo>
                  <a:pt x="376768" y="0"/>
                  <a:pt x="450851" y="12171"/>
                  <a:pt x="457201" y="12700"/>
                </a:cubicBezTo>
                <a:cubicBezTo>
                  <a:pt x="463551" y="13229"/>
                  <a:pt x="425980" y="1588"/>
                  <a:pt x="390526" y="3175"/>
                </a:cubicBezTo>
                <a:cubicBezTo>
                  <a:pt x="355072" y="4762"/>
                  <a:pt x="282576" y="20108"/>
                  <a:pt x="244476" y="22225"/>
                </a:cubicBezTo>
                <a:cubicBezTo>
                  <a:pt x="206376" y="24342"/>
                  <a:pt x="169863" y="14817"/>
                  <a:pt x="161926" y="15875"/>
                </a:cubicBezTo>
                <a:cubicBezTo>
                  <a:pt x="153989" y="16933"/>
                  <a:pt x="218547" y="27517"/>
                  <a:pt x="196851" y="28575"/>
                </a:cubicBezTo>
                <a:cubicBezTo>
                  <a:pt x="175155" y="29633"/>
                  <a:pt x="-528" y="21696"/>
                  <a:pt x="1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3A3BFD91-D57E-58C5-D508-770DF17CDD8B}"/>
              </a:ext>
            </a:extLst>
          </p:cNvPr>
          <p:cNvSpPr/>
          <p:nvPr/>
        </p:nvSpPr>
        <p:spPr>
          <a:xfrm>
            <a:off x="4816408" y="7613614"/>
            <a:ext cx="267020" cy="73708"/>
          </a:xfrm>
          <a:custGeom>
            <a:avLst/>
            <a:gdLst>
              <a:gd name="connsiteX0" fmla="*/ 67 w 267020"/>
              <a:gd name="connsiteY0" fmla="*/ 36 h 73708"/>
              <a:gd name="connsiteX1" fmla="*/ 117542 w 267020"/>
              <a:gd name="connsiteY1" fmla="*/ 66711 h 73708"/>
              <a:gd name="connsiteX2" fmla="*/ 66742 w 267020"/>
              <a:gd name="connsiteY2" fmla="*/ 47661 h 73708"/>
              <a:gd name="connsiteX3" fmla="*/ 263592 w 267020"/>
              <a:gd name="connsiteY3" fmla="*/ 73061 h 73708"/>
              <a:gd name="connsiteX4" fmla="*/ 196917 w 267020"/>
              <a:gd name="connsiteY4" fmla="*/ 66711 h 73708"/>
              <a:gd name="connsiteX5" fmla="*/ 101667 w 267020"/>
              <a:gd name="connsiteY5" fmla="*/ 57186 h 73708"/>
              <a:gd name="connsiteX6" fmla="*/ 67 w 267020"/>
              <a:gd name="connsiteY6" fmla="*/ 36 h 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20" h="73708">
                <a:moveTo>
                  <a:pt x="67" y="36"/>
                </a:moveTo>
                <a:cubicBezTo>
                  <a:pt x="2713" y="1624"/>
                  <a:pt x="106430" y="58774"/>
                  <a:pt x="117542" y="66711"/>
                </a:cubicBezTo>
                <a:cubicBezTo>
                  <a:pt x="128655" y="74649"/>
                  <a:pt x="42400" y="46603"/>
                  <a:pt x="66742" y="47661"/>
                </a:cubicBezTo>
                <a:cubicBezTo>
                  <a:pt x="91084" y="48719"/>
                  <a:pt x="241896" y="69886"/>
                  <a:pt x="263592" y="73061"/>
                </a:cubicBezTo>
                <a:cubicBezTo>
                  <a:pt x="285288" y="76236"/>
                  <a:pt x="196917" y="66711"/>
                  <a:pt x="196917" y="66711"/>
                </a:cubicBezTo>
                <a:cubicBezTo>
                  <a:pt x="169930" y="64065"/>
                  <a:pt x="130242" y="65653"/>
                  <a:pt x="101667" y="57186"/>
                </a:cubicBezTo>
                <a:cubicBezTo>
                  <a:pt x="73092" y="48719"/>
                  <a:pt x="-2579" y="-1552"/>
                  <a:pt x="6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DD52F109-E169-971E-D073-FCC29A6A8EA1}"/>
              </a:ext>
            </a:extLst>
          </p:cNvPr>
          <p:cNvSpPr/>
          <p:nvPr/>
        </p:nvSpPr>
        <p:spPr>
          <a:xfrm>
            <a:off x="4952992" y="7607250"/>
            <a:ext cx="286520" cy="57353"/>
          </a:xfrm>
          <a:custGeom>
            <a:avLst/>
            <a:gdLst>
              <a:gd name="connsiteX0" fmla="*/ 8 w 286520"/>
              <a:gd name="connsiteY0" fmla="*/ 57200 h 57353"/>
              <a:gd name="connsiteX1" fmla="*/ 130183 w 286520"/>
              <a:gd name="connsiteY1" fmla="*/ 19100 h 57353"/>
              <a:gd name="connsiteX2" fmla="*/ 165108 w 286520"/>
              <a:gd name="connsiteY2" fmla="*/ 6400 h 57353"/>
              <a:gd name="connsiteX3" fmla="*/ 285758 w 286520"/>
              <a:gd name="connsiteY3" fmla="*/ 50 h 57353"/>
              <a:gd name="connsiteX4" fmla="*/ 212733 w 286520"/>
              <a:gd name="connsiteY4" fmla="*/ 9575 h 57353"/>
              <a:gd name="connsiteX5" fmla="*/ 136533 w 286520"/>
              <a:gd name="connsiteY5" fmla="*/ 3225 h 57353"/>
              <a:gd name="connsiteX6" fmla="*/ 8 w 286520"/>
              <a:gd name="connsiteY6" fmla="*/ 57200 h 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520" h="57353">
                <a:moveTo>
                  <a:pt x="8" y="57200"/>
                </a:moveTo>
                <a:cubicBezTo>
                  <a:pt x="-1050" y="59846"/>
                  <a:pt x="102666" y="27567"/>
                  <a:pt x="130183" y="19100"/>
                </a:cubicBezTo>
                <a:cubicBezTo>
                  <a:pt x="157700" y="10633"/>
                  <a:pt x="139179" y="9575"/>
                  <a:pt x="165108" y="6400"/>
                </a:cubicBezTo>
                <a:cubicBezTo>
                  <a:pt x="191037" y="3225"/>
                  <a:pt x="277821" y="-479"/>
                  <a:pt x="285758" y="50"/>
                </a:cubicBezTo>
                <a:cubicBezTo>
                  <a:pt x="293696" y="579"/>
                  <a:pt x="237604" y="9046"/>
                  <a:pt x="212733" y="9575"/>
                </a:cubicBezTo>
                <a:cubicBezTo>
                  <a:pt x="187862" y="10104"/>
                  <a:pt x="166166" y="-3654"/>
                  <a:pt x="136533" y="3225"/>
                </a:cubicBezTo>
                <a:cubicBezTo>
                  <a:pt x="106900" y="10104"/>
                  <a:pt x="1066" y="54554"/>
                  <a:pt x="8" y="57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638FDCBA-49E4-E024-FC8C-ADBE2EE7768F}"/>
              </a:ext>
            </a:extLst>
          </p:cNvPr>
          <p:cNvSpPr/>
          <p:nvPr/>
        </p:nvSpPr>
        <p:spPr>
          <a:xfrm>
            <a:off x="4968615" y="7629505"/>
            <a:ext cx="239000" cy="12735"/>
          </a:xfrm>
          <a:custGeom>
            <a:avLst/>
            <a:gdLst>
              <a:gd name="connsiteX0" fmla="*/ 260 w 239000"/>
              <a:gd name="connsiteY0" fmla="*/ 20 h 12735"/>
              <a:gd name="connsiteX1" fmla="*/ 127260 w 239000"/>
              <a:gd name="connsiteY1" fmla="*/ 12720 h 12735"/>
              <a:gd name="connsiteX2" fmla="*/ 238385 w 239000"/>
              <a:gd name="connsiteY2" fmla="*/ 20 h 12735"/>
              <a:gd name="connsiteX3" fmla="*/ 174885 w 239000"/>
              <a:gd name="connsiteY3" fmla="*/ 9545 h 12735"/>
              <a:gd name="connsiteX4" fmla="*/ 162185 w 239000"/>
              <a:gd name="connsiteY4" fmla="*/ 12720 h 12735"/>
              <a:gd name="connsiteX5" fmla="*/ 260 w 239000"/>
              <a:gd name="connsiteY5" fmla="*/ 20 h 1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00" h="12735">
                <a:moveTo>
                  <a:pt x="260" y="20"/>
                </a:moveTo>
                <a:cubicBezTo>
                  <a:pt x="-5561" y="20"/>
                  <a:pt x="87573" y="12720"/>
                  <a:pt x="127260" y="12720"/>
                </a:cubicBezTo>
                <a:cubicBezTo>
                  <a:pt x="166947" y="12720"/>
                  <a:pt x="230448" y="549"/>
                  <a:pt x="238385" y="20"/>
                </a:cubicBezTo>
                <a:cubicBezTo>
                  <a:pt x="246323" y="-509"/>
                  <a:pt x="174885" y="9545"/>
                  <a:pt x="174885" y="9545"/>
                </a:cubicBezTo>
                <a:cubicBezTo>
                  <a:pt x="162185" y="11662"/>
                  <a:pt x="183881" y="12191"/>
                  <a:pt x="162185" y="12720"/>
                </a:cubicBezTo>
                <a:cubicBezTo>
                  <a:pt x="140489" y="13249"/>
                  <a:pt x="6081" y="20"/>
                  <a:pt x="26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4456732-0EA4-2997-2FB5-C30BFC2E0D95}"/>
              </a:ext>
            </a:extLst>
          </p:cNvPr>
          <p:cNvSpPr/>
          <p:nvPr/>
        </p:nvSpPr>
        <p:spPr>
          <a:xfrm>
            <a:off x="4987834" y="7626323"/>
            <a:ext cx="273163" cy="51363"/>
          </a:xfrm>
          <a:custGeom>
            <a:avLst/>
            <a:gdLst>
              <a:gd name="connsiteX0" fmla="*/ 273141 w 273163"/>
              <a:gd name="connsiteY0" fmla="*/ 27 h 51363"/>
              <a:gd name="connsiteX1" fmla="*/ 130266 w 273163"/>
              <a:gd name="connsiteY1" fmla="*/ 28602 h 51363"/>
              <a:gd name="connsiteX2" fmla="*/ 12791 w 273163"/>
              <a:gd name="connsiteY2" fmla="*/ 50827 h 51363"/>
              <a:gd name="connsiteX3" fmla="*/ 136616 w 273163"/>
              <a:gd name="connsiteY3" fmla="*/ 44477 h 51363"/>
              <a:gd name="connsiteX4" fmla="*/ 91 w 273163"/>
              <a:gd name="connsiteY4" fmla="*/ 44477 h 51363"/>
              <a:gd name="connsiteX5" fmla="*/ 117566 w 273163"/>
              <a:gd name="connsiteY5" fmla="*/ 34952 h 51363"/>
              <a:gd name="connsiteX6" fmla="*/ 273141 w 273163"/>
              <a:gd name="connsiteY6" fmla="*/ 27 h 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63" h="51363">
                <a:moveTo>
                  <a:pt x="273141" y="27"/>
                </a:moveTo>
                <a:cubicBezTo>
                  <a:pt x="275258" y="-1031"/>
                  <a:pt x="130266" y="28602"/>
                  <a:pt x="130266" y="28602"/>
                </a:cubicBezTo>
                <a:cubicBezTo>
                  <a:pt x="86874" y="37069"/>
                  <a:pt x="11733" y="48181"/>
                  <a:pt x="12791" y="50827"/>
                </a:cubicBezTo>
                <a:cubicBezTo>
                  <a:pt x="13849" y="53473"/>
                  <a:pt x="138733" y="45535"/>
                  <a:pt x="136616" y="44477"/>
                </a:cubicBezTo>
                <a:cubicBezTo>
                  <a:pt x="134499" y="43419"/>
                  <a:pt x="3266" y="46064"/>
                  <a:pt x="91" y="44477"/>
                </a:cubicBezTo>
                <a:cubicBezTo>
                  <a:pt x="-3084" y="42890"/>
                  <a:pt x="77349" y="39185"/>
                  <a:pt x="117566" y="34952"/>
                </a:cubicBezTo>
                <a:cubicBezTo>
                  <a:pt x="157783" y="30719"/>
                  <a:pt x="271024" y="1085"/>
                  <a:pt x="27314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4496BBA0-79AF-741D-B0F1-5364B8A17613}"/>
              </a:ext>
            </a:extLst>
          </p:cNvPr>
          <p:cNvSpPr/>
          <p:nvPr/>
        </p:nvSpPr>
        <p:spPr>
          <a:xfrm>
            <a:off x="4802678" y="7574852"/>
            <a:ext cx="210902" cy="114297"/>
          </a:xfrm>
          <a:custGeom>
            <a:avLst/>
            <a:gdLst>
              <a:gd name="connsiteX0" fmla="*/ 51897 w 210902"/>
              <a:gd name="connsiteY0" fmla="*/ 698 h 114297"/>
              <a:gd name="connsiteX1" fmla="*/ 23322 w 210902"/>
              <a:gd name="connsiteY1" fmla="*/ 48323 h 114297"/>
              <a:gd name="connsiteX2" fmla="*/ 48722 w 210902"/>
              <a:gd name="connsiteY2" fmla="*/ 92773 h 114297"/>
              <a:gd name="connsiteX3" fmla="*/ 51897 w 210902"/>
              <a:gd name="connsiteY3" fmla="*/ 108648 h 114297"/>
              <a:gd name="connsiteX4" fmla="*/ 210647 w 210902"/>
              <a:gd name="connsiteY4" fmla="*/ 111823 h 114297"/>
              <a:gd name="connsiteX5" fmla="*/ 86822 w 210902"/>
              <a:gd name="connsiteY5" fmla="*/ 111823 h 114297"/>
              <a:gd name="connsiteX6" fmla="*/ 4272 w 210902"/>
              <a:gd name="connsiteY6" fmla="*/ 80073 h 114297"/>
              <a:gd name="connsiteX7" fmla="*/ 16972 w 210902"/>
              <a:gd name="connsiteY7" fmla="*/ 86423 h 114297"/>
              <a:gd name="connsiteX8" fmla="*/ 51897 w 210902"/>
              <a:gd name="connsiteY8" fmla="*/ 698 h 1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02" h="114297">
                <a:moveTo>
                  <a:pt x="51897" y="698"/>
                </a:moveTo>
                <a:cubicBezTo>
                  <a:pt x="52955" y="-5652"/>
                  <a:pt x="23851" y="32977"/>
                  <a:pt x="23322" y="48323"/>
                </a:cubicBezTo>
                <a:cubicBezTo>
                  <a:pt x="22793" y="63669"/>
                  <a:pt x="43959" y="82719"/>
                  <a:pt x="48722" y="92773"/>
                </a:cubicBezTo>
                <a:cubicBezTo>
                  <a:pt x="53485" y="102827"/>
                  <a:pt x="24909" y="105473"/>
                  <a:pt x="51897" y="108648"/>
                </a:cubicBezTo>
                <a:cubicBezTo>
                  <a:pt x="78885" y="111823"/>
                  <a:pt x="204826" y="111294"/>
                  <a:pt x="210647" y="111823"/>
                </a:cubicBezTo>
                <a:cubicBezTo>
                  <a:pt x="216468" y="112352"/>
                  <a:pt x="121218" y="117115"/>
                  <a:pt x="86822" y="111823"/>
                </a:cubicBezTo>
                <a:cubicBezTo>
                  <a:pt x="52426" y="106531"/>
                  <a:pt x="4272" y="80073"/>
                  <a:pt x="4272" y="80073"/>
                </a:cubicBezTo>
                <a:cubicBezTo>
                  <a:pt x="-7370" y="75840"/>
                  <a:pt x="7447" y="97536"/>
                  <a:pt x="16972" y="86423"/>
                </a:cubicBezTo>
                <a:cubicBezTo>
                  <a:pt x="26497" y="75311"/>
                  <a:pt x="50839" y="7048"/>
                  <a:pt x="51897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F88EEEEA-F401-C3E5-7405-A4F4DF8FB233}"/>
              </a:ext>
            </a:extLst>
          </p:cNvPr>
          <p:cNvSpPr/>
          <p:nvPr/>
        </p:nvSpPr>
        <p:spPr>
          <a:xfrm>
            <a:off x="4879975" y="7515220"/>
            <a:ext cx="470053" cy="73030"/>
          </a:xfrm>
          <a:custGeom>
            <a:avLst/>
            <a:gdLst>
              <a:gd name="connsiteX0" fmla="*/ 0 w 470053"/>
              <a:gd name="connsiteY0" fmla="*/ 73030 h 73030"/>
              <a:gd name="connsiteX1" fmla="*/ 269875 w 470053"/>
              <a:gd name="connsiteY1" fmla="*/ 31755 h 73030"/>
              <a:gd name="connsiteX2" fmla="*/ 187325 w 470053"/>
              <a:gd name="connsiteY2" fmla="*/ 34930 h 73030"/>
              <a:gd name="connsiteX3" fmla="*/ 374650 w 470053"/>
              <a:gd name="connsiteY3" fmla="*/ 44455 h 73030"/>
              <a:gd name="connsiteX4" fmla="*/ 428625 w 470053"/>
              <a:gd name="connsiteY4" fmla="*/ 47630 h 73030"/>
              <a:gd name="connsiteX5" fmla="*/ 419100 w 470053"/>
              <a:gd name="connsiteY5" fmla="*/ 5 h 73030"/>
              <a:gd name="connsiteX6" fmla="*/ 469900 w 470053"/>
              <a:gd name="connsiteY6" fmla="*/ 44455 h 73030"/>
              <a:gd name="connsiteX7" fmla="*/ 400050 w 470053"/>
              <a:gd name="connsiteY7" fmla="*/ 47630 h 73030"/>
              <a:gd name="connsiteX8" fmla="*/ 0 w 470053"/>
              <a:gd name="connsiteY8" fmla="*/ 73030 h 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53" h="73030">
                <a:moveTo>
                  <a:pt x="0" y="73030"/>
                </a:moveTo>
                <a:lnTo>
                  <a:pt x="269875" y="31755"/>
                </a:lnTo>
                <a:cubicBezTo>
                  <a:pt x="301096" y="25405"/>
                  <a:pt x="169863" y="32813"/>
                  <a:pt x="187325" y="34930"/>
                </a:cubicBezTo>
                <a:cubicBezTo>
                  <a:pt x="204787" y="37047"/>
                  <a:pt x="374650" y="44455"/>
                  <a:pt x="374650" y="44455"/>
                </a:cubicBezTo>
                <a:cubicBezTo>
                  <a:pt x="414867" y="46572"/>
                  <a:pt x="421217" y="55038"/>
                  <a:pt x="428625" y="47630"/>
                </a:cubicBezTo>
                <a:cubicBezTo>
                  <a:pt x="436033" y="40222"/>
                  <a:pt x="412221" y="534"/>
                  <a:pt x="419100" y="5"/>
                </a:cubicBezTo>
                <a:cubicBezTo>
                  <a:pt x="425979" y="-524"/>
                  <a:pt x="473075" y="36517"/>
                  <a:pt x="469900" y="44455"/>
                </a:cubicBezTo>
                <a:cubicBezTo>
                  <a:pt x="466725" y="52393"/>
                  <a:pt x="400050" y="47630"/>
                  <a:pt x="400050" y="47630"/>
                </a:cubicBezTo>
                <a:lnTo>
                  <a:pt x="0" y="730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8B2D4076-B0FA-9863-8731-3895398B3587}"/>
              </a:ext>
            </a:extLst>
          </p:cNvPr>
          <p:cNvSpPr/>
          <p:nvPr/>
        </p:nvSpPr>
        <p:spPr>
          <a:xfrm>
            <a:off x="4390485" y="6781773"/>
            <a:ext cx="375199" cy="85762"/>
          </a:xfrm>
          <a:custGeom>
            <a:avLst/>
            <a:gdLst>
              <a:gd name="connsiteX0" fmla="*/ 540 w 375199"/>
              <a:gd name="connsiteY0" fmla="*/ 54002 h 85762"/>
              <a:gd name="connsiteX1" fmla="*/ 203740 w 375199"/>
              <a:gd name="connsiteY1" fmla="*/ 57177 h 85762"/>
              <a:gd name="connsiteX2" fmla="*/ 210090 w 375199"/>
              <a:gd name="connsiteY2" fmla="*/ 85752 h 85762"/>
              <a:gd name="connsiteX3" fmla="*/ 203740 w 375199"/>
              <a:gd name="connsiteY3" fmla="*/ 60352 h 85762"/>
              <a:gd name="connsiteX4" fmla="*/ 270415 w 375199"/>
              <a:gd name="connsiteY4" fmla="*/ 50827 h 85762"/>
              <a:gd name="connsiteX5" fmla="*/ 270415 w 375199"/>
              <a:gd name="connsiteY5" fmla="*/ 73052 h 85762"/>
              <a:gd name="connsiteX6" fmla="*/ 298990 w 375199"/>
              <a:gd name="connsiteY6" fmla="*/ 38127 h 85762"/>
              <a:gd name="connsiteX7" fmla="*/ 340265 w 375199"/>
              <a:gd name="connsiteY7" fmla="*/ 27 h 85762"/>
              <a:gd name="connsiteX8" fmla="*/ 375190 w 375199"/>
              <a:gd name="connsiteY8" fmla="*/ 31777 h 85762"/>
              <a:gd name="connsiteX9" fmla="*/ 337090 w 375199"/>
              <a:gd name="connsiteY9" fmla="*/ 19077 h 85762"/>
              <a:gd name="connsiteX10" fmla="*/ 251365 w 375199"/>
              <a:gd name="connsiteY10" fmla="*/ 38127 h 85762"/>
              <a:gd name="connsiteX11" fmla="*/ 197390 w 375199"/>
              <a:gd name="connsiteY11" fmla="*/ 41302 h 85762"/>
              <a:gd name="connsiteX12" fmla="*/ 273590 w 375199"/>
              <a:gd name="connsiteY12" fmla="*/ 41302 h 85762"/>
              <a:gd name="connsiteX13" fmla="*/ 540 w 375199"/>
              <a:gd name="connsiteY13" fmla="*/ 54002 h 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199" h="85762">
                <a:moveTo>
                  <a:pt x="540" y="54002"/>
                </a:moveTo>
                <a:cubicBezTo>
                  <a:pt x="-11102" y="56648"/>
                  <a:pt x="168815" y="51885"/>
                  <a:pt x="203740" y="57177"/>
                </a:cubicBezTo>
                <a:cubicBezTo>
                  <a:pt x="238665" y="62469"/>
                  <a:pt x="210090" y="85223"/>
                  <a:pt x="210090" y="85752"/>
                </a:cubicBezTo>
                <a:cubicBezTo>
                  <a:pt x="210090" y="86281"/>
                  <a:pt x="193686" y="66173"/>
                  <a:pt x="203740" y="60352"/>
                </a:cubicBezTo>
                <a:cubicBezTo>
                  <a:pt x="213794" y="54531"/>
                  <a:pt x="259303" y="48710"/>
                  <a:pt x="270415" y="50827"/>
                </a:cubicBezTo>
                <a:cubicBezTo>
                  <a:pt x="281527" y="52944"/>
                  <a:pt x="265653" y="75169"/>
                  <a:pt x="270415" y="73052"/>
                </a:cubicBezTo>
                <a:cubicBezTo>
                  <a:pt x="275177" y="70935"/>
                  <a:pt x="287348" y="50298"/>
                  <a:pt x="298990" y="38127"/>
                </a:cubicBezTo>
                <a:cubicBezTo>
                  <a:pt x="310632" y="25956"/>
                  <a:pt x="327565" y="1085"/>
                  <a:pt x="340265" y="27"/>
                </a:cubicBezTo>
                <a:cubicBezTo>
                  <a:pt x="352965" y="-1031"/>
                  <a:pt x="375719" y="28602"/>
                  <a:pt x="375190" y="31777"/>
                </a:cubicBezTo>
                <a:cubicBezTo>
                  <a:pt x="374661" y="34952"/>
                  <a:pt x="357727" y="18019"/>
                  <a:pt x="337090" y="19077"/>
                </a:cubicBezTo>
                <a:cubicBezTo>
                  <a:pt x="316453" y="20135"/>
                  <a:pt x="274648" y="34423"/>
                  <a:pt x="251365" y="38127"/>
                </a:cubicBezTo>
                <a:cubicBezTo>
                  <a:pt x="228082" y="41831"/>
                  <a:pt x="193686" y="40773"/>
                  <a:pt x="197390" y="41302"/>
                </a:cubicBezTo>
                <a:cubicBezTo>
                  <a:pt x="201094" y="41831"/>
                  <a:pt x="303223" y="37069"/>
                  <a:pt x="273590" y="41302"/>
                </a:cubicBezTo>
                <a:cubicBezTo>
                  <a:pt x="243957" y="45535"/>
                  <a:pt x="12182" y="51356"/>
                  <a:pt x="540" y="54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A29FA7B8-117B-D10B-F617-5CCB9D288427}"/>
              </a:ext>
            </a:extLst>
          </p:cNvPr>
          <p:cNvSpPr/>
          <p:nvPr/>
        </p:nvSpPr>
        <p:spPr>
          <a:xfrm>
            <a:off x="4305213" y="6702301"/>
            <a:ext cx="104896" cy="131441"/>
          </a:xfrm>
          <a:custGeom>
            <a:avLst/>
            <a:gdLst>
              <a:gd name="connsiteX0" fmla="*/ 87 w 104896"/>
              <a:gd name="connsiteY0" fmla="*/ 124 h 131441"/>
              <a:gd name="connsiteX1" fmla="*/ 73112 w 104896"/>
              <a:gd name="connsiteY1" fmla="*/ 60449 h 131441"/>
              <a:gd name="connsiteX2" fmla="*/ 104862 w 104896"/>
              <a:gd name="connsiteY2" fmla="*/ 28699 h 131441"/>
              <a:gd name="connsiteX3" fmla="*/ 79462 w 104896"/>
              <a:gd name="connsiteY3" fmla="*/ 130299 h 131441"/>
              <a:gd name="connsiteX4" fmla="*/ 88987 w 104896"/>
              <a:gd name="connsiteY4" fmla="*/ 79499 h 131441"/>
              <a:gd name="connsiteX5" fmla="*/ 87 w 104896"/>
              <a:gd name="connsiteY5" fmla="*/ 124 h 1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6" h="131441">
                <a:moveTo>
                  <a:pt x="87" y="124"/>
                </a:moveTo>
                <a:cubicBezTo>
                  <a:pt x="-2559" y="-3051"/>
                  <a:pt x="55649" y="55686"/>
                  <a:pt x="73112" y="60449"/>
                </a:cubicBezTo>
                <a:cubicBezTo>
                  <a:pt x="90575" y="65212"/>
                  <a:pt x="103804" y="17057"/>
                  <a:pt x="104862" y="28699"/>
                </a:cubicBezTo>
                <a:cubicBezTo>
                  <a:pt x="105920" y="40341"/>
                  <a:pt x="82108" y="121832"/>
                  <a:pt x="79462" y="130299"/>
                </a:cubicBezTo>
                <a:cubicBezTo>
                  <a:pt x="76816" y="138766"/>
                  <a:pt x="98512" y="98020"/>
                  <a:pt x="88987" y="79499"/>
                </a:cubicBezTo>
                <a:cubicBezTo>
                  <a:pt x="79462" y="60978"/>
                  <a:pt x="2733" y="3299"/>
                  <a:pt x="8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1E8FE2CC-C32F-723E-18BC-D1CE48A0843A}"/>
              </a:ext>
            </a:extLst>
          </p:cNvPr>
          <p:cNvSpPr/>
          <p:nvPr/>
        </p:nvSpPr>
        <p:spPr>
          <a:xfrm>
            <a:off x="5156191" y="6641762"/>
            <a:ext cx="66758" cy="164046"/>
          </a:xfrm>
          <a:custGeom>
            <a:avLst/>
            <a:gdLst>
              <a:gd name="connsiteX0" fmla="*/ 66684 w 66758"/>
              <a:gd name="connsiteY0" fmla="*/ 338 h 164046"/>
              <a:gd name="connsiteX1" fmla="*/ 41284 w 66758"/>
              <a:gd name="connsiteY1" fmla="*/ 92413 h 164046"/>
              <a:gd name="connsiteX2" fmla="*/ 50809 w 66758"/>
              <a:gd name="connsiteY2" fmla="*/ 162263 h 164046"/>
              <a:gd name="connsiteX3" fmla="*/ 28584 w 66758"/>
              <a:gd name="connsiteY3" fmla="*/ 133688 h 164046"/>
              <a:gd name="connsiteX4" fmla="*/ 9 w 66758"/>
              <a:gd name="connsiteY4" fmla="*/ 32088 h 164046"/>
              <a:gd name="connsiteX5" fmla="*/ 31759 w 66758"/>
              <a:gd name="connsiteY5" fmla="*/ 127338 h 164046"/>
              <a:gd name="connsiteX6" fmla="*/ 66684 w 66758"/>
              <a:gd name="connsiteY6" fmla="*/ 338 h 1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58" h="164046">
                <a:moveTo>
                  <a:pt x="66684" y="338"/>
                </a:moveTo>
                <a:cubicBezTo>
                  <a:pt x="68272" y="-5483"/>
                  <a:pt x="43930" y="65426"/>
                  <a:pt x="41284" y="92413"/>
                </a:cubicBezTo>
                <a:cubicBezTo>
                  <a:pt x="38638" y="119401"/>
                  <a:pt x="52926" y="155384"/>
                  <a:pt x="50809" y="162263"/>
                </a:cubicBezTo>
                <a:cubicBezTo>
                  <a:pt x="48692" y="169142"/>
                  <a:pt x="37051" y="155384"/>
                  <a:pt x="28584" y="133688"/>
                </a:cubicBezTo>
                <a:cubicBezTo>
                  <a:pt x="20117" y="111992"/>
                  <a:pt x="-520" y="33146"/>
                  <a:pt x="9" y="32088"/>
                </a:cubicBezTo>
                <a:cubicBezTo>
                  <a:pt x="538" y="31030"/>
                  <a:pt x="22763" y="127867"/>
                  <a:pt x="31759" y="127338"/>
                </a:cubicBezTo>
                <a:cubicBezTo>
                  <a:pt x="40755" y="126809"/>
                  <a:pt x="65096" y="6159"/>
                  <a:pt x="66684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9BA55C25-FB7A-12A4-F7C8-B30B3C3F135F}"/>
              </a:ext>
            </a:extLst>
          </p:cNvPr>
          <p:cNvSpPr/>
          <p:nvPr/>
        </p:nvSpPr>
        <p:spPr>
          <a:xfrm>
            <a:off x="5140275" y="6619442"/>
            <a:ext cx="50884" cy="185302"/>
          </a:xfrm>
          <a:custGeom>
            <a:avLst/>
            <a:gdLst>
              <a:gd name="connsiteX0" fmla="*/ 50 w 50884"/>
              <a:gd name="connsiteY0" fmla="*/ 433 h 185302"/>
              <a:gd name="connsiteX1" fmla="*/ 28625 w 50884"/>
              <a:gd name="connsiteY1" fmla="*/ 117908 h 185302"/>
              <a:gd name="connsiteX2" fmla="*/ 50850 w 50884"/>
              <a:gd name="connsiteY2" fmla="*/ 184583 h 185302"/>
              <a:gd name="connsiteX3" fmla="*/ 28625 w 50884"/>
              <a:gd name="connsiteY3" fmla="*/ 146483 h 185302"/>
              <a:gd name="connsiteX4" fmla="*/ 50850 w 50884"/>
              <a:gd name="connsiteY4" fmla="*/ 44883 h 185302"/>
              <a:gd name="connsiteX5" fmla="*/ 22275 w 50884"/>
              <a:gd name="connsiteY5" fmla="*/ 76633 h 185302"/>
              <a:gd name="connsiteX6" fmla="*/ 50 w 50884"/>
              <a:gd name="connsiteY6" fmla="*/ 433 h 1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84" h="185302">
                <a:moveTo>
                  <a:pt x="50" y="433"/>
                </a:moveTo>
                <a:cubicBezTo>
                  <a:pt x="1108" y="7312"/>
                  <a:pt x="20158" y="87216"/>
                  <a:pt x="28625" y="117908"/>
                </a:cubicBezTo>
                <a:cubicBezTo>
                  <a:pt x="37092" y="148600"/>
                  <a:pt x="50850" y="179821"/>
                  <a:pt x="50850" y="184583"/>
                </a:cubicBezTo>
                <a:cubicBezTo>
                  <a:pt x="50850" y="189345"/>
                  <a:pt x="28625" y="169766"/>
                  <a:pt x="28625" y="146483"/>
                </a:cubicBezTo>
                <a:cubicBezTo>
                  <a:pt x="28625" y="123200"/>
                  <a:pt x="51908" y="56525"/>
                  <a:pt x="50850" y="44883"/>
                </a:cubicBezTo>
                <a:cubicBezTo>
                  <a:pt x="49792" y="33241"/>
                  <a:pt x="29683" y="82454"/>
                  <a:pt x="22275" y="76633"/>
                </a:cubicBezTo>
                <a:cubicBezTo>
                  <a:pt x="14867" y="70812"/>
                  <a:pt x="-1008" y="-6446"/>
                  <a:pt x="50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DFC21941-27E7-A680-8647-61C43963D5C5}"/>
              </a:ext>
            </a:extLst>
          </p:cNvPr>
          <p:cNvSpPr/>
          <p:nvPr/>
        </p:nvSpPr>
        <p:spPr>
          <a:xfrm>
            <a:off x="5358923" y="6708302"/>
            <a:ext cx="299197" cy="111804"/>
          </a:xfrm>
          <a:custGeom>
            <a:avLst/>
            <a:gdLst>
              <a:gd name="connsiteX0" fmla="*/ 477 w 299197"/>
              <a:gd name="connsiteY0" fmla="*/ 111598 h 111804"/>
              <a:gd name="connsiteX1" fmla="*/ 133827 w 299197"/>
              <a:gd name="connsiteY1" fmla="*/ 29048 h 111804"/>
              <a:gd name="connsiteX2" fmla="*/ 244952 w 299197"/>
              <a:gd name="connsiteY2" fmla="*/ 16348 h 111804"/>
              <a:gd name="connsiteX3" fmla="*/ 181452 w 299197"/>
              <a:gd name="connsiteY3" fmla="*/ 6823 h 111804"/>
              <a:gd name="connsiteX4" fmla="*/ 298927 w 299197"/>
              <a:gd name="connsiteY4" fmla="*/ 3648 h 111804"/>
              <a:gd name="connsiteX5" fmla="*/ 210027 w 299197"/>
              <a:gd name="connsiteY5" fmla="*/ 3648 h 111804"/>
              <a:gd name="connsiteX6" fmla="*/ 92552 w 299197"/>
              <a:gd name="connsiteY6" fmla="*/ 51273 h 111804"/>
              <a:gd name="connsiteX7" fmla="*/ 477 w 299197"/>
              <a:gd name="connsiteY7" fmla="*/ 111598 h 11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197" h="111804">
                <a:moveTo>
                  <a:pt x="477" y="111598"/>
                </a:moveTo>
                <a:cubicBezTo>
                  <a:pt x="7356" y="107894"/>
                  <a:pt x="93081" y="44923"/>
                  <a:pt x="133827" y="29048"/>
                </a:cubicBezTo>
                <a:cubicBezTo>
                  <a:pt x="174573" y="13173"/>
                  <a:pt x="237015" y="20052"/>
                  <a:pt x="244952" y="16348"/>
                </a:cubicBezTo>
                <a:cubicBezTo>
                  <a:pt x="252889" y="12644"/>
                  <a:pt x="172456" y="8940"/>
                  <a:pt x="181452" y="6823"/>
                </a:cubicBezTo>
                <a:cubicBezTo>
                  <a:pt x="190448" y="4706"/>
                  <a:pt x="294165" y="4177"/>
                  <a:pt x="298927" y="3648"/>
                </a:cubicBezTo>
                <a:cubicBezTo>
                  <a:pt x="303690" y="3119"/>
                  <a:pt x="244423" y="-4289"/>
                  <a:pt x="210027" y="3648"/>
                </a:cubicBezTo>
                <a:cubicBezTo>
                  <a:pt x="175631" y="11585"/>
                  <a:pt x="122185" y="34340"/>
                  <a:pt x="92552" y="51273"/>
                </a:cubicBezTo>
                <a:cubicBezTo>
                  <a:pt x="62919" y="68206"/>
                  <a:pt x="-6402" y="115302"/>
                  <a:pt x="477" y="11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0EE6E89E-4DBF-568B-16E2-8EB04A054C5F}"/>
              </a:ext>
            </a:extLst>
          </p:cNvPr>
          <p:cNvSpPr/>
          <p:nvPr/>
        </p:nvSpPr>
        <p:spPr>
          <a:xfrm>
            <a:off x="5219179" y="6679941"/>
            <a:ext cx="144038" cy="172175"/>
          </a:xfrm>
          <a:custGeom>
            <a:avLst/>
            <a:gdLst>
              <a:gd name="connsiteX0" fmla="*/ 521 w 144038"/>
              <a:gd name="connsiteY0" fmla="*/ 259 h 172175"/>
              <a:gd name="connsiteX1" fmla="*/ 22746 w 144038"/>
              <a:gd name="connsiteY1" fmla="*/ 111384 h 172175"/>
              <a:gd name="connsiteX2" fmla="*/ 54496 w 144038"/>
              <a:gd name="connsiteY2" fmla="*/ 139959 h 172175"/>
              <a:gd name="connsiteX3" fmla="*/ 35446 w 144038"/>
              <a:gd name="connsiteY3" fmla="*/ 133609 h 172175"/>
              <a:gd name="connsiteX4" fmla="*/ 143396 w 144038"/>
              <a:gd name="connsiteY4" fmla="*/ 171709 h 172175"/>
              <a:gd name="connsiteX5" fmla="*/ 83071 w 144038"/>
              <a:gd name="connsiteY5" fmla="*/ 155834 h 172175"/>
              <a:gd name="connsiteX6" fmla="*/ 44971 w 144038"/>
              <a:gd name="connsiteY6" fmla="*/ 146309 h 172175"/>
              <a:gd name="connsiteX7" fmla="*/ 521 w 144038"/>
              <a:gd name="connsiteY7" fmla="*/ 259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38" h="172175">
                <a:moveTo>
                  <a:pt x="521" y="259"/>
                </a:moveTo>
                <a:cubicBezTo>
                  <a:pt x="-3183" y="-5562"/>
                  <a:pt x="13750" y="88101"/>
                  <a:pt x="22746" y="111384"/>
                </a:cubicBezTo>
                <a:cubicBezTo>
                  <a:pt x="31742" y="134667"/>
                  <a:pt x="52379" y="136255"/>
                  <a:pt x="54496" y="139959"/>
                </a:cubicBezTo>
                <a:cubicBezTo>
                  <a:pt x="56613" y="143663"/>
                  <a:pt x="35446" y="133609"/>
                  <a:pt x="35446" y="133609"/>
                </a:cubicBezTo>
                <a:lnTo>
                  <a:pt x="143396" y="171709"/>
                </a:lnTo>
                <a:cubicBezTo>
                  <a:pt x="151333" y="175413"/>
                  <a:pt x="83071" y="155834"/>
                  <a:pt x="83071" y="155834"/>
                </a:cubicBezTo>
                <a:cubicBezTo>
                  <a:pt x="66667" y="151601"/>
                  <a:pt x="56083" y="166417"/>
                  <a:pt x="44971" y="146309"/>
                </a:cubicBezTo>
                <a:cubicBezTo>
                  <a:pt x="33859" y="126201"/>
                  <a:pt x="4225" y="6080"/>
                  <a:pt x="521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0618EEFD-511A-4A63-BAF2-53DE1599B7B5}"/>
              </a:ext>
            </a:extLst>
          </p:cNvPr>
          <p:cNvSpPr/>
          <p:nvPr/>
        </p:nvSpPr>
        <p:spPr>
          <a:xfrm>
            <a:off x="5257798" y="6747684"/>
            <a:ext cx="358295" cy="69866"/>
          </a:xfrm>
          <a:custGeom>
            <a:avLst/>
            <a:gdLst>
              <a:gd name="connsiteX0" fmla="*/ 2 w 358295"/>
              <a:gd name="connsiteY0" fmla="*/ 8716 h 69866"/>
              <a:gd name="connsiteX1" fmla="*/ 123827 w 358295"/>
              <a:gd name="connsiteY1" fmla="*/ 65866 h 69866"/>
              <a:gd name="connsiteX2" fmla="*/ 60327 w 358295"/>
              <a:gd name="connsiteY2" fmla="*/ 62691 h 69866"/>
              <a:gd name="connsiteX3" fmla="*/ 146052 w 358295"/>
              <a:gd name="connsiteY3" fmla="*/ 43641 h 69866"/>
              <a:gd name="connsiteX4" fmla="*/ 225427 w 358295"/>
              <a:gd name="connsiteY4" fmla="*/ 30941 h 69866"/>
              <a:gd name="connsiteX5" fmla="*/ 158752 w 358295"/>
              <a:gd name="connsiteY5" fmla="*/ 59516 h 69866"/>
              <a:gd name="connsiteX6" fmla="*/ 304802 w 358295"/>
              <a:gd name="connsiteY6" fmla="*/ 8716 h 69866"/>
              <a:gd name="connsiteX7" fmla="*/ 352427 w 358295"/>
              <a:gd name="connsiteY7" fmla="*/ 2366 h 69866"/>
              <a:gd name="connsiteX8" fmla="*/ 184152 w 358295"/>
              <a:gd name="connsiteY8" fmla="*/ 34116 h 69866"/>
              <a:gd name="connsiteX9" fmla="*/ 120652 w 358295"/>
              <a:gd name="connsiteY9" fmla="*/ 49991 h 69866"/>
              <a:gd name="connsiteX10" fmla="*/ 2 w 358295"/>
              <a:gd name="connsiteY10" fmla="*/ 8716 h 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295" h="69866">
                <a:moveTo>
                  <a:pt x="2" y="8716"/>
                </a:moveTo>
                <a:cubicBezTo>
                  <a:pt x="531" y="11362"/>
                  <a:pt x="113773" y="56870"/>
                  <a:pt x="123827" y="65866"/>
                </a:cubicBezTo>
                <a:cubicBezTo>
                  <a:pt x="133881" y="74862"/>
                  <a:pt x="56623" y="66395"/>
                  <a:pt x="60327" y="62691"/>
                </a:cubicBezTo>
                <a:cubicBezTo>
                  <a:pt x="64031" y="58987"/>
                  <a:pt x="118535" y="48933"/>
                  <a:pt x="146052" y="43641"/>
                </a:cubicBezTo>
                <a:cubicBezTo>
                  <a:pt x="173569" y="38349"/>
                  <a:pt x="223310" y="28295"/>
                  <a:pt x="225427" y="30941"/>
                </a:cubicBezTo>
                <a:cubicBezTo>
                  <a:pt x="227544" y="33587"/>
                  <a:pt x="145523" y="63220"/>
                  <a:pt x="158752" y="59516"/>
                </a:cubicBezTo>
                <a:cubicBezTo>
                  <a:pt x="171981" y="55812"/>
                  <a:pt x="272523" y="18241"/>
                  <a:pt x="304802" y="8716"/>
                </a:cubicBezTo>
                <a:cubicBezTo>
                  <a:pt x="337081" y="-809"/>
                  <a:pt x="372535" y="-1867"/>
                  <a:pt x="352427" y="2366"/>
                </a:cubicBezTo>
                <a:cubicBezTo>
                  <a:pt x="332319" y="6599"/>
                  <a:pt x="222781" y="26179"/>
                  <a:pt x="184152" y="34116"/>
                </a:cubicBezTo>
                <a:cubicBezTo>
                  <a:pt x="145523" y="42054"/>
                  <a:pt x="149756" y="51049"/>
                  <a:pt x="120652" y="49991"/>
                </a:cubicBezTo>
                <a:cubicBezTo>
                  <a:pt x="91548" y="48933"/>
                  <a:pt x="-527" y="6070"/>
                  <a:pt x="2" y="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98D71351-8459-11FE-9119-998A12066639}"/>
              </a:ext>
            </a:extLst>
          </p:cNvPr>
          <p:cNvSpPr/>
          <p:nvPr/>
        </p:nvSpPr>
        <p:spPr>
          <a:xfrm>
            <a:off x="4922934" y="6556167"/>
            <a:ext cx="157153" cy="155796"/>
          </a:xfrm>
          <a:custGeom>
            <a:avLst/>
            <a:gdLst>
              <a:gd name="connsiteX0" fmla="*/ 1491 w 157153"/>
              <a:gd name="connsiteY0" fmla="*/ 208 h 155796"/>
              <a:gd name="connsiteX1" fmla="*/ 39591 w 157153"/>
              <a:gd name="connsiteY1" fmla="*/ 82758 h 155796"/>
              <a:gd name="connsiteX2" fmla="*/ 26891 w 157153"/>
              <a:gd name="connsiteY2" fmla="*/ 54183 h 155796"/>
              <a:gd name="connsiteX3" fmla="*/ 87216 w 157153"/>
              <a:gd name="connsiteY3" fmla="*/ 124033 h 155796"/>
              <a:gd name="connsiteX4" fmla="*/ 99916 w 157153"/>
              <a:gd name="connsiteY4" fmla="*/ 155783 h 155796"/>
              <a:gd name="connsiteX5" fmla="*/ 112616 w 157153"/>
              <a:gd name="connsiteY5" fmla="*/ 120858 h 155796"/>
              <a:gd name="connsiteX6" fmla="*/ 157066 w 157153"/>
              <a:gd name="connsiteY6" fmla="*/ 51008 h 155796"/>
              <a:gd name="connsiteX7" fmla="*/ 99916 w 157153"/>
              <a:gd name="connsiteY7" fmla="*/ 111333 h 155796"/>
              <a:gd name="connsiteX8" fmla="*/ 1491 w 157153"/>
              <a:gd name="connsiteY8" fmla="*/ 208 h 15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53" h="155796">
                <a:moveTo>
                  <a:pt x="1491" y="208"/>
                </a:moveTo>
                <a:cubicBezTo>
                  <a:pt x="-8563" y="-4555"/>
                  <a:pt x="35358" y="73762"/>
                  <a:pt x="39591" y="82758"/>
                </a:cubicBezTo>
                <a:cubicBezTo>
                  <a:pt x="43824" y="91754"/>
                  <a:pt x="18953" y="47304"/>
                  <a:pt x="26891" y="54183"/>
                </a:cubicBezTo>
                <a:cubicBezTo>
                  <a:pt x="34829" y="61062"/>
                  <a:pt x="75045" y="107100"/>
                  <a:pt x="87216" y="124033"/>
                </a:cubicBezTo>
                <a:cubicBezTo>
                  <a:pt x="99387" y="140966"/>
                  <a:pt x="95683" y="156312"/>
                  <a:pt x="99916" y="155783"/>
                </a:cubicBezTo>
                <a:cubicBezTo>
                  <a:pt x="104149" y="155254"/>
                  <a:pt x="103091" y="138321"/>
                  <a:pt x="112616" y="120858"/>
                </a:cubicBezTo>
                <a:cubicBezTo>
                  <a:pt x="122141" y="103396"/>
                  <a:pt x="159183" y="52596"/>
                  <a:pt x="157066" y="51008"/>
                </a:cubicBezTo>
                <a:cubicBezTo>
                  <a:pt x="154949" y="49420"/>
                  <a:pt x="124258" y="115037"/>
                  <a:pt x="99916" y="111333"/>
                </a:cubicBezTo>
                <a:cubicBezTo>
                  <a:pt x="75574" y="107629"/>
                  <a:pt x="11545" y="4971"/>
                  <a:pt x="149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72BEDC21-12CB-62A7-8AC9-D071B62510D8}"/>
              </a:ext>
            </a:extLst>
          </p:cNvPr>
          <p:cNvSpPr/>
          <p:nvPr/>
        </p:nvSpPr>
        <p:spPr>
          <a:xfrm>
            <a:off x="5670516" y="6870120"/>
            <a:ext cx="33839" cy="213336"/>
          </a:xfrm>
          <a:custGeom>
            <a:avLst/>
            <a:gdLst>
              <a:gd name="connsiteX0" fmla="*/ 34 w 33839"/>
              <a:gd name="connsiteY0" fmla="*/ 580 h 213336"/>
              <a:gd name="connsiteX1" fmla="*/ 25434 w 33839"/>
              <a:gd name="connsiteY1" fmla="*/ 121230 h 213336"/>
              <a:gd name="connsiteX2" fmla="*/ 19084 w 33839"/>
              <a:gd name="connsiteY2" fmla="*/ 213305 h 213336"/>
              <a:gd name="connsiteX3" fmla="*/ 28609 w 33839"/>
              <a:gd name="connsiteY3" fmla="*/ 111705 h 213336"/>
              <a:gd name="connsiteX4" fmla="*/ 31784 w 33839"/>
              <a:gd name="connsiteY4" fmla="*/ 76780 h 213336"/>
              <a:gd name="connsiteX5" fmla="*/ 34 w 33839"/>
              <a:gd name="connsiteY5" fmla="*/ 580 h 21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9" h="213336">
                <a:moveTo>
                  <a:pt x="34" y="580"/>
                </a:moveTo>
                <a:cubicBezTo>
                  <a:pt x="-1024" y="7988"/>
                  <a:pt x="22259" y="85776"/>
                  <a:pt x="25434" y="121230"/>
                </a:cubicBezTo>
                <a:cubicBezTo>
                  <a:pt x="28609" y="156684"/>
                  <a:pt x="18555" y="214892"/>
                  <a:pt x="19084" y="213305"/>
                </a:cubicBezTo>
                <a:cubicBezTo>
                  <a:pt x="19613" y="211718"/>
                  <a:pt x="26492" y="134459"/>
                  <a:pt x="28609" y="111705"/>
                </a:cubicBezTo>
                <a:cubicBezTo>
                  <a:pt x="30726" y="88951"/>
                  <a:pt x="37076" y="94772"/>
                  <a:pt x="31784" y="76780"/>
                </a:cubicBezTo>
                <a:cubicBezTo>
                  <a:pt x="26492" y="58788"/>
                  <a:pt x="1092" y="-6828"/>
                  <a:pt x="34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6B6AD096-2A7D-620E-778D-EB6880E4C664}"/>
              </a:ext>
            </a:extLst>
          </p:cNvPr>
          <p:cNvSpPr/>
          <p:nvPr/>
        </p:nvSpPr>
        <p:spPr>
          <a:xfrm>
            <a:off x="4405696" y="6993446"/>
            <a:ext cx="47379" cy="203295"/>
          </a:xfrm>
          <a:custGeom>
            <a:avLst/>
            <a:gdLst>
              <a:gd name="connsiteX0" fmla="*/ 1204 w 47379"/>
              <a:gd name="connsiteY0" fmla="*/ 1079 h 203295"/>
              <a:gd name="connsiteX1" fmla="*/ 4379 w 47379"/>
              <a:gd name="connsiteY1" fmla="*/ 74104 h 203295"/>
              <a:gd name="connsiteX2" fmla="*/ 45654 w 47379"/>
              <a:gd name="connsiteY2" fmla="*/ 197929 h 203295"/>
              <a:gd name="connsiteX3" fmla="*/ 36129 w 47379"/>
              <a:gd name="connsiteY3" fmla="*/ 175704 h 203295"/>
              <a:gd name="connsiteX4" fmla="*/ 4379 w 47379"/>
              <a:gd name="connsiteY4" fmla="*/ 128079 h 203295"/>
              <a:gd name="connsiteX5" fmla="*/ 1204 w 47379"/>
              <a:gd name="connsiteY5" fmla="*/ 1079 h 20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79" h="203295">
                <a:moveTo>
                  <a:pt x="1204" y="1079"/>
                </a:moveTo>
                <a:cubicBezTo>
                  <a:pt x="1204" y="-7917"/>
                  <a:pt x="-3029" y="41296"/>
                  <a:pt x="4379" y="74104"/>
                </a:cubicBezTo>
                <a:cubicBezTo>
                  <a:pt x="11787" y="106912"/>
                  <a:pt x="45654" y="197929"/>
                  <a:pt x="45654" y="197929"/>
                </a:cubicBezTo>
                <a:cubicBezTo>
                  <a:pt x="50946" y="214862"/>
                  <a:pt x="43008" y="187346"/>
                  <a:pt x="36129" y="175704"/>
                </a:cubicBezTo>
                <a:cubicBezTo>
                  <a:pt x="29250" y="164062"/>
                  <a:pt x="11258" y="150833"/>
                  <a:pt x="4379" y="128079"/>
                </a:cubicBezTo>
                <a:cubicBezTo>
                  <a:pt x="-2500" y="105325"/>
                  <a:pt x="1204" y="10075"/>
                  <a:pt x="1204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B6FE7A2D-1C5C-8DE1-5DE6-8F99933E5F78}"/>
              </a:ext>
            </a:extLst>
          </p:cNvPr>
          <p:cNvSpPr/>
          <p:nvPr/>
        </p:nvSpPr>
        <p:spPr>
          <a:xfrm>
            <a:off x="4473559" y="7397093"/>
            <a:ext cx="72459" cy="146862"/>
          </a:xfrm>
          <a:custGeom>
            <a:avLst/>
            <a:gdLst>
              <a:gd name="connsiteX0" fmla="*/ 16 w 72459"/>
              <a:gd name="connsiteY0" fmla="*/ 657 h 146862"/>
              <a:gd name="connsiteX1" fmla="*/ 66691 w 72459"/>
              <a:gd name="connsiteY1" fmla="*/ 143532 h 146862"/>
              <a:gd name="connsiteX2" fmla="*/ 60341 w 72459"/>
              <a:gd name="connsiteY2" fmla="*/ 92732 h 146862"/>
              <a:gd name="connsiteX3" fmla="*/ 16 w 72459"/>
              <a:gd name="connsiteY3" fmla="*/ 657 h 14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" h="146862">
                <a:moveTo>
                  <a:pt x="16" y="657"/>
                </a:moveTo>
                <a:cubicBezTo>
                  <a:pt x="1074" y="9124"/>
                  <a:pt x="56637" y="128186"/>
                  <a:pt x="66691" y="143532"/>
                </a:cubicBezTo>
                <a:cubicBezTo>
                  <a:pt x="76745" y="158878"/>
                  <a:pt x="73041" y="117603"/>
                  <a:pt x="60341" y="92732"/>
                </a:cubicBezTo>
                <a:cubicBezTo>
                  <a:pt x="47641" y="67861"/>
                  <a:pt x="-1042" y="-7810"/>
                  <a:pt x="16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D49D9839-2B89-9C2E-671E-87BC49266B10}"/>
              </a:ext>
            </a:extLst>
          </p:cNvPr>
          <p:cNvSpPr/>
          <p:nvPr/>
        </p:nvSpPr>
        <p:spPr>
          <a:xfrm>
            <a:off x="5718077" y="6736618"/>
            <a:ext cx="35951" cy="524445"/>
          </a:xfrm>
          <a:custGeom>
            <a:avLst/>
            <a:gdLst>
              <a:gd name="connsiteX0" fmla="*/ 28673 w 35951"/>
              <a:gd name="connsiteY0" fmla="*/ 732 h 524445"/>
              <a:gd name="connsiteX1" fmla="*/ 25498 w 35951"/>
              <a:gd name="connsiteY1" fmla="*/ 181707 h 524445"/>
              <a:gd name="connsiteX2" fmla="*/ 22323 w 35951"/>
              <a:gd name="connsiteY2" fmla="*/ 302357 h 524445"/>
              <a:gd name="connsiteX3" fmla="*/ 31848 w 35951"/>
              <a:gd name="connsiteY3" fmla="*/ 267432 h 524445"/>
              <a:gd name="connsiteX4" fmla="*/ 98 w 35951"/>
              <a:gd name="connsiteY4" fmla="*/ 521432 h 524445"/>
              <a:gd name="connsiteX5" fmla="*/ 22323 w 35951"/>
              <a:gd name="connsiteY5" fmla="*/ 397607 h 524445"/>
              <a:gd name="connsiteX6" fmla="*/ 35023 w 35951"/>
              <a:gd name="connsiteY6" fmla="*/ 254732 h 524445"/>
              <a:gd name="connsiteX7" fmla="*/ 28673 w 35951"/>
              <a:gd name="connsiteY7" fmla="*/ 732 h 52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1" h="524445">
                <a:moveTo>
                  <a:pt x="28673" y="732"/>
                </a:moveTo>
                <a:cubicBezTo>
                  <a:pt x="27086" y="-11439"/>
                  <a:pt x="26556" y="131436"/>
                  <a:pt x="25498" y="181707"/>
                </a:cubicBezTo>
                <a:cubicBezTo>
                  <a:pt x="24440" y="231978"/>
                  <a:pt x="21265" y="288070"/>
                  <a:pt x="22323" y="302357"/>
                </a:cubicBezTo>
                <a:cubicBezTo>
                  <a:pt x="23381" y="316644"/>
                  <a:pt x="35552" y="230920"/>
                  <a:pt x="31848" y="267432"/>
                </a:cubicBezTo>
                <a:cubicBezTo>
                  <a:pt x="28144" y="303944"/>
                  <a:pt x="1685" y="499736"/>
                  <a:pt x="98" y="521432"/>
                </a:cubicBezTo>
                <a:cubicBezTo>
                  <a:pt x="-1489" y="543128"/>
                  <a:pt x="16502" y="442057"/>
                  <a:pt x="22323" y="397607"/>
                </a:cubicBezTo>
                <a:cubicBezTo>
                  <a:pt x="28144" y="353157"/>
                  <a:pt x="31319" y="318761"/>
                  <a:pt x="35023" y="254732"/>
                </a:cubicBezTo>
                <a:cubicBezTo>
                  <a:pt x="38727" y="190703"/>
                  <a:pt x="30260" y="12903"/>
                  <a:pt x="28673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21538486-85F2-F965-87BD-C02E9ADA587F}"/>
              </a:ext>
            </a:extLst>
          </p:cNvPr>
          <p:cNvSpPr/>
          <p:nvPr/>
        </p:nvSpPr>
        <p:spPr>
          <a:xfrm>
            <a:off x="4263593" y="6816115"/>
            <a:ext cx="123623" cy="691492"/>
          </a:xfrm>
          <a:custGeom>
            <a:avLst/>
            <a:gdLst>
              <a:gd name="connsiteX0" fmla="*/ 432 w 123623"/>
              <a:gd name="connsiteY0" fmla="*/ 610 h 691492"/>
              <a:gd name="connsiteX1" fmla="*/ 3607 w 123623"/>
              <a:gd name="connsiteY1" fmla="*/ 248260 h 691492"/>
              <a:gd name="connsiteX2" fmla="*/ 9957 w 123623"/>
              <a:gd name="connsiteY2" fmla="*/ 232385 h 691492"/>
              <a:gd name="connsiteX3" fmla="*/ 57582 w 123623"/>
              <a:gd name="connsiteY3" fmla="*/ 429235 h 691492"/>
              <a:gd name="connsiteX4" fmla="*/ 41707 w 123623"/>
              <a:gd name="connsiteY4" fmla="*/ 391135 h 691492"/>
              <a:gd name="connsiteX5" fmla="*/ 121082 w 123623"/>
              <a:gd name="connsiteY5" fmla="*/ 676885 h 691492"/>
              <a:gd name="connsiteX6" fmla="*/ 95682 w 123623"/>
              <a:gd name="connsiteY6" fmla="*/ 616560 h 691492"/>
              <a:gd name="connsiteX7" fmla="*/ 13132 w 123623"/>
              <a:gd name="connsiteY7" fmla="*/ 330810 h 691492"/>
              <a:gd name="connsiteX8" fmla="*/ 432 w 123623"/>
              <a:gd name="connsiteY8" fmla="*/ 610 h 6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23" h="691492">
                <a:moveTo>
                  <a:pt x="432" y="610"/>
                </a:moveTo>
                <a:cubicBezTo>
                  <a:pt x="-1155" y="-13148"/>
                  <a:pt x="2020" y="209631"/>
                  <a:pt x="3607" y="248260"/>
                </a:cubicBezTo>
                <a:cubicBezTo>
                  <a:pt x="5194" y="286889"/>
                  <a:pt x="961" y="202223"/>
                  <a:pt x="9957" y="232385"/>
                </a:cubicBezTo>
                <a:cubicBezTo>
                  <a:pt x="18953" y="262548"/>
                  <a:pt x="52290" y="402777"/>
                  <a:pt x="57582" y="429235"/>
                </a:cubicBezTo>
                <a:cubicBezTo>
                  <a:pt x="62874" y="455693"/>
                  <a:pt x="31124" y="349860"/>
                  <a:pt x="41707" y="391135"/>
                </a:cubicBezTo>
                <a:cubicBezTo>
                  <a:pt x="52290" y="432410"/>
                  <a:pt x="112086" y="639314"/>
                  <a:pt x="121082" y="676885"/>
                </a:cubicBezTo>
                <a:cubicBezTo>
                  <a:pt x="130078" y="714456"/>
                  <a:pt x="113674" y="674239"/>
                  <a:pt x="95682" y="616560"/>
                </a:cubicBezTo>
                <a:cubicBezTo>
                  <a:pt x="77690" y="558881"/>
                  <a:pt x="29007" y="425531"/>
                  <a:pt x="13132" y="330810"/>
                </a:cubicBezTo>
                <a:cubicBezTo>
                  <a:pt x="-2743" y="236089"/>
                  <a:pt x="2019" y="14368"/>
                  <a:pt x="432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F2821955-66A1-F9F1-29C2-9EFAF89C8CF9}"/>
              </a:ext>
            </a:extLst>
          </p:cNvPr>
          <p:cNvSpPr/>
          <p:nvPr/>
        </p:nvSpPr>
        <p:spPr>
          <a:xfrm>
            <a:off x="4822442" y="7835873"/>
            <a:ext cx="455778" cy="109918"/>
          </a:xfrm>
          <a:custGeom>
            <a:avLst/>
            <a:gdLst>
              <a:gd name="connsiteX0" fmla="*/ 383 w 455778"/>
              <a:gd name="connsiteY0" fmla="*/ 50827 h 109918"/>
              <a:gd name="connsiteX1" fmla="*/ 228983 w 455778"/>
              <a:gd name="connsiteY1" fmla="*/ 107977 h 109918"/>
              <a:gd name="connsiteX2" fmla="*/ 175008 w 455778"/>
              <a:gd name="connsiteY2" fmla="*/ 95277 h 109918"/>
              <a:gd name="connsiteX3" fmla="*/ 451233 w 455778"/>
              <a:gd name="connsiteY3" fmla="*/ 82577 h 109918"/>
              <a:gd name="connsiteX4" fmla="*/ 330583 w 455778"/>
              <a:gd name="connsiteY4" fmla="*/ 79402 h 109918"/>
              <a:gd name="connsiteX5" fmla="*/ 117858 w 455778"/>
              <a:gd name="connsiteY5" fmla="*/ 27 h 109918"/>
              <a:gd name="connsiteX6" fmla="*/ 336933 w 455778"/>
              <a:gd name="connsiteY6" fmla="*/ 88927 h 109918"/>
              <a:gd name="connsiteX7" fmla="*/ 178183 w 455778"/>
              <a:gd name="connsiteY7" fmla="*/ 92102 h 109918"/>
              <a:gd name="connsiteX8" fmla="*/ 383 w 455778"/>
              <a:gd name="connsiteY8" fmla="*/ 50827 h 1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778" h="109918">
                <a:moveTo>
                  <a:pt x="383" y="50827"/>
                </a:moveTo>
                <a:cubicBezTo>
                  <a:pt x="8850" y="53473"/>
                  <a:pt x="199879" y="100569"/>
                  <a:pt x="228983" y="107977"/>
                </a:cubicBezTo>
                <a:cubicBezTo>
                  <a:pt x="258087" y="115385"/>
                  <a:pt x="137966" y="99510"/>
                  <a:pt x="175008" y="95277"/>
                </a:cubicBezTo>
                <a:cubicBezTo>
                  <a:pt x="212050" y="91044"/>
                  <a:pt x="425304" y="85223"/>
                  <a:pt x="451233" y="82577"/>
                </a:cubicBezTo>
                <a:cubicBezTo>
                  <a:pt x="477162" y="79931"/>
                  <a:pt x="386146" y="93160"/>
                  <a:pt x="330583" y="79402"/>
                </a:cubicBezTo>
                <a:cubicBezTo>
                  <a:pt x="275021" y="65644"/>
                  <a:pt x="116800" y="-1561"/>
                  <a:pt x="117858" y="27"/>
                </a:cubicBezTo>
                <a:cubicBezTo>
                  <a:pt x="118916" y="1615"/>
                  <a:pt x="326879" y="73581"/>
                  <a:pt x="336933" y="88927"/>
                </a:cubicBezTo>
                <a:cubicBezTo>
                  <a:pt x="346987" y="104273"/>
                  <a:pt x="230571" y="99510"/>
                  <a:pt x="178183" y="92102"/>
                </a:cubicBezTo>
                <a:cubicBezTo>
                  <a:pt x="125796" y="84694"/>
                  <a:pt x="-8084" y="48181"/>
                  <a:pt x="383" y="5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B37F36D0-2E3A-B33B-E19F-381395100A13}"/>
              </a:ext>
            </a:extLst>
          </p:cNvPr>
          <p:cNvSpPr/>
          <p:nvPr/>
        </p:nvSpPr>
        <p:spPr>
          <a:xfrm>
            <a:off x="5416519" y="7023069"/>
            <a:ext cx="48017" cy="127103"/>
          </a:xfrm>
          <a:custGeom>
            <a:avLst/>
            <a:gdLst>
              <a:gd name="connsiteX0" fmla="*/ 47656 w 48017"/>
              <a:gd name="connsiteY0" fmla="*/ 31 h 127103"/>
              <a:gd name="connsiteX1" fmla="*/ 22256 w 48017"/>
              <a:gd name="connsiteY1" fmla="*/ 82581 h 127103"/>
              <a:gd name="connsiteX2" fmla="*/ 28606 w 48017"/>
              <a:gd name="connsiteY2" fmla="*/ 127031 h 127103"/>
              <a:gd name="connsiteX3" fmla="*/ 31 w 48017"/>
              <a:gd name="connsiteY3" fmla="*/ 73056 h 127103"/>
              <a:gd name="connsiteX4" fmla="*/ 47656 w 48017"/>
              <a:gd name="connsiteY4" fmla="*/ 31 h 12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7" h="127103">
                <a:moveTo>
                  <a:pt x="47656" y="31"/>
                </a:moveTo>
                <a:cubicBezTo>
                  <a:pt x="51360" y="1618"/>
                  <a:pt x="25431" y="61414"/>
                  <a:pt x="22256" y="82581"/>
                </a:cubicBezTo>
                <a:cubicBezTo>
                  <a:pt x="19081" y="103748"/>
                  <a:pt x="32310" y="128618"/>
                  <a:pt x="28606" y="127031"/>
                </a:cubicBezTo>
                <a:cubicBezTo>
                  <a:pt x="24902" y="125444"/>
                  <a:pt x="-1027" y="88402"/>
                  <a:pt x="31" y="73056"/>
                </a:cubicBezTo>
                <a:cubicBezTo>
                  <a:pt x="1089" y="57710"/>
                  <a:pt x="43952" y="-1556"/>
                  <a:pt x="476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A9416D13-B241-1B71-B519-4E91D6630B21}"/>
              </a:ext>
            </a:extLst>
          </p:cNvPr>
          <p:cNvSpPr/>
          <p:nvPr/>
        </p:nvSpPr>
        <p:spPr>
          <a:xfrm>
            <a:off x="4562463" y="7029450"/>
            <a:ext cx="44644" cy="98425"/>
          </a:xfrm>
          <a:custGeom>
            <a:avLst/>
            <a:gdLst>
              <a:gd name="connsiteX0" fmla="*/ 19062 w 44644"/>
              <a:gd name="connsiteY0" fmla="*/ 0 h 98425"/>
              <a:gd name="connsiteX1" fmla="*/ 15887 w 44644"/>
              <a:gd name="connsiteY1" fmla="*/ 60325 h 98425"/>
              <a:gd name="connsiteX2" fmla="*/ 44462 w 44644"/>
              <a:gd name="connsiteY2" fmla="*/ 98425 h 98425"/>
              <a:gd name="connsiteX3" fmla="*/ 12 w 44644"/>
              <a:gd name="connsiteY3" fmla="*/ 60325 h 98425"/>
              <a:gd name="connsiteX4" fmla="*/ 19062 w 44644"/>
              <a:gd name="connsiteY4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4" h="98425">
                <a:moveTo>
                  <a:pt x="19062" y="0"/>
                </a:moveTo>
                <a:cubicBezTo>
                  <a:pt x="21708" y="0"/>
                  <a:pt x="11654" y="43921"/>
                  <a:pt x="15887" y="60325"/>
                </a:cubicBezTo>
                <a:cubicBezTo>
                  <a:pt x="20120" y="76729"/>
                  <a:pt x="47108" y="98425"/>
                  <a:pt x="44462" y="98425"/>
                </a:cubicBezTo>
                <a:cubicBezTo>
                  <a:pt x="41816" y="98425"/>
                  <a:pt x="541" y="76200"/>
                  <a:pt x="12" y="60325"/>
                </a:cubicBezTo>
                <a:cubicBezTo>
                  <a:pt x="-517" y="44450"/>
                  <a:pt x="16416" y="0"/>
                  <a:pt x="190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37DAD58E-4550-E9C8-6B47-3BF891CD1DE2}"/>
              </a:ext>
            </a:extLst>
          </p:cNvPr>
          <p:cNvSpPr/>
          <p:nvPr/>
        </p:nvSpPr>
        <p:spPr>
          <a:xfrm>
            <a:off x="5572121" y="7102415"/>
            <a:ext cx="55331" cy="111380"/>
          </a:xfrm>
          <a:custGeom>
            <a:avLst/>
            <a:gdLst>
              <a:gd name="connsiteX0" fmla="*/ 4 w 55331"/>
              <a:gd name="connsiteY0" fmla="*/ 60 h 111380"/>
              <a:gd name="connsiteX1" fmla="*/ 50804 w 55331"/>
              <a:gd name="connsiteY1" fmla="*/ 79435 h 111380"/>
              <a:gd name="connsiteX2" fmla="*/ 44454 w 55331"/>
              <a:gd name="connsiteY2" fmla="*/ 111185 h 111380"/>
              <a:gd name="connsiteX3" fmla="*/ 53979 w 55331"/>
              <a:gd name="connsiteY3" fmla="*/ 66735 h 111380"/>
              <a:gd name="connsiteX4" fmla="*/ 4 w 55331"/>
              <a:gd name="connsiteY4" fmla="*/ 60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31" h="111380">
                <a:moveTo>
                  <a:pt x="4" y="60"/>
                </a:moveTo>
                <a:cubicBezTo>
                  <a:pt x="-525" y="2177"/>
                  <a:pt x="43396" y="60914"/>
                  <a:pt x="50804" y="79435"/>
                </a:cubicBezTo>
                <a:cubicBezTo>
                  <a:pt x="58212" y="97956"/>
                  <a:pt x="43925" y="113302"/>
                  <a:pt x="44454" y="111185"/>
                </a:cubicBezTo>
                <a:cubicBezTo>
                  <a:pt x="44983" y="109068"/>
                  <a:pt x="59800" y="81022"/>
                  <a:pt x="53979" y="66735"/>
                </a:cubicBezTo>
                <a:cubicBezTo>
                  <a:pt x="48158" y="52448"/>
                  <a:pt x="533" y="-2057"/>
                  <a:pt x="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3EB24C12-FFB6-BF73-3B5D-C0E2715A41B5}"/>
              </a:ext>
            </a:extLst>
          </p:cNvPr>
          <p:cNvSpPr/>
          <p:nvPr/>
        </p:nvSpPr>
        <p:spPr>
          <a:xfrm>
            <a:off x="4378308" y="6908800"/>
            <a:ext cx="73190" cy="79375"/>
          </a:xfrm>
          <a:custGeom>
            <a:avLst/>
            <a:gdLst>
              <a:gd name="connsiteX0" fmla="*/ 17 w 73190"/>
              <a:gd name="connsiteY0" fmla="*/ 0 h 79375"/>
              <a:gd name="connsiteX1" fmla="*/ 57167 w 73190"/>
              <a:gd name="connsiteY1" fmla="*/ 44450 h 79375"/>
              <a:gd name="connsiteX2" fmla="*/ 73042 w 73190"/>
              <a:gd name="connsiteY2" fmla="*/ 79375 h 79375"/>
              <a:gd name="connsiteX3" fmla="*/ 63517 w 73190"/>
              <a:gd name="connsiteY3" fmla="*/ 44450 h 79375"/>
              <a:gd name="connsiteX4" fmla="*/ 17 w 73190"/>
              <a:gd name="connsiteY4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90" h="79375">
                <a:moveTo>
                  <a:pt x="17" y="0"/>
                </a:moveTo>
                <a:cubicBezTo>
                  <a:pt x="-1041" y="0"/>
                  <a:pt x="44996" y="31221"/>
                  <a:pt x="57167" y="44450"/>
                </a:cubicBezTo>
                <a:cubicBezTo>
                  <a:pt x="69338" y="57679"/>
                  <a:pt x="71984" y="79375"/>
                  <a:pt x="73042" y="79375"/>
                </a:cubicBezTo>
                <a:cubicBezTo>
                  <a:pt x="74100" y="79375"/>
                  <a:pt x="69338" y="54504"/>
                  <a:pt x="63517" y="44450"/>
                </a:cubicBezTo>
                <a:cubicBezTo>
                  <a:pt x="57696" y="34396"/>
                  <a:pt x="1075" y="0"/>
                  <a:pt x="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852B27EA-B3EA-FCC1-F219-7BFCA477F6F3}"/>
              </a:ext>
            </a:extLst>
          </p:cNvPr>
          <p:cNvSpPr/>
          <p:nvPr/>
        </p:nvSpPr>
        <p:spPr>
          <a:xfrm>
            <a:off x="5320754" y="7058022"/>
            <a:ext cx="35503" cy="98461"/>
          </a:xfrm>
          <a:custGeom>
            <a:avLst/>
            <a:gdLst>
              <a:gd name="connsiteX0" fmla="*/ 10071 w 35503"/>
              <a:gd name="connsiteY0" fmla="*/ 3 h 98461"/>
              <a:gd name="connsiteX1" fmla="*/ 6896 w 35503"/>
              <a:gd name="connsiteY1" fmla="*/ 79378 h 98461"/>
              <a:gd name="connsiteX2" fmla="*/ 35471 w 35503"/>
              <a:gd name="connsiteY2" fmla="*/ 98428 h 98461"/>
              <a:gd name="connsiteX3" fmla="*/ 546 w 35503"/>
              <a:gd name="connsiteY3" fmla="*/ 82553 h 98461"/>
              <a:gd name="connsiteX4" fmla="*/ 10071 w 35503"/>
              <a:gd name="connsiteY4" fmla="*/ 3 h 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3" h="98461">
                <a:moveTo>
                  <a:pt x="10071" y="3"/>
                </a:moveTo>
                <a:cubicBezTo>
                  <a:pt x="11129" y="-526"/>
                  <a:pt x="2663" y="62974"/>
                  <a:pt x="6896" y="79378"/>
                </a:cubicBezTo>
                <a:cubicBezTo>
                  <a:pt x="11129" y="95782"/>
                  <a:pt x="36529" y="97899"/>
                  <a:pt x="35471" y="98428"/>
                </a:cubicBezTo>
                <a:cubicBezTo>
                  <a:pt x="34413" y="98957"/>
                  <a:pt x="3721" y="93136"/>
                  <a:pt x="546" y="82553"/>
                </a:cubicBezTo>
                <a:cubicBezTo>
                  <a:pt x="-2629" y="71970"/>
                  <a:pt x="9013" y="532"/>
                  <a:pt x="1007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C27CD819-E1DE-F4B2-6AA2-1A231E5F2026}"/>
              </a:ext>
            </a:extLst>
          </p:cNvPr>
          <p:cNvSpPr/>
          <p:nvPr/>
        </p:nvSpPr>
        <p:spPr>
          <a:xfrm>
            <a:off x="4577354" y="7267209"/>
            <a:ext cx="39103" cy="131505"/>
          </a:xfrm>
          <a:custGeom>
            <a:avLst/>
            <a:gdLst>
              <a:gd name="connsiteX0" fmla="*/ 996 w 39103"/>
              <a:gd name="connsiteY0" fmla="*/ 366 h 131505"/>
              <a:gd name="connsiteX1" fmla="*/ 4171 w 39103"/>
              <a:gd name="connsiteY1" fmla="*/ 70216 h 131505"/>
              <a:gd name="connsiteX2" fmla="*/ 39096 w 39103"/>
              <a:gd name="connsiteY2" fmla="*/ 130541 h 131505"/>
              <a:gd name="connsiteX3" fmla="*/ 7346 w 39103"/>
              <a:gd name="connsiteY3" fmla="*/ 101966 h 131505"/>
              <a:gd name="connsiteX4" fmla="*/ 996 w 39103"/>
              <a:gd name="connsiteY4" fmla="*/ 366 h 1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" h="131505">
                <a:moveTo>
                  <a:pt x="996" y="366"/>
                </a:moveTo>
                <a:cubicBezTo>
                  <a:pt x="467" y="-4926"/>
                  <a:pt x="-2179" y="48520"/>
                  <a:pt x="4171" y="70216"/>
                </a:cubicBezTo>
                <a:cubicBezTo>
                  <a:pt x="10521" y="91912"/>
                  <a:pt x="38567" y="125249"/>
                  <a:pt x="39096" y="130541"/>
                </a:cubicBezTo>
                <a:cubicBezTo>
                  <a:pt x="39625" y="135833"/>
                  <a:pt x="13696" y="118370"/>
                  <a:pt x="7346" y="101966"/>
                </a:cubicBezTo>
                <a:cubicBezTo>
                  <a:pt x="996" y="85562"/>
                  <a:pt x="1525" y="5658"/>
                  <a:pt x="996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6F01BF98-62B6-ED77-6516-E06ACD8137DD}"/>
              </a:ext>
            </a:extLst>
          </p:cNvPr>
          <p:cNvSpPr/>
          <p:nvPr/>
        </p:nvSpPr>
        <p:spPr>
          <a:xfrm>
            <a:off x="5603815" y="7318372"/>
            <a:ext cx="38181" cy="127011"/>
          </a:xfrm>
          <a:custGeom>
            <a:avLst/>
            <a:gdLst>
              <a:gd name="connsiteX0" fmla="*/ 60 w 38181"/>
              <a:gd name="connsiteY0" fmla="*/ 3 h 127011"/>
              <a:gd name="connsiteX1" fmla="*/ 28635 w 38181"/>
              <a:gd name="connsiteY1" fmla="*/ 82553 h 127011"/>
              <a:gd name="connsiteX2" fmla="*/ 60 w 38181"/>
              <a:gd name="connsiteY2" fmla="*/ 127003 h 127011"/>
              <a:gd name="connsiteX3" fmla="*/ 38160 w 38181"/>
              <a:gd name="connsiteY3" fmla="*/ 79378 h 127011"/>
              <a:gd name="connsiteX4" fmla="*/ 60 w 38181"/>
              <a:gd name="connsiteY4" fmla="*/ 3 h 1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1" h="127011">
                <a:moveTo>
                  <a:pt x="60" y="3"/>
                </a:moveTo>
                <a:cubicBezTo>
                  <a:pt x="-1527" y="532"/>
                  <a:pt x="28635" y="61386"/>
                  <a:pt x="28635" y="82553"/>
                </a:cubicBezTo>
                <a:cubicBezTo>
                  <a:pt x="28635" y="103720"/>
                  <a:pt x="-1527" y="127532"/>
                  <a:pt x="60" y="127003"/>
                </a:cubicBezTo>
                <a:cubicBezTo>
                  <a:pt x="1647" y="126474"/>
                  <a:pt x="37102" y="97369"/>
                  <a:pt x="38160" y="79378"/>
                </a:cubicBezTo>
                <a:cubicBezTo>
                  <a:pt x="39218" y="61387"/>
                  <a:pt x="1647" y="-526"/>
                  <a:pt x="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48EC06A4-0F34-E056-42C8-04F16AB3E854}"/>
              </a:ext>
            </a:extLst>
          </p:cNvPr>
          <p:cNvSpPr/>
          <p:nvPr/>
        </p:nvSpPr>
        <p:spPr>
          <a:xfrm>
            <a:off x="5339877" y="7530990"/>
            <a:ext cx="309057" cy="241658"/>
          </a:xfrm>
          <a:custGeom>
            <a:avLst/>
            <a:gdLst>
              <a:gd name="connsiteX0" fmla="*/ 308448 w 309057"/>
              <a:gd name="connsiteY0" fmla="*/ 110 h 241658"/>
              <a:gd name="connsiteX1" fmla="*/ 152873 w 309057"/>
              <a:gd name="connsiteY1" fmla="*/ 130285 h 241658"/>
              <a:gd name="connsiteX2" fmla="*/ 473 w 309057"/>
              <a:gd name="connsiteY2" fmla="*/ 241410 h 241658"/>
              <a:gd name="connsiteX3" fmla="*/ 108423 w 309057"/>
              <a:gd name="connsiteY3" fmla="*/ 158860 h 241658"/>
              <a:gd name="connsiteX4" fmla="*/ 203673 w 309057"/>
              <a:gd name="connsiteY4" fmla="*/ 108060 h 241658"/>
              <a:gd name="connsiteX5" fmla="*/ 308448 w 309057"/>
              <a:gd name="connsiteY5" fmla="*/ 110 h 2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57" h="241658">
                <a:moveTo>
                  <a:pt x="308448" y="110"/>
                </a:moveTo>
                <a:cubicBezTo>
                  <a:pt x="299981" y="3814"/>
                  <a:pt x="204202" y="90068"/>
                  <a:pt x="152873" y="130285"/>
                </a:cubicBezTo>
                <a:cubicBezTo>
                  <a:pt x="101544" y="170502"/>
                  <a:pt x="7881" y="236648"/>
                  <a:pt x="473" y="241410"/>
                </a:cubicBezTo>
                <a:cubicBezTo>
                  <a:pt x="-6935" y="246173"/>
                  <a:pt x="74556" y="181085"/>
                  <a:pt x="108423" y="158860"/>
                </a:cubicBezTo>
                <a:cubicBezTo>
                  <a:pt x="142290" y="136635"/>
                  <a:pt x="172452" y="129227"/>
                  <a:pt x="203673" y="108060"/>
                </a:cubicBezTo>
                <a:cubicBezTo>
                  <a:pt x="234894" y="86893"/>
                  <a:pt x="316915" y="-3594"/>
                  <a:pt x="308448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46A2BFA-5690-C1FA-9025-83183BFEC842}"/>
              </a:ext>
            </a:extLst>
          </p:cNvPr>
          <p:cNvSpPr/>
          <p:nvPr/>
        </p:nvSpPr>
        <p:spPr>
          <a:xfrm>
            <a:off x="4536844" y="7606803"/>
            <a:ext cx="375890" cy="375270"/>
          </a:xfrm>
          <a:custGeom>
            <a:avLst/>
            <a:gdLst>
              <a:gd name="connsiteX0" fmla="*/ 231 w 375890"/>
              <a:gd name="connsiteY0" fmla="*/ 497 h 375270"/>
              <a:gd name="connsiteX1" fmla="*/ 143106 w 375890"/>
              <a:gd name="connsiteY1" fmla="*/ 146547 h 375270"/>
              <a:gd name="connsiteX2" fmla="*/ 136756 w 375890"/>
              <a:gd name="connsiteY2" fmla="*/ 152897 h 375270"/>
              <a:gd name="connsiteX3" fmla="*/ 228831 w 375890"/>
              <a:gd name="connsiteY3" fmla="*/ 248147 h 375270"/>
              <a:gd name="connsiteX4" fmla="*/ 200256 w 375890"/>
              <a:gd name="connsiteY4" fmla="*/ 206872 h 375270"/>
              <a:gd name="connsiteX5" fmla="*/ 371706 w 375890"/>
              <a:gd name="connsiteY5" fmla="*/ 371972 h 375270"/>
              <a:gd name="connsiteX6" fmla="*/ 311381 w 375890"/>
              <a:gd name="connsiteY6" fmla="*/ 308472 h 375270"/>
              <a:gd name="connsiteX7" fmla="*/ 181206 w 375890"/>
              <a:gd name="connsiteY7" fmla="*/ 203697 h 375270"/>
              <a:gd name="connsiteX8" fmla="*/ 231 w 375890"/>
              <a:gd name="connsiteY8" fmla="*/ 497 h 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890" h="375270">
                <a:moveTo>
                  <a:pt x="231" y="497"/>
                </a:moveTo>
                <a:cubicBezTo>
                  <a:pt x="-6119" y="-9028"/>
                  <a:pt x="120352" y="121147"/>
                  <a:pt x="143106" y="146547"/>
                </a:cubicBezTo>
                <a:cubicBezTo>
                  <a:pt x="165860" y="171947"/>
                  <a:pt x="122469" y="135964"/>
                  <a:pt x="136756" y="152897"/>
                </a:cubicBezTo>
                <a:cubicBezTo>
                  <a:pt x="151043" y="169830"/>
                  <a:pt x="218248" y="239151"/>
                  <a:pt x="228831" y="248147"/>
                </a:cubicBezTo>
                <a:cubicBezTo>
                  <a:pt x="239414" y="257143"/>
                  <a:pt x="176444" y="186235"/>
                  <a:pt x="200256" y="206872"/>
                </a:cubicBezTo>
                <a:cubicBezTo>
                  <a:pt x="224068" y="227509"/>
                  <a:pt x="353185" y="355039"/>
                  <a:pt x="371706" y="371972"/>
                </a:cubicBezTo>
                <a:cubicBezTo>
                  <a:pt x="390227" y="388905"/>
                  <a:pt x="343131" y="336518"/>
                  <a:pt x="311381" y="308472"/>
                </a:cubicBezTo>
                <a:cubicBezTo>
                  <a:pt x="279631" y="280426"/>
                  <a:pt x="231477" y="249205"/>
                  <a:pt x="181206" y="203697"/>
                </a:cubicBezTo>
                <a:cubicBezTo>
                  <a:pt x="130935" y="158189"/>
                  <a:pt x="6581" y="10022"/>
                  <a:pt x="231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D088EEC2-030A-9A3E-72A4-8893F5FB88A4}"/>
              </a:ext>
            </a:extLst>
          </p:cNvPr>
          <p:cNvSpPr/>
          <p:nvPr/>
        </p:nvSpPr>
        <p:spPr>
          <a:xfrm>
            <a:off x="4219775" y="6794320"/>
            <a:ext cx="143631" cy="782718"/>
          </a:xfrm>
          <a:custGeom>
            <a:avLst/>
            <a:gdLst>
              <a:gd name="connsiteX0" fmla="*/ 9325 w 143631"/>
              <a:gd name="connsiteY0" fmla="*/ 180 h 782718"/>
              <a:gd name="connsiteX1" fmla="*/ 15675 w 143631"/>
              <a:gd name="connsiteY1" fmla="*/ 266880 h 782718"/>
              <a:gd name="connsiteX2" fmla="*/ 66475 w 143631"/>
              <a:gd name="connsiteY2" fmla="*/ 495480 h 782718"/>
              <a:gd name="connsiteX3" fmla="*/ 53775 w 143631"/>
              <a:gd name="connsiteY3" fmla="*/ 454205 h 782718"/>
              <a:gd name="connsiteX4" fmla="*/ 139500 w 143631"/>
              <a:gd name="connsiteY4" fmla="*/ 768530 h 782718"/>
              <a:gd name="connsiteX5" fmla="*/ 117275 w 143631"/>
              <a:gd name="connsiteY5" fmla="*/ 685980 h 782718"/>
              <a:gd name="connsiteX6" fmla="*/ 6150 w 143631"/>
              <a:gd name="connsiteY6" fmla="*/ 308155 h 782718"/>
              <a:gd name="connsiteX7" fmla="*/ 9325 w 143631"/>
              <a:gd name="connsiteY7" fmla="*/ 180 h 7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1" h="782718">
                <a:moveTo>
                  <a:pt x="9325" y="180"/>
                </a:moveTo>
                <a:cubicBezTo>
                  <a:pt x="10912" y="-6699"/>
                  <a:pt x="6150" y="184330"/>
                  <a:pt x="15675" y="266880"/>
                </a:cubicBezTo>
                <a:cubicBezTo>
                  <a:pt x="25200" y="349430"/>
                  <a:pt x="60125" y="464259"/>
                  <a:pt x="66475" y="495480"/>
                </a:cubicBezTo>
                <a:cubicBezTo>
                  <a:pt x="72825" y="526701"/>
                  <a:pt x="41604" y="408697"/>
                  <a:pt x="53775" y="454205"/>
                </a:cubicBezTo>
                <a:cubicBezTo>
                  <a:pt x="65946" y="499713"/>
                  <a:pt x="128917" y="729901"/>
                  <a:pt x="139500" y="768530"/>
                </a:cubicBezTo>
                <a:cubicBezTo>
                  <a:pt x="150083" y="807159"/>
                  <a:pt x="139500" y="762709"/>
                  <a:pt x="117275" y="685980"/>
                </a:cubicBezTo>
                <a:cubicBezTo>
                  <a:pt x="95050" y="609251"/>
                  <a:pt x="20967" y="418751"/>
                  <a:pt x="6150" y="308155"/>
                </a:cubicBezTo>
                <a:cubicBezTo>
                  <a:pt x="-8667" y="197559"/>
                  <a:pt x="7738" y="7059"/>
                  <a:pt x="932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4193B24B-23BC-AD6C-8B2B-DDB5513AF183}"/>
              </a:ext>
            </a:extLst>
          </p:cNvPr>
          <p:cNvSpPr/>
          <p:nvPr/>
        </p:nvSpPr>
        <p:spPr>
          <a:xfrm>
            <a:off x="5707585" y="6734156"/>
            <a:ext cx="121724" cy="669552"/>
          </a:xfrm>
          <a:custGeom>
            <a:avLst/>
            <a:gdLst>
              <a:gd name="connsiteX0" fmla="*/ 121715 w 121724"/>
              <a:gd name="connsiteY0" fmla="*/ 19 h 669552"/>
              <a:gd name="connsiteX1" fmla="*/ 80440 w 121724"/>
              <a:gd name="connsiteY1" fmla="*/ 361969 h 669552"/>
              <a:gd name="connsiteX2" fmla="*/ 4240 w 121724"/>
              <a:gd name="connsiteY2" fmla="*/ 663594 h 669552"/>
              <a:gd name="connsiteX3" fmla="*/ 16940 w 121724"/>
              <a:gd name="connsiteY3" fmla="*/ 546119 h 669552"/>
              <a:gd name="connsiteX4" fmla="*/ 77265 w 121724"/>
              <a:gd name="connsiteY4" fmla="*/ 346094 h 669552"/>
              <a:gd name="connsiteX5" fmla="*/ 121715 w 121724"/>
              <a:gd name="connsiteY5" fmla="*/ 19 h 6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24" h="669552">
                <a:moveTo>
                  <a:pt x="121715" y="19"/>
                </a:moveTo>
                <a:cubicBezTo>
                  <a:pt x="122244" y="2665"/>
                  <a:pt x="100019" y="251373"/>
                  <a:pt x="80440" y="361969"/>
                </a:cubicBezTo>
                <a:cubicBezTo>
                  <a:pt x="60861" y="472565"/>
                  <a:pt x="14823" y="632902"/>
                  <a:pt x="4240" y="663594"/>
                </a:cubicBezTo>
                <a:cubicBezTo>
                  <a:pt x="-6343" y="694286"/>
                  <a:pt x="4769" y="599036"/>
                  <a:pt x="16940" y="546119"/>
                </a:cubicBezTo>
                <a:cubicBezTo>
                  <a:pt x="29111" y="493202"/>
                  <a:pt x="61919" y="433936"/>
                  <a:pt x="77265" y="346094"/>
                </a:cubicBezTo>
                <a:cubicBezTo>
                  <a:pt x="92611" y="258252"/>
                  <a:pt x="121186" y="-2627"/>
                  <a:pt x="12171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FDFF9E03-4A96-940A-FF2E-8B8B9612DE90}"/>
              </a:ext>
            </a:extLst>
          </p:cNvPr>
          <p:cNvSpPr/>
          <p:nvPr/>
        </p:nvSpPr>
        <p:spPr>
          <a:xfrm>
            <a:off x="4467225" y="7680325"/>
            <a:ext cx="311501" cy="283402"/>
          </a:xfrm>
          <a:custGeom>
            <a:avLst/>
            <a:gdLst>
              <a:gd name="connsiteX0" fmla="*/ 0 w 311501"/>
              <a:gd name="connsiteY0" fmla="*/ 0 h 283402"/>
              <a:gd name="connsiteX1" fmla="*/ 244475 w 311501"/>
              <a:gd name="connsiteY1" fmla="*/ 228600 h 283402"/>
              <a:gd name="connsiteX2" fmla="*/ 311150 w 311501"/>
              <a:gd name="connsiteY2" fmla="*/ 282575 h 283402"/>
              <a:gd name="connsiteX3" fmla="*/ 225425 w 311501"/>
              <a:gd name="connsiteY3" fmla="*/ 203200 h 283402"/>
              <a:gd name="connsiteX4" fmla="*/ 0 w 311501"/>
              <a:gd name="connsiteY4" fmla="*/ 0 h 2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01" h="283402">
                <a:moveTo>
                  <a:pt x="0" y="0"/>
                </a:moveTo>
                <a:lnTo>
                  <a:pt x="244475" y="228600"/>
                </a:lnTo>
                <a:cubicBezTo>
                  <a:pt x="296333" y="275696"/>
                  <a:pt x="314325" y="286808"/>
                  <a:pt x="311150" y="282575"/>
                </a:cubicBezTo>
                <a:cubicBezTo>
                  <a:pt x="307975" y="278342"/>
                  <a:pt x="225425" y="203200"/>
                  <a:pt x="22542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4B01607A-895A-9F24-E27F-888751ADDDAA}"/>
              </a:ext>
            </a:extLst>
          </p:cNvPr>
          <p:cNvSpPr/>
          <p:nvPr/>
        </p:nvSpPr>
        <p:spPr>
          <a:xfrm>
            <a:off x="5234837" y="7731051"/>
            <a:ext cx="257916" cy="178922"/>
          </a:xfrm>
          <a:custGeom>
            <a:avLst/>
            <a:gdLst>
              <a:gd name="connsiteX0" fmla="*/ 257913 w 257916"/>
              <a:gd name="connsiteY0" fmla="*/ 74 h 178922"/>
              <a:gd name="connsiteX1" fmla="*/ 7088 w 257916"/>
              <a:gd name="connsiteY1" fmla="*/ 174699 h 178922"/>
              <a:gd name="connsiteX2" fmla="*/ 64238 w 257916"/>
              <a:gd name="connsiteY2" fmla="*/ 127074 h 178922"/>
              <a:gd name="connsiteX3" fmla="*/ 13438 w 257916"/>
              <a:gd name="connsiteY3" fmla="*/ 152474 h 178922"/>
              <a:gd name="connsiteX4" fmla="*/ 257913 w 257916"/>
              <a:gd name="connsiteY4" fmla="*/ 74 h 1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16" h="178922">
                <a:moveTo>
                  <a:pt x="257913" y="74"/>
                </a:moveTo>
                <a:cubicBezTo>
                  <a:pt x="256855" y="3778"/>
                  <a:pt x="39367" y="153532"/>
                  <a:pt x="7088" y="174699"/>
                </a:cubicBezTo>
                <a:cubicBezTo>
                  <a:pt x="-25191" y="195866"/>
                  <a:pt x="63180" y="130778"/>
                  <a:pt x="64238" y="127074"/>
                </a:cubicBezTo>
                <a:cubicBezTo>
                  <a:pt x="65296" y="123370"/>
                  <a:pt x="-16195" y="172582"/>
                  <a:pt x="13438" y="152474"/>
                </a:cubicBezTo>
                <a:cubicBezTo>
                  <a:pt x="43071" y="132366"/>
                  <a:pt x="258971" y="-3630"/>
                  <a:pt x="25791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838258B7-539C-31D2-FBC9-8781B1F4A0A7}"/>
              </a:ext>
            </a:extLst>
          </p:cNvPr>
          <p:cNvSpPr/>
          <p:nvPr/>
        </p:nvSpPr>
        <p:spPr>
          <a:xfrm>
            <a:off x="4327315" y="6470522"/>
            <a:ext cx="530723" cy="102341"/>
          </a:xfrm>
          <a:custGeom>
            <a:avLst/>
            <a:gdLst>
              <a:gd name="connsiteX0" fmla="*/ 210 w 530723"/>
              <a:gd name="connsiteY0" fmla="*/ 128 h 102341"/>
              <a:gd name="connsiteX1" fmla="*/ 158960 w 530723"/>
              <a:gd name="connsiteY1" fmla="*/ 76328 h 102341"/>
              <a:gd name="connsiteX2" fmla="*/ 155785 w 530723"/>
              <a:gd name="connsiteY2" fmla="*/ 54103 h 102341"/>
              <a:gd name="connsiteX3" fmla="*/ 219285 w 530723"/>
              <a:gd name="connsiteY3" fmla="*/ 73153 h 102341"/>
              <a:gd name="connsiteX4" fmla="*/ 222460 w 530723"/>
              <a:gd name="connsiteY4" fmla="*/ 50928 h 102341"/>
              <a:gd name="connsiteX5" fmla="*/ 295485 w 530723"/>
              <a:gd name="connsiteY5" fmla="*/ 73153 h 102341"/>
              <a:gd name="connsiteX6" fmla="*/ 305010 w 530723"/>
              <a:gd name="connsiteY6" fmla="*/ 63628 h 102341"/>
              <a:gd name="connsiteX7" fmla="*/ 384385 w 530723"/>
              <a:gd name="connsiteY7" fmla="*/ 95378 h 102341"/>
              <a:gd name="connsiteX8" fmla="*/ 349460 w 530723"/>
              <a:gd name="connsiteY8" fmla="*/ 98553 h 102341"/>
              <a:gd name="connsiteX9" fmla="*/ 489160 w 530723"/>
              <a:gd name="connsiteY9" fmla="*/ 50928 h 102341"/>
              <a:gd name="connsiteX10" fmla="*/ 457410 w 530723"/>
              <a:gd name="connsiteY10" fmla="*/ 69978 h 102341"/>
              <a:gd name="connsiteX11" fmla="*/ 524085 w 530723"/>
              <a:gd name="connsiteY11" fmla="*/ 12828 h 102341"/>
              <a:gd name="connsiteX12" fmla="*/ 527260 w 530723"/>
              <a:gd name="connsiteY12" fmla="*/ 63628 h 102341"/>
              <a:gd name="connsiteX13" fmla="*/ 514560 w 530723"/>
              <a:gd name="connsiteY13" fmla="*/ 38228 h 102341"/>
              <a:gd name="connsiteX14" fmla="*/ 393910 w 530723"/>
              <a:gd name="connsiteY14" fmla="*/ 85853 h 102341"/>
              <a:gd name="connsiteX15" fmla="*/ 292310 w 530723"/>
              <a:gd name="connsiteY15" fmla="*/ 47753 h 102341"/>
              <a:gd name="connsiteX16" fmla="*/ 197060 w 530723"/>
              <a:gd name="connsiteY16" fmla="*/ 57278 h 102341"/>
              <a:gd name="connsiteX17" fmla="*/ 210 w 530723"/>
              <a:gd name="connsiteY17" fmla="*/ 128 h 1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0723" h="102341">
                <a:moveTo>
                  <a:pt x="210" y="128"/>
                </a:moveTo>
                <a:cubicBezTo>
                  <a:pt x="-6140" y="3303"/>
                  <a:pt x="133031" y="67332"/>
                  <a:pt x="158960" y="76328"/>
                </a:cubicBezTo>
                <a:cubicBezTo>
                  <a:pt x="184889" y="85324"/>
                  <a:pt x="145731" y="54632"/>
                  <a:pt x="155785" y="54103"/>
                </a:cubicBezTo>
                <a:cubicBezTo>
                  <a:pt x="165839" y="53574"/>
                  <a:pt x="208173" y="73682"/>
                  <a:pt x="219285" y="73153"/>
                </a:cubicBezTo>
                <a:cubicBezTo>
                  <a:pt x="230397" y="72624"/>
                  <a:pt x="209760" y="50928"/>
                  <a:pt x="222460" y="50928"/>
                </a:cubicBezTo>
                <a:cubicBezTo>
                  <a:pt x="235160" y="50928"/>
                  <a:pt x="295485" y="73153"/>
                  <a:pt x="295485" y="73153"/>
                </a:cubicBezTo>
                <a:cubicBezTo>
                  <a:pt x="309243" y="75270"/>
                  <a:pt x="290193" y="59924"/>
                  <a:pt x="305010" y="63628"/>
                </a:cubicBezTo>
                <a:cubicBezTo>
                  <a:pt x="319827" y="67332"/>
                  <a:pt x="376977" y="89557"/>
                  <a:pt x="384385" y="95378"/>
                </a:cubicBezTo>
                <a:cubicBezTo>
                  <a:pt x="391793" y="101199"/>
                  <a:pt x="331998" y="105961"/>
                  <a:pt x="349460" y="98553"/>
                </a:cubicBezTo>
                <a:cubicBezTo>
                  <a:pt x="366922" y="91145"/>
                  <a:pt x="471168" y="55691"/>
                  <a:pt x="489160" y="50928"/>
                </a:cubicBezTo>
                <a:cubicBezTo>
                  <a:pt x="507152" y="46166"/>
                  <a:pt x="451589" y="76328"/>
                  <a:pt x="457410" y="69978"/>
                </a:cubicBezTo>
                <a:cubicBezTo>
                  <a:pt x="463231" y="63628"/>
                  <a:pt x="512443" y="13886"/>
                  <a:pt x="524085" y="12828"/>
                </a:cubicBezTo>
                <a:cubicBezTo>
                  <a:pt x="535727" y="11770"/>
                  <a:pt x="528847" y="59395"/>
                  <a:pt x="527260" y="63628"/>
                </a:cubicBezTo>
                <a:cubicBezTo>
                  <a:pt x="525673" y="67861"/>
                  <a:pt x="536785" y="34524"/>
                  <a:pt x="514560" y="38228"/>
                </a:cubicBezTo>
                <a:cubicBezTo>
                  <a:pt x="492335" y="41932"/>
                  <a:pt x="430952" y="84266"/>
                  <a:pt x="393910" y="85853"/>
                </a:cubicBezTo>
                <a:cubicBezTo>
                  <a:pt x="356868" y="87441"/>
                  <a:pt x="325118" y="52516"/>
                  <a:pt x="292310" y="47753"/>
                </a:cubicBezTo>
                <a:cubicBezTo>
                  <a:pt x="259502" y="42990"/>
                  <a:pt x="239923" y="60982"/>
                  <a:pt x="197060" y="57278"/>
                </a:cubicBezTo>
                <a:cubicBezTo>
                  <a:pt x="154197" y="53574"/>
                  <a:pt x="6560" y="-3047"/>
                  <a:pt x="21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FE86E8E8-C5A0-9B8E-18A5-CCA35A2C283E}"/>
              </a:ext>
            </a:extLst>
          </p:cNvPr>
          <p:cNvSpPr/>
          <p:nvPr/>
        </p:nvSpPr>
        <p:spPr>
          <a:xfrm>
            <a:off x="4806016" y="6486284"/>
            <a:ext cx="387646" cy="83057"/>
          </a:xfrm>
          <a:custGeom>
            <a:avLst/>
            <a:gdLst>
              <a:gd name="connsiteX0" fmla="*/ 934 w 387646"/>
              <a:gd name="connsiteY0" fmla="*/ 241 h 83057"/>
              <a:gd name="connsiteX1" fmla="*/ 153334 w 387646"/>
              <a:gd name="connsiteY1" fmla="*/ 47866 h 83057"/>
              <a:gd name="connsiteX2" fmla="*/ 143809 w 387646"/>
              <a:gd name="connsiteY2" fmla="*/ 19291 h 83057"/>
              <a:gd name="connsiteX3" fmla="*/ 197784 w 387646"/>
              <a:gd name="connsiteY3" fmla="*/ 57391 h 83057"/>
              <a:gd name="connsiteX4" fmla="*/ 213659 w 387646"/>
              <a:gd name="connsiteY4" fmla="*/ 19291 h 83057"/>
              <a:gd name="connsiteX5" fmla="*/ 280334 w 387646"/>
              <a:gd name="connsiteY5" fmla="*/ 44691 h 83057"/>
              <a:gd name="connsiteX6" fmla="*/ 277159 w 387646"/>
              <a:gd name="connsiteY6" fmla="*/ 19291 h 83057"/>
              <a:gd name="connsiteX7" fmla="*/ 385109 w 387646"/>
              <a:gd name="connsiteY7" fmla="*/ 82791 h 83057"/>
              <a:gd name="connsiteX8" fmla="*/ 343834 w 387646"/>
              <a:gd name="connsiteY8" fmla="*/ 41516 h 83057"/>
              <a:gd name="connsiteX9" fmla="*/ 235884 w 387646"/>
              <a:gd name="connsiteY9" fmla="*/ 28816 h 83057"/>
              <a:gd name="connsiteX10" fmla="*/ 934 w 387646"/>
              <a:gd name="connsiteY10" fmla="*/ 241 h 8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46" h="83057">
                <a:moveTo>
                  <a:pt x="934" y="241"/>
                </a:moveTo>
                <a:cubicBezTo>
                  <a:pt x="-12824" y="3416"/>
                  <a:pt x="129522" y="44691"/>
                  <a:pt x="153334" y="47866"/>
                </a:cubicBezTo>
                <a:cubicBezTo>
                  <a:pt x="177147" y="51041"/>
                  <a:pt x="136401" y="17704"/>
                  <a:pt x="143809" y="19291"/>
                </a:cubicBezTo>
                <a:cubicBezTo>
                  <a:pt x="151217" y="20878"/>
                  <a:pt x="186142" y="57391"/>
                  <a:pt x="197784" y="57391"/>
                </a:cubicBezTo>
                <a:cubicBezTo>
                  <a:pt x="209426" y="57391"/>
                  <a:pt x="199901" y="21408"/>
                  <a:pt x="213659" y="19291"/>
                </a:cubicBezTo>
                <a:cubicBezTo>
                  <a:pt x="227417" y="17174"/>
                  <a:pt x="269751" y="44691"/>
                  <a:pt x="280334" y="44691"/>
                </a:cubicBezTo>
                <a:cubicBezTo>
                  <a:pt x="290917" y="44691"/>
                  <a:pt x="259697" y="12941"/>
                  <a:pt x="277159" y="19291"/>
                </a:cubicBezTo>
                <a:cubicBezTo>
                  <a:pt x="294621" y="25641"/>
                  <a:pt x="373997" y="79087"/>
                  <a:pt x="385109" y="82791"/>
                </a:cubicBezTo>
                <a:cubicBezTo>
                  <a:pt x="396221" y="86495"/>
                  <a:pt x="368705" y="50512"/>
                  <a:pt x="343834" y="41516"/>
                </a:cubicBezTo>
                <a:cubicBezTo>
                  <a:pt x="318963" y="32520"/>
                  <a:pt x="287742" y="31462"/>
                  <a:pt x="235884" y="28816"/>
                </a:cubicBezTo>
                <a:cubicBezTo>
                  <a:pt x="184026" y="26170"/>
                  <a:pt x="14692" y="-2934"/>
                  <a:pt x="934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CCECACA8-9AEA-9989-3DDA-883708258911}"/>
              </a:ext>
            </a:extLst>
          </p:cNvPr>
          <p:cNvSpPr/>
          <p:nvPr/>
        </p:nvSpPr>
        <p:spPr>
          <a:xfrm>
            <a:off x="5156145" y="6489666"/>
            <a:ext cx="385813" cy="65211"/>
          </a:xfrm>
          <a:custGeom>
            <a:avLst/>
            <a:gdLst>
              <a:gd name="connsiteX0" fmla="*/ 55 w 385813"/>
              <a:gd name="connsiteY0" fmla="*/ 34 h 65211"/>
              <a:gd name="connsiteX1" fmla="*/ 130230 w 385813"/>
              <a:gd name="connsiteY1" fmla="*/ 63534 h 65211"/>
              <a:gd name="connsiteX2" fmla="*/ 117530 w 385813"/>
              <a:gd name="connsiteY2" fmla="*/ 47659 h 65211"/>
              <a:gd name="connsiteX3" fmla="*/ 149280 w 385813"/>
              <a:gd name="connsiteY3" fmla="*/ 57184 h 65211"/>
              <a:gd name="connsiteX4" fmla="*/ 168330 w 385813"/>
              <a:gd name="connsiteY4" fmla="*/ 34959 h 65211"/>
              <a:gd name="connsiteX5" fmla="*/ 266755 w 385813"/>
              <a:gd name="connsiteY5" fmla="*/ 34959 h 65211"/>
              <a:gd name="connsiteX6" fmla="*/ 257230 w 385813"/>
              <a:gd name="connsiteY6" fmla="*/ 15909 h 65211"/>
              <a:gd name="connsiteX7" fmla="*/ 384230 w 385813"/>
              <a:gd name="connsiteY7" fmla="*/ 50834 h 65211"/>
              <a:gd name="connsiteX8" fmla="*/ 317555 w 385813"/>
              <a:gd name="connsiteY8" fmla="*/ 31784 h 65211"/>
              <a:gd name="connsiteX9" fmla="*/ 161980 w 385813"/>
              <a:gd name="connsiteY9" fmla="*/ 41309 h 65211"/>
              <a:gd name="connsiteX10" fmla="*/ 114355 w 385813"/>
              <a:gd name="connsiteY10" fmla="*/ 54009 h 65211"/>
              <a:gd name="connsiteX11" fmla="*/ 55 w 385813"/>
              <a:gd name="connsiteY11" fmla="*/ 34 h 6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813" h="65211">
                <a:moveTo>
                  <a:pt x="55" y="34"/>
                </a:moveTo>
                <a:cubicBezTo>
                  <a:pt x="2701" y="1622"/>
                  <a:pt x="110651" y="55596"/>
                  <a:pt x="130230" y="63534"/>
                </a:cubicBezTo>
                <a:cubicBezTo>
                  <a:pt x="149809" y="71472"/>
                  <a:pt x="114355" y="48717"/>
                  <a:pt x="117530" y="47659"/>
                </a:cubicBezTo>
                <a:cubicBezTo>
                  <a:pt x="120705" y="46601"/>
                  <a:pt x="140813" y="59301"/>
                  <a:pt x="149280" y="57184"/>
                </a:cubicBezTo>
                <a:cubicBezTo>
                  <a:pt x="157747" y="55067"/>
                  <a:pt x="148751" y="38663"/>
                  <a:pt x="168330" y="34959"/>
                </a:cubicBezTo>
                <a:cubicBezTo>
                  <a:pt x="187909" y="31255"/>
                  <a:pt x="251938" y="38134"/>
                  <a:pt x="266755" y="34959"/>
                </a:cubicBezTo>
                <a:cubicBezTo>
                  <a:pt x="281572" y="31784"/>
                  <a:pt x="237651" y="13263"/>
                  <a:pt x="257230" y="15909"/>
                </a:cubicBezTo>
                <a:cubicBezTo>
                  <a:pt x="276809" y="18555"/>
                  <a:pt x="374176" y="48188"/>
                  <a:pt x="384230" y="50834"/>
                </a:cubicBezTo>
                <a:cubicBezTo>
                  <a:pt x="394284" y="53480"/>
                  <a:pt x="354597" y="33372"/>
                  <a:pt x="317555" y="31784"/>
                </a:cubicBezTo>
                <a:cubicBezTo>
                  <a:pt x="280513" y="30197"/>
                  <a:pt x="195847" y="37605"/>
                  <a:pt x="161980" y="41309"/>
                </a:cubicBezTo>
                <a:cubicBezTo>
                  <a:pt x="128113" y="45013"/>
                  <a:pt x="138168" y="56126"/>
                  <a:pt x="114355" y="54009"/>
                </a:cubicBezTo>
                <a:cubicBezTo>
                  <a:pt x="90542" y="51892"/>
                  <a:pt x="-2591" y="-1554"/>
                  <a:pt x="5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E9EC36A8-5889-B0C2-7D87-1D8B0BC5EAD2}"/>
              </a:ext>
            </a:extLst>
          </p:cNvPr>
          <p:cNvSpPr/>
          <p:nvPr/>
        </p:nvSpPr>
        <p:spPr>
          <a:xfrm>
            <a:off x="5230201" y="6421355"/>
            <a:ext cx="295637" cy="118218"/>
          </a:xfrm>
          <a:custGeom>
            <a:avLst/>
            <a:gdLst>
              <a:gd name="connsiteX0" fmla="*/ 2199 w 295637"/>
              <a:gd name="connsiteY0" fmla="*/ 71520 h 118218"/>
              <a:gd name="connsiteX1" fmla="*/ 106974 w 295637"/>
              <a:gd name="connsiteY1" fmla="*/ 55645 h 118218"/>
              <a:gd name="connsiteX2" fmla="*/ 81574 w 295637"/>
              <a:gd name="connsiteY2" fmla="*/ 20720 h 118218"/>
              <a:gd name="connsiteX3" fmla="*/ 227624 w 295637"/>
              <a:gd name="connsiteY3" fmla="*/ 46120 h 118218"/>
              <a:gd name="connsiteX4" fmla="*/ 205399 w 295637"/>
              <a:gd name="connsiteY4" fmla="*/ 1670 h 118218"/>
              <a:gd name="connsiteX5" fmla="*/ 294299 w 295637"/>
              <a:gd name="connsiteY5" fmla="*/ 115970 h 118218"/>
              <a:gd name="connsiteX6" fmla="*/ 253024 w 295637"/>
              <a:gd name="connsiteY6" fmla="*/ 77870 h 118218"/>
              <a:gd name="connsiteX7" fmla="*/ 173649 w 295637"/>
              <a:gd name="connsiteY7" fmla="*/ 81045 h 118218"/>
              <a:gd name="connsiteX8" fmla="*/ 272074 w 295637"/>
              <a:gd name="connsiteY8" fmla="*/ 74695 h 118218"/>
              <a:gd name="connsiteX9" fmla="*/ 221274 w 295637"/>
              <a:gd name="connsiteY9" fmla="*/ 49295 h 118218"/>
              <a:gd name="connsiteX10" fmla="*/ 2199 w 295637"/>
              <a:gd name="connsiteY10" fmla="*/ 71520 h 1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37" h="118218">
                <a:moveTo>
                  <a:pt x="2199" y="71520"/>
                </a:moveTo>
                <a:cubicBezTo>
                  <a:pt x="-16851" y="72578"/>
                  <a:pt x="93745" y="64112"/>
                  <a:pt x="106974" y="55645"/>
                </a:cubicBezTo>
                <a:cubicBezTo>
                  <a:pt x="120203" y="47178"/>
                  <a:pt x="61466" y="22307"/>
                  <a:pt x="81574" y="20720"/>
                </a:cubicBezTo>
                <a:cubicBezTo>
                  <a:pt x="101682" y="19132"/>
                  <a:pt x="206987" y="49295"/>
                  <a:pt x="227624" y="46120"/>
                </a:cubicBezTo>
                <a:cubicBezTo>
                  <a:pt x="248262" y="42945"/>
                  <a:pt x="194287" y="-9972"/>
                  <a:pt x="205399" y="1670"/>
                </a:cubicBezTo>
                <a:cubicBezTo>
                  <a:pt x="216512" y="13312"/>
                  <a:pt x="286362" y="103270"/>
                  <a:pt x="294299" y="115970"/>
                </a:cubicBezTo>
                <a:cubicBezTo>
                  <a:pt x="302236" y="128670"/>
                  <a:pt x="273132" y="83691"/>
                  <a:pt x="253024" y="77870"/>
                </a:cubicBezTo>
                <a:cubicBezTo>
                  <a:pt x="232916" y="72049"/>
                  <a:pt x="170474" y="81574"/>
                  <a:pt x="173649" y="81045"/>
                </a:cubicBezTo>
                <a:cubicBezTo>
                  <a:pt x="176824" y="80516"/>
                  <a:pt x="264137" y="79987"/>
                  <a:pt x="272074" y="74695"/>
                </a:cubicBezTo>
                <a:cubicBezTo>
                  <a:pt x="280011" y="69403"/>
                  <a:pt x="263078" y="50882"/>
                  <a:pt x="221274" y="49295"/>
                </a:cubicBezTo>
                <a:cubicBezTo>
                  <a:pt x="179470" y="47708"/>
                  <a:pt x="21249" y="70462"/>
                  <a:pt x="2199" y="7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C75A8560-E75A-8C73-039F-BC83654F2391}"/>
              </a:ext>
            </a:extLst>
          </p:cNvPr>
          <p:cNvSpPr/>
          <p:nvPr/>
        </p:nvSpPr>
        <p:spPr>
          <a:xfrm>
            <a:off x="4752881" y="7737425"/>
            <a:ext cx="194894" cy="137351"/>
          </a:xfrm>
          <a:custGeom>
            <a:avLst/>
            <a:gdLst>
              <a:gd name="connsiteX0" fmla="*/ 94 w 194894"/>
              <a:gd name="connsiteY0" fmla="*/ 50 h 137351"/>
              <a:gd name="connsiteX1" fmla="*/ 117569 w 194894"/>
              <a:gd name="connsiteY1" fmla="*/ 88950 h 137351"/>
              <a:gd name="connsiteX2" fmla="*/ 92169 w 194894"/>
              <a:gd name="connsiteY2" fmla="*/ 60375 h 137351"/>
              <a:gd name="connsiteX3" fmla="*/ 193769 w 194894"/>
              <a:gd name="connsiteY3" fmla="*/ 136575 h 137351"/>
              <a:gd name="connsiteX4" fmla="*/ 146144 w 194894"/>
              <a:gd name="connsiteY4" fmla="*/ 98475 h 137351"/>
              <a:gd name="connsiteX5" fmla="*/ 139794 w 194894"/>
              <a:gd name="connsiteY5" fmla="*/ 76250 h 137351"/>
              <a:gd name="connsiteX6" fmla="*/ 94 w 194894"/>
              <a:gd name="connsiteY6" fmla="*/ 50 h 1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94" h="137351">
                <a:moveTo>
                  <a:pt x="94" y="50"/>
                </a:moveTo>
                <a:cubicBezTo>
                  <a:pt x="-3610" y="2167"/>
                  <a:pt x="102223" y="78896"/>
                  <a:pt x="117569" y="88950"/>
                </a:cubicBezTo>
                <a:cubicBezTo>
                  <a:pt x="132915" y="99004"/>
                  <a:pt x="79469" y="52438"/>
                  <a:pt x="92169" y="60375"/>
                </a:cubicBezTo>
                <a:cubicBezTo>
                  <a:pt x="104869" y="68312"/>
                  <a:pt x="184773" y="130225"/>
                  <a:pt x="193769" y="136575"/>
                </a:cubicBezTo>
                <a:cubicBezTo>
                  <a:pt x="202765" y="142925"/>
                  <a:pt x="155140" y="108529"/>
                  <a:pt x="146144" y="98475"/>
                </a:cubicBezTo>
                <a:cubicBezTo>
                  <a:pt x="137148" y="88421"/>
                  <a:pt x="158315" y="88950"/>
                  <a:pt x="139794" y="76250"/>
                </a:cubicBezTo>
                <a:cubicBezTo>
                  <a:pt x="121273" y="63550"/>
                  <a:pt x="3798" y="-2067"/>
                  <a:pt x="9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E90F4ECD-B7DF-398B-77E9-041A5CD241D2}"/>
              </a:ext>
            </a:extLst>
          </p:cNvPr>
          <p:cNvSpPr/>
          <p:nvPr/>
        </p:nvSpPr>
        <p:spPr>
          <a:xfrm>
            <a:off x="5007154" y="7762735"/>
            <a:ext cx="257962" cy="124488"/>
          </a:xfrm>
          <a:custGeom>
            <a:avLst/>
            <a:gdLst>
              <a:gd name="connsiteX0" fmla="*/ 2996 w 257962"/>
              <a:gd name="connsiteY0" fmla="*/ 38240 h 124488"/>
              <a:gd name="connsiteX1" fmla="*/ 136346 w 257962"/>
              <a:gd name="connsiteY1" fmla="*/ 69990 h 124488"/>
              <a:gd name="connsiteX2" fmla="*/ 171271 w 257962"/>
              <a:gd name="connsiteY2" fmla="*/ 101740 h 124488"/>
              <a:gd name="connsiteX3" fmla="*/ 180796 w 257962"/>
              <a:gd name="connsiteY3" fmla="*/ 89040 h 124488"/>
              <a:gd name="connsiteX4" fmla="*/ 256996 w 257962"/>
              <a:gd name="connsiteY4" fmla="*/ 123965 h 124488"/>
              <a:gd name="connsiteX5" fmla="*/ 225246 w 257962"/>
              <a:gd name="connsiteY5" fmla="*/ 101740 h 124488"/>
              <a:gd name="connsiteX6" fmla="*/ 247471 w 257962"/>
              <a:gd name="connsiteY6" fmla="*/ 140 h 124488"/>
              <a:gd name="connsiteX7" fmla="*/ 225246 w 257962"/>
              <a:gd name="connsiteY7" fmla="*/ 79515 h 124488"/>
              <a:gd name="connsiteX8" fmla="*/ 199846 w 257962"/>
              <a:gd name="connsiteY8" fmla="*/ 73165 h 124488"/>
              <a:gd name="connsiteX9" fmla="*/ 53796 w 257962"/>
              <a:gd name="connsiteY9" fmla="*/ 57290 h 124488"/>
              <a:gd name="connsiteX10" fmla="*/ 2996 w 257962"/>
              <a:gd name="connsiteY10" fmla="*/ 38240 h 1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962" h="124488">
                <a:moveTo>
                  <a:pt x="2996" y="38240"/>
                </a:moveTo>
                <a:cubicBezTo>
                  <a:pt x="16754" y="40357"/>
                  <a:pt x="108300" y="59407"/>
                  <a:pt x="136346" y="69990"/>
                </a:cubicBezTo>
                <a:cubicBezTo>
                  <a:pt x="164392" y="80573"/>
                  <a:pt x="163863" y="98565"/>
                  <a:pt x="171271" y="101740"/>
                </a:cubicBezTo>
                <a:cubicBezTo>
                  <a:pt x="178679" y="104915"/>
                  <a:pt x="166509" y="85336"/>
                  <a:pt x="180796" y="89040"/>
                </a:cubicBezTo>
                <a:cubicBezTo>
                  <a:pt x="195083" y="92744"/>
                  <a:pt x="249588" y="121848"/>
                  <a:pt x="256996" y="123965"/>
                </a:cubicBezTo>
                <a:cubicBezTo>
                  <a:pt x="264404" y="126082"/>
                  <a:pt x="226833" y="122377"/>
                  <a:pt x="225246" y="101740"/>
                </a:cubicBezTo>
                <a:cubicBezTo>
                  <a:pt x="223659" y="81103"/>
                  <a:pt x="247471" y="3844"/>
                  <a:pt x="247471" y="140"/>
                </a:cubicBezTo>
                <a:cubicBezTo>
                  <a:pt x="247471" y="-3564"/>
                  <a:pt x="233183" y="67344"/>
                  <a:pt x="225246" y="79515"/>
                </a:cubicBezTo>
                <a:cubicBezTo>
                  <a:pt x="217309" y="91686"/>
                  <a:pt x="228421" y="76869"/>
                  <a:pt x="199846" y="73165"/>
                </a:cubicBezTo>
                <a:cubicBezTo>
                  <a:pt x="171271" y="69461"/>
                  <a:pt x="81842" y="60465"/>
                  <a:pt x="53796" y="57290"/>
                </a:cubicBezTo>
                <a:cubicBezTo>
                  <a:pt x="25750" y="54115"/>
                  <a:pt x="-10762" y="36123"/>
                  <a:pt x="2996" y="38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6B7A9C0F-6A21-6326-8883-B1C70844C1F0}"/>
              </a:ext>
            </a:extLst>
          </p:cNvPr>
          <p:cNvSpPr/>
          <p:nvPr/>
        </p:nvSpPr>
        <p:spPr>
          <a:xfrm>
            <a:off x="5272939" y="6981756"/>
            <a:ext cx="42017" cy="120826"/>
          </a:xfrm>
          <a:custGeom>
            <a:avLst/>
            <a:gdLst>
              <a:gd name="connsiteX0" fmla="*/ 42011 w 42017"/>
              <a:gd name="connsiteY0" fmla="*/ 69 h 120826"/>
              <a:gd name="connsiteX1" fmla="*/ 3911 w 42017"/>
              <a:gd name="connsiteY1" fmla="*/ 73094 h 120826"/>
              <a:gd name="connsiteX2" fmla="*/ 3911 w 42017"/>
              <a:gd name="connsiteY2" fmla="*/ 120719 h 120826"/>
              <a:gd name="connsiteX3" fmla="*/ 736 w 42017"/>
              <a:gd name="connsiteY3" fmla="*/ 60394 h 120826"/>
              <a:gd name="connsiteX4" fmla="*/ 42011 w 42017"/>
              <a:gd name="connsiteY4" fmla="*/ 69 h 12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7" h="120826">
                <a:moveTo>
                  <a:pt x="42011" y="69"/>
                </a:moveTo>
                <a:cubicBezTo>
                  <a:pt x="42540" y="2186"/>
                  <a:pt x="10261" y="52986"/>
                  <a:pt x="3911" y="73094"/>
                </a:cubicBezTo>
                <a:cubicBezTo>
                  <a:pt x="-2439" y="93202"/>
                  <a:pt x="4440" y="122836"/>
                  <a:pt x="3911" y="120719"/>
                </a:cubicBezTo>
                <a:cubicBezTo>
                  <a:pt x="3382" y="118602"/>
                  <a:pt x="-1910" y="75740"/>
                  <a:pt x="736" y="60394"/>
                </a:cubicBezTo>
                <a:cubicBezTo>
                  <a:pt x="3382" y="45048"/>
                  <a:pt x="41482" y="-2048"/>
                  <a:pt x="4201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2BAB2FDA-4C5A-5041-4117-6FDD1FEF8E9C}"/>
              </a:ext>
            </a:extLst>
          </p:cNvPr>
          <p:cNvSpPr/>
          <p:nvPr/>
        </p:nvSpPr>
        <p:spPr>
          <a:xfrm>
            <a:off x="4510457" y="7048497"/>
            <a:ext cx="33005" cy="104791"/>
          </a:xfrm>
          <a:custGeom>
            <a:avLst/>
            <a:gdLst>
              <a:gd name="connsiteX0" fmla="*/ 32968 w 33005"/>
              <a:gd name="connsiteY0" fmla="*/ 3 h 104791"/>
              <a:gd name="connsiteX1" fmla="*/ 7568 w 33005"/>
              <a:gd name="connsiteY1" fmla="*/ 73028 h 104791"/>
              <a:gd name="connsiteX2" fmla="*/ 4393 w 33005"/>
              <a:gd name="connsiteY2" fmla="*/ 104778 h 104791"/>
              <a:gd name="connsiteX3" fmla="*/ 1218 w 33005"/>
              <a:gd name="connsiteY3" fmla="*/ 69853 h 104791"/>
              <a:gd name="connsiteX4" fmla="*/ 32968 w 33005"/>
              <a:gd name="connsiteY4" fmla="*/ 3 h 10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5" h="104791">
                <a:moveTo>
                  <a:pt x="32968" y="3"/>
                </a:moveTo>
                <a:cubicBezTo>
                  <a:pt x="34026" y="532"/>
                  <a:pt x="12331" y="55565"/>
                  <a:pt x="7568" y="73028"/>
                </a:cubicBezTo>
                <a:cubicBezTo>
                  <a:pt x="2805" y="90491"/>
                  <a:pt x="5451" y="105307"/>
                  <a:pt x="4393" y="104778"/>
                </a:cubicBezTo>
                <a:cubicBezTo>
                  <a:pt x="3335" y="104249"/>
                  <a:pt x="-2486" y="83082"/>
                  <a:pt x="1218" y="69853"/>
                </a:cubicBezTo>
                <a:cubicBezTo>
                  <a:pt x="4922" y="56624"/>
                  <a:pt x="31910" y="-526"/>
                  <a:pt x="329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E86CC32-260F-0DF9-3B63-1C129AD30AB8}"/>
              </a:ext>
            </a:extLst>
          </p:cNvPr>
          <p:cNvSpPr/>
          <p:nvPr/>
        </p:nvSpPr>
        <p:spPr>
          <a:xfrm>
            <a:off x="5213734" y="6913889"/>
            <a:ext cx="68712" cy="329721"/>
          </a:xfrm>
          <a:custGeom>
            <a:avLst/>
            <a:gdLst>
              <a:gd name="connsiteX0" fmla="*/ 66291 w 68712"/>
              <a:gd name="connsiteY0" fmla="*/ 1261 h 329721"/>
              <a:gd name="connsiteX1" fmla="*/ 21841 w 68712"/>
              <a:gd name="connsiteY1" fmla="*/ 93336 h 329721"/>
              <a:gd name="connsiteX2" fmla="*/ 12316 w 68712"/>
              <a:gd name="connsiteY2" fmla="*/ 191761 h 329721"/>
              <a:gd name="connsiteX3" fmla="*/ 2791 w 68712"/>
              <a:gd name="connsiteY3" fmla="*/ 169536 h 329721"/>
              <a:gd name="connsiteX4" fmla="*/ 66291 w 68712"/>
              <a:gd name="connsiteY4" fmla="*/ 325111 h 329721"/>
              <a:gd name="connsiteX5" fmla="*/ 50416 w 68712"/>
              <a:gd name="connsiteY5" fmla="*/ 277486 h 329721"/>
              <a:gd name="connsiteX6" fmla="*/ 2791 w 68712"/>
              <a:gd name="connsiteY6" fmla="*/ 163186 h 329721"/>
              <a:gd name="connsiteX7" fmla="*/ 66291 w 68712"/>
              <a:gd name="connsiteY7" fmla="*/ 1261 h 3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12" h="329721">
                <a:moveTo>
                  <a:pt x="66291" y="1261"/>
                </a:moveTo>
                <a:cubicBezTo>
                  <a:pt x="69466" y="-10381"/>
                  <a:pt x="30837" y="61586"/>
                  <a:pt x="21841" y="93336"/>
                </a:cubicBezTo>
                <a:cubicBezTo>
                  <a:pt x="12845" y="125086"/>
                  <a:pt x="15491" y="179061"/>
                  <a:pt x="12316" y="191761"/>
                </a:cubicBezTo>
                <a:cubicBezTo>
                  <a:pt x="9141" y="204461"/>
                  <a:pt x="-6205" y="147311"/>
                  <a:pt x="2791" y="169536"/>
                </a:cubicBezTo>
                <a:cubicBezTo>
                  <a:pt x="11787" y="191761"/>
                  <a:pt x="58353" y="307119"/>
                  <a:pt x="66291" y="325111"/>
                </a:cubicBezTo>
                <a:cubicBezTo>
                  <a:pt x="74229" y="343103"/>
                  <a:pt x="60999" y="304473"/>
                  <a:pt x="50416" y="277486"/>
                </a:cubicBezTo>
                <a:cubicBezTo>
                  <a:pt x="39833" y="250499"/>
                  <a:pt x="674" y="206578"/>
                  <a:pt x="2791" y="163186"/>
                </a:cubicBezTo>
                <a:cubicBezTo>
                  <a:pt x="4908" y="119794"/>
                  <a:pt x="63116" y="12903"/>
                  <a:pt x="66291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3137D7FE-CBE9-27F8-8F49-77F3CFCBA24C}"/>
              </a:ext>
            </a:extLst>
          </p:cNvPr>
          <p:cNvSpPr/>
          <p:nvPr/>
        </p:nvSpPr>
        <p:spPr>
          <a:xfrm>
            <a:off x="5351176" y="7257828"/>
            <a:ext cx="248908" cy="55707"/>
          </a:xfrm>
          <a:custGeom>
            <a:avLst/>
            <a:gdLst>
              <a:gd name="connsiteX0" fmla="*/ 1874 w 248908"/>
              <a:gd name="connsiteY0" fmla="*/ 222 h 55707"/>
              <a:gd name="connsiteX1" fmla="*/ 71724 w 248908"/>
              <a:gd name="connsiteY1" fmla="*/ 35147 h 55707"/>
              <a:gd name="connsiteX2" fmla="*/ 246349 w 248908"/>
              <a:gd name="connsiteY2" fmla="*/ 38322 h 55707"/>
              <a:gd name="connsiteX3" fmla="*/ 173324 w 248908"/>
              <a:gd name="connsiteY3" fmla="*/ 44672 h 55707"/>
              <a:gd name="connsiteX4" fmla="*/ 138399 w 248908"/>
              <a:gd name="connsiteY4" fmla="*/ 54197 h 55707"/>
              <a:gd name="connsiteX5" fmla="*/ 1874 w 248908"/>
              <a:gd name="connsiteY5" fmla="*/ 222 h 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908" h="55707">
                <a:moveTo>
                  <a:pt x="1874" y="222"/>
                </a:moveTo>
                <a:cubicBezTo>
                  <a:pt x="-9239" y="-2953"/>
                  <a:pt x="30978" y="28797"/>
                  <a:pt x="71724" y="35147"/>
                </a:cubicBezTo>
                <a:cubicBezTo>
                  <a:pt x="112470" y="41497"/>
                  <a:pt x="229416" y="36735"/>
                  <a:pt x="246349" y="38322"/>
                </a:cubicBezTo>
                <a:cubicBezTo>
                  <a:pt x="263282" y="39910"/>
                  <a:pt x="191316" y="42026"/>
                  <a:pt x="173324" y="44672"/>
                </a:cubicBezTo>
                <a:cubicBezTo>
                  <a:pt x="155332" y="47318"/>
                  <a:pt x="163270" y="60018"/>
                  <a:pt x="138399" y="54197"/>
                </a:cubicBezTo>
                <a:cubicBezTo>
                  <a:pt x="113528" y="48376"/>
                  <a:pt x="12987" y="3397"/>
                  <a:pt x="1874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9FB36F3F-9C88-79B5-798A-C48870B866CE}"/>
              </a:ext>
            </a:extLst>
          </p:cNvPr>
          <p:cNvSpPr/>
          <p:nvPr/>
        </p:nvSpPr>
        <p:spPr>
          <a:xfrm>
            <a:off x="5492746" y="7153033"/>
            <a:ext cx="82577" cy="60718"/>
          </a:xfrm>
          <a:custGeom>
            <a:avLst/>
            <a:gdLst>
              <a:gd name="connsiteX0" fmla="*/ 4 w 82577"/>
              <a:gd name="connsiteY0" fmla="*/ 242 h 60718"/>
              <a:gd name="connsiteX1" fmla="*/ 60329 w 82577"/>
              <a:gd name="connsiteY1" fmla="*/ 31992 h 60718"/>
              <a:gd name="connsiteX2" fmla="*/ 82554 w 82577"/>
              <a:gd name="connsiteY2" fmla="*/ 60567 h 60718"/>
              <a:gd name="connsiteX3" fmla="*/ 63504 w 82577"/>
              <a:gd name="connsiteY3" fmla="*/ 19292 h 60718"/>
              <a:gd name="connsiteX4" fmla="*/ 4 w 82577"/>
              <a:gd name="connsiteY4" fmla="*/ 242 h 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" h="60718">
                <a:moveTo>
                  <a:pt x="4" y="242"/>
                </a:moveTo>
                <a:cubicBezTo>
                  <a:pt x="-525" y="2359"/>
                  <a:pt x="46571" y="21938"/>
                  <a:pt x="60329" y="31992"/>
                </a:cubicBezTo>
                <a:cubicBezTo>
                  <a:pt x="74087" y="42046"/>
                  <a:pt x="82025" y="62684"/>
                  <a:pt x="82554" y="60567"/>
                </a:cubicBezTo>
                <a:cubicBezTo>
                  <a:pt x="83083" y="58450"/>
                  <a:pt x="74616" y="28288"/>
                  <a:pt x="63504" y="19292"/>
                </a:cubicBezTo>
                <a:cubicBezTo>
                  <a:pt x="52392" y="10296"/>
                  <a:pt x="533" y="-1875"/>
                  <a:pt x="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C896CCCE-2F37-5585-F80E-D73753A82208}"/>
              </a:ext>
            </a:extLst>
          </p:cNvPr>
          <p:cNvSpPr/>
          <p:nvPr/>
        </p:nvSpPr>
        <p:spPr>
          <a:xfrm>
            <a:off x="5476002" y="6907375"/>
            <a:ext cx="113380" cy="58793"/>
          </a:xfrm>
          <a:custGeom>
            <a:avLst/>
            <a:gdLst>
              <a:gd name="connsiteX0" fmla="*/ 873 w 113380"/>
              <a:gd name="connsiteY0" fmla="*/ 58575 h 58793"/>
              <a:gd name="connsiteX1" fmla="*/ 111998 w 113380"/>
              <a:gd name="connsiteY1" fmla="*/ 1425 h 58793"/>
              <a:gd name="connsiteX2" fmla="*/ 61198 w 113380"/>
              <a:gd name="connsiteY2" fmla="*/ 20475 h 58793"/>
              <a:gd name="connsiteX3" fmla="*/ 873 w 113380"/>
              <a:gd name="connsiteY3" fmla="*/ 58575 h 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0" h="58793">
                <a:moveTo>
                  <a:pt x="873" y="58575"/>
                </a:moveTo>
                <a:cubicBezTo>
                  <a:pt x="9340" y="55400"/>
                  <a:pt x="101944" y="7775"/>
                  <a:pt x="111998" y="1425"/>
                </a:cubicBezTo>
                <a:cubicBezTo>
                  <a:pt x="122052" y="-4925"/>
                  <a:pt x="74427" y="11479"/>
                  <a:pt x="61198" y="20475"/>
                </a:cubicBezTo>
                <a:cubicBezTo>
                  <a:pt x="47969" y="29471"/>
                  <a:pt x="-7594" y="61750"/>
                  <a:pt x="873" y="5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05EA843A-02E6-AFEA-7CD3-A11280021AA2}"/>
              </a:ext>
            </a:extLst>
          </p:cNvPr>
          <p:cNvSpPr/>
          <p:nvPr/>
        </p:nvSpPr>
        <p:spPr>
          <a:xfrm>
            <a:off x="4267125" y="5343525"/>
            <a:ext cx="816050" cy="1203492"/>
          </a:xfrm>
          <a:custGeom>
            <a:avLst/>
            <a:gdLst>
              <a:gd name="connsiteX0" fmla="*/ 816050 w 816050"/>
              <a:gd name="connsiteY0" fmla="*/ 0 h 1203492"/>
              <a:gd name="connsiteX1" fmla="*/ 101675 w 816050"/>
              <a:gd name="connsiteY1" fmla="*/ 504825 h 1203492"/>
              <a:gd name="connsiteX2" fmla="*/ 206450 w 816050"/>
              <a:gd name="connsiteY2" fmla="*/ 457200 h 1203492"/>
              <a:gd name="connsiteX3" fmla="*/ 75 w 816050"/>
              <a:gd name="connsiteY3" fmla="*/ 1203325 h 1203492"/>
              <a:gd name="connsiteX4" fmla="*/ 184225 w 816050"/>
              <a:gd name="connsiteY4" fmla="*/ 523875 h 1203492"/>
              <a:gd name="connsiteX5" fmla="*/ 327100 w 816050"/>
              <a:gd name="connsiteY5" fmla="*/ 333375 h 1203492"/>
              <a:gd name="connsiteX6" fmla="*/ 273125 w 816050"/>
              <a:gd name="connsiteY6" fmla="*/ 358775 h 1203492"/>
              <a:gd name="connsiteX7" fmla="*/ 816050 w 816050"/>
              <a:gd name="connsiteY7" fmla="*/ 0 h 120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050" h="1203492">
                <a:moveTo>
                  <a:pt x="816050" y="0"/>
                </a:moveTo>
                <a:cubicBezTo>
                  <a:pt x="787475" y="24342"/>
                  <a:pt x="203275" y="428625"/>
                  <a:pt x="101675" y="504825"/>
                </a:cubicBezTo>
                <a:cubicBezTo>
                  <a:pt x="75" y="581025"/>
                  <a:pt x="223383" y="340783"/>
                  <a:pt x="206450" y="457200"/>
                </a:cubicBezTo>
                <a:cubicBezTo>
                  <a:pt x="189517" y="573617"/>
                  <a:pt x="3779" y="1192213"/>
                  <a:pt x="75" y="1203325"/>
                </a:cubicBezTo>
                <a:cubicBezTo>
                  <a:pt x="-3629" y="1214437"/>
                  <a:pt x="129721" y="668867"/>
                  <a:pt x="184225" y="523875"/>
                </a:cubicBezTo>
                <a:cubicBezTo>
                  <a:pt x="238729" y="378883"/>
                  <a:pt x="312283" y="360892"/>
                  <a:pt x="327100" y="333375"/>
                </a:cubicBezTo>
                <a:cubicBezTo>
                  <a:pt x="341917" y="305858"/>
                  <a:pt x="188988" y="414337"/>
                  <a:pt x="273125" y="358775"/>
                </a:cubicBezTo>
                <a:lnTo>
                  <a:pt x="8160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05E48B47-7917-81BE-4C85-0C9D6A3DE7AF}"/>
              </a:ext>
            </a:extLst>
          </p:cNvPr>
          <p:cNvSpPr/>
          <p:nvPr/>
        </p:nvSpPr>
        <p:spPr>
          <a:xfrm>
            <a:off x="4902316" y="5416529"/>
            <a:ext cx="212610" cy="1220410"/>
          </a:xfrm>
          <a:custGeom>
            <a:avLst/>
            <a:gdLst>
              <a:gd name="connsiteX0" fmla="*/ 212609 w 212610"/>
              <a:gd name="connsiteY0" fmla="*/ 21 h 1220410"/>
              <a:gd name="connsiteX1" fmla="*/ 9409 w 212610"/>
              <a:gd name="connsiteY1" fmla="*/ 438171 h 1220410"/>
              <a:gd name="connsiteX2" fmla="*/ 69734 w 212610"/>
              <a:gd name="connsiteY2" fmla="*/ 1168421 h 1220410"/>
              <a:gd name="connsiteX3" fmla="*/ 66559 w 212610"/>
              <a:gd name="connsiteY3" fmla="*/ 1082696 h 1220410"/>
              <a:gd name="connsiteX4" fmla="*/ 6234 w 212610"/>
              <a:gd name="connsiteY4" fmla="*/ 454046 h 1220410"/>
              <a:gd name="connsiteX5" fmla="*/ 212609 w 212610"/>
              <a:gd name="connsiteY5" fmla="*/ 21 h 122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10" h="1220410">
                <a:moveTo>
                  <a:pt x="212609" y="21"/>
                </a:moveTo>
                <a:cubicBezTo>
                  <a:pt x="213138" y="-2625"/>
                  <a:pt x="33221" y="243438"/>
                  <a:pt x="9409" y="438171"/>
                </a:cubicBezTo>
                <a:cubicBezTo>
                  <a:pt x="-14403" y="632904"/>
                  <a:pt x="60209" y="1061000"/>
                  <a:pt x="69734" y="1168421"/>
                </a:cubicBezTo>
                <a:cubicBezTo>
                  <a:pt x="79259" y="1275842"/>
                  <a:pt x="77142" y="1201758"/>
                  <a:pt x="66559" y="1082696"/>
                </a:cubicBezTo>
                <a:cubicBezTo>
                  <a:pt x="55976" y="963634"/>
                  <a:pt x="-22341" y="640313"/>
                  <a:pt x="6234" y="454046"/>
                </a:cubicBezTo>
                <a:cubicBezTo>
                  <a:pt x="34809" y="267779"/>
                  <a:pt x="212080" y="2667"/>
                  <a:pt x="21260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7F62DE9A-EF65-600F-0FE4-E2A83A523F91}"/>
              </a:ext>
            </a:extLst>
          </p:cNvPr>
          <p:cNvSpPr/>
          <p:nvPr/>
        </p:nvSpPr>
        <p:spPr>
          <a:xfrm>
            <a:off x="4773933" y="5056872"/>
            <a:ext cx="357777" cy="99408"/>
          </a:xfrm>
          <a:custGeom>
            <a:avLst/>
            <a:gdLst>
              <a:gd name="connsiteX0" fmla="*/ 353692 w 357777"/>
              <a:gd name="connsiteY0" fmla="*/ 99328 h 99408"/>
              <a:gd name="connsiteX1" fmla="*/ 1267 w 357777"/>
              <a:gd name="connsiteY1" fmla="*/ 32653 h 99408"/>
              <a:gd name="connsiteX2" fmla="*/ 233042 w 357777"/>
              <a:gd name="connsiteY2" fmla="*/ 64403 h 99408"/>
              <a:gd name="connsiteX3" fmla="*/ 160017 w 357777"/>
              <a:gd name="connsiteY3" fmla="*/ 903 h 99408"/>
              <a:gd name="connsiteX4" fmla="*/ 280667 w 357777"/>
              <a:gd name="connsiteY4" fmla="*/ 26303 h 99408"/>
              <a:gd name="connsiteX5" fmla="*/ 198117 w 357777"/>
              <a:gd name="connsiteY5" fmla="*/ 16778 h 99408"/>
              <a:gd name="connsiteX6" fmla="*/ 353692 w 357777"/>
              <a:gd name="connsiteY6" fmla="*/ 99328 h 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77" h="99408">
                <a:moveTo>
                  <a:pt x="353692" y="99328"/>
                </a:moveTo>
                <a:cubicBezTo>
                  <a:pt x="320884" y="101974"/>
                  <a:pt x="21375" y="38474"/>
                  <a:pt x="1267" y="32653"/>
                </a:cubicBezTo>
                <a:cubicBezTo>
                  <a:pt x="-18841" y="26832"/>
                  <a:pt x="206584" y="69695"/>
                  <a:pt x="233042" y="64403"/>
                </a:cubicBezTo>
                <a:cubicBezTo>
                  <a:pt x="259500" y="59111"/>
                  <a:pt x="152080" y="7253"/>
                  <a:pt x="160017" y="903"/>
                </a:cubicBezTo>
                <a:cubicBezTo>
                  <a:pt x="167954" y="-5447"/>
                  <a:pt x="274317" y="23657"/>
                  <a:pt x="280667" y="26303"/>
                </a:cubicBezTo>
                <a:cubicBezTo>
                  <a:pt x="287017" y="28949"/>
                  <a:pt x="184888" y="4078"/>
                  <a:pt x="198117" y="16778"/>
                </a:cubicBezTo>
                <a:cubicBezTo>
                  <a:pt x="211346" y="29478"/>
                  <a:pt x="386500" y="96682"/>
                  <a:pt x="353692" y="99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AA99E975-04F7-383D-12A0-222DDA867FC7}"/>
              </a:ext>
            </a:extLst>
          </p:cNvPr>
          <p:cNvSpPr/>
          <p:nvPr/>
        </p:nvSpPr>
        <p:spPr>
          <a:xfrm>
            <a:off x="4000486" y="5137059"/>
            <a:ext cx="809639" cy="798465"/>
          </a:xfrm>
          <a:custGeom>
            <a:avLst/>
            <a:gdLst>
              <a:gd name="connsiteX0" fmla="*/ 809639 w 809639"/>
              <a:gd name="connsiteY0" fmla="*/ 91 h 798465"/>
              <a:gd name="connsiteX1" fmla="*/ 555639 w 809639"/>
              <a:gd name="connsiteY1" fmla="*/ 85816 h 798465"/>
              <a:gd name="connsiteX2" fmla="*/ 330214 w 809639"/>
              <a:gd name="connsiteY2" fmla="*/ 250916 h 798465"/>
              <a:gd name="connsiteX3" fmla="*/ 342914 w 809639"/>
              <a:gd name="connsiteY3" fmla="*/ 231866 h 798465"/>
              <a:gd name="connsiteX4" fmla="*/ 66689 w 809639"/>
              <a:gd name="connsiteY4" fmla="*/ 520791 h 798465"/>
              <a:gd name="connsiteX5" fmla="*/ 92089 w 809639"/>
              <a:gd name="connsiteY5" fmla="*/ 476341 h 798465"/>
              <a:gd name="connsiteX6" fmla="*/ 14 w 809639"/>
              <a:gd name="connsiteY6" fmla="*/ 797016 h 798465"/>
              <a:gd name="connsiteX7" fmla="*/ 88914 w 809639"/>
              <a:gd name="connsiteY7" fmla="*/ 574766 h 798465"/>
              <a:gd name="connsiteX8" fmla="*/ 454039 w 809639"/>
              <a:gd name="connsiteY8" fmla="*/ 120741 h 798465"/>
              <a:gd name="connsiteX9" fmla="*/ 555639 w 809639"/>
              <a:gd name="connsiteY9" fmla="*/ 69941 h 798465"/>
              <a:gd name="connsiteX10" fmla="*/ 809639 w 809639"/>
              <a:gd name="connsiteY10" fmla="*/ 91 h 79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639" h="798465">
                <a:moveTo>
                  <a:pt x="809639" y="91"/>
                </a:moveTo>
                <a:cubicBezTo>
                  <a:pt x="809639" y="2737"/>
                  <a:pt x="635543" y="44012"/>
                  <a:pt x="555639" y="85816"/>
                </a:cubicBezTo>
                <a:cubicBezTo>
                  <a:pt x="475735" y="127620"/>
                  <a:pt x="330214" y="250916"/>
                  <a:pt x="330214" y="250916"/>
                </a:cubicBezTo>
                <a:cubicBezTo>
                  <a:pt x="294760" y="275258"/>
                  <a:pt x="386835" y="186887"/>
                  <a:pt x="342914" y="231866"/>
                </a:cubicBezTo>
                <a:cubicBezTo>
                  <a:pt x="298993" y="276845"/>
                  <a:pt x="108493" y="480045"/>
                  <a:pt x="66689" y="520791"/>
                </a:cubicBezTo>
                <a:cubicBezTo>
                  <a:pt x="24885" y="561537"/>
                  <a:pt x="103201" y="430304"/>
                  <a:pt x="92089" y="476341"/>
                </a:cubicBezTo>
                <a:cubicBezTo>
                  <a:pt x="80977" y="522378"/>
                  <a:pt x="543" y="780612"/>
                  <a:pt x="14" y="797016"/>
                </a:cubicBezTo>
                <a:cubicBezTo>
                  <a:pt x="-515" y="813420"/>
                  <a:pt x="13243" y="687478"/>
                  <a:pt x="88914" y="574766"/>
                </a:cubicBezTo>
                <a:cubicBezTo>
                  <a:pt x="164585" y="462054"/>
                  <a:pt x="376251" y="204879"/>
                  <a:pt x="454039" y="120741"/>
                </a:cubicBezTo>
                <a:cubicBezTo>
                  <a:pt x="531827" y="36603"/>
                  <a:pt x="500076" y="86874"/>
                  <a:pt x="555639" y="69941"/>
                </a:cubicBezTo>
                <a:cubicBezTo>
                  <a:pt x="611201" y="53008"/>
                  <a:pt x="809639" y="-2555"/>
                  <a:pt x="80963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ED9FBA5C-C26F-56A4-A322-8A8E35B3E211}"/>
              </a:ext>
            </a:extLst>
          </p:cNvPr>
          <p:cNvSpPr/>
          <p:nvPr/>
        </p:nvSpPr>
        <p:spPr>
          <a:xfrm>
            <a:off x="3811713" y="5905486"/>
            <a:ext cx="214467" cy="1327533"/>
          </a:xfrm>
          <a:custGeom>
            <a:avLst/>
            <a:gdLst>
              <a:gd name="connsiteX0" fmla="*/ 214187 w 214467"/>
              <a:gd name="connsiteY0" fmla="*/ 14 h 1327533"/>
              <a:gd name="connsiteX1" fmla="*/ 137987 w 214467"/>
              <a:gd name="connsiteY1" fmla="*/ 225439 h 1327533"/>
              <a:gd name="connsiteX2" fmla="*/ 71312 w 214467"/>
              <a:gd name="connsiteY2" fmla="*/ 593739 h 1327533"/>
              <a:gd name="connsiteX3" fmla="*/ 77662 w 214467"/>
              <a:gd name="connsiteY3" fmla="*/ 508014 h 1327533"/>
              <a:gd name="connsiteX4" fmla="*/ 7812 w 214467"/>
              <a:gd name="connsiteY4" fmla="*/ 1266839 h 1327533"/>
              <a:gd name="connsiteX5" fmla="*/ 14162 w 214467"/>
              <a:gd name="connsiteY5" fmla="*/ 1155714 h 1327533"/>
              <a:gd name="connsiteX6" fmla="*/ 118937 w 214467"/>
              <a:gd name="connsiteY6" fmla="*/ 165114 h 1327533"/>
              <a:gd name="connsiteX7" fmla="*/ 109412 w 214467"/>
              <a:gd name="connsiteY7" fmla="*/ 234964 h 1327533"/>
              <a:gd name="connsiteX8" fmla="*/ 214187 w 214467"/>
              <a:gd name="connsiteY8" fmla="*/ 14 h 132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7" h="1327533">
                <a:moveTo>
                  <a:pt x="214187" y="14"/>
                </a:moveTo>
                <a:cubicBezTo>
                  <a:pt x="218949" y="-1573"/>
                  <a:pt x="161799" y="126485"/>
                  <a:pt x="137987" y="225439"/>
                </a:cubicBezTo>
                <a:cubicBezTo>
                  <a:pt x="114175" y="324393"/>
                  <a:pt x="81366" y="546643"/>
                  <a:pt x="71312" y="593739"/>
                </a:cubicBezTo>
                <a:cubicBezTo>
                  <a:pt x="61258" y="640835"/>
                  <a:pt x="88245" y="395831"/>
                  <a:pt x="77662" y="508014"/>
                </a:cubicBezTo>
                <a:cubicBezTo>
                  <a:pt x="67079" y="620197"/>
                  <a:pt x="18395" y="1158889"/>
                  <a:pt x="7812" y="1266839"/>
                </a:cubicBezTo>
                <a:cubicBezTo>
                  <a:pt x="-2771" y="1374789"/>
                  <a:pt x="-4359" y="1339335"/>
                  <a:pt x="14162" y="1155714"/>
                </a:cubicBezTo>
                <a:cubicBezTo>
                  <a:pt x="32683" y="972093"/>
                  <a:pt x="103062" y="318572"/>
                  <a:pt x="118937" y="165114"/>
                </a:cubicBezTo>
                <a:cubicBezTo>
                  <a:pt x="134812" y="11656"/>
                  <a:pt x="96712" y="258777"/>
                  <a:pt x="109412" y="234964"/>
                </a:cubicBezTo>
                <a:cubicBezTo>
                  <a:pt x="122112" y="211152"/>
                  <a:pt x="209425" y="1601"/>
                  <a:pt x="2141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9307DB84-E4F6-F64A-659A-0D958FE0FB3B}"/>
              </a:ext>
            </a:extLst>
          </p:cNvPr>
          <p:cNvSpPr/>
          <p:nvPr/>
        </p:nvSpPr>
        <p:spPr>
          <a:xfrm>
            <a:off x="3702355" y="7165154"/>
            <a:ext cx="136231" cy="1131573"/>
          </a:xfrm>
          <a:custGeom>
            <a:avLst/>
            <a:gdLst>
              <a:gd name="connsiteX0" fmla="*/ 136220 w 136231"/>
              <a:gd name="connsiteY0" fmla="*/ 821 h 1131573"/>
              <a:gd name="connsiteX1" fmla="*/ 56845 w 136231"/>
              <a:gd name="connsiteY1" fmla="*/ 635821 h 1131573"/>
              <a:gd name="connsiteX2" fmla="*/ 72720 w 136231"/>
              <a:gd name="connsiteY2" fmla="*/ 604071 h 1131573"/>
              <a:gd name="connsiteX3" fmla="*/ 6045 w 136231"/>
              <a:gd name="connsiteY3" fmla="*/ 1102546 h 1131573"/>
              <a:gd name="connsiteX4" fmla="*/ 9220 w 136231"/>
              <a:gd name="connsiteY4" fmla="*/ 1000946 h 1131573"/>
              <a:gd name="connsiteX5" fmla="*/ 60020 w 136231"/>
              <a:gd name="connsiteY5" fmla="*/ 410396 h 1131573"/>
              <a:gd name="connsiteX6" fmla="*/ 50495 w 136231"/>
              <a:gd name="connsiteY6" fmla="*/ 499296 h 1131573"/>
              <a:gd name="connsiteX7" fmla="*/ 136220 w 136231"/>
              <a:gd name="connsiteY7" fmla="*/ 821 h 113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31" h="1131573">
                <a:moveTo>
                  <a:pt x="136220" y="821"/>
                </a:moveTo>
                <a:cubicBezTo>
                  <a:pt x="137278" y="23575"/>
                  <a:pt x="67428" y="535279"/>
                  <a:pt x="56845" y="635821"/>
                </a:cubicBezTo>
                <a:cubicBezTo>
                  <a:pt x="46262" y="736363"/>
                  <a:pt x="81187" y="526284"/>
                  <a:pt x="72720" y="604071"/>
                </a:cubicBezTo>
                <a:cubicBezTo>
                  <a:pt x="64253" y="681859"/>
                  <a:pt x="16628" y="1036400"/>
                  <a:pt x="6045" y="1102546"/>
                </a:cubicBezTo>
                <a:cubicBezTo>
                  <a:pt x="-4538" y="1168692"/>
                  <a:pt x="224" y="1116304"/>
                  <a:pt x="9220" y="1000946"/>
                </a:cubicBezTo>
                <a:cubicBezTo>
                  <a:pt x="18216" y="885588"/>
                  <a:pt x="53141" y="494004"/>
                  <a:pt x="60020" y="410396"/>
                </a:cubicBezTo>
                <a:cubicBezTo>
                  <a:pt x="66899" y="326788"/>
                  <a:pt x="39912" y="563325"/>
                  <a:pt x="50495" y="499296"/>
                </a:cubicBezTo>
                <a:cubicBezTo>
                  <a:pt x="61078" y="435267"/>
                  <a:pt x="135162" y="-21933"/>
                  <a:pt x="136220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5C75DDE5-081D-AEAC-7D5C-24D77FCD0297}"/>
              </a:ext>
            </a:extLst>
          </p:cNvPr>
          <p:cNvSpPr/>
          <p:nvPr/>
        </p:nvSpPr>
        <p:spPr>
          <a:xfrm>
            <a:off x="3505037" y="8315478"/>
            <a:ext cx="209775" cy="1072465"/>
          </a:xfrm>
          <a:custGeom>
            <a:avLst/>
            <a:gdLst>
              <a:gd name="connsiteX0" fmla="*/ 209713 w 209775"/>
              <a:gd name="connsiteY0" fmla="*/ 3022 h 1072465"/>
              <a:gd name="connsiteX1" fmla="*/ 85888 w 209775"/>
              <a:gd name="connsiteY1" fmla="*/ 609447 h 1072465"/>
              <a:gd name="connsiteX2" fmla="*/ 35088 w 209775"/>
              <a:gd name="connsiteY2" fmla="*/ 863447 h 1072465"/>
              <a:gd name="connsiteX3" fmla="*/ 60488 w 209775"/>
              <a:gd name="connsiteY3" fmla="*/ 784072 h 1072465"/>
              <a:gd name="connsiteX4" fmla="*/ 163 w 209775"/>
              <a:gd name="connsiteY4" fmla="*/ 1069822 h 1072465"/>
              <a:gd name="connsiteX5" fmla="*/ 44613 w 209775"/>
              <a:gd name="connsiteY5" fmla="*/ 895197 h 1072465"/>
              <a:gd name="connsiteX6" fmla="*/ 101763 w 209775"/>
              <a:gd name="connsiteY6" fmla="*/ 396722 h 1072465"/>
              <a:gd name="connsiteX7" fmla="*/ 209713 w 209775"/>
              <a:gd name="connsiteY7" fmla="*/ 3022 h 107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75" h="1072465">
                <a:moveTo>
                  <a:pt x="209713" y="3022"/>
                </a:moveTo>
                <a:cubicBezTo>
                  <a:pt x="207067" y="38476"/>
                  <a:pt x="114992" y="466043"/>
                  <a:pt x="85888" y="609447"/>
                </a:cubicBezTo>
                <a:cubicBezTo>
                  <a:pt x="56784" y="752851"/>
                  <a:pt x="39321" y="834343"/>
                  <a:pt x="35088" y="863447"/>
                </a:cubicBezTo>
                <a:cubicBezTo>
                  <a:pt x="30855" y="892551"/>
                  <a:pt x="66309" y="749676"/>
                  <a:pt x="60488" y="784072"/>
                </a:cubicBezTo>
                <a:cubicBezTo>
                  <a:pt x="54667" y="818468"/>
                  <a:pt x="2809" y="1051301"/>
                  <a:pt x="163" y="1069822"/>
                </a:cubicBezTo>
                <a:cubicBezTo>
                  <a:pt x="-2483" y="1088343"/>
                  <a:pt x="27680" y="1007380"/>
                  <a:pt x="44613" y="895197"/>
                </a:cubicBezTo>
                <a:cubicBezTo>
                  <a:pt x="61546" y="783014"/>
                  <a:pt x="72659" y="540655"/>
                  <a:pt x="101763" y="396722"/>
                </a:cubicBezTo>
                <a:cubicBezTo>
                  <a:pt x="130867" y="252789"/>
                  <a:pt x="212359" y="-32432"/>
                  <a:pt x="209713" y="3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A65D0515-E425-1A5B-7888-21C4808C6CB2}"/>
              </a:ext>
            </a:extLst>
          </p:cNvPr>
          <p:cNvSpPr/>
          <p:nvPr/>
        </p:nvSpPr>
        <p:spPr>
          <a:xfrm>
            <a:off x="5069053" y="5105196"/>
            <a:ext cx="865309" cy="398199"/>
          </a:xfrm>
          <a:custGeom>
            <a:avLst/>
            <a:gdLst>
              <a:gd name="connsiteX0" fmla="*/ 1422 w 865309"/>
              <a:gd name="connsiteY0" fmla="*/ 89104 h 398199"/>
              <a:gd name="connsiteX1" fmla="*/ 176047 w 865309"/>
              <a:gd name="connsiteY1" fmla="*/ 204 h 398199"/>
              <a:gd name="connsiteX2" fmla="*/ 369722 w 865309"/>
              <a:gd name="connsiteY2" fmla="*/ 63704 h 398199"/>
              <a:gd name="connsiteX3" fmla="*/ 341147 w 865309"/>
              <a:gd name="connsiteY3" fmla="*/ 28779 h 398199"/>
              <a:gd name="connsiteX4" fmla="*/ 614197 w 865309"/>
              <a:gd name="connsiteY4" fmla="*/ 178004 h 398199"/>
              <a:gd name="connsiteX5" fmla="*/ 591972 w 865309"/>
              <a:gd name="connsiteY5" fmla="*/ 136729 h 398199"/>
              <a:gd name="connsiteX6" fmla="*/ 865022 w 865309"/>
              <a:gd name="connsiteY6" fmla="*/ 397079 h 398199"/>
              <a:gd name="connsiteX7" fmla="*/ 636422 w 865309"/>
              <a:gd name="connsiteY7" fmla="*/ 222454 h 398199"/>
              <a:gd name="connsiteX8" fmla="*/ 274472 w 865309"/>
              <a:gd name="connsiteY8" fmla="*/ 19254 h 398199"/>
              <a:gd name="connsiteX9" fmla="*/ 1422 w 865309"/>
              <a:gd name="connsiteY9" fmla="*/ 89104 h 3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309" h="398199">
                <a:moveTo>
                  <a:pt x="1422" y="89104"/>
                </a:moveTo>
                <a:cubicBezTo>
                  <a:pt x="-14982" y="85929"/>
                  <a:pt x="114664" y="4437"/>
                  <a:pt x="176047" y="204"/>
                </a:cubicBezTo>
                <a:cubicBezTo>
                  <a:pt x="237430" y="-4029"/>
                  <a:pt x="342205" y="58942"/>
                  <a:pt x="369722" y="63704"/>
                </a:cubicBezTo>
                <a:cubicBezTo>
                  <a:pt x="397239" y="68466"/>
                  <a:pt x="300401" y="9729"/>
                  <a:pt x="341147" y="28779"/>
                </a:cubicBezTo>
                <a:cubicBezTo>
                  <a:pt x="381893" y="47829"/>
                  <a:pt x="572393" y="160012"/>
                  <a:pt x="614197" y="178004"/>
                </a:cubicBezTo>
                <a:cubicBezTo>
                  <a:pt x="656001" y="195996"/>
                  <a:pt x="550168" y="100216"/>
                  <a:pt x="591972" y="136729"/>
                </a:cubicBezTo>
                <a:cubicBezTo>
                  <a:pt x="633776" y="173242"/>
                  <a:pt x="857614" y="382792"/>
                  <a:pt x="865022" y="397079"/>
                </a:cubicBezTo>
                <a:cubicBezTo>
                  <a:pt x="872430" y="411366"/>
                  <a:pt x="734847" y="285425"/>
                  <a:pt x="636422" y="222454"/>
                </a:cubicBezTo>
                <a:cubicBezTo>
                  <a:pt x="537997" y="159483"/>
                  <a:pt x="376601" y="46241"/>
                  <a:pt x="274472" y="19254"/>
                </a:cubicBezTo>
                <a:cubicBezTo>
                  <a:pt x="172343" y="-7734"/>
                  <a:pt x="17826" y="92279"/>
                  <a:pt x="1422" y="89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7E513B1D-A472-F6EF-0A40-C8D79E22A09D}"/>
              </a:ext>
            </a:extLst>
          </p:cNvPr>
          <p:cNvSpPr/>
          <p:nvPr/>
        </p:nvSpPr>
        <p:spPr>
          <a:xfrm>
            <a:off x="5151825" y="5384800"/>
            <a:ext cx="168116" cy="1139859"/>
          </a:xfrm>
          <a:custGeom>
            <a:avLst/>
            <a:gdLst>
              <a:gd name="connsiteX0" fmla="*/ 77400 w 168116"/>
              <a:gd name="connsiteY0" fmla="*/ 0 h 1139859"/>
              <a:gd name="connsiteX1" fmla="*/ 26600 w 168116"/>
              <a:gd name="connsiteY1" fmla="*/ 495300 h 1139859"/>
              <a:gd name="connsiteX2" fmla="*/ 96450 w 168116"/>
              <a:gd name="connsiteY2" fmla="*/ 977900 h 1139859"/>
              <a:gd name="connsiteX3" fmla="*/ 80575 w 168116"/>
              <a:gd name="connsiteY3" fmla="*/ 895350 h 1139859"/>
              <a:gd name="connsiteX4" fmla="*/ 166300 w 168116"/>
              <a:gd name="connsiteY4" fmla="*/ 1127125 h 1139859"/>
              <a:gd name="connsiteX5" fmla="*/ 128200 w 168116"/>
              <a:gd name="connsiteY5" fmla="*/ 1060450 h 1139859"/>
              <a:gd name="connsiteX6" fmla="*/ 4375 w 168116"/>
              <a:gd name="connsiteY6" fmla="*/ 650875 h 1139859"/>
              <a:gd name="connsiteX7" fmla="*/ 26600 w 168116"/>
              <a:gd name="connsiteY7" fmla="*/ 695325 h 1139859"/>
              <a:gd name="connsiteX8" fmla="*/ 13900 w 168116"/>
              <a:gd name="connsiteY8" fmla="*/ 377825 h 1139859"/>
              <a:gd name="connsiteX9" fmla="*/ 4375 w 168116"/>
              <a:gd name="connsiteY9" fmla="*/ 425450 h 1139859"/>
              <a:gd name="connsiteX10" fmla="*/ 77400 w 168116"/>
              <a:gd name="connsiteY10" fmla="*/ 0 h 11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116" h="1139859">
                <a:moveTo>
                  <a:pt x="77400" y="0"/>
                </a:moveTo>
                <a:cubicBezTo>
                  <a:pt x="50412" y="166158"/>
                  <a:pt x="23425" y="332317"/>
                  <a:pt x="26600" y="495300"/>
                </a:cubicBezTo>
                <a:cubicBezTo>
                  <a:pt x="29775" y="658283"/>
                  <a:pt x="87454" y="911225"/>
                  <a:pt x="96450" y="977900"/>
                </a:cubicBezTo>
                <a:cubicBezTo>
                  <a:pt x="105446" y="1044575"/>
                  <a:pt x="68933" y="870479"/>
                  <a:pt x="80575" y="895350"/>
                </a:cubicBezTo>
                <a:cubicBezTo>
                  <a:pt x="92217" y="920221"/>
                  <a:pt x="158363" y="1099609"/>
                  <a:pt x="166300" y="1127125"/>
                </a:cubicBezTo>
                <a:cubicBezTo>
                  <a:pt x="174237" y="1154641"/>
                  <a:pt x="155187" y="1139825"/>
                  <a:pt x="128200" y="1060450"/>
                </a:cubicBezTo>
                <a:cubicBezTo>
                  <a:pt x="101213" y="981075"/>
                  <a:pt x="21308" y="711729"/>
                  <a:pt x="4375" y="650875"/>
                </a:cubicBezTo>
                <a:cubicBezTo>
                  <a:pt x="-12558" y="590021"/>
                  <a:pt x="25012" y="740833"/>
                  <a:pt x="26600" y="695325"/>
                </a:cubicBezTo>
                <a:cubicBezTo>
                  <a:pt x="28187" y="649817"/>
                  <a:pt x="17604" y="422804"/>
                  <a:pt x="13900" y="377825"/>
                </a:cubicBezTo>
                <a:cubicBezTo>
                  <a:pt x="10196" y="332846"/>
                  <a:pt x="4375" y="425450"/>
                  <a:pt x="4375" y="425450"/>
                </a:cubicBezTo>
                <a:lnTo>
                  <a:pt x="77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78CC0F25-BD44-71C1-4356-6C16FAFB62B4}"/>
              </a:ext>
            </a:extLst>
          </p:cNvPr>
          <p:cNvSpPr/>
          <p:nvPr/>
        </p:nvSpPr>
        <p:spPr>
          <a:xfrm>
            <a:off x="5190882" y="5342311"/>
            <a:ext cx="387069" cy="1161552"/>
          </a:xfrm>
          <a:custGeom>
            <a:avLst/>
            <a:gdLst>
              <a:gd name="connsiteX0" fmla="*/ 243 w 387069"/>
              <a:gd name="connsiteY0" fmla="*/ 1214 h 1161552"/>
              <a:gd name="connsiteX1" fmla="*/ 371718 w 387069"/>
              <a:gd name="connsiteY1" fmla="*/ 848939 h 1161552"/>
              <a:gd name="connsiteX2" fmla="*/ 320918 w 387069"/>
              <a:gd name="connsiteY2" fmla="*/ 788614 h 1161552"/>
              <a:gd name="connsiteX3" fmla="*/ 365368 w 387069"/>
              <a:gd name="connsiteY3" fmla="*/ 1150564 h 1161552"/>
              <a:gd name="connsiteX4" fmla="*/ 362193 w 387069"/>
              <a:gd name="connsiteY4" fmla="*/ 1045789 h 1161552"/>
              <a:gd name="connsiteX5" fmla="*/ 314568 w 387069"/>
              <a:gd name="connsiteY5" fmla="*/ 820364 h 1161552"/>
              <a:gd name="connsiteX6" fmla="*/ 314568 w 387069"/>
              <a:gd name="connsiteY6" fmla="*/ 664789 h 1161552"/>
              <a:gd name="connsiteX7" fmla="*/ 243 w 387069"/>
              <a:gd name="connsiteY7" fmla="*/ 1214 h 11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069" h="1161552">
                <a:moveTo>
                  <a:pt x="243" y="1214"/>
                </a:moveTo>
                <a:cubicBezTo>
                  <a:pt x="9768" y="31906"/>
                  <a:pt x="318272" y="717706"/>
                  <a:pt x="371718" y="848939"/>
                </a:cubicBezTo>
                <a:cubicBezTo>
                  <a:pt x="425164" y="980172"/>
                  <a:pt x="321976" y="738343"/>
                  <a:pt x="320918" y="788614"/>
                </a:cubicBezTo>
                <a:cubicBezTo>
                  <a:pt x="319860" y="838885"/>
                  <a:pt x="358489" y="1107702"/>
                  <a:pt x="365368" y="1150564"/>
                </a:cubicBezTo>
                <a:cubicBezTo>
                  <a:pt x="372247" y="1193427"/>
                  <a:pt x="370660" y="1100822"/>
                  <a:pt x="362193" y="1045789"/>
                </a:cubicBezTo>
                <a:cubicBezTo>
                  <a:pt x="353726" y="990756"/>
                  <a:pt x="322505" y="883864"/>
                  <a:pt x="314568" y="820364"/>
                </a:cubicBezTo>
                <a:cubicBezTo>
                  <a:pt x="306631" y="756864"/>
                  <a:pt x="365897" y="799197"/>
                  <a:pt x="314568" y="664789"/>
                </a:cubicBezTo>
                <a:cubicBezTo>
                  <a:pt x="263239" y="530381"/>
                  <a:pt x="-9282" y="-29478"/>
                  <a:pt x="243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1EAD34CE-5A73-1B9D-4F8B-4C26D2B006F3}"/>
              </a:ext>
            </a:extLst>
          </p:cNvPr>
          <p:cNvSpPr/>
          <p:nvPr/>
        </p:nvSpPr>
        <p:spPr>
          <a:xfrm>
            <a:off x="5864072" y="5545466"/>
            <a:ext cx="308490" cy="1077271"/>
          </a:xfrm>
          <a:custGeom>
            <a:avLst/>
            <a:gdLst>
              <a:gd name="connsiteX0" fmla="*/ 153 w 308490"/>
              <a:gd name="connsiteY0" fmla="*/ 1259 h 1077271"/>
              <a:gd name="connsiteX1" fmla="*/ 203353 w 308490"/>
              <a:gd name="connsiteY1" fmla="*/ 372734 h 1077271"/>
              <a:gd name="connsiteX2" fmla="*/ 187478 w 308490"/>
              <a:gd name="connsiteY2" fmla="*/ 366384 h 1077271"/>
              <a:gd name="connsiteX3" fmla="*/ 250978 w 308490"/>
              <a:gd name="connsiteY3" fmla="*/ 674359 h 1077271"/>
              <a:gd name="connsiteX4" fmla="*/ 241453 w 308490"/>
              <a:gd name="connsiteY4" fmla="*/ 636259 h 1077271"/>
              <a:gd name="connsiteX5" fmla="*/ 308128 w 308490"/>
              <a:gd name="connsiteY5" fmla="*/ 1074409 h 1077271"/>
              <a:gd name="connsiteX6" fmla="*/ 263678 w 308490"/>
              <a:gd name="connsiteY6" fmla="*/ 798184 h 1077271"/>
              <a:gd name="connsiteX7" fmla="*/ 171603 w 308490"/>
              <a:gd name="connsiteY7" fmla="*/ 271134 h 1077271"/>
              <a:gd name="connsiteX8" fmla="*/ 153 w 308490"/>
              <a:gd name="connsiteY8" fmla="*/ 1259 h 10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490" h="1077271">
                <a:moveTo>
                  <a:pt x="153" y="1259"/>
                </a:moveTo>
                <a:cubicBezTo>
                  <a:pt x="5445" y="18192"/>
                  <a:pt x="172132" y="311880"/>
                  <a:pt x="203353" y="372734"/>
                </a:cubicBezTo>
                <a:cubicBezTo>
                  <a:pt x="234574" y="433588"/>
                  <a:pt x="179541" y="316113"/>
                  <a:pt x="187478" y="366384"/>
                </a:cubicBezTo>
                <a:cubicBezTo>
                  <a:pt x="195415" y="416655"/>
                  <a:pt x="241982" y="629380"/>
                  <a:pt x="250978" y="674359"/>
                </a:cubicBezTo>
                <a:cubicBezTo>
                  <a:pt x="259974" y="719338"/>
                  <a:pt x="231928" y="569584"/>
                  <a:pt x="241453" y="636259"/>
                </a:cubicBezTo>
                <a:cubicBezTo>
                  <a:pt x="250978" y="702934"/>
                  <a:pt x="304424" y="1047422"/>
                  <a:pt x="308128" y="1074409"/>
                </a:cubicBezTo>
                <a:cubicBezTo>
                  <a:pt x="311832" y="1101396"/>
                  <a:pt x="286432" y="932063"/>
                  <a:pt x="263678" y="798184"/>
                </a:cubicBezTo>
                <a:cubicBezTo>
                  <a:pt x="240924" y="664305"/>
                  <a:pt x="215524" y="400780"/>
                  <a:pt x="171603" y="271134"/>
                </a:cubicBezTo>
                <a:cubicBezTo>
                  <a:pt x="127682" y="141488"/>
                  <a:pt x="-5139" y="-15674"/>
                  <a:pt x="153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9C45E330-CB83-86C0-88F5-0EE26500B4A1}"/>
              </a:ext>
            </a:extLst>
          </p:cNvPr>
          <p:cNvSpPr/>
          <p:nvPr/>
        </p:nvSpPr>
        <p:spPr>
          <a:xfrm>
            <a:off x="5537175" y="6207099"/>
            <a:ext cx="296754" cy="499059"/>
          </a:xfrm>
          <a:custGeom>
            <a:avLst/>
            <a:gdLst>
              <a:gd name="connsiteX0" fmla="*/ 25 w 296754"/>
              <a:gd name="connsiteY0" fmla="*/ 26 h 499059"/>
              <a:gd name="connsiteX1" fmla="*/ 142900 w 296754"/>
              <a:gd name="connsiteY1" fmla="*/ 339751 h 499059"/>
              <a:gd name="connsiteX2" fmla="*/ 88925 w 296754"/>
              <a:gd name="connsiteY2" fmla="*/ 298476 h 499059"/>
              <a:gd name="connsiteX3" fmla="*/ 212750 w 296754"/>
              <a:gd name="connsiteY3" fmla="*/ 396901 h 499059"/>
              <a:gd name="connsiteX4" fmla="*/ 193700 w 296754"/>
              <a:gd name="connsiteY4" fmla="*/ 390551 h 499059"/>
              <a:gd name="connsiteX5" fmla="*/ 295300 w 296754"/>
              <a:gd name="connsiteY5" fmla="*/ 498501 h 499059"/>
              <a:gd name="connsiteX6" fmla="*/ 238150 w 296754"/>
              <a:gd name="connsiteY6" fmla="*/ 425476 h 499059"/>
              <a:gd name="connsiteX7" fmla="*/ 34950 w 296754"/>
              <a:gd name="connsiteY7" fmla="*/ 269901 h 499059"/>
              <a:gd name="connsiteX8" fmla="*/ 155600 w 296754"/>
              <a:gd name="connsiteY8" fmla="*/ 320701 h 499059"/>
              <a:gd name="connsiteX9" fmla="*/ 25 w 296754"/>
              <a:gd name="connsiteY9" fmla="*/ 26 h 49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754" h="499059">
                <a:moveTo>
                  <a:pt x="25" y="26"/>
                </a:moveTo>
                <a:cubicBezTo>
                  <a:pt x="-2092" y="3201"/>
                  <a:pt x="128083" y="290009"/>
                  <a:pt x="142900" y="339751"/>
                </a:cubicBezTo>
                <a:cubicBezTo>
                  <a:pt x="157717" y="389493"/>
                  <a:pt x="77283" y="288951"/>
                  <a:pt x="88925" y="298476"/>
                </a:cubicBezTo>
                <a:cubicBezTo>
                  <a:pt x="100567" y="308001"/>
                  <a:pt x="195288" y="381555"/>
                  <a:pt x="212750" y="396901"/>
                </a:cubicBezTo>
                <a:cubicBezTo>
                  <a:pt x="230212" y="412247"/>
                  <a:pt x="179942" y="373618"/>
                  <a:pt x="193700" y="390551"/>
                </a:cubicBezTo>
                <a:cubicBezTo>
                  <a:pt x="207458" y="407484"/>
                  <a:pt x="287892" y="492680"/>
                  <a:pt x="295300" y="498501"/>
                </a:cubicBezTo>
                <a:cubicBezTo>
                  <a:pt x="302708" y="504322"/>
                  <a:pt x="281542" y="463576"/>
                  <a:pt x="238150" y="425476"/>
                </a:cubicBezTo>
                <a:cubicBezTo>
                  <a:pt x="194758" y="387376"/>
                  <a:pt x="48708" y="287363"/>
                  <a:pt x="34950" y="269901"/>
                </a:cubicBezTo>
                <a:cubicBezTo>
                  <a:pt x="21192" y="252439"/>
                  <a:pt x="160363" y="360389"/>
                  <a:pt x="155600" y="320701"/>
                </a:cubicBezTo>
                <a:cubicBezTo>
                  <a:pt x="150838" y="281014"/>
                  <a:pt x="2142" y="-3149"/>
                  <a:pt x="2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B35FE89A-6657-4F06-35D9-3B508FF761C5}"/>
              </a:ext>
            </a:extLst>
          </p:cNvPr>
          <p:cNvSpPr/>
          <p:nvPr/>
        </p:nvSpPr>
        <p:spPr>
          <a:xfrm>
            <a:off x="6184637" y="6552943"/>
            <a:ext cx="60841" cy="1090815"/>
          </a:xfrm>
          <a:custGeom>
            <a:avLst/>
            <a:gdLst>
              <a:gd name="connsiteX0" fmla="*/ 263 w 60841"/>
              <a:gd name="connsiteY0" fmla="*/ 9782 h 1090815"/>
              <a:gd name="connsiteX1" fmla="*/ 60588 w 60841"/>
              <a:gd name="connsiteY1" fmla="*/ 546357 h 1090815"/>
              <a:gd name="connsiteX2" fmla="*/ 22488 w 60841"/>
              <a:gd name="connsiteY2" fmla="*/ 441582 h 1090815"/>
              <a:gd name="connsiteX3" fmla="*/ 38363 w 60841"/>
              <a:gd name="connsiteY3" fmla="*/ 1076582 h 1090815"/>
              <a:gd name="connsiteX4" fmla="*/ 25663 w 60841"/>
              <a:gd name="connsiteY4" fmla="*/ 832107 h 1090815"/>
              <a:gd name="connsiteX5" fmla="*/ 38363 w 60841"/>
              <a:gd name="connsiteY5" fmla="*/ 247907 h 1090815"/>
              <a:gd name="connsiteX6" fmla="*/ 263 w 60841"/>
              <a:gd name="connsiteY6" fmla="*/ 9782 h 109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1" h="1090815">
                <a:moveTo>
                  <a:pt x="263" y="9782"/>
                </a:moveTo>
                <a:cubicBezTo>
                  <a:pt x="3967" y="59524"/>
                  <a:pt x="56884" y="474390"/>
                  <a:pt x="60588" y="546357"/>
                </a:cubicBezTo>
                <a:cubicBezTo>
                  <a:pt x="64292" y="618324"/>
                  <a:pt x="26192" y="353211"/>
                  <a:pt x="22488" y="441582"/>
                </a:cubicBezTo>
                <a:cubicBezTo>
                  <a:pt x="18784" y="529953"/>
                  <a:pt x="37834" y="1011495"/>
                  <a:pt x="38363" y="1076582"/>
                </a:cubicBezTo>
                <a:cubicBezTo>
                  <a:pt x="38892" y="1141669"/>
                  <a:pt x="25663" y="970219"/>
                  <a:pt x="25663" y="832107"/>
                </a:cubicBezTo>
                <a:cubicBezTo>
                  <a:pt x="25663" y="693995"/>
                  <a:pt x="43655" y="386549"/>
                  <a:pt x="38363" y="247907"/>
                </a:cubicBezTo>
                <a:cubicBezTo>
                  <a:pt x="33071" y="109265"/>
                  <a:pt x="-3441" y="-39960"/>
                  <a:pt x="263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57672AEC-EAFC-114D-3869-A30EE8C35BC2}"/>
              </a:ext>
            </a:extLst>
          </p:cNvPr>
          <p:cNvSpPr/>
          <p:nvPr/>
        </p:nvSpPr>
        <p:spPr>
          <a:xfrm>
            <a:off x="4020094" y="5203824"/>
            <a:ext cx="1009719" cy="890882"/>
          </a:xfrm>
          <a:custGeom>
            <a:avLst/>
            <a:gdLst>
              <a:gd name="connsiteX0" fmla="*/ 1009106 w 1009719"/>
              <a:gd name="connsiteY0" fmla="*/ 1 h 890882"/>
              <a:gd name="connsiteX1" fmla="*/ 596356 w 1009719"/>
              <a:gd name="connsiteY1" fmla="*/ 133351 h 890882"/>
              <a:gd name="connsiteX2" fmla="*/ 590006 w 1009719"/>
              <a:gd name="connsiteY2" fmla="*/ 136526 h 890882"/>
              <a:gd name="connsiteX3" fmla="*/ 345531 w 1009719"/>
              <a:gd name="connsiteY3" fmla="*/ 390526 h 890882"/>
              <a:gd name="connsiteX4" fmla="*/ 386806 w 1009719"/>
              <a:gd name="connsiteY4" fmla="*/ 361951 h 890882"/>
              <a:gd name="connsiteX5" fmla="*/ 2631 w 1009719"/>
              <a:gd name="connsiteY5" fmla="*/ 885826 h 890882"/>
              <a:gd name="connsiteX6" fmla="*/ 234406 w 1009719"/>
              <a:gd name="connsiteY6" fmla="*/ 600076 h 890882"/>
              <a:gd name="connsiteX7" fmla="*/ 558256 w 1009719"/>
              <a:gd name="connsiteY7" fmla="*/ 152401 h 890882"/>
              <a:gd name="connsiteX8" fmla="*/ 720181 w 1009719"/>
              <a:gd name="connsiteY8" fmla="*/ 98426 h 890882"/>
              <a:gd name="connsiteX9" fmla="*/ 491581 w 1009719"/>
              <a:gd name="connsiteY9" fmla="*/ 136526 h 890882"/>
              <a:gd name="connsiteX10" fmla="*/ 1009106 w 1009719"/>
              <a:gd name="connsiteY10" fmla="*/ 1 h 8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719" h="890882">
                <a:moveTo>
                  <a:pt x="1009106" y="1"/>
                </a:moveTo>
                <a:cubicBezTo>
                  <a:pt x="1026568" y="-528"/>
                  <a:pt x="666206" y="110597"/>
                  <a:pt x="596356" y="133351"/>
                </a:cubicBezTo>
                <a:cubicBezTo>
                  <a:pt x="526506" y="156105"/>
                  <a:pt x="631810" y="93663"/>
                  <a:pt x="590006" y="136526"/>
                </a:cubicBezTo>
                <a:cubicBezTo>
                  <a:pt x="548202" y="179389"/>
                  <a:pt x="379398" y="352955"/>
                  <a:pt x="345531" y="390526"/>
                </a:cubicBezTo>
                <a:cubicBezTo>
                  <a:pt x="311664" y="428097"/>
                  <a:pt x="443956" y="279401"/>
                  <a:pt x="386806" y="361951"/>
                </a:cubicBezTo>
                <a:cubicBezTo>
                  <a:pt x="329656" y="444501"/>
                  <a:pt x="28031" y="846139"/>
                  <a:pt x="2631" y="885826"/>
                </a:cubicBezTo>
                <a:cubicBezTo>
                  <a:pt x="-22769" y="925514"/>
                  <a:pt x="141802" y="722314"/>
                  <a:pt x="234406" y="600076"/>
                </a:cubicBezTo>
                <a:cubicBezTo>
                  <a:pt x="327010" y="477838"/>
                  <a:pt x="477294" y="236009"/>
                  <a:pt x="558256" y="152401"/>
                </a:cubicBezTo>
                <a:cubicBezTo>
                  <a:pt x="639218" y="68793"/>
                  <a:pt x="731294" y="101072"/>
                  <a:pt x="720181" y="98426"/>
                </a:cubicBezTo>
                <a:cubicBezTo>
                  <a:pt x="709068" y="95780"/>
                  <a:pt x="448719" y="150813"/>
                  <a:pt x="491581" y="136526"/>
                </a:cubicBezTo>
                <a:cubicBezTo>
                  <a:pt x="534443" y="122239"/>
                  <a:pt x="991644" y="530"/>
                  <a:pt x="100910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43972C77-946C-3B69-372C-6BE72818640C}"/>
              </a:ext>
            </a:extLst>
          </p:cNvPr>
          <p:cNvSpPr/>
          <p:nvPr/>
        </p:nvSpPr>
        <p:spPr>
          <a:xfrm>
            <a:off x="5047138" y="5250146"/>
            <a:ext cx="1002160" cy="909460"/>
          </a:xfrm>
          <a:custGeom>
            <a:avLst/>
            <a:gdLst>
              <a:gd name="connsiteX0" fmla="*/ 1112 w 1002160"/>
              <a:gd name="connsiteY0" fmla="*/ 67979 h 909460"/>
              <a:gd name="connsiteX1" fmla="*/ 267812 w 1002160"/>
              <a:gd name="connsiteY1" fmla="*/ 4479 h 909460"/>
              <a:gd name="connsiteX2" fmla="*/ 550387 w 1002160"/>
              <a:gd name="connsiteY2" fmla="*/ 214029 h 909460"/>
              <a:gd name="connsiteX3" fmla="*/ 490062 w 1002160"/>
              <a:gd name="connsiteY3" fmla="*/ 125129 h 909460"/>
              <a:gd name="connsiteX4" fmla="*/ 842487 w 1002160"/>
              <a:gd name="connsiteY4" fmla="*/ 515654 h 909460"/>
              <a:gd name="connsiteX5" fmla="*/ 994887 w 1002160"/>
              <a:gd name="connsiteY5" fmla="*/ 899829 h 909460"/>
              <a:gd name="connsiteX6" fmla="*/ 959962 w 1002160"/>
              <a:gd name="connsiteY6" fmla="*/ 763304 h 909460"/>
              <a:gd name="connsiteX7" fmla="*/ 804387 w 1002160"/>
              <a:gd name="connsiteY7" fmla="*/ 433104 h 909460"/>
              <a:gd name="connsiteX8" fmla="*/ 372587 w 1002160"/>
              <a:gd name="connsiteY8" fmla="*/ 36229 h 909460"/>
              <a:gd name="connsiteX9" fmla="*/ 1112 w 1002160"/>
              <a:gd name="connsiteY9" fmla="*/ 67979 h 90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160" h="909460">
                <a:moveTo>
                  <a:pt x="1112" y="67979"/>
                </a:moveTo>
                <a:cubicBezTo>
                  <a:pt x="-16350" y="62687"/>
                  <a:pt x="176266" y="-19863"/>
                  <a:pt x="267812" y="4479"/>
                </a:cubicBezTo>
                <a:cubicBezTo>
                  <a:pt x="359358" y="28821"/>
                  <a:pt x="513345" y="193921"/>
                  <a:pt x="550387" y="214029"/>
                </a:cubicBezTo>
                <a:cubicBezTo>
                  <a:pt x="587429" y="234137"/>
                  <a:pt x="441379" y="74858"/>
                  <a:pt x="490062" y="125129"/>
                </a:cubicBezTo>
                <a:cubicBezTo>
                  <a:pt x="538745" y="175400"/>
                  <a:pt x="758350" y="386537"/>
                  <a:pt x="842487" y="515654"/>
                </a:cubicBezTo>
                <a:cubicBezTo>
                  <a:pt x="926624" y="644771"/>
                  <a:pt x="975308" y="858554"/>
                  <a:pt x="994887" y="899829"/>
                </a:cubicBezTo>
                <a:cubicBezTo>
                  <a:pt x="1014466" y="941104"/>
                  <a:pt x="991712" y="841091"/>
                  <a:pt x="959962" y="763304"/>
                </a:cubicBezTo>
                <a:cubicBezTo>
                  <a:pt x="928212" y="685517"/>
                  <a:pt x="902283" y="554283"/>
                  <a:pt x="804387" y="433104"/>
                </a:cubicBezTo>
                <a:cubicBezTo>
                  <a:pt x="706491" y="311925"/>
                  <a:pt x="501704" y="100258"/>
                  <a:pt x="372587" y="36229"/>
                </a:cubicBezTo>
                <a:cubicBezTo>
                  <a:pt x="243470" y="-27800"/>
                  <a:pt x="18574" y="73271"/>
                  <a:pt x="1112" y="6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4FDAB32D-5E60-F29E-F9C7-DD2656B43F67}"/>
              </a:ext>
            </a:extLst>
          </p:cNvPr>
          <p:cNvSpPr/>
          <p:nvPr/>
        </p:nvSpPr>
        <p:spPr>
          <a:xfrm>
            <a:off x="5780912" y="6297335"/>
            <a:ext cx="232767" cy="1363219"/>
          </a:xfrm>
          <a:custGeom>
            <a:avLst/>
            <a:gdLst>
              <a:gd name="connsiteX0" fmla="*/ 763 w 232767"/>
              <a:gd name="connsiteY0" fmla="*/ 5040 h 1363219"/>
              <a:gd name="connsiteX1" fmla="*/ 169038 w 232767"/>
              <a:gd name="connsiteY1" fmla="*/ 592415 h 1363219"/>
              <a:gd name="connsiteX2" fmla="*/ 134113 w 232767"/>
              <a:gd name="connsiteY2" fmla="*/ 497165 h 1363219"/>
              <a:gd name="connsiteX3" fmla="*/ 229363 w 232767"/>
              <a:gd name="connsiteY3" fmla="*/ 1341715 h 1363219"/>
              <a:gd name="connsiteX4" fmla="*/ 203963 w 232767"/>
              <a:gd name="connsiteY4" fmla="*/ 1046440 h 1363219"/>
              <a:gd name="connsiteX5" fmla="*/ 130938 w 232767"/>
              <a:gd name="connsiteY5" fmla="*/ 341590 h 1363219"/>
              <a:gd name="connsiteX6" fmla="*/ 89663 w 232767"/>
              <a:gd name="connsiteY6" fmla="*/ 90765 h 1363219"/>
              <a:gd name="connsiteX7" fmla="*/ 105538 w 232767"/>
              <a:gd name="connsiteY7" fmla="*/ 297140 h 1363219"/>
              <a:gd name="connsiteX8" fmla="*/ 763 w 232767"/>
              <a:gd name="connsiteY8" fmla="*/ 5040 h 136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67" h="1363219">
                <a:moveTo>
                  <a:pt x="763" y="5040"/>
                </a:moveTo>
                <a:cubicBezTo>
                  <a:pt x="11346" y="54252"/>
                  <a:pt x="146813" y="510394"/>
                  <a:pt x="169038" y="592415"/>
                </a:cubicBezTo>
                <a:cubicBezTo>
                  <a:pt x="191263" y="674436"/>
                  <a:pt x="124059" y="372282"/>
                  <a:pt x="134113" y="497165"/>
                </a:cubicBezTo>
                <a:cubicBezTo>
                  <a:pt x="144167" y="622048"/>
                  <a:pt x="217721" y="1250169"/>
                  <a:pt x="229363" y="1341715"/>
                </a:cubicBezTo>
                <a:cubicBezTo>
                  <a:pt x="241005" y="1433261"/>
                  <a:pt x="220367" y="1213128"/>
                  <a:pt x="203963" y="1046440"/>
                </a:cubicBezTo>
                <a:cubicBezTo>
                  <a:pt x="187559" y="879753"/>
                  <a:pt x="149988" y="500869"/>
                  <a:pt x="130938" y="341590"/>
                </a:cubicBezTo>
                <a:cubicBezTo>
                  <a:pt x="111888" y="182311"/>
                  <a:pt x="93896" y="98173"/>
                  <a:pt x="89663" y="90765"/>
                </a:cubicBezTo>
                <a:cubicBezTo>
                  <a:pt x="85430" y="83357"/>
                  <a:pt x="118238" y="311428"/>
                  <a:pt x="105538" y="297140"/>
                </a:cubicBezTo>
                <a:cubicBezTo>
                  <a:pt x="92838" y="282853"/>
                  <a:pt x="-9820" y="-44172"/>
                  <a:pt x="763" y="5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A3F83F07-E616-9F8F-01BE-F22067E97158}"/>
              </a:ext>
            </a:extLst>
          </p:cNvPr>
          <p:cNvSpPr/>
          <p:nvPr/>
        </p:nvSpPr>
        <p:spPr>
          <a:xfrm>
            <a:off x="6251667" y="7347274"/>
            <a:ext cx="177682" cy="1203450"/>
          </a:xfrm>
          <a:custGeom>
            <a:avLst/>
            <a:gdLst>
              <a:gd name="connsiteX0" fmla="*/ 31658 w 177682"/>
              <a:gd name="connsiteY0" fmla="*/ 2851 h 1203450"/>
              <a:gd name="connsiteX1" fmla="*/ 53883 w 177682"/>
              <a:gd name="connsiteY1" fmla="*/ 587051 h 1203450"/>
              <a:gd name="connsiteX2" fmla="*/ 31658 w 177682"/>
              <a:gd name="connsiteY2" fmla="*/ 555301 h 1203450"/>
              <a:gd name="connsiteX3" fmla="*/ 174533 w 177682"/>
              <a:gd name="connsiteY3" fmla="*/ 1177601 h 1203450"/>
              <a:gd name="connsiteX4" fmla="*/ 120558 w 177682"/>
              <a:gd name="connsiteY4" fmla="*/ 999801 h 1203450"/>
              <a:gd name="connsiteX5" fmla="*/ 6258 w 177682"/>
              <a:gd name="connsiteY5" fmla="*/ 225101 h 1203450"/>
              <a:gd name="connsiteX6" fmla="*/ 15783 w 177682"/>
              <a:gd name="connsiteY6" fmla="*/ 358451 h 1203450"/>
              <a:gd name="connsiteX7" fmla="*/ 31658 w 177682"/>
              <a:gd name="connsiteY7" fmla="*/ 2851 h 1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82" h="1203450">
                <a:moveTo>
                  <a:pt x="31658" y="2851"/>
                </a:moveTo>
                <a:cubicBezTo>
                  <a:pt x="38008" y="40951"/>
                  <a:pt x="53883" y="494976"/>
                  <a:pt x="53883" y="587051"/>
                </a:cubicBezTo>
                <a:cubicBezTo>
                  <a:pt x="53883" y="679126"/>
                  <a:pt x="11550" y="456876"/>
                  <a:pt x="31658" y="555301"/>
                </a:cubicBezTo>
                <a:cubicBezTo>
                  <a:pt x="51766" y="653726"/>
                  <a:pt x="159716" y="1103518"/>
                  <a:pt x="174533" y="1177601"/>
                </a:cubicBezTo>
                <a:cubicBezTo>
                  <a:pt x="189350" y="1251684"/>
                  <a:pt x="148604" y="1158551"/>
                  <a:pt x="120558" y="999801"/>
                </a:cubicBezTo>
                <a:cubicBezTo>
                  <a:pt x="92512" y="841051"/>
                  <a:pt x="23720" y="331993"/>
                  <a:pt x="6258" y="225101"/>
                </a:cubicBezTo>
                <a:cubicBezTo>
                  <a:pt x="-11204" y="118209"/>
                  <a:pt x="13137" y="396551"/>
                  <a:pt x="15783" y="358451"/>
                </a:cubicBezTo>
                <a:cubicBezTo>
                  <a:pt x="18429" y="320351"/>
                  <a:pt x="25308" y="-35249"/>
                  <a:pt x="31658" y="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F77C806C-0D44-830F-3CCE-50AAA69C6586}"/>
              </a:ext>
            </a:extLst>
          </p:cNvPr>
          <p:cNvSpPr/>
          <p:nvPr/>
        </p:nvSpPr>
        <p:spPr>
          <a:xfrm>
            <a:off x="5959416" y="7658978"/>
            <a:ext cx="43066" cy="1091826"/>
          </a:xfrm>
          <a:custGeom>
            <a:avLst/>
            <a:gdLst>
              <a:gd name="connsiteX0" fmla="*/ 59 w 43066"/>
              <a:gd name="connsiteY0" fmla="*/ 5472 h 1091826"/>
              <a:gd name="connsiteX1" fmla="*/ 41334 w 43066"/>
              <a:gd name="connsiteY1" fmla="*/ 672222 h 1091826"/>
              <a:gd name="connsiteX2" fmla="*/ 34984 w 43066"/>
              <a:gd name="connsiteY2" fmla="*/ 576972 h 1091826"/>
              <a:gd name="connsiteX3" fmla="*/ 31809 w 43066"/>
              <a:gd name="connsiteY3" fmla="*/ 1078622 h 1091826"/>
              <a:gd name="connsiteX4" fmla="*/ 38159 w 43066"/>
              <a:gd name="connsiteY4" fmla="*/ 897647 h 1091826"/>
              <a:gd name="connsiteX5" fmla="*/ 31809 w 43066"/>
              <a:gd name="connsiteY5" fmla="*/ 383297 h 1091826"/>
              <a:gd name="connsiteX6" fmla="*/ 59 w 43066"/>
              <a:gd name="connsiteY6" fmla="*/ 5472 h 10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66" h="1091826">
                <a:moveTo>
                  <a:pt x="59" y="5472"/>
                </a:moveTo>
                <a:cubicBezTo>
                  <a:pt x="1646" y="53626"/>
                  <a:pt x="35513" y="576972"/>
                  <a:pt x="41334" y="672222"/>
                </a:cubicBezTo>
                <a:cubicBezTo>
                  <a:pt x="47155" y="767472"/>
                  <a:pt x="36571" y="509239"/>
                  <a:pt x="34984" y="576972"/>
                </a:cubicBezTo>
                <a:cubicBezTo>
                  <a:pt x="33397" y="644705"/>
                  <a:pt x="31280" y="1025176"/>
                  <a:pt x="31809" y="1078622"/>
                </a:cubicBezTo>
                <a:cubicBezTo>
                  <a:pt x="32338" y="1132068"/>
                  <a:pt x="38159" y="1013534"/>
                  <a:pt x="38159" y="897647"/>
                </a:cubicBezTo>
                <a:cubicBezTo>
                  <a:pt x="38159" y="781760"/>
                  <a:pt x="34455" y="527759"/>
                  <a:pt x="31809" y="383297"/>
                </a:cubicBezTo>
                <a:cubicBezTo>
                  <a:pt x="29163" y="238835"/>
                  <a:pt x="-1528" y="-42682"/>
                  <a:pt x="59" y="5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BB9D2D5C-9214-EFC0-7FA7-D0CFD2FD191E}"/>
              </a:ext>
            </a:extLst>
          </p:cNvPr>
          <p:cNvSpPr/>
          <p:nvPr/>
        </p:nvSpPr>
        <p:spPr>
          <a:xfrm>
            <a:off x="4854575" y="6540358"/>
            <a:ext cx="54761" cy="263984"/>
          </a:xfrm>
          <a:custGeom>
            <a:avLst/>
            <a:gdLst>
              <a:gd name="connsiteX0" fmla="*/ 34925 w 54761"/>
              <a:gd name="connsiteY0" fmla="*/ 142 h 263984"/>
              <a:gd name="connsiteX1" fmla="*/ 12700 w 54761"/>
              <a:gd name="connsiteY1" fmla="*/ 73167 h 263984"/>
              <a:gd name="connsiteX2" fmla="*/ 22225 w 54761"/>
              <a:gd name="connsiteY2" fmla="*/ 152542 h 263984"/>
              <a:gd name="connsiteX3" fmla="*/ 22225 w 54761"/>
              <a:gd name="connsiteY3" fmla="*/ 111267 h 263984"/>
              <a:gd name="connsiteX4" fmla="*/ 53975 w 54761"/>
              <a:gd name="connsiteY4" fmla="*/ 260492 h 263984"/>
              <a:gd name="connsiteX5" fmla="*/ 41275 w 54761"/>
              <a:gd name="connsiteY5" fmla="*/ 206517 h 263984"/>
              <a:gd name="connsiteX6" fmla="*/ 0 w 54761"/>
              <a:gd name="connsiteY6" fmla="*/ 92217 h 263984"/>
              <a:gd name="connsiteX7" fmla="*/ 34925 w 54761"/>
              <a:gd name="connsiteY7" fmla="*/ 142 h 26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61" h="263984">
                <a:moveTo>
                  <a:pt x="34925" y="142"/>
                </a:moveTo>
                <a:cubicBezTo>
                  <a:pt x="37042" y="-3033"/>
                  <a:pt x="14817" y="47767"/>
                  <a:pt x="12700" y="73167"/>
                </a:cubicBezTo>
                <a:cubicBezTo>
                  <a:pt x="10583" y="98567"/>
                  <a:pt x="20637" y="146192"/>
                  <a:pt x="22225" y="152542"/>
                </a:cubicBezTo>
                <a:cubicBezTo>
                  <a:pt x="23812" y="158892"/>
                  <a:pt x="16933" y="93275"/>
                  <a:pt x="22225" y="111267"/>
                </a:cubicBezTo>
                <a:cubicBezTo>
                  <a:pt x="27517" y="129259"/>
                  <a:pt x="50800" y="244617"/>
                  <a:pt x="53975" y="260492"/>
                </a:cubicBezTo>
                <a:cubicBezTo>
                  <a:pt x="57150" y="276367"/>
                  <a:pt x="50271" y="234563"/>
                  <a:pt x="41275" y="206517"/>
                </a:cubicBezTo>
                <a:cubicBezTo>
                  <a:pt x="32279" y="178471"/>
                  <a:pt x="0" y="119734"/>
                  <a:pt x="0" y="92217"/>
                </a:cubicBezTo>
                <a:cubicBezTo>
                  <a:pt x="0" y="64700"/>
                  <a:pt x="32808" y="3317"/>
                  <a:pt x="3492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E6E5D3FD-E2CB-1C5D-0C62-56FDFB3174F9}"/>
              </a:ext>
            </a:extLst>
          </p:cNvPr>
          <p:cNvSpPr/>
          <p:nvPr/>
        </p:nvSpPr>
        <p:spPr>
          <a:xfrm>
            <a:off x="4925790" y="6530965"/>
            <a:ext cx="46377" cy="250970"/>
          </a:xfrm>
          <a:custGeom>
            <a:avLst/>
            <a:gdLst>
              <a:gd name="connsiteX0" fmla="*/ 46260 w 46377"/>
              <a:gd name="connsiteY0" fmla="*/ 10 h 250970"/>
              <a:gd name="connsiteX1" fmla="*/ 14510 w 46377"/>
              <a:gd name="connsiteY1" fmla="*/ 117485 h 250970"/>
              <a:gd name="connsiteX2" fmla="*/ 4985 w 46377"/>
              <a:gd name="connsiteY2" fmla="*/ 250835 h 250970"/>
              <a:gd name="connsiteX3" fmla="*/ 4985 w 46377"/>
              <a:gd name="connsiteY3" fmla="*/ 92085 h 250970"/>
              <a:gd name="connsiteX4" fmla="*/ 1810 w 46377"/>
              <a:gd name="connsiteY4" fmla="*/ 123835 h 250970"/>
              <a:gd name="connsiteX5" fmla="*/ 46260 w 46377"/>
              <a:gd name="connsiteY5" fmla="*/ 10 h 25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7" h="250970">
                <a:moveTo>
                  <a:pt x="46260" y="10"/>
                </a:moveTo>
                <a:cubicBezTo>
                  <a:pt x="48377" y="-1048"/>
                  <a:pt x="21389" y="75681"/>
                  <a:pt x="14510" y="117485"/>
                </a:cubicBezTo>
                <a:cubicBezTo>
                  <a:pt x="7631" y="159289"/>
                  <a:pt x="6572" y="255068"/>
                  <a:pt x="4985" y="250835"/>
                </a:cubicBezTo>
                <a:cubicBezTo>
                  <a:pt x="3398" y="246602"/>
                  <a:pt x="5514" y="113252"/>
                  <a:pt x="4985" y="92085"/>
                </a:cubicBezTo>
                <a:cubicBezTo>
                  <a:pt x="4456" y="70918"/>
                  <a:pt x="-3482" y="132831"/>
                  <a:pt x="1810" y="123835"/>
                </a:cubicBezTo>
                <a:cubicBezTo>
                  <a:pt x="7102" y="114839"/>
                  <a:pt x="44143" y="1068"/>
                  <a:pt x="462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3DB2BCDE-492A-A38C-177B-4E8DF79F4F04}"/>
              </a:ext>
            </a:extLst>
          </p:cNvPr>
          <p:cNvSpPr/>
          <p:nvPr/>
        </p:nvSpPr>
        <p:spPr>
          <a:xfrm>
            <a:off x="5086346" y="6571943"/>
            <a:ext cx="79815" cy="215073"/>
          </a:xfrm>
          <a:custGeom>
            <a:avLst/>
            <a:gdLst>
              <a:gd name="connsiteX0" fmla="*/ 4 w 79815"/>
              <a:gd name="connsiteY0" fmla="*/ 307 h 215073"/>
              <a:gd name="connsiteX1" fmla="*/ 53979 w 79815"/>
              <a:gd name="connsiteY1" fmla="*/ 155882 h 215073"/>
              <a:gd name="connsiteX2" fmla="*/ 38104 w 79815"/>
              <a:gd name="connsiteY2" fmla="*/ 213032 h 215073"/>
              <a:gd name="connsiteX3" fmla="*/ 79379 w 79815"/>
              <a:gd name="connsiteY3" fmla="*/ 92382 h 215073"/>
              <a:gd name="connsiteX4" fmla="*/ 57154 w 79815"/>
              <a:gd name="connsiteY4" fmla="*/ 114607 h 215073"/>
              <a:gd name="connsiteX5" fmla="*/ 4 w 79815"/>
              <a:gd name="connsiteY5" fmla="*/ 307 h 2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15" h="215073">
                <a:moveTo>
                  <a:pt x="4" y="307"/>
                </a:moveTo>
                <a:cubicBezTo>
                  <a:pt x="-525" y="7186"/>
                  <a:pt x="47629" y="120428"/>
                  <a:pt x="53979" y="155882"/>
                </a:cubicBezTo>
                <a:cubicBezTo>
                  <a:pt x="60329" y="191336"/>
                  <a:pt x="33871" y="223615"/>
                  <a:pt x="38104" y="213032"/>
                </a:cubicBezTo>
                <a:cubicBezTo>
                  <a:pt x="42337" y="202449"/>
                  <a:pt x="76204" y="108786"/>
                  <a:pt x="79379" y="92382"/>
                </a:cubicBezTo>
                <a:cubicBezTo>
                  <a:pt x="82554" y="75978"/>
                  <a:pt x="67737" y="125190"/>
                  <a:pt x="57154" y="114607"/>
                </a:cubicBezTo>
                <a:cubicBezTo>
                  <a:pt x="46571" y="104024"/>
                  <a:pt x="533" y="-6572"/>
                  <a:pt x="4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BECAD0DC-8FEE-675F-C1E5-7B189B54AE03}"/>
              </a:ext>
            </a:extLst>
          </p:cNvPr>
          <p:cNvSpPr/>
          <p:nvPr/>
        </p:nvSpPr>
        <p:spPr>
          <a:xfrm>
            <a:off x="5253613" y="6552612"/>
            <a:ext cx="415345" cy="122311"/>
          </a:xfrm>
          <a:custGeom>
            <a:avLst/>
            <a:gdLst>
              <a:gd name="connsiteX0" fmla="*/ 1012 w 415345"/>
              <a:gd name="connsiteY0" fmla="*/ 29163 h 122311"/>
              <a:gd name="connsiteX1" fmla="*/ 185162 w 415345"/>
              <a:gd name="connsiteY1" fmla="*/ 16463 h 122311"/>
              <a:gd name="connsiteX2" fmla="*/ 166112 w 415345"/>
              <a:gd name="connsiteY2" fmla="*/ 588 h 122311"/>
              <a:gd name="connsiteX3" fmla="*/ 296287 w 415345"/>
              <a:gd name="connsiteY3" fmla="*/ 38688 h 122311"/>
              <a:gd name="connsiteX4" fmla="*/ 286762 w 415345"/>
              <a:gd name="connsiteY4" fmla="*/ 25988 h 122311"/>
              <a:gd name="connsiteX5" fmla="*/ 413762 w 415345"/>
              <a:gd name="connsiteY5" fmla="*/ 121238 h 122311"/>
              <a:gd name="connsiteX6" fmla="*/ 353437 w 415345"/>
              <a:gd name="connsiteY6" fmla="*/ 73613 h 122311"/>
              <a:gd name="connsiteX7" fmla="*/ 286762 w 415345"/>
              <a:gd name="connsiteY7" fmla="*/ 16463 h 122311"/>
              <a:gd name="connsiteX8" fmla="*/ 1012 w 415345"/>
              <a:gd name="connsiteY8" fmla="*/ 29163 h 12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345" h="122311">
                <a:moveTo>
                  <a:pt x="1012" y="29163"/>
                </a:moveTo>
                <a:cubicBezTo>
                  <a:pt x="-15921" y="29163"/>
                  <a:pt x="185162" y="16463"/>
                  <a:pt x="185162" y="16463"/>
                </a:cubicBezTo>
                <a:cubicBezTo>
                  <a:pt x="212679" y="11701"/>
                  <a:pt x="147591" y="-3116"/>
                  <a:pt x="166112" y="588"/>
                </a:cubicBezTo>
                <a:cubicBezTo>
                  <a:pt x="184633" y="4292"/>
                  <a:pt x="296287" y="38688"/>
                  <a:pt x="296287" y="38688"/>
                </a:cubicBezTo>
                <a:cubicBezTo>
                  <a:pt x="316395" y="42921"/>
                  <a:pt x="267183" y="12230"/>
                  <a:pt x="286762" y="25988"/>
                </a:cubicBezTo>
                <a:cubicBezTo>
                  <a:pt x="306341" y="39746"/>
                  <a:pt x="402650" y="113301"/>
                  <a:pt x="413762" y="121238"/>
                </a:cubicBezTo>
                <a:cubicBezTo>
                  <a:pt x="424875" y="129176"/>
                  <a:pt x="374604" y="91075"/>
                  <a:pt x="353437" y="73613"/>
                </a:cubicBezTo>
                <a:cubicBezTo>
                  <a:pt x="332270" y="56151"/>
                  <a:pt x="340737" y="21755"/>
                  <a:pt x="286762" y="16463"/>
                </a:cubicBezTo>
                <a:cubicBezTo>
                  <a:pt x="232787" y="11171"/>
                  <a:pt x="17945" y="29163"/>
                  <a:pt x="1012" y="2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B487BCE1-907D-7DC8-8017-8215E55418AA}"/>
              </a:ext>
            </a:extLst>
          </p:cNvPr>
          <p:cNvSpPr/>
          <p:nvPr/>
        </p:nvSpPr>
        <p:spPr>
          <a:xfrm>
            <a:off x="4344969" y="6542735"/>
            <a:ext cx="397795" cy="106215"/>
          </a:xfrm>
          <a:custGeom>
            <a:avLst/>
            <a:gdLst>
              <a:gd name="connsiteX0" fmla="*/ 1606 w 397795"/>
              <a:gd name="connsiteY0" fmla="*/ 105715 h 106215"/>
              <a:gd name="connsiteX1" fmla="*/ 109556 w 397795"/>
              <a:gd name="connsiteY1" fmla="*/ 51740 h 106215"/>
              <a:gd name="connsiteX2" fmla="*/ 227031 w 397795"/>
              <a:gd name="connsiteY2" fmla="*/ 26340 h 106215"/>
              <a:gd name="connsiteX3" fmla="*/ 211156 w 397795"/>
              <a:gd name="connsiteY3" fmla="*/ 940 h 106215"/>
              <a:gd name="connsiteX4" fmla="*/ 395306 w 397795"/>
              <a:gd name="connsiteY4" fmla="*/ 61265 h 106215"/>
              <a:gd name="connsiteX5" fmla="*/ 309581 w 397795"/>
              <a:gd name="connsiteY5" fmla="*/ 35865 h 106215"/>
              <a:gd name="connsiteX6" fmla="*/ 195281 w 397795"/>
              <a:gd name="connsiteY6" fmla="*/ 16815 h 106215"/>
              <a:gd name="connsiteX7" fmla="*/ 1606 w 397795"/>
              <a:gd name="connsiteY7" fmla="*/ 105715 h 10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795" h="106215">
                <a:moveTo>
                  <a:pt x="1606" y="105715"/>
                </a:moveTo>
                <a:cubicBezTo>
                  <a:pt x="-12681" y="111536"/>
                  <a:pt x="71985" y="64969"/>
                  <a:pt x="109556" y="51740"/>
                </a:cubicBezTo>
                <a:cubicBezTo>
                  <a:pt x="147127" y="38511"/>
                  <a:pt x="210098" y="34807"/>
                  <a:pt x="227031" y="26340"/>
                </a:cubicBezTo>
                <a:cubicBezTo>
                  <a:pt x="243964" y="17873"/>
                  <a:pt x="183110" y="-4881"/>
                  <a:pt x="211156" y="940"/>
                </a:cubicBezTo>
                <a:cubicBezTo>
                  <a:pt x="239202" y="6761"/>
                  <a:pt x="378902" y="55444"/>
                  <a:pt x="395306" y="61265"/>
                </a:cubicBezTo>
                <a:cubicBezTo>
                  <a:pt x="411710" y="67086"/>
                  <a:pt x="342918" y="43273"/>
                  <a:pt x="309581" y="35865"/>
                </a:cubicBezTo>
                <a:cubicBezTo>
                  <a:pt x="276244" y="28457"/>
                  <a:pt x="243435" y="6761"/>
                  <a:pt x="195281" y="16815"/>
                </a:cubicBezTo>
                <a:cubicBezTo>
                  <a:pt x="147127" y="26869"/>
                  <a:pt x="15893" y="99894"/>
                  <a:pt x="1606" y="105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E72EB049-1A81-1997-1152-854AD2A2DB2A}"/>
              </a:ext>
            </a:extLst>
          </p:cNvPr>
          <p:cNvSpPr/>
          <p:nvPr/>
        </p:nvSpPr>
        <p:spPr>
          <a:xfrm>
            <a:off x="4724387" y="6718233"/>
            <a:ext cx="94391" cy="149292"/>
          </a:xfrm>
          <a:custGeom>
            <a:avLst/>
            <a:gdLst>
              <a:gd name="connsiteX0" fmla="*/ 73038 w 94391"/>
              <a:gd name="connsiteY0" fmla="*/ 67 h 149292"/>
              <a:gd name="connsiteX1" fmla="*/ 73038 w 94391"/>
              <a:gd name="connsiteY1" fmla="*/ 82617 h 149292"/>
              <a:gd name="connsiteX2" fmla="*/ 13 w 94391"/>
              <a:gd name="connsiteY2" fmla="*/ 149292 h 149292"/>
              <a:gd name="connsiteX3" fmla="*/ 79388 w 94391"/>
              <a:gd name="connsiteY3" fmla="*/ 82617 h 149292"/>
              <a:gd name="connsiteX4" fmla="*/ 22238 w 94391"/>
              <a:gd name="connsiteY4" fmla="*/ 142942 h 149292"/>
              <a:gd name="connsiteX5" fmla="*/ 92088 w 94391"/>
              <a:gd name="connsiteY5" fmla="*/ 69917 h 149292"/>
              <a:gd name="connsiteX6" fmla="*/ 73038 w 94391"/>
              <a:gd name="connsiteY6" fmla="*/ 67 h 14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91" h="149292">
                <a:moveTo>
                  <a:pt x="73038" y="67"/>
                </a:moveTo>
                <a:cubicBezTo>
                  <a:pt x="69863" y="2184"/>
                  <a:pt x="85209" y="57746"/>
                  <a:pt x="73038" y="82617"/>
                </a:cubicBezTo>
                <a:cubicBezTo>
                  <a:pt x="60867" y="107488"/>
                  <a:pt x="-1045" y="149292"/>
                  <a:pt x="13" y="149292"/>
                </a:cubicBezTo>
                <a:cubicBezTo>
                  <a:pt x="1071" y="149292"/>
                  <a:pt x="75684" y="83675"/>
                  <a:pt x="79388" y="82617"/>
                </a:cubicBezTo>
                <a:cubicBezTo>
                  <a:pt x="83092" y="81559"/>
                  <a:pt x="20121" y="145059"/>
                  <a:pt x="22238" y="142942"/>
                </a:cubicBezTo>
                <a:cubicBezTo>
                  <a:pt x="24355" y="140825"/>
                  <a:pt x="82034" y="93729"/>
                  <a:pt x="92088" y="69917"/>
                </a:cubicBezTo>
                <a:cubicBezTo>
                  <a:pt x="102142" y="46105"/>
                  <a:pt x="76213" y="-2050"/>
                  <a:pt x="7303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BC50777B-00E7-309E-1816-858C8357D7AA}"/>
              </a:ext>
            </a:extLst>
          </p:cNvPr>
          <p:cNvSpPr/>
          <p:nvPr/>
        </p:nvSpPr>
        <p:spPr>
          <a:xfrm>
            <a:off x="4387186" y="6838849"/>
            <a:ext cx="299328" cy="60435"/>
          </a:xfrm>
          <a:custGeom>
            <a:avLst/>
            <a:gdLst>
              <a:gd name="connsiteX0" fmla="*/ 664 w 299328"/>
              <a:gd name="connsiteY0" fmla="*/ 101 h 60435"/>
              <a:gd name="connsiteX1" fmla="*/ 149889 w 299328"/>
              <a:gd name="connsiteY1" fmla="*/ 28676 h 60435"/>
              <a:gd name="connsiteX2" fmla="*/ 194339 w 299328"/>
              <a:gd name="connsiteY2" fmla="*/ 28676 h 60435"/>
              <a:gd name="connsiteX3" fmla="*/ 108614 w 299328"/>
              <a:gd name="connsiteY3" fmla="*/ 28676 h 60435"/>
              <a:gd name="connsiteX4" fmla="*/ 295939 w 299328"/>
              <a:gd name="connsiteY4" fmla="*/ 60426 h 60435"/>
              <a:gd name="connsiteX5" fmla="*/ 219739 w 299328"/>
              <a:gd name="connsiteY5" fmla="*/ 31851 h 60435"/>
              <a:gd name="connsiteX6" fmla="*/ 99089 w 299328"/>
              <a:gd name="connsiteY6" fmla="*/ 19151 h 60435"/>
              <a:gd name="connsiteX7" fmla="*/ 664 w 299328"/>
              <a:gd name="connsiteY7" fmla="*/ 101 h 6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28" h="60435">
                <a:moveTo>
                  <a:pt x="664" y="101"/>
                </a:moveTo>
                <a:cubicBezTo>
                  <a:pt x="9131" y="1688"/>
                  <a:pt x="117610" y="23914"/>
                  <a:pt x="149889" y="28676"/>
                </a:cubicBezTo>
                <a:cubicBezTo>
                  <a:pt x="182168" y="33439"/>
                  <a:pt x="194339" y="28676"/>
                  <a:pt x="194339" y="28676"/>
                </a:cubicBezTo>
                <a:cubicBezTo>
                  <a:pt x="187460" y="28676"/>
                  <a:pt x="91681" y="23384"/>
                  <a:pt x="108614" y="28676"/>
                </a:cubicBezTo>
                <a:cubicBezTo>
                  <a:pt x="125547" y="33968"/>
                  <a:pt x="277418" y="59897"/>
                  <a:pt x="295939" y="60426"/>
                </a:cubicBezTo>
                <a:cubicBezTo>
                  <a:pt x="314460" y="60955"/>
                  <a:pt x="252547" y="38730"/>
                  <a:pt x="219739" y="31851"/>
                </a:cubicBezTo>
                <a:cubicBezTo>
                  <a:pt x="186931" y="24972"/>
                  <a:pt x="131368" y="22326"/>
                  <a:pt x="99089" y="19151"/>
                </a:cubicBezTo>
                <a:cubicBezTo>
                  <a:pt x="66810" y="15976"/>
                  <a:pt x="-7803" y="-1486"/>
                  <a:pt x="66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AB63DE2A-8337-1E98-32F6-85586370176F}"/>
              </a:ext>
            </a:extLst>
          </p:cNvPr>
          <p:cNvSpPr/>
          <p:nvPr/>
        </p:nvSpPr>
        <p:spPr>
          <a:xfrm>
            <a:off x="5326212" y="6803612"/>
            <a:ext cx="202227" cy="48631"/>
          </a:xfrm>
          <a:custGeom>
            <a:avLst/>
            <a:gdLst>
              <a:gd name="connsiteX0" fmla="*/ 201463 w 202227"/>
              <a:gd name="connsiteY0" fmla="*/ 413 h 48631"/>
              <a:gd name="connsiteX1" fmla="*/ 4613 w 202227"/>
              <a:gd name="connsiteY1" fmla="*/ 48038 h 48631"/>
              <a:gd name="connsiteX2" fmla="*/ 71288 w 202227"/>
              <a:gd name="connsiteY2" fmla="*/ 25813 h 48631"/>
              <a:gd name="connsiteX3" fmla="*/ 201463 w 202227"/>
              <a:gd name="connsiteY3" fmla="*/ 413 h 4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27" h="48631">
                <a:moveTo>
                  <a:pt x="201463" y="413"/>
                </a:moveTo>
                <a:cubicBezTo>
                  <a:pt x="190351" y="4117"/>
                  <a:pt x="26309" y="43805"/>
                  <a:pt x="4613" y="48038"/>
                </a:cubicBezTo>
                <a:cubicBezTo>
                  <a:pt x="-17083" y="52271"/>
                  <a:pt x="43242" y="32692"/>
                  <a:pt x="71288" y="25813"/>
                </a:cubicBezTo>
                <a:cubicBezTo>
                  <a:pt x="99334" y="18934"/>
                  <a:pt x="212575" y="-3291"/>
                  <a:pt x="201463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EA959DB-1E5D-CBD5-04BB-2629123F9957}"/>
              </a:ext>
            </a:extLst>
          </p:cNvPr>
          <p:cNvSpPr/>
          <p:nvPr/>
        </p:nvSpPr>
        <p:spPr>
          <a:xfrm>
            <a:off x="5383350" y="6765831"/>
            <a:ext cx="304748" cy="156318"/>
          </a:xfrm>
          <a:custGeom>
            <a:avLst/>
            <a:gdLst>
              <a:gd name="connsiteX0" fmla="*/ 1450 w 304748"/>
              <a:gd name="connsiteY0" fmla="*/ 155669 h 156318"/>
              <a:gd name="connsiteX1" fmla="*/ 182425 w 304748"/>
              <a:gd name="connsiteY1" fmla="*/ 98519 h 156318"/>
              <a:gd name="connsiteX2" fmla="*/ 268150 w 304748"/>
              <a:gd name="connsiteY2" fmla="*/ 69944 h 156318"/>
              <a:gd name="connsiteX3" fmla="*/ 258625 w 304748"/>
              <a:gd name="connsiteY3" fmla="*/ 94 h 156318"/>
              <a:gd name="connsiteX4" fmla="*/ 290375 w 304748"/>
              <a:gd name="connsiteY4" fmla="*/ 57244 h 156318"/>
              <a:gd name="connsiteX5" fmla="*/ 1450 w 304748"/>
              <a:gd name="connsiteY5" fmla="*/ 155669 h 15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48" h="156318">
                <a:moveTo>
                  <a:pt x="1450" y="155669"/>
                </a:moveTo>
                <a:cubicBezTo>
                  <a:pt x="-16542" y="162548"/>
                  <a:pt x="137975" y="112806"/>
                  <a:pt x="182425" y="98519"/>
                </a:cubicBezTo>
                <a:cubicBezTo>
                  <a:pt x="226875" y="84232"/>
                  <a:pt x="255450" y="86348"/>
                  <a:pt x="268150" y="69944"/>
                </a:cubicBezTo>
                <a:cubicBezTo>
                  <a:pt x="280850" y="53540"/>
                  <a:pt x="254921" y="2211"/>
                  <a:pt x="258625" y="94"/>
                </a:cubicBezTo>
                <a:cubicBezTo>
                  <a:pt x="262329" y="-2023"/>
                  <a:pt x="334825" y="31844"/>
                  <a:pt x="290375" y="57244"/>
                </a:cubicBezTo>
                <a:cubicBezTo>
                  <a:pt x="245925" y="82644"/>
                  <a:pt x="19442" y="148790"/>
                  <a:pt x="1450" y="155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59056960-BC56-909D-487E-E766E6BB5E4E}"/>
              </a:ext>
            </a:extLst>
          </p:cNvPr>
          <p:cNvSpPr/>
          <p:nvPr/>
        </p:nvSpPr>
        <p:spPr>
          <a:xfrm>
            <a:off x="4505176" y="6927488"/>
            <a:ext cx="118577" cy="92653"/>
          </a:xfrm>
          <a:custGeom>
            <a:avLst/>
            <a:gdLst>
              <a:gd name="connsiteX0" fmla="*/ 149 w 118577"/>
              <a:gd name="connsiteY0" fmla="*/ 362 h 92653"/>
              <a:gd name="connsiteX1" fmla="*/ 92224 w 118577"/>
              <a:gd name="connsiteY1" fmla="*/ 9887 h 92653"/>
              <a:gd name="connsiteX2" fmla="*/ 57299 w 118577"/>
              <a:gd name="connsiteY2" fmla="*/ 44812 h 92653"/>
              <a:gd name="connsiteX3" fmla="*/ 25549 w 118577"/>
              <a:gd name="connsiteY3" fmla="*/ 92437 h 92653"/>
              <a:gd name="connsiteX4" fmla="*/ 60474 w 118577"/>
              <a:gd name="connsiteY4" fmla="*/ 60687 h 92653"/>
              <a:gd name="connsiteX5" fmla="*/ 117624 w 118577"/>
              <a:gd name="connsiteY5" fmla="*/ 19412 h 92653"/>
              <a:gd name="connsiteX6" fmla="*/ 149 w 118577"/>
              <a:gd name="connsiteY6" fmla="*/ 362 h 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7" h="92653">
                <a:moveTo>
                  <a:pt x="149" y="362"/>
                </a:moveTo>
                <a:cubicBezTo>
                  <a:pt x="-4084" y="-1225"/>
                  <a:pt x="82699" y="2479"/>
                  <a:pt x="92224" y="9887"/>
                </a:cubicBezTo>
                <a:cubicBezTo>
                  <a:pt x="101749" y="17295"/>
                  <a:pt x="68412" y="31054"/>
                  <a:pt x="57299" y="44812"/>
                </a:cubicBezTo>
                <a:cubicBezTo>
                  <a:pt x="46186" y="58570"/>
                  <a:pt x="25020" y="89791"/>
                  <a:pt x="25549" y="92437"/>
                </a:cubicBezTo>
                <a:cubicBezTo>
                  <a:pt x="26078" y="95083"/>
                  <a:pt x="45128" y="72858"/>
                  <a:pt x="60474" y="60687"/>
                </a:cubicBezTo>
                <a:cubicBezTo>
                  <a:pt x="75820" y="48516"/>
                  <a:pt x="126091" y="27879"/>
                  <a:pt x="117624" y="19412"/>
                </a:cubicBezTo>
                <a:cubicBezTo>
                  <a:pt x="109157" y="10945"/>
                  <a:pt x="4382" y="1949"/>
                  <a:pt x="149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957AA43A-63FF-65F0-C8CA-BEED3859100A}"/>
              </a:ext>
            </a:extLst>
          </p:cNvPr>
          <p:cNvSpPr/>
          <p:nvPr/>
        </p:nvSpPr>
        <p:spPr>
          <a:xfrm>
            <a:off x="4169884" y="5959371"/>
            <a:ext cx="177138" cy="1128545"/>
          </a:xfrm>
          <a:custGeom>
            <a:avLst/>
            <a:gdLst>
              <a:gd name="connsiteX0" fmla="*/ 176691 w 177138"/>
              <a:gd name="connsiteY0" fmla="*/ 104 h 1128545"/>
              <a:gd name="connsiteX1" fmla="*/ 56041 w 177138"/>
              <a:gd name="connsiteY1" fmla="*/ 527154 h 1128545"/>
              <a:gd name="connsiteX2" fmla="*/ 87791 w 177138"/>
              <a:gd name="connsiteY2" fmla="*/ 536679 h 1128545"/>
              <a:gd name="connsiteX3" fmla="*/ 17941 w 177138"/>
              <a:gd name="connsiteY3" fmla="*/ 787504 h 1128545"/>
              <a:gd name="connsiteX4" fmla="*/ 71916 w 177138"/>
              <a:gd name="connsiteY4" fmla="*/ 749404 h 1128545"/>
              <a:gd name="connsiteX5" fmla="*/ 27466 w 177138"/>
              <a:gd name="connsiteY5" fmla="*/ 901804 h 1128545"/>
              <a:gd name="connsiteX6" fmla="*/ 30641 w 177138"/>
              <a:gd name="connsiteY6" fmla="*/ 1124054 h 1128545"/>
              <a:gd name="connsiteX7" fmla="*/ 40166 w 177138"/>
              <a:gd name="connsiteY7" fmla="*/ 1006579 h 1128545"/>
              <a:gd name="connsiteX8" fmla="*/ 36991 w 177138"/>
              <a:gd name="connsiteY8" fmla="*/ 508104 h 1128545"/>
              <a:gd name="connsiteX9" fmla="*/ 5241 w 177138"/>
              <a:gd name="connsiteY9" fmla="*/ 574779 h 1128545"/>
              <a:gd name="connsiteX10" fmla="*/ 176691 w 177138"/>
              <a:gd name="connsiteY10" fmla="*/ 104 h 112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138" h="1128545">
                <a:moveTo>
                  <a:pt x="176691" y="104"/>
                </a:moveTo>
                <a:cubicBezTo>
                  <a:pt x="185158" y="-7834"/>
                  <a:pt x="70858" y="437725"/>
                  <a:pt x="56041" y="527154"/>
                </a:cubicBezTo>
                <a:cubicBezTo>
                  <a:pt x="41224" y="616583"/>
                  <a:pt x="94141" y="493287"/>
                  <a:pt x="87791" y="536679"/>
                </a:cubicBezTo>
                <a:cubicBezTo>
                  <a:pt x="81441" y="580071"/>
                  <a:pt x="20587" y="752050"/>
                  <a:pt x="17941" y="787504"/>
                </a:cubicBezTo>
                <a:cubicBezTo>
                  <a:pt x="15295" y="822958"/>
                  <a:pt x="70329" y="730354"/>
                  <a:pt x="71916" y="749404"/>
                </a:cubicBezTo>
                <a:cubicBezTo>
                  <a:pt x="73503" y="768454"/>
                  <a:pt x="34345" y="839362"/>
                  <a:pt x="27466" y="901804"/>
                </a:cubicBezTo>
                <a:cubicBezTo>
                  <a:pt x="20587" y="964246"/>
                  <a:pt x="28524" y="1106592"/>
                  <a:pt x="30641" y="1124054"/>
                </a:cubicBezTo>
                <a:cubicBezTo>
                  <a:pt x="32758" y="1141516"/>
                  <a:pt x="39108" y="1109237"/>
                  <a:pt x="40166" y="1006579"/>
                </a:cubicBezTo>
                <a:cubicBezTo>
                  <a:pt x="41224" y="903921"/>
                  <a:pt x="42812" y="580071"/>
                  <a:pt x="36991" y="508104"/>
                </a:cubicBezTo>
                <a:cubicBezTo>
                  <a:pt x="31170" y="436137"/>
                  <a:pt x="-15397" y="654683"/>
                  <a:pt x="5241" y="574779"/>
                </a:cubicBezTo>
                <a:cubicBezTo>
                  <a:pt x="25878" y="494875"/>
                  <a:pt x="168224" y="8042"/>
                  <a:pt x="176691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9886BEDC-251C-E376-7697-87717BCB61BE}"/>
              </a:ext>
            </a:extLst>
          </p:cNvPr>
          <p:cNvSpPr/>
          <p:nvPr/>
        </p:nvSpPr>
        <p:spPr>
          <a:xfrm>
            <a:off x="4044197" y="5971418"/>
            <a:ext cx="235703" cy="1201437"/>
          </a:xfrm>
          <a:custGeom>
            <a:avLst/>
            <a:gdLst>
              <a:gd name="connsiteX0" fmla="*/ 235703 w 235703"/>
              <a:gd name="connsiteY0" fmla="*/ 757 h 1201437"/>
              <a:gd name="connsiteX1" fmla="*/ 35678 w 235703"/>
              <a:gd name="connsiteY1" fmla="*/ 578607 h 1201437"/>
              <a:gd name="connsiteX2" fmla="*/ 51553 w 235703"/>
              <a:gd name="connsiteY2" fmla="*/ 518282 h 1201437"/>
              <a:gd name="connsiteX3" fmla="*/ 753 w 235703"/>
              <a:gd name="connsiteY3" fmla="*/ 1188207 h 1201437"/>
              <a:gd name="connsiteX4" fmla="*/ 22978 w 235703"/>
              <a:gd name="connsiteY4" fmla="*/ 911982 h 1201437"/>
              <a:gd name="connsiteX5" fmla="*/ 48378 w 235703"/>
              <a:gd name="connsiteY5" fmla="*/ 289682 h 1201437"/>
              <a:gd name="connsiteX6" fmla="*/ 35678 w 235703"/>
              <a:gd name="connsiteY6" fmla="*/ 451607 h 1201437"/>
              <a:gd name="connsiteX7" fmla="*/ 235703 w 235703"/>
              <a:gd name="connsiteY7" fmla="*/ 757 h 120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703" h="1201437">
                <a:moveTo>
                  <a:pt x="235703" y="757"/>
                </a:moveTo>
                <a:cubicBezTo>
                  <a:pt x="235703" y="21924"/>
                  <a:pt x="66370" y="492353"/>
                  <a:pt x="35678" y="578607"/>
                </a:cubicBezTo>
                <a:cubicBezTo>
                  <a:pt x="4986" y="664861"/>
                  <a:pt x="57374" y="416682"/>
                  <a:pt x="51553" y="518282"/>
                </a:cubicBezTo>
                <a:cubicBezTo>
                  <a:pt x="45732" y="619882"/>
                  <a:pt x="5515" y="1122590"/>
                  <a:pt x="753" y="1188207"/>
                </a:cubicBezTo>
                <a:cubicBezTo>
                  <a:pt x="-4010" y="1253824"/>
                  <a:pt x="15041" y="1061736"/>
                  <a:pt x="22978" y="911982"/>
                </a:cubicBezTo>
                <a:cubicBezTo>
                  <a:pt x="30915" y="762228"/>
                  <a:pt x="46261" y="366411"/>
                  <a:pt x="48378" y="289682"/>
                </a:cubicBezTo>
                <a:cubicBezTo>
                  <a:pt x="50495" y="212953"/>
                  <a:pt x="7632" y="494470"/>
                  <a:pt x="35678" y="451607"/>
                </a:cubicBezTo>
                <a:cubicBezTo>
                  <a:pt x="63724" y="408745"/>
                  <a:pt x="235703" y="-20410"/>
                  <a:pt x="235703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E587DB86-FFA2-64FE-B2CE-29D15D38924B}"/>
              </a:ext>
            </a:extLst>
          </p:cNvPr>
          <p:cNvSpPr/>
          <p:nvPr/>
        </p:nvSpPr>
        <p:spPr>
          <a:xfrm>
            <a:off x="4057621" y="7305672"/>
            <a:ext cx="184248" cy="1204758"/>
          </a:xfrm>
          <a:custGeom>
            <a:avLst/>
            <a:gdLst>
              <a:gd name="connsiteX0" fmla="*/ 29 w 184248"/>
              <a:gd name="connsiteY0" fmla="*/ 3 h 1204758"/>
              <a:gd name="connsiteX1" fmla="*/ 130204 w 184248"/>
              <a:gd name="connsiteY1" fmla="*/ 669928 h 1204758"/>
              <a:gd name="connsiteX2" fmla="*/ 130204 w 184248"/>
              <a:gd name="connsiteY2" fmla="*/ 628653 h 1204758"/>
              <a:gd name="connsiteX3" fmla="*/ 168304 w 184248"/>
              <a:gd name="connsiteY3" fmla="*/ 895353 h 1204758"/>
              <a:gd name="connsiteX4" fmla="*/ 139729 w 184248"/>
              <a:gd name="connsiteY4" fmla="*/ 1203328 h 1204758"/>
              <a:gd name="connsiteX5" fmla="*/ 152429 w 184248"/>
              <a:gd name="connsiteY5" fmla="*/ 984253 h 1204758"/>
              <a:gd name="connsiteX6" fmla="*/ 184179 w 184248"/>
              <a:gd name="connsiteY6" fmla="*/ 412753 h 1204758"/>
              <a:gd name="connsiteX7" fmla="*/ 142904 w 184248"/>
              <a:gd name="connsiteY7" fmla="*/ 679453 h 1204758"/>
              <a:gd name="connsiteX8" fmla="*/ 29 w 184248"/>
              <a:gd name="connsiteY8" fmla="*/ 3 h 120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48" h="1204758">
                <a:moveTo>
                  <a:pt x="29" y="3"/>
                </a:moveTo>
                <a:cubicBezTo>
                  <a:pt x="-2088" y="-1585"/>
                  <a:pt x="108508" y="565153"/>
                  <a:pt x="130204" y="669928"/>
                </a:cubicBezTo>
                <a:cubicBezTo>
                  <a:pt x="151900" y="774703"/>
                  <a:pt x="123854" y="591082"/>
                  <a:pt x="130204" y="628653"/>
                </a:cubicBezTo>
                <a:cubicBezTo>
                  <a:pt x="136554" y="666224"/>
                  <a:pt x="166717" y="799574"/>
                  <a:pt x="168304" y="895353"/>
                </a:cubicBezTo>
                <a:cubicBezTo>
                  <a:pt x="169891" y="991132"/>
                  <a:pt x="142375" y="1188511"/>
                  <a:pt x="139729" y="1203328"/>
                </a:cubicBezTo>
                <a:cubicBezTo>
                  <a:pt x="137083" y="1218145"/>
                  <a:pt x="145021" y="1116015"/>
                  <a:pt x="152429" y="984253"/>
                </a:cubicBezTo>
                <a:cubicBezTo>
                  <a:pt x="159837" y="852491"/>
                  <a:pt x="185767" y="463553"/>
                  <a:pt x="184179" y="412753"/>
                </a:cubicBezTo>
                <a:cubicBezTo>
                  <a:pt x="182592" y="361953"/>
                  <a:pt x="171479" y="744540"/>
                  <a:pt x="142904" y="679453"/>
                </a:cubicBezTo>
                <a:cubicBezTo>
                  <a:pt x="114329" y="614366"/>
                  <a:pt x="2146" y="1591"/>
                  <a:pt x="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D5168C3A-9537-056F-DB15-85FDF74E6285}"/>
              </a:ext>
            </a:extLst>
          </p:cNvPr>
          <p:cNvSpPr/>
          <p:nvPr/>
        </p:nvSpPr>
        <p:spPr>
          <a:xfrm>
            <a:off x="3925038" y="6292873"/>
            <a:ext cx="91682" cy="1504231"/>
          </a:xfrm>
          <a:custGeom>
            <a:avLst/>
            <a:gdLst>
              <a:gd name="connsiteX0" fmla="*/ 91337 w 91682"/>
              <a:gd name="connsiteY0" fmla="*/ 6327 h 1504231"/>
              <a:gd name="connsiteX1" fmla="*/ 27837 w 91682"/>
              <a:gd name="connsiteY1" fmla="*/ 854052 h 1504231"/>
              <a:gd name="connsiteX2" fmla="*/ 15137 w 91682"/>
              <a:gd name="connsiteY2" fmla="*/ 784202 h 1504231"/>
              <a:gd name="connsiteX3" fmla="*/ 8787 w 91682"/>
              <a:gd name="connsiteY3" fmla="*/ 1492227 h 1504231"/>
              <a:gd name="connsiteX4" fmla="*/ 2437 w 91682"/>
              <a:gd name="connsiteY4" fmla="*/ 1162027 h 1504231"/>
              <a:gd name="connsiteX5" fmla="*/ 53237 w 91682"/>
              <a:gd name="connsiteY5" fmla="*/ 307952 h 1504231"/>
              <a:gd name="connsiteX6" fmla="*/ 53237 w 91682"/>
              <a:gd name="connsiteY6" fmla="*/ 460352 h 1504231"/>
              <a:gd name="connsiteX7" fmla="*/ 91337 w 91682"/>
              <a:gd name="connsiteY7" fmla="*/ 6327 h 150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82" h="1504231">
                <a:moveTo>
                  <a:pt x="91337" y="6327"/>
                </a:moveTo>
                <a:cubicBezTo>
                  <a:pt x="87104" y="71944"/>
                  <a:pt x="40537" y="724406"/>
                  <a:pt x="27837" y="854052"/>
                </a:cubicBezTo>
                <a:cubicBezTo>
                  <a:pt x="15137" y="983698"/>
                  <a:pt x="18312" y="677840"/>
                  <a:pt x="15137" y="784202"/>
                </a:cubicBezTo>
                <a:cubicBezTo>
                  <a:pt x="11962" y="890564"/>
                  <a:pt x="10904" y="1429256"/>
                  <a:pt x="8787" y="1492227"/>
                </a:cubicBezTo>
                <a:cubicBezTo>
                  <a:pt x="6670" y="1555198"/>
                  <a:pt x="-4971" y="1359406"/>
                  <a:pt x="2437" y="1162027"/>
                </a:cubicBezTo>
                <a:cubicBezTo>
                  <a:pt x="9845" y="964648"/>
                  <a:pt x="44770" y="424898"/>
                  <a:pt x="53237" y="307952"/>
                </a:cubicBezTo>
                <a:cubicBezTo>
                  <a:pt x="61704" y="191006"/>
                  <a:pt x="46887" y="514856"/>
                  <a:pt x="53237" y="460352"/>
                </a:cubicBezTo>
                <a:cubicBezTo>
                  <a:pt x="59587" y="405848"/>
                  <a:pt x="95570" y="-59290"/>
                  <a:pt x="91337" y="6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BED6BEAA-7EF8-4C59-DFB6-C2C5A9559D41}"/>
              </a:ext>
            </a:extLst>
          </p:cNvPr>
          <p:cNvSpPr/>
          <p:nvPr/>
        </p:nvSpPr>
        <p:spPr>
          <a:xfrm>
            <a:off x="3923122" y="7800343"/>
            <a:ext cx="275791" cy="1531724"/>
          </a:xfrm>
          <a:custGeom>
            <a:avLst/>
            <a:gdLst>
              <a:gd name="connsiteX0" fmla="*/ 137703 w 275791"/>
              <a:gd name="connsiteY0" fmla="*/ 3807 h 1531724"/>
              <a:gd name="connsiteX1" fmla="*/ 1178 w 275791"/>
              <a:gd name="connsiteY1" fmla="*/ 568957 h 1531724"/>
              <a:gd name="connsiteX2" fmla="*/ 71028 w 275791"/>
              <a:gd name="connsiteY2" fmla="*/ 308607 h 1531724"/>
              <a:gd name="connsiteX3" fmla="*/ 61503 w 275791"/>
              <a:gd name="connsiteY3" fmla="*/ 546732 h 1531724"/>
              <a:gd name="connsiteX4" fmla="*/ 264703 w 275791"/>
              <a:gd name="connsiteY4" fmla="*/ 1461132 h 1531724"/>
              <a:gd name="connsiteX5" fmla="*/ 229778 w 275791"/>
              <a:gd name="connsiteY5" fmla="*/ 1359532 h 1531724"/>
              <a:gd name="connsiteX6" fmla="*/ 67853 w 275791"/>
              <a:gd name="connsiteY6" fmla="*/ 480057 h 1531724"/>
              <a:gd name="connsiteX7" fmla="*/ 58328 w 275791"/>
              <a:gd name="connsiteY7" fmla="*/ 257807 h 1531724"/>
              <a:gd name="connsiteX8" fmla="*/ 61503 w 275791"/>
              <a:gd name="connsiteY8" fmla="*/ 318132 h 1531724"/>
              <a:gd name="connsiteX9" fmla="*/ 137703 w 275791"/>
              <a:gd name="connsiteY9" fmla="*/ 3807 h 15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91" h="1531724">
                <a:moveTo>
                  <a:pt x="137703" y="3807"/>
                </a:moveTo>
                <a:cubicBezTo>
                  <a:pt x="127649" y="45611"/>
                  <a:pt x="12290" y="518157"/>
                  <a:pt x="1178" y="568957"/>
                </a:cubicBezTo>
                <a:cubicBezTo>
                  <a:pt x="-9935" y="619757"/>
                  <a:pt x="60974" y="312311"/>
                  <a:pt x="71028" y="308607"/>
                </a:cubicBezTo>
                <a:cubicBezTo>
                  <a:pt x="81082" y="304903"/>
                  <a:pt x="29224" y="354645"/>
                  <a:pt x="61503" y="546732"/>
                </a:cubicBezTo>
                <a:cubicBezTo>
                  <a:pt x="93782" y="738819"/>
                  <a:pt x="236657" y="1325665"/>
                  <a:pt x="264703" y="1461132"/>
                </a:cubicBezTo>
                <a:cubicBezTo>
                  <a:pt x="292749" y="1596599"/>
                  <a:pt x="262586" y="1523045"/>
                  <a:pt x="229778" y="1359532"/>
                </a:cubicBezTo>
                <a:cubicBezTo>
                  <a:pt x="196970" y="1196019"/>
                  <a:pt x="96428" y="663678"/>
                  <a:pt x="67853" y="480057"/>
                </a:cubicBezTo>
                <a:cubicBezTo>
                  <a:pt x="39278" y="296436"/>
                  <a:pt x="59386" y="284794"/>
                  <a:pt x="58328" y="257807"/>
                </a:cubicBezTo>
                <a:cubicBezTo>
                  <a:pt x="57270" y="230820"/>
                  <a:pt x="47745" y="358878"/>
                  <a:pt x="61503" y="318132"/>
                </a:cubicBezTo>
                <a:cubicBezTo>
                  <a:pt x="75261" y="277386"/>
                  <a:pt x="147757" y="-37997"/>
                  <a:pt x="137703" y="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2746D6B7-5397-A55F-9A8D-031D8AEAABEE}"/>
              </a:ext>
            </a:extLst>
          </p:cNvPr>
          <p:cNvSpPr/>
          <p:nvPr/>
        </p:nvSpPr>
        <p:spPr>
          <a:xfrm>
            <a:off x="3814925" y="7994110"/>
            <a:ext cx="103115" cy="968009"/>
          </a:xfrm>
          <a:custGeom>
            <a:avLst/>
            <a:gdLst>
              <a:gd name="connsiteX0" fmla="*/ 77625 w 103115"/>
              <a:gd name="connsiteY0" fmla="*/ 540 h 968009"/>
              <a:gd name="connsiteX1" fmla="*/ 58575 w 103115"/>
              <a:gd name="connsiteY1" fmla="*/ 530765 h 968009"/>
              <a:gd name="connsiteX2" fmla="*/ 103025 w 103115"/>
              <a:gd name="connsiteY2" fmla="*/ 962565 h 968009"/>
              <a:gd name="connsiteX3" fmla="*/ 68100 w 103115"/>
              <a:gd name="connsiteY3" fmla="*/ 737140 h 968009"/>
              <a:gd name="connsiteX4" fmla="*/ 1425 w 103115"/>
              <a:gd name="connsiteY4" fmla="*/ 213265 h 968009"/>
              <a:gd name="connsiteX5" fmla="*/ 26825 w 103115"/>
              <a:gd name="connsiteY5" fmla="*/ 425990 h 968009"/>
              <a:gd name="connsiteX6" fmla="*/ 77625 w 103115"/>
              <a:gd name="connsiteY6" fmla="*/ 540 h 96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15" h="968009">
                <a:moveTo>
                  <a:pt x="77625" y="540"/>
                </a:moveTo>
                <a:cubicBezTo>
                  <a:pt x="82917" y="18002"/>
                  <a:pt x="54342" y="370428"/>
                  <a:pt x="58575" y="530765"/>
                </a:cubicBezTo>
                <a:cubicBezTo>
                  <a:pt x="62808" y="691102"/>
                  <a:pt x="101438" y="928169"/>
                  <a:pt x="103025" y="962565"/>
                </a:cubicBezTo>
                <a:cubicBezTo>
                  <a:pt x="104613" y="996961"/>
                  <a:pt x="85033" y="862023"/>
                  <a:pt x="68100" y="737140"/>
                </a:cubicBezTo>
                <a:cubicBezTo>
                  <a:pt x="51167" y="612257"/>
                  <a:pt x="8304" y="265123"/>
                  <a:pt x="1425" y="213265"/>
                </a:cubicBezTo>
                <a:cubicBezTo>
                  <a:pt x="-5454" y="161407"/>
                  <a:pt x="14125" y="457740"/>
                  <a:pt x="26825" y="425990"/>
                </a:cubicBezTo>
                <a:cubicBezTo>
                  <a:pt x="39525" y="394240"/>
                  <a:pt x="72333" y="-16922"/>
                  <a:pt x="77625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52D02F54-99E8-5709-C3B0-F973E7AAF7FC}"/>
              </a:ext>
            </a:extLst>
          </p:cNvPr>
          <p:cNvSpPr/>
          <p:nvPr/>
        </p:nvSpPr>
        <p:spPr>
          <a:xfrm>
            <a:off x="3669997" y="9199454"/>
            <a:ext cx="641858" cy="879235"/>
          </a:xfrm>
          <a:custGeom>
            <a:avLst/>
            <a:gdLst>
              <a:gd name="connsiteX0" fmla="*/ 303 w 641858"/>
              <a:gd name="connsiteY0" fmla="*/ 1696 h 879235"/>
              <a:gd name="connsiteX1" fmla="*/ 413053 w 641858"/>
              <a:gd name="connsiteY1" fmla="*/ 693846 h 879235"/>
              <a:gd name="connsiteX2" fmla="*/ 359078 w 641858"/>
              <a:gd name="connsiteY2" fmla="*/ 601771 h 879235"/>
              <a:gd name="connsiteX3" fmla="*/ 632128 w 641858"/>
              <a:gd name="connsiteY3" fmla="*/ 868471 h 879235"/>
              <a:gd name="connsiteX4" fmla="*/ 559103 w 641858"/>
              <a:gd name="connsiteY4" fmla="*/ 795446 h 879235"/>
              <a:gd name="connsiteX5" fmla="*/ 349553 w 641858"/>
              <a:gd name="connsiteY5" fmla="*/ 506521 h 879235"/>
              <a:gd name="connsiteX6" fmla="*/ 303 w 641858"/>
              <a:gd name="connsiteY6" fmla="*/ 1696 h 8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858" h="879235">
                <a:moveTo>
                  <a:pt x="303" y="1696"/>
                </a:moveTo>
                <a:cubicBezTo>
                  <a:pt x="10886" y="32917"/>
                  <a:pt x="353257" y="593834"/>
                  <a:pt x="413053" y="693846"/>
                </a:cubicBezTo>
                <a:cubicBezTo>
                  <a:pt x="472849" y="793859"/>
                  <a:pt x="322566" y="572667"/>
                  <a:pt x="359078" y="601771"/>
                </a:cubicBezTo>
                <a:cubicBezTo>
                  <a:pt x="395590" y="630875"/>
                  <a:pt x="598791" y="836192"/>
                  <a:pt x="632128" y="868471"/>
                </a:cubicBezTo>
                <a:cubicBezTo>
                  <a:pt x="665465" y="900750"/>
                  <a:pt x="606199" y="855771"/>
                  <a:pt x="559103" y="795446"/>
                </a:cubicBezTo>
                <a:cubicBezTo>
                  <a:pt x="512007" y="735121"/>
                  <a:pt x="440570" y="634050"/>
                  <a:pt x="349553" y="506521"/>
                </a:cubicBezTo>
                <a:cubicBezTo>
                  <a:pt x="258536" y="378992"/>
                  <a:pt x="-10280" y="-29525"/>
                  <a:pt x="303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BE8E042C-F28D-2A01-EAED-65BA7ACD9A5E}"/>
              </a:ext>
            </a:extLst>
          </p:cNvPr>
          <p:cNvSpPr/>
          <p:nvPr/>
        </p:nvSpPr>
        <p:spPr>
          <a:xfrm>
            <a:off x="4185756" y="9232883"/>
            <a:ext cx="146510" cy="741899"/>
          </a:xfrm>
          <a:custGeom>
            <a:avLst/>
            <a:gdLst>
              <a:gd name="connsiteX0" fmla="*/ 65569 w 146510"/>
              <a:gd name="connsiteY0" fmla="*/ 17 h 741899"/>
              <a:gd name="connsiteX1" fmla="*/ 30644 w 146510"/>
              <a:gd name="connsiteY1" fmla="*/ 311167 h 741899"/>
              <a:gd name="connsiteX2" fmla="*/ 144944 w 146510"/>
              <a:gd name="connsiteY2" fmla="*/ 723917 h 741899"/>
              <a:gd name="connsiteX3" fmla="*/ 90969 w 146510"/>
              <a:gd name="connsiteY3" fmla="*/ 628667 h 741899"/>
              <a:gd name="connsiteX4" fmla="*/ 5244 w 146510"/>
              <a:gd name="connsiteY4" fmla="*/ 276242 h 741899"/>
              <a:gd name="connsiteX5" fmla="*/ 14769 w 146510"/>
              <a:gd name="connsiteY5" fmla="*/ 323867 h 741899"/>
              <a:gd name="connsiteX6" fmla="*/ 65569 w 146510"/>
              <a:gd name="connsiteY6" fmla="*/ 17 h 7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10" h="741899">
                <a:moveTo>
                  <a:pt x="65569" y="17"/>
                </a:moveTo>
                <a:cubicBezTo>
                  <a:pt x="68215" y="-2100"/>
                  <a:pt x="17415" y="190517"/>
                  <a:pt x="30644" y="311167"/>
                </a:cubicBezTo>
                <a:cubicBezTo>
                  <a:pt x="43873" y="431817"/>
                  <a:pt x="134890" y="671000"/>
                  <a:pt x="144944" y="723917"/>
                </a:cubicBezTo>
                <a:cubicBezTo>
                  <a:pt x="154998" y="776834"/>
                  <a:pt x="114252" y="703279"/>
                  <a:pt x="90969" y="628667"/>
                </a:cubicBezTo>
                <a:cubicBezTo>
                  <a:pt x="67686" y="554055"/>
                  <a:pt x="17944" y="327042"/>
                  <a:pt x="5244" y="276242"/>
                </a:cubicBezTo>
                <a:cubicBezTo>
                  <a:pt x="-7456" y="225442"/>
                  <a:pt x="5773" y="368317"/>
                  <a:pt x="14769" y="323867"/>
                </a:cubicBezTo>
                <a:cubicBezTo>
                  <a:pt x="23765" y="279417"/>
                  <a:pt x="62923" y="2134"/>
                  <a:pt x="6556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9BB8F7D6-B1FC-CE7C-D866-BBD3D414891C}"/>
              </a:ext>
            </a:extLst>
          </p:cNvPr>
          <p:cNvSpPr/>
          <p:nvPr/>
        </p:nvSpPr>
        <p:spPr>
          <a:xfrm>
            <a:off x="3307962" y="9010465"/>
            <a:ext cx="375593" cy="751609"/>
          </a:xfrm>
          <a:custGeom>
            <a:avLst/>
            <a:gdLst>
              <a:gd name="connsiteX0" fmla="*/ 375038 w 375593"/>
              <a:gd name="connsiteY0" fmla="*/ 185 h 751609"/>
              <a:gd name="connsiteX1" fmla="*/ 181363 w 375593"/>
              <a:gd name="connsiteY1" fmla="*/ 435160 h 751609"/>
              <a:gd name="connsiteX2" fmla="*/ 9913 w 375593"/>
              <a:gd name="connsiteY2" fmla="*/ 739960 h 751609"/>
              <a:gd name="connsiteX3" fmla="*/ 41663 w 375593"/>
              <a:gd name="connsiteY3" fmla="*/ 638360 h 751609"/>
              <a:gd name="connsiteX4" fmla="*/ 216288 w 375593"/>
              <a:gd name="connsiteY4" fmla="*/ 177985 h 751609"/>
              <a:gd name="connsiteX5" fmla="*/ 117863 w 375593"/>
              <a:gd name="connsiteY5" fmla="*/ 489135 h 751609"/>
              <a:gd name="connsiteX6" fmla="*/ 375038 w 375593"/>
              <a:gd name="connsiteY6" fmla="*/ 185 h 75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93" h="751609">
                <a:moveTo>
                  <a:pt x="375038" y="185"/>
                </a:moveTo>
                <a:cubicBezTo>
                  <a:pt x="385621" y="-8811"/>
                  <a:pt x="242217" y="311864"/>
                  <a:pt x="181363" y="435160"/>
                </a:cubicBezTo>
                <a:cubicBezTo>
                  <a:pt x="120509" y="558456"/>
                  <a:pt x="33196" y="706093"/>
                  <a:pt x="9913" y="739960"/>
                </a:cubicBezTo>
                <a:cubicBezTo>
                  <a:pt x="-13370" y="773827"/>
                  <a:pt x="7267" y="732022"/>
                  <a:pt x="41663" y="638360"/>
                </a:cubicBezTo>
                <a:cubicBezTo>
                  <a:pt x="76059" y="544698"/>
                  <a:pt x="203588" y="202856"/>
                  <a:pt x="216288" y="177985"/>
                </a:cubicBezTo>
                <a:cubicBezTo>
                  <a:pt x="228988" y="153114"/>
                  <a:pt x="94051" y="515593"/>
                  <a:pt x="117863" y="489135"/>
                </a:cubicBezTo>
                <a:cubicBezTo>
                  <a:pt x="141675" y="462677"/>
                  <a:pt x="364455" y="9181"/>
                  <a:pt x="375038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869E1B3F-096F-95DB-99FF-13F13554DDD6}"/>
              </a:ext>
            </a:extLst>
          </p:cNvPr>
          <p:cNvSpPr/>
          <p:nvPr/>
        </p:nvSpPr>
        <p:spPr>
          <a:xfrm>
            <a:off x="3454173" y="8972549"/>
            <a:ext cx="278481" cy="805969"/>
          </a:xfrm>
          <a:custGeom>
            <a:avLst/>
            <a:gdLst>
              <a:gd name="connsiteX0" fmla="*/ 227 w 278481"/>
              <a:gd name="connsiteY0" fmla="*/ 1 h 805969"/>
              <a:gd name="connsiteX1" fmla="*/ 190727 w 278481"/>
              <a:gd name="connsiteY1" fmla="*/ 520701 h 805969"/>
              <a:gd name="connsiteX2" fmla="*/ 276452 w 278481"/>
              <a:gd name="connsiteY2" fmla="*/ 800101 h 805969"/>
              <a:gd name="connsiteX3" fmla="*/ 247877 w 278481"/>
              <a:gd name="connsiteY3" fmla="*/ 688976 h 805969"/>
              <a:gd name="connsiteX4" fmla="*/ 206602 w 278481"/>
              <a:gd name="connsiteY4" fmla="*/ 434976 h 805969"/>
              <a:gd name="connsiteX5" fmla="*/ 232002 w 278481"/>
              <a:gd name="connsiteY5" fmla="*/ 514351 h 805969"/>
              <a:gd name="connsiteX6" fmla="*/ 227 w 278481"/>
              <a:gd name="connsiteY6" fmla="*/ 1 h 80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81" h="805969">
                <a:moveTo>
                  <a:pt x="227" y="1"/>
                </a:moveTo>
                <a:cubicBezTo>
                  <a:pt x="-6652" y="1059"/>
                  <a:pt x="144690" y="387351"/>
                  <a:pt x="190727" y="520701"/>
                </a:cubicBezTo>
                <a:cubicBezTo>
                  <a:pt x="236764" y="654051"/>
                  <a:pt x="266927" y="772055"/>
                  <a:pt x="276452" y="800101"/>
                </a:cubicBezTo>
                <a:cubicBezTo>
                  <a:pt x="285977" y="828147"/>
                  <a:pt x="259519" y="749830"/>
                  <a:pt x="247877" y="688976"/>
                </a:cubicBezTo>
                <a:cubicBezTo>
                  <a:pt x="236235" y="628122"/>
                  <a:pt x="209248" y="464080"/>
                  <a:pt x="206602" y="434976"/>
                </a:cubicBezTo>
                <a:cubicBezTo>
                  <a:pt x="203956" y="405872"/>
                  <a:pt x="266927" y="584730"/>
                  <a:pt x="232002" y="514351"/>
                </a:cubicBezTo>
                <a:cubicBezTo>
                  <a:pt x="197077" y="443972"/>
                  <a:pt x="7106" y="-1057"/>
                  <a:pt x="2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79B48B2C-ACEE-7457-DE8E-2AB18E34BB56}"/>
              </a:ext>
            </a:extLst>
          </p:cNvPr>
          <p:cNvSpPr/>
          <p:nvPr/>
        </p:nvSpPr>
        <p:spPr>
          <a:xfrm>
            <a:off x="4054244" y="6978573"/>
            <a:ext cx="89170" cy="1431877"/>
          </a:xfrm>
          <a:custGeom>
            <a:avLst/>
            <a:gdLst>
              <a:gd name="connsiteX0" fmla="*/ 41506 w 89170"/>
              <a:gd name="connsiteY0" fmla="*/ 77 h 1431877"/>
              <a:gd name="connsiteX1" fmla="*/ 70081 w 89170"/>
              <a:gd name="connsiteY1" fmla="*/ 793827 h 1431877"/>
              <a:gd name="connsiteX2" fmla="*/ 66906 w 89170"/>
              <a:gd name="connsiteY2" fmla="*/ 733502 h 1431877"/>
              <a:gd name="connsiteX3" fmla="*/ 89131 w 89170"/>
              <a:gd name="connsiteY3" fmla="*/ 1406602 h 1431877"/>
              <a:gd name="connsiteX4" fmla="*/ 70081 w 89170"/>
              <a:gd name="connsiteY4" fmla="*/ 1206577 h 1431877"/>
              <a:gd name="connsiteX5" fmla="*/ 231 w 89170"/>
              <a:gd name="connsiteY5" fmla="*/ 431877 h 1431877"/>
              <a:gd name="connsiteX6" fmla="*/ 47856 w 89170"/>
              <a:gd name="connsiteY6" fmla="*/ 743027 h 1431877"/>
              <a:gd name="connsiteX7" fmla="*/ 41506 w 89170"/>
              <a:gd name="connsiteY7" fmla="*/ 77 h 143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70" h="1431877">
                <a:moveTo>
                  <a:pt x="41506" y="77"/>
                </a:moveTo>
                <a:cubicBezTo>
                  <a:pt x="45210" y="8544"/>
                  <a:pt x="65848" y="671590"/>
                  <a:pt x="70081" y="793827"/>
                </a:cubicBezTo>
                <a:cubicBezTo>
                  <a:pt x="74314" y="916064"/>
                  <a:pt x="63731" y="631373"/>
                  <a:pt x="66906" y="733502"/>
                </a:cubicBezTo>
                <a:cubicBezTo>
                  <a:pt x="70081" y="835631"/>
                  <a:pt x="88602" y="1327756"/>
                  <a:pt x="89131" y="1406602"/>
                </a:cubicBezTo>
                <a:cubicBezTo>
                  <a:pt x="89660" y="1485448"/>
                  <a:pt x="84898" y="1369031"/>
                  <a:pt x="70081" y="1206577"/>
                </a:cubicBezTo>
                <a:cubicBezTo>
                  <a:pt x="55264" y="1044123"/>
                  <a:pt x="3935" y="509135"/>
                  <a:pt x="231" y="431877"/>
                </a:cubicBezTo>
                <a:cubicBezTo>
                  <a:pt x="-3473" y="354619"/>
                  <a:pt x="38331" y="809173"/>
                  <a:pt x="47856" y="743027"/>
                </a:cubicBezTo>
                <a:cubicBezTo>
                  <a:pt x="57381" y="676881"/>
                  <a:pt x="37802" y="-8390"/>
                  <a:pt x="4150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4CA179C5-63B2-C7AD-E2DF-B32AA92EB569}"/>
              </a:ext>
            </a:extLst>
          </p:cNvPr>
          <p:cNvSpPr/>
          <p:nvPr/>
        </p:nvSpPr>
        <p:spPr>
          <a:xfrm>
            <a:off x="5367594" y="5281729"/>
            <a:ext cx="607491" cy="1325422"/>
          </a:xfrm>
          <a:custGeom>
            <a:avLst/>
            <a:gdLst>
              <a:gd name="connsiteX0" fmla="*/ 1331 w 607491"/>
              <a:gd name="connsiteY0" fmla="*/ 4646 h 1325422"/>
              <a:gd name="connsiteX1" fmla="*/ 417256 w 607491"/>
              <a:gd name="connsiteY1" fmla="*/ 855546 h 1325422"/>
              <a:gd name="connsiteX2" fmla="*/ 353756 w 607491"/>
              <a:gd name="connsiteY2" fmla="*/ 769821 h 1325422"/>
              <a:gd name="connsiteX3" fmla="*/ 598231 w 607491"/>
              <a:gd name="connsiteY3" fmla="*/ 1306396 h 1325422"/>
              <a:gd name="connsiteX4" fmla="*/ 560131 w 607491"/>
              <a:gd name="connsiteY4" fmla="*/ 1214321 h 1325422"/>
              <a:gd name="connsiteX5" fmla="*/ 360106 w 607491"/>
              <a:gd name="connsiteY5" fmla="*/ 725371 h 1325422"/>
              <a:gd name="connsiteX6" fmla="*/ 287081 w 607491"/>
              <a:gd name="connsiteY6" fmla="*/ 522171 h 1325422"/>
              <a:gd name="connsiteX7" fmla="*/ 1331 w 607491"/>
              <a:gd name="connsiteY7" fmla="*/ 4646 h 13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491" h="1325422">
                <a:moveTo>
                  <a:pt x="1331" y="4646"/>
                </a:moveTo>
                <a:cubicBezTo>
                  <a:pt x="23027" y="60208"/>
                  <a:pt x="358519" y="728017"/>
                  <a:pt x="417256" y="855546"/>
                </a:cubicBezTo>
                <a:cubicBezTo>
                  <a:pt x="475993" y="983075"/>
                  <a:pt x="323593" y="694679"/>
                  <a:pt x="353756" y="769821"/>
                </a:cubicBezTo>
                <a:cubicBezTo>
                  <a:pt x="383919" y="844963"/>
                  <a:pt x="563835" y="1232313"/>
                  <a:pt x="598231" y="1306396"/>
                </a:cubicBezTo>
                <a:cubicBezTo>
                  <a:pt x="632627" y="1380479"/>
                  <a:pt x="560131" y="1214321"/>
                  <a:pt x="560131" y="1214321"/>
                </a:cubicBezTo>
                <a:cubicBezTo>
                  <a:pt x="520444" y="1117484"/>
                  <a:pt x="405614" y="840729"/>
                  <a:pt x="360106" y="725371"/>
                </a:cubicBezTo>
                <a:cubicBezTo>
                  <a:pt x="314598" y="610013"/>
                  <a:pt x="344760" y="636471"/>
                  <a:pt x="287081" y="522171"/>
                </a:cubicBezTo>
                <a:cubicBezTo>
                  <a:pt x="229402" y="407871"/>
                  <a:pt x="-20365" y="-50916"/>
                  <a:pt x="1331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F3379A8F-F3B3-CF12-A028-C52D69FA257F}"/>
              </a:ext>
            </a:extLst>
          </p:cNvPr>
          <p:cNvSpPr/>
          <p:nvPr/>
        </p:nvSpPr>
        <p:spPr>
          <a:xfrm>
            <a:off x="4686267" y="5454957"/>
            <a:ext cx="346411" cy="1110956"/>
          </a:xfrm>
          <a:custGeom>
            <a:avLst/>
            <a:gdLst>
              <a:gd name="connsiteX0" fmla="*/ 346108 w 346411"/>
              <a:gd name="connsiteY0" fmla="*/ 2868 h 1110956"/>
              <a:gd name="connsiteX1" fmla="*/ 85758 w 346411"/>
              <a:gd name="connsiteY1" fmla="*/ 539443 h 1110956"/>
              <a:gd name="connsiteX2" fmla="*/ 33 w 346411"/>
              <a:gd name="connsiteY2" fmla="*/ 1110943 h 1110956"/>
              <a:gd name="connsiteX3" fmla="*/ 76233 w 346411"/>
              <a:gd name="connsiteY3" fmla="*/ 523568 h 1110956"/>
              <a:gd name="connsiteX4" fmla="*/ 136558 w 346411"/>
              <a:gd name="connsiteY4" fmla="*/ 333068 h 1110956"/>
              <a:gd name="connsiteX5" fmla="*/ 346108 w 346411"/>
              <a:gd name="connsiteY5" fmla="*/ 2868 h 11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411" h="1110956">
                <a:moveTo>
                  <a:pt x="346108" y="2868"/>
                </a:moveTo>
                <a:cubicBezTo>
                  <a:pt x="337641" y="37264"/>
                  <a:pt x="143437" y="354764"/>
                  <a:pt x="85758" y="539443"/>
                </a:cubicBezTo>
                <a:cubicBezTo>
                  <a:pt x="28079" y="724122"/>
                  <a:pt x="1620" y="1113589"/>
                  <a:pt x="33" y="1110943"/>
                </a:cubicBezTo>
                <a:cubicBezTo>
                  <a:pt x="-1555" y="1108297"/>
                  <a:pt x="53479" y="653214"/>
                  <a:pt x="76233" y="523568"/>
                </a:cubicBezTo>
                <a:cubicBezTo>
                  <a:pt x="98987" y="393922"/>
                  <a:pt x="89462" y="412972"/>
                  <a:pt x="136558" y="333068"/>
                </a:cubicBezTo>
                <a:cubicBezTo>
                  <a:pt x="183654" y="253164"/>
                  <a:pt x="354575" y="-31528"/>
                  <a:pt x="346108" y="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F71DDDA6-50B9-A45E-ACB1-9695381592DD}"/>
              </a:ext>
            </a:extLst>
          </p:cNvPr>
          <p:cNvSpPr/>
          <p:nvPr/>
        </p:nvSpPr>
        <p:spPr>
          <a:xfrm>
            <a:off x="4495020" y="6463762"/>
            <a:ext cx="273953" cy="41834"/>
          </a:xfrm>
          <a:custGeom>
            <a:avLst/>
            <a:gdLst>
              <a:gd name="connsiteX0" fmla="*/ 780 w 273953"/>
              <a:gd name="connsiteY0" fmla="*/ 538 h 41834"/>
              <a:gd name="connsiteX1" fmla="*/ 127780 w 273953"/>
              <a:gd name="connsiteY1" fmla="*/ 19588 h 41834"/>
              <a:gd name="connsiteX2" fmla="*/ 99205 w 273953"/>
              <a:gd name="connsiteY2" fmla="*/ 38638 h 41834"/>
              <a:gd name="connsiteX3" fmla="*/ 178580 w 273953"/>
              <a:gd name="connsiteY3" fmla="*/ 10063 h 41834"/>
              <a:gd name="connsiteX4" fmla="*/ 181755 w 273953"/>
              <a:gd name="connsiteY4" fmla="*/ 35463 h 41834"/>
              <a:gd name="connsiteX5" fmla="*/ 273830 w 273953"/>
              <a:gd name="connsiteY5" fmla="*/ 16413 h 41834"/>
              <a:gd name="connsiteX6" fmla="*/ 197630 w 273953"/>
              <a:gd name="connsiteY6" fmla="*/ 41813 h 41834"/>
              <a:gd name="connsiteX7" fmla="*/ 780 w 273953"/>
              <a:gd name="connsiteY7" fmla="*/ 538 h 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53" h="41834">
                <a:moveTo>
                  <a:pt x="780" y="538"/>
                </a:moveTo>
                <a:cubicBezTo>
                  <a:pt x="-10862" y="-3166"/>
                  <a:pt x="111376" y="13238"/>
                  <a:pt x="127780" y="19588"/>
                </a:cubicBezTo>
                <a:cubicBezTo>
                  <a:pt x="144184" y="25938"/>
                  <a:pt x="90738" y="40225"/>
                  <a:pt x="99205" y="38638"/>
                </a:cubicBezTo>
                <a:cubicBezTo>
                  <a:pt x="107672" y="37051"/>
                  <a:pt x="164822" y="10592"/>
                  <a:pt x="178580" y="10063"/>
                </a:cubicBezTo>
                <a:cubicBezTo>
                  <a:pt x="192338" y="9534"/>
                  <a:pt x="165880" y="34405"/>
                  <a:pt x="181755" y="35463"/>
                </a:cubicBezTo>
                <a:cubicBezTo>
                  <a:pt x="197630" y="36521"/>
                  <a:pt x="271184" y="15355"/>
                  <a:pt x="273830" y="16413"/>
                </a:cubicBezTo>
                <a:cubicBezTo>
                  <a:pt x="276476" y="17471"/>
                  <a:pt x="236259" y="40755"/>
                  <a:pt x="197630" y="41813"/>
                </a:cubicBezTo>
                <a:cubicBezTo>
                  <a:pt x="159001" y="42871"/>
                  <a:pt x="12422" y="4242"/>
                  <a:pt x="780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EAB33719-85BB-B1E3-35FF-1F36B4206F14}"/>
              </a:ext>
            </a:extLst>
          </p:cNvPr>
          <p:cNvSpPr/>
          <p:nvPr/>
        </p:nvSpPr>
        <p:spPr>
          <a:xfrm>
            <a:off x="4450255" y="5500845"/>
            <a:ext cx="522200" cy="1057703"/>
          </a:xfrm>
          <a:custGeom>
            <a:avLst/>
            <a:gdLst>
              <a:gd name="connsiteX0" fmla="*/ 521795 w 522200"/>
              <a:gd name="connsiteY0" fmla="*/ 1430 h 1057703"/>
              <a:gd name="connsiteX1" fmla="*/ 121745 w 522200"/>
              <a:gd name="connsiteY1" fmla="*/ 411005 h 1057703"/>
              <a:gd name="connsiteX2" fmla="*/ 36020 w 522200"/>
              <a:gd name="connsiteY2" fmla="*/ 744380 h 1057703"/>
              <a:gd name="connsiteX3" fmla="*/ 64595 w 522200"/>
              <a:gd name="connsiteY3" fmla="*/ 652305 h 1057703"/>
              <a:gd name="connsiteX4" fmla="*/ 1095 w 522200"/>
              <a:gd name="connsiteY4" fmla="*/ 1052355 h 1057703"/>
              <a:gd name="connsiteX5" fmla="*/ 29670 w 522200"/>
              <a:gd name="connsiteY5" fmla="*/ 849155 h 1057703"/>
              <a:gd name="connsiteX6" fmla="*/ 96345 w 522200"/>
              <a:gd name="connsiteY6" fmla="*/ 382430 h 1057703"/>
              <a:gd name="connsiteX7" fmla="*/ 51895 w 522200"/>
              <a:gd name="connsiteY7" fmla="*/ 455455 h 1057703"/>
              <a:gd name="connsiteX8" fmla="*/ 194770 w 522200"/>
              <a:gd name="connsiteY8" fmla="*/ 280830 h 1057703"/>
              <a:gd name="connsiteX9" fmla="*/ 521795 w 522200"/>
              <a:gd name="connsiteY9" fmla="*/ 1430 h 105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200" h="1057703">
                <a:moveTo>
                  <a:pt x="521795" y="1430"/>
                </a:moveTo>
                <a:cubicBezTo>
                  <a:pt x="509624" y="23126"/>
                  <a:pt x="202707" y="287180"/>
                  <a:pt x="121745" y="411005"/>
                </a:cubicBezTo>
                <a:cubicBezTo>
                  <a:pt x="40783" y="534830"/>
                  <a:pt x="45545" y="704163"/>
                  <a:pt x="36020" y="744380"/>
                </a:cubicBezTo>
                <a:cubicBezTo>
                  <a:pt x="26495" y="784597"/>
                  <a:pt x="70416" y="600976"/>
                  <a:pt x="64595" y="652305"/>
                </a:cubicBezTo>
                <a:cubicBezTo>
                  <a:pt x="58774" y="703634"/>
                  <a:pt x="6916" y="1019547"/>
                  <a:pt x="1095" y="1052355"/>
                </a:cubicBezTo>
                <a:cubicBezTo>
                  <a:pt x="-4726" y="1085163"/>
                  <a:pt x="13795" y="960809"/>
                  <a:pt x="29670" y="849155"/>
                </a:cubicBezTo>
                <a:cubicBezTo>
                  <a:pt x="45545" y="737501"/>
                  <a:pt x="92641" y="448047"/>
                  <a:pt x="96345" y="382430"/>
                </a:cubicBezTo>
                <a:cubicBezTo>
                  <a:pt x="100049" y="316813"/>
                  <a:pt x="35491" y="472388"/>
                  <a:pt x="51895" y="455455"/>
                </a:cubicBezTo>
                <a:cubicBezTo>
                  <a:pt x="68299" y="438522"/>
                  <a:pt x="120687" y="350680"/>
                  <a:pt x="194770" y="280830"/>
                </a:cubicBezTo>
                <a:cubicBezTo>
                  <a:pt x="268853" y="210980"/>
                  <a:pt x="533966" y="-20266"/>
                  <a:pt x="521795" y="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E9F1E7F9-5050-B889-9CD3-1EC6A17F045E}"/>
              </a:ext>
            </a:extLst>
          </p:cNvPr>
          <p:cNvSpPr/>
          <p:nvPr/>
        </p:nvSpPr>
        <p:spPr>
          <a:xfrm>
            <a:off x="5025043" y="5277024"/>
            <a:ext cx="197841" cy="1273288"/>
          </a:xfrm>
          <a:custGeom>
            <a:avLst/>
            <a:gdLst>
              <a:gd name="connsiteX0" fmla="*/ 197832 w 197841"/>
              <a:gd name="connsiteY0" fmla="*/ 3001 h 1273288"/>
              <a:gd name="connsiteX1" fmla="*/ 83532 w 197841"/>
              <a:gd name="connsiteY1" fmla="*/ 415751 h 1273288"/>
              <a:gd name="connsiteX2" fmla="*/ 58132 w 197841"/>
              <a:gd name="connsiteY2" fmla="*/ 965026 h 1273288"/>
              <a:gd name="connsiteX3" fmla="*/ 51782 w 197841"/>
              <a:gd name="connsiteY3" fmla="*/ 834851 h 1273288"/>
              <a:gd name="connsiteX4" fmla="*/ 96232 w 197841"/>
              <a:gd name="connsiteY4" fmla="*/ 1253951 h 1273288"/>
              <a:gd name="connsiteX5" fmla="*/ 83532 w 197841"/>
              <a:gd name="connsiteY5" fmla="*/ 1142826 h 1273288"/>
              <a:gd name="connsiteX6" fmla="*/ 7332 w 197841"/>
              <a:gd name="connsiteY6" fmla="*/ 612601 h 1273288"/>
              <a:gd name="connsiteX7" fmla="*/ 7332 w 197841"/>
              <a:gd name="connsiteY7" fmla="*/ 730076 h 1273288"/>
              <a:gd name="connsiteX8" fmla="*/ 45432 w 197841"/>
              <a:gd name="connsiteY8" fmla="*/ 320501 h 1273288"/>
              <a:gd name="connsiteX9" fmla="*/ 35907 w 197841"/>
              <a:gd name="connsiteY9" fmla="*/ 457026 h 1273288"/>
              <a:gd name="connsiteX10" fmla="*/ 58132 w 197841"/>
              <a:gd name="connsiteY10" fmla="*/ 212551 h 1273288"/>
              <a:gd name="connsiteX11" fmla="*/ 48607 w 197841"/>
              <a:gd name="connsiteY11" fmla="*/ 434801 h 1273288"/>
              <a:gd name="connsiteX12" fmla="*/ 77182 w 197841"/>
              <a:gd name="connsiteY12" fmla="*/ 237951 h 1273288"/>
              <a:gd name="connsiteX13" fmla="*/ 197832 w 197841"/>
              <a:gd name="connsiteY13" fmla="*/ 3001 h 127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841" h="1273288">
                <a:moveTo>
                  <a:pt x="197832" y="3001"/>
                </a:moveTo>
                <a:cubicBezTo>
                  <a:pt x="198890" y="32634"/>
                  <a:pt x="106815" y="255414"/>
                  <a:pt x="83532" y="415751"/>
                </a:cubicBezTo>
                <a:cubicBezTo>
                  <a:pt x="60249" y="576088"/>
                  <a:pt x="63424" y="895176"/>
                  <a:pt x="58132" y="965026"/>
                </a:cubicBezTo>
                <a:cubicBezTo>
                  <a:pt x="52840" y="1034876"/>
                  <a:pt x="45432" y="786697"/>
                  <a:pt x="51782" y="834851"/>
                </a:cubicBezTo>
                <a:cubicBezTo>
                  <a:pt x="58132" y="883005"/>
                  <a:pt x="90940" y="1202622"/>
                  <a:pt x="96232" y="1253951"/>
                </a:cubicBezTo>
                <a:cubicBezTo>
                  <a:pt x="101524" y="1305280"/>
                  <a:pt x="98349" y="1249718"/>
                  <a:pt x="83532" y="1142826"/>
                </a:cubicBezTo>
                <a:cubicBezTo>
                  <a:pt x="68715" y="1035934"/>
                  <a:pt x="20032" y="681393"/>
                  <a:pt x="7332" y="612601"/>
                </a:cubicBezTo>
                <a:cubicBezTo>
                  <a:pt x="-5368" y="543809"/>
                  <a:pt x="982" y="778759"/>
                  <a:pt x="7332" y="730076"/>
                </a:cubicBezTo>
                <a:cubicBezTo>
                  <a:pt x="13682" y="681393"/>
                  <a:pt x="40670" y="366009"/>
                  <a:pt x="45432" y="320501"/>
                </a:cubicBezTo>
                <a:cubicBezTo>
                  <a:pt x="50194" y="274993"/>
                  <a:pt x="33790" y="475018"/>
                  <a:pt x="35907" y="457026"/>
                </a:cubicBezTo>
                <a:cubicBezTo>
                  <a:pt x="38024" y="439034"/>
                  <a:pt x="56015" y="216255"/>
                  <a:pt x="58132" y="212551"/>
                </a:cubicBezTo>
                <a:cubicBezTo>
                  <a:pt x="60249" y="208847"/>
                  <a:pt x="45432" y="430568"/>
                  <a:pt x="48607" y="434801"/>
                </a:cubicBezTo>
                <a:cubicBezTo>
                  <a:pt x="51782" y="439034"/>
                  <a:pt x="57074" y="304626"/>
                  <a:pt x="77182" y="237951"/>
                </a:cubicBezTo>
                <a:cubicBezTo>
                  <a:pt x="97290" y="171276"/>
                  <a:pt x="196774" y="-26632"/>
                  <a:pt x="197832" y="3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6AF9974F-99A5-0B2C-9C8F-F0BA6850C537}"/>
              </a:ext>
            </a:extLst>
          </p:cNvPr>
          <p:cNvSpPr/>
          <p:nvPr/>
        </p:nvSpPr>
        <p:spPr>
          <a:xfrm>
            <a:off x="4603462" y="5431437"/>
            <a:ext cx="464350" cy="1128273"/>
          </a:xfrm>
          <a:custGeom>
            <a:avLst/>
            <a:gdLst>
              <a:gd name="connsiteX0" fmla="*/ 463838 w 464350"/>
              <a:gd name="connsiteY0" fmla="*/ 988 h 1128273"/>
              <a:gd name="connsiteX1" fmla="*/ 82838 w 464350"/>
              <a:gd name="connsiteY1" fmla="*/ 458188 h 1128273"/>
              <a:gd name="connsiteX2" fmla="*/ 16163 w 464350"/>
              <a:gd name="connsiteY2" fmla="*/ 918563 h 1128273"/>
              <a:gd name="connsiteX3" fmla="*/ 25688 w 464350"/>
              <a:gd name="connsiteY3" fmla="*/ 858238 h 1128273"/>
              <a:gd name="connsiteX4" fmla="*/ 288 w 464350"/>
              <a:gd name="connsiteY4" fmla="*/ 1124938 h 1128273"/>
              <a:gd name="connsiteX5" fmla="*/ 12988 w 464350"/>
              <a:gd name="connsiteY5" fmla="*/ 975713 h 1128273"/>
              <a:gd name="connsiteX6" fmla="*/ 28863 w 464350"/>
              <a:gd name="connsiteY6" fmla="*/ 524863 h 1128273"/>
              <a:gd name="connsiteX7" fmla="*/ 162213 w 464350"/>
              <a:gd name="connsiteY7" fmla="*/ 340713 h 1128273"/>
              <a:gd name="connsiteX8" fmla="*/ 463838 w 464350"/>
              <a:gd name="connsiteY8" fmla="*/ 988 h 112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350" h="1128273">
                <a:moveTo>
                  <a:pt x="463838" y="988"/>
                </a:moveTo>
                <a:cubicBezTo>
                  <a:pt x="450609" y="20567"/>
                  <a:pt x="157450" y="305259"/>
                  <a:pt x="82838" y="458188"/>
                </a:cubicBezTo>
                <a:cubicBezTo>
                  <a:pt x="8226" y="611117"/>
                  <a:pt x="25688" y="851888"/>
                  <a:pt x="16163" y="918563"/>
                </a:cubicBezTo>
                <a:cubicBezTo>
                  <a:pt x="6638" y="985238"/>
                  <a:pt x="28334" y="823842"/>
                  <a:pt x="25688" y="858238"/>
                </a:cubicBezTo>
                <a:cubicBezTo>
                  <a:pt x="23042" y="892634"/>
                  <a:pt x="2405" y="1105359"/>
                  <a:pt x="288" y="1124938"/>
                </a:cubicBezTo>
                <a:cubicBezTo>
                  <a:pt x="-1829" y="1144517"/>
                  <a:pt x="8226" y="1075725"/>
                  <a:pt x="12988" y="975713"/>
                </a:cubicBezTo>
                <a:cubicBezTo>
                  <a:pt x="17750" y="875701"/>
                  <a:pt x="3992" y="630696"/>
                  <a:pt x="28863" y="524863"/>
                </a:cubicBezTo>
                <a:cubicBezTo>
                  <a:pt x="53734" y="419030"/>
                  <a:pt x="93950" y="423263"/>
                  <a:pt x="162213" y="340713"/>
                </a:cubicBezTo>
                <a:cubicBezTo>
                  <a:pt x="230476" y="258163"/>
                  <a:pt x="477067" y="-18591"/>
                  <a:pt x="46383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B924E1E3-4C99-830C-A3ED-A27DBF76ECDD}"/>
              </a:ext>
            </a:extLst>
          </p:cNvPr>
          <p:cNvSpPr/>
          <p:nvPr/>
        </p:nvSpPr>
        <p:spPr>
          <a:xfrm>
            <a:off x="4809245" y="5678280"/>
            <a:ext cx="145200" cy="905982"/>
          </a:xfrm>
          <a:custGeom>
            <a:avLst/>
            <a:gdLst>
              <a:gd name="connsiteX0" fmla="*/ 118355 w 145200"/>
              <a:gd name="connsiteY0" fmla="*/ 97045 h 905982"/>
              <a:gd name="connsiteX1" fmla="*/ 26280 w 145200"/>
              <a:gd name="connsiteY1" fmla="*/ 433595 h 905982"/>
              <a:gd name="connsiteX2" fmla="*/ 16755 w 145200"/>
              <a:gd name="connsiteY2" fmla="*/ 897145 h 905982"/>
              <a:gd name="connsiteX3" fmla="*/ 16755 w 145200"/>
              <a:gd name="connsiteY3" fmla="*/ 712995 h 905982"/>
              <a:gd name="connsiteX4" fmla="*/ 7230 w 145200"/>
              <a:gd name="connsiteY4" fmla="*/ 405020 h 905982"/>
              <a:gd name="connsiteX5" fmla="*/ 137405 w 145200"/>
              <a:gd name="connsiteY5" fmla="*/ 20845 h 905982"/>
              <a:gd name="connsiteX6" fmla="*/ 118355 w 145200"/>
              <a:gd name="connsiteY6" fmla="*/ 97045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200" h="905982">
                <a:moveTo>
                  <a:pt x="118355" y="97045"/>
                </a:moveTo>
                <a:cubicBezTo>
                  <a:pt x="99834" y="165837"/>
                  <a:pt x="43213" y="300245"/>
                  <a:pt x="26280" y="433595"/>
                </a:cubicBezTo>
                <a:cubicBezTo>
                  <a:pt x="9347" y="566945"/>
                  <a:pt x="18342" y="850578"/>
                  <a:pt x="16755" y="897145"/>
                </a:cubicBezTo>
                <a:cubicBezTo>
                  <a:pt x="15167" y="943712"/>
                  <a:pt x="18342" y="795016"/>
                  <a:pt x="16755" y="712995"/>
                </a:cubicBezTo>
                <a:cubicBezTo>
                  <a:pt x="15168" y="630974"/>
                  <a:pt x="-12878" y="520378"/>
                  <a:pt x="7230" y="405020"/>
                </a:cubicBezTo>
                <a:cubicBezTo>
                  <a:pt x="27338" y="289662"/>
                  <a:pt x="118355" y="75349"/>
                  <a:pt x="137405" y="20845"/>
                </a:cubicBezTo>
                <a:cubicBezTo>
                  <a:pt x="156455" y="-33659"/>
                  <a:pt x="136876" y="28253"/>
                  <a:pt x="118355" y="97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6645F0B8-F1EF-6FD0-11BD-113AB51E2901}"/>
              </a:ext>
            </a:extLst>
          </p:cNvPr>
          <p:cNvSpPr/>
          <p:nvPr/>
        </p:nvSpPr>
        <p:spPr>
          <a:xfrm>
            <a:off x="5238750" y="5406568"/>
            <a:ext cx="201615" cy="1120450"/>
          </a:xfrm>
          <a:custGeom>
            <a:avLst/>
            <a:gdLst>
              <a:gd name="connsiteX0" fmla="*/ 0 w 201615"/>
              <a:gd name="connsiteY0" fmla="*/ 457 h 1120450"/>
              <a:gd name="connsiteX1" fmla="*/ 98425 w 201615"/>
              <a:gd name="connsiteY1" fmla="*/ 851357 h 1120450"/>
              <a:gd name="connsiteX2" fmla="*/ 104775 w 201615"/>
              <a:gd name="connsiteY2" fmla="*/ 743407 h 1120450"/>
              <a:gd name="connsiteX3" fmla="*/ 190500 w 201615"/>
              <a:gd name="connsiteY3" fmla="*/ 1099007 h 1120450"/>
              <a:gd name="connsiteX4" fmla="*/ 190500 w 201615"/>
              <a:gd name="connsiteY4" fmla="*/ 1032332 h 1120450"/>
              <a:gd name="connsiteX5" fmla="*/ 98425 w 201615"/>
              <a:gd name="connsiteY5" fmla="*/ 635457 h 1120450"/>
              <a:gd name="connsiteX6" fmla="*/ 98425 w 201615"/>
              <a:gd name="connsiteY6" fmla="*/ 730707 h 1120450"/>
              <a:gd name="connsiteX7" fmla="*/ 0 w 201615"/>
              <a:gd name="connsiteY7" fmla="*/ 457 h 112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15" h="1120450">
                <a:moveTo>
                  <a:pt x="0" y="457"/>
                </a:moveTo>
                <a:cubicBezTo>
                  <a:pt x="0" y="20565"/>
                  <a:pt x="80963" y="727532"/>
                  <a:pt x="98425" y="851357"/>
                </a:cubicBezTo>
                <a:cubicBezTo>
                  <a:pt x="115888" y="975182"/>
                  <a:pt x="89429" y="702132"/>
                  <a:pt x="104775" y="743407"/>
                </a:cubicBezTo>
                <a:cubicBezTo>
                  <a:pt x="120121" y="784682"/>
                  <a:pt x="176213" y="1050853"/>
                  <a:pt x="190500" y="1099007"/>
                </a:cubicBezTo>
                <a:cubicBezTo>
                  <a:pt x="204787" y="1147161"/>
                  <a:pt x="205846" y="1109590"/>
                  <a:pt x="190500" y="1032332"/>
                </a:cubicBezTo>
                <a:cubicBezTo>
                  <a:pt x="175154" y="955074"/>
                  <a:pt x="113771" y="685728"/>
                  <a:pt x="98425" y="635457"/>
                </a:cubicBezTo>
                <a:cubicBezTo>
                  <a:pt x="83079" y="585186"/>
                  <a:pt x="112712" y="832307"/>
                  <a:pt x="98425" y="730707"/>
                </a:cubicBezTo>
                <a:cubicBezTo>
                  <a:pt x="84138" y="629107"/>
                  <a:pt x="0" y="-19651"/>
                  <a:pt x="0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936ADF77-B464-A20E-39D0-435EBE8EB2CB}"/>
              </a:ext>
            </a:extLst>
          </p:cNvPr>
          <p:cNvSpPr/>
          <p:nvPr/>
        </p:nvSpPr>
        <p:spPr>
          <a:xfrm>
            <a:off x="4145197" y="5231381"/>
            <a:ext cx="1125239" cy="768791"/>
          </a:xfrm>
          <a:custGeom>
            <a:avLst/>
            <a:gdLst>
              <a:gd name="connsiteX0" fmla="*/ 1122128 w 1125239"/>
              <a:gd name="connsiteY0" fmla="*/ 1019 h 768791"/>
              <a:gd name="connsiteX1" fmla="*/ 699853 w 1125239"/>
              <a:gd name="connsiteY1" fmla="*/ 147069 h 768791"/>
              <a:gd name="connsiteX2" fmla="*/ 290278 w 1125239"/>
              <a:gd name="connsiteY2" fmla="*/ 404244 h 768791"/>
              <a:gd name="connsiteX3" fmla="*/ 388703 w 1125239"/>
              <a:gd name="connsiteY3" fmla="*/ 350269 h 768791"/>
              <a:gd name="connsiteX4" fmla="*/ 160103 w 1125239"/>
              <a:gd name="connsiteY4" fmla="*/ 556644 h 768791"/>
              <a:gd name="connsiteX5" fmla="*/ 4528 w 1125239"/>
              <a:gd name="connsiteY5" fmla="*/ 763019 h 768791"/>
              <a:gd name="connsiteX6" fmla="*/ 74378 w 1125239"/>
              <a:gd name="connsiteY6" fmla="*/ 677294 h 768791"/>
              <a:gd name="connsiteX7" fmla="*/ 398228 w 1125239"/>
              <a:gd name="connsiteY7" fmla="*/ 328044 h 768791"/>
              <a:gd name="connsiteX8" fmla="*/ 337903 w 1125239"/>
              <a:gd name="connsiteY8" fmla="*/ 350269 h 768791"/>
              <a:gd name="connsiteX9" fmla="*/ 617303 w 1125239"/>
              <a:gd name="connsiteY9" fmla="*/ 166119 h 768791"/>
              <a:gd name="connsiteX10" fmla="*/ 471253 w 1125239"/>
              <a:gd name="connsiteY10" fmla="*/ 216919 h 768791"/>
              <a:gd name="connsiteX11" fmla="*/ 1122128 w 1125239"/>
              <a:gd name="connsiteY11" fmla="*/ 1019 h 76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5239" h="768791">
                <a:moveTo>
                  <a:pt x="1122128" y="1019"/>
                </a:moveTo>
                <a:cubicBezTo>
                  <a:pt x="1160228" y="-10623"/>
                  <a:pt x="838495" y="79865"/>
                  <a:pt x="699853" y="147069"/>
                </a:cubicBezTo>
                <a:cubicBezTo>
                  <a:pt x="561211" y="214273"/>
                  <a:pt x="342136" y="370377"/>
                  <a:pt x="290278" y="404244"/>
                </a:cubicBezTo>
                <a:cubicBezTo>
                  <a:pt x="238420" y="438111"/>
                  <a:pt x="410399" y="324869"/>
                  <a:pt x="388703" y="350269"/>
                </a:cubicBezTo>
                <a:cubicBezTo>
                  <a:pt x="367007" y="375669"/>
                  <a:pt x="224132" y="487852"/>
                  <a:pt x="160103" y="556644"/>
                </a:cubicBezTo>
                <a:cubicBezTo>
                  <a:pt x="96074" y="625436"/>
                  <a:pt x="18815" y="742911"/>
                  <a:pt x="4528" y="763019"/>
                </a:cubicBezTo>
                <a:cubicBezTo>
                  <a:pt x="-9759" y="783127"/>
                  <a:pt x="8761" y="749790"/>
                  <a:pt x="74378" y="677294"/>
                </a:cubicBezTo>
                <a:cubicBezTo>
                  <a:pt x="139995" y="604798"/>
                  <a:pt x="354307" y="382548"/>
                  <a:pt x="398228" y="328044"/>
                </a:cubicBezTo>
                <a:cubicBezTo>
                  <a:pt x="442149" y="273540"/>
                  <a:pt x="301390" y="377257"/>
                  <a:pt x="337903" y="350269"/>
                </a:cubicBezTo>
                <a:cubicBezTo>
                  <a:pt x="374416" y="323281"/>
                  <a:pt x="595078" y="188344"/>
                  <a:pt x="617303" y="166119"/>
                </a:cubicBezTo>
                <a:cubicBezTo>
                  <a:pt x="639528" y="143894"/>
                  <a:pt x="390291" y="240731"/>
                  <a:pt x="471253" y="216919"/>
                </a:cubicBezTo>
                <a:cubicBezTo>
                  <a:pt x="552215" y="193107"/>
                  <a:pt x="1084028" y="12661"/>
                  <a:pt x="1122128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C15A253A-584E-F190-B857-6B53AB578091}"/>
              </a:ext>
            </a:extLst>
          </p:cNvPr>
          <p:cNvSpPr/>
          <p:nvPr/>
        </p:nvSpPr>
        <p:spPr>
          <a:xfrm>
            <a:off x="5895808" y="6073471"/>
            <a:ext cx="240603" cy="1422947"/>
          </a:xfrm>
          <a:custGeom>
            <a:avLst/>
            <a:gdLst>
              <a:gd name="connsiteX0" fmla="*/ 167 w 240603"/>
              <a:gd name="connsiteY0" fmla="*/ 304 h 1422947"/>
              <a:gd name="connsiteX1" fmla="*/ 92242 w 240603"/>
              <a:gd name="connsiteY1" fmla="*/ 692454 h 1422947"/>
              <a:gd name="connsiteX2" fmla="*/ 114467 w 240603"/>
              <a:gd name="connsiteY2" fmla="*/ 524179 h 1422947"/>
              <a:gd name="connsiteX3" fmla="*/ 235117 w 240603"/>
              <a:gd name="connsiteY3" fmla="*/ 1394129 h 1422947"/>
              <a:gd name="connsiteX4" fmla="*/ 209717 w 240603"/>
              <a:gd name="connsiteY4" fmla="*/ 1149654 h 1422947"/>
              <a:gd name="connsiteX5" fmla="*/ 117642 w 240603"/>
              <a:gd name="connsiteY5" fmla="*/ 508304 h 1422947"/>
              <a:gd name="connsiteX6" fmla="*/ 117642 w 240603"/>
              <a:gd name="connsiteY6" fmla="*/ 603554 h 1422947"/>
              <a:gd name="connsiteX7" fmla="*/ 167 w 240603"/>
              <a:gd name="connsiteY7" fmla="*/ 304 h 142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03" h="1422947">
                <a:moveTo>
                  <a:pt x="167" y="304"/>
                </a:moveTo>
                <a:cubicBezTo>
                  <a:pt x="-4066" y="15121"/>
                  <a:pt x="73192" y="605142"/>
                  <a:pt x="92242" y="692454"/>
                </a:cubicBezTo>
                <a:cubicBezTo>
                  <a:pt x="111292" y="779766"/>
                  <a:pt x="90655" y="407233"/>
                  <a:pt x="114467" y="524179"/>
                </a:cubicBezTo>
                <a:cubicBezTo>
                  <a:pt x="138279" y="641125"/>
                  <a:pt x="219242" y="1289883"/>
                  <a:pt x="235117" y="1394129"/>
                </a:cubicBezTo>
                <a:cubicBezTo>
                  <a:pt x="250992" y="1498375"/>
                  <a:pt x="229296" y="1297291"/>
                  <a:pt x="209717" y="1149654"/>
                </a:cubicBezTo>
                <a:cubicBezTo>
                  <a:pt x="190138" y="1002017"/>
                  <a:pt x="132988" y="599321"/>
                  <a:pt x="117642" y="508304"/>
                </a:cubicBezTo>
                <a:cubicBezTo>
                  <a:pt x="102296" y="417287"/>
                  <a:pt x="138280" y="691925"/>
                  <a:pt x="117642" y="603554"/>
                </a:cubicBezTo>
                <a:cubicBezTo>
                  <a:pt x="97004" y="515183"/>
                  <a:pt x="4400" y="-14513"/>
                  <a:pt x="167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2122C9F3-F4B5-62DE-F688-9D88E8537444}"/>
              </a:ext>
            </a:extLst>
          </p:cNvPr>
          <p:cNvSpPr/>
          <p:nvPr/>
        </p:nvSpPr>
        <p:spPr>
          <a:xfrm>
            <a:off x="3973476" y="5181597"/>
            <a:ext cx="1077961" cy="908760"/>
          </a:xfrm>
          <a:custGeom>
            <a:avLst/>
            <a:gdLst>
              <a:gd name="connsiteX0" fmla="*/ 1077949 w 1077961"/>
              <a:gd name="connsiteY0" fmla="*/ 3 h 908760"/>
              <a:gd name="connsiteX1" fmla="*/ 608049 w 1077961"/>
              <a:gd name="connsiteY1" fmla="*/ 76203 h 908760"/>
              <a:gd name="connsiteX2" fmla="*/ 703299 w 1077961"/>
              <a:gd name="connsiteY2" fmla="*/ 63503 h 908760"/>
              <a:gd name="connsiteX3" fmla="*/ 449299 w 1077961"/>
              <a:gd name="connsiteY3" fmla="*/ 174628 h 908760"/>
              <a:gd name="connsiteX4" fmla="*/ 500099 w 1077961"/>
              <a:gd name="connsiteY4" fmla="*/ 142878 h 908760"/>
              <a:gd name="connsiteX5" fmla="*/ 281024 w 1077961"/>
              <a:gd name="connsiteY5" fmla="*/ 422278 h 908760"/>
              <a:gd name="connsiteX6" fmla="*/ 373099 w 1077961"/>
              <a:gd name="connsiteY6" fmla="*/ 339728 h 908760"/>
              <a:gd name="connsiteX7" fmla="*/ 4799 w 1077961"/>
              <a:gd name="connsiteY7" fmla="*/ 895353 h 908760"/>
              <a:gd name="connsiteX8" fmla="*/ 182599 w 1077961"/>
              <a:gd name="connsiteY8" fmla="*/ 688978 h 908760"/>
              <a:gd name="connsiteX9" fmla="*/ 461999 w 1077961"/>
              <a:gd name="connsiteY9" fmla="*/ 165103 h 908760"/>
              <a:gd name="connsiteX10" fmla="*/ 642974 w 1077961"/>
              <a:gd name="connsiteY10" fmla="*/ 98428 h 908760"/>
              <a:gd name="connsiteX11" fmla="*/ 592174 w 1077961"/>
              <a:gd name="connsiteY11" fmla="*/ 73028 h 908760"/>
              <a:gd name="connsiteX12" fmla="*/ 1077949 w 1077961"/>
              <a:gd name="connsiteY12" fmla="*/ 3 h 9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7961" h="908760">
                <a:moveTo>
                  <a:pt x="1077949" y="3"/>
                </a:moveTo>
                <a:cubicBezTo>
                  <a:pt x="1080595" y="532"/>
                  <a:pt x="670491" y="65620"/>
                  <a:pt x="608049" y="76203"/>
                </a:cubicBezTo>
                <a:cubicBezTo>
                  <a:pt x="545607" y="86786"/>
                  <a:pt x="729757" y="47099"/>
                  <a:pt x="703299" y="63503"/>
                </a:cubicBezTo>
                <a:cubicBezTo>
                  <a:pt x="676841" y="79907"/>
                  <a:pt x="483166" y="161399"/>
                  <a:pt x="449299" y="174628"/>
                </a:cubicBezTo>
                <a:cubicBezTo>
                  <a:pt x="415432" y="187857"/>
                  <a:pt x="528145" y="101603"/>
                  <a:pt x="500099" y="142878"/>
                </a:cubicBezTo>
                <a:cubicBezTo>
                  <a:pt x="472053" y="184153"/>
                  <a:pt x="302191" y="389470"/>
                  <a:pt x="281024" y="422278"/>
                </a:cubicBezTo>
                <a:cubicBezTo>
                  <a:pt x="259857" y="455086"/>
                  <a:pt x="419136" y="260882"/>
                  <a:pt x="373099" y="339728"/>
                </a:cubicBezTo>
                <a:cubicBezTo>
                  <a:pt x="327061" y="418574"/>
                  <a:pt x="36549" y="837145"/>
                  <a:pt x="4799" y="895353"/>
                </a:cubicBezTo>
                <a:cubicBezTo>
                  <a:pt x="-26951" y="953561"/>
                  <a:pt x="106399" y="810686"/>
                  <a:pt x="182599" y="688978"/>
                </a:cubicBezTo>
                <a:cubicBezTo>
                  <a:pt x="258799" y="567270"/>
                  <a:pt x="385270" y="263528"/>
                  <a:pt x="461999" y="165103"/>
                </a:cubicBezTo>
                <a:cubicBezTo>
                  <a:pt x="538728" y="66678"/>
                  <a:pt x="621278" y="113774"/>
                  <a:pt x="642974" y="98428"/>
                </a:cubicBezTo>
                <a:cubicBezTo>
                  <a:pt x="664670" y="83082"/>
                  <a:pt x="526028" y="85728"/>
                  <a:pt x="592174" y="73028"/>
                </a:cubicBezTo>
                <a:cubicBezTo>
                  <a:pt x="658320" y="60328"/>
                  <a:pt x="1075303" y="-526"/>
                  <a:pt x="107794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1654B8D4-4F28-2D88-561F-096370AFDFC2}"/>
              </a:ext>
            </a:extLst>
          </p:cNvPr>
          <p:cNvSpPr/>
          <p:nvPr/>
        </p:nvSpPr>
        <p:spPr>
          <a:xfrm>
            <a:off x="6022081" y="6045196"/>
            <a:ext cx="182312" cy="1420586"/>
          </a:xfrm>
          <a:custGeom>
            <a:avLst/>
            <a:gdLst>
              <a:gd name="connsiteX0" fmla="*/ 23119 w 182312"/>
              <a:gd name="connsiteY0" fmla="*/ 4 h 1420586"/>
              <a:gd name="connsiteX1" fmla="*/ 23119 w 182312"/>
              <a:gd name="connsiteY1" fmla="*/ 273054 h 1420586"/>
              <a:gd name="connsiteX2" fmla="*/ 121544 w 182312"/>
              <a:gd name="connsiteY2" fmla="*/ 622304 h 1420586"/>
              <a:gd name="connsiteX3" fmla="*/ 80269 w 182312"/>
              <a:gd name="connsiteY3" fmla="*/ 571504 h 1420586"/>
              <a:gd name="connsiteX4" fmla="*/ 159644 w 182312"/>
              <a:gd name="connsiteY4" fmla="*/ 962029 h 1420586"/>
              <a:gd name="connsiteX5" fmla="*/ 121544 w 182312"/>
              <a:gd name="connsiteY5" fmla="*/ 885829 h 1420586"/>
              <a:gd name="connsiteX6" fmla="*/ 181869 w 182312"/>
              <a:gd name="connsiteY6" fmla="*/ 1419229 h 1420586"/>
              <a:gd name="connsiteX7" fmla="*/ 143769 w 182312"/>
              <a:gd name="connsiteY7" fmla="*/ 1019179 h 1420586"/>
              <a:gd name="connsiteX8" fmla="*/ 51694 w 182312"/>
              <a:gd name="connsiteY8" fmla="*/ 419104 h 1420586"/>
              <a:gd name="connsiteX9" fmla="*/ 894 w 182312"/>
              <a:gd name="connsiteY9" fmla="*/ 266704 h 1420586"/>
              <a:gd name="connsiteX10" fmla="*/ 23119 w 182312"/>
              <a:gd name="connsiteY10" fmla="*/ 4 h 14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12" h="1420586">
                <a:moveTo>
                  <a:pt x="23119" y="4"/>
                </a:moveTo>
                <a:cubicBezTo>
                  <a:pt x="26823" y="1062"/>
                  <a:pt x="6715" y="169337"/>
                  <a:pt x="23119" y="273054"/>
                </a:cubicBezTo>
                <a:cubicBezTo>
                  <a:pt x="39523" y="376771"/>
                  <a:pt x="112019" y="572562"/>
                  <a:pt x="121544" y="622304"/>
                </a:cubicBezTo>
                <a:cubicBezTo>
                  <a:pt x="131069" y="672046"/>
                  <a:pt x="73919" y="514883"/>
                  <a:pt x="80269" y="571504"/>
                </a:cubicBezTo>
                <a:cubicBezTo>
                  <a:pt x="86619" y="628125"/>
                  <a:pt x="152765" y="909642"/>
                  <a:pt x="159644" y="962029"/>
                </a:cubicBezTo>
                <a:cubicBezTo>
                  <a:pt x="166523" y="1014417"/>
                  <a:pt x="117840" y="809629"/>
                  <a:pt x="121544" y="885829"/>
                </a:cubicBezTo>
                <a:cubicBezTo>
                  <a:pt x="125248" y="962029"/>
                  <a:pt x="178165" y="1397004"/>
                  <a:pt x="181869" y="1419229"/>
                </a:cubicBezTo>
                <a:cubicBezTo>
                  <a:pt x="185573" y="1441454"/>
                  <a:pt x="165465" y="1185866"/>
                  <a:pt x="143769" y="1019179"/>
                </a:cubicBezTo>
                <a:cubicBezTo>
                  <a:pt x="122073" y="852492"/>
                  <a:pt x="75507" y="544517"/>
                  <a:pt x="51694" y="419104"/>
                </a:cubicBezTo>
                <a:cubicBezTo>
                  <a:pt x="27882" y="293692"/>
                  <a:pt x="6715" y="332850"/>
                  <a:pt x="894" y="266704"/>
                </a:cubicBezTo>
                <a:cubicBezTo>
                  <a:pt x="-4927" y="200558"/>
                  <a:pt x="19415" y="-1054"/>
                  <a:pt x="2311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E7132781-2B0E-72A4-ED0B-BD89B93D1586}"/>
              </a:ext>
            </a:extLst>
          </p:cNvPr>
          <p:cNvSpPr/>
          <p:nvPr/>
        </p:nvSpPr>
        <p:spPr>
          <a:xfrm>
            <a:off x="6045320" y="7098374"/>
            <a:ext cx="39454" cy="1561258"/>
          </a:xfrm>
          <a:custGeom>
            <a:avLst/>
            <a:gdLst>
              <a:gd name="connsiteX0" fmla="*/ 15755 w 39454"/>
              <a:gd name="connsiteY0" fmla="*/ 7276 h 1561258"/>
              <a:gd name="connsiteX1" fmla="*/ 37980 w 39454"/>
              <a:gd name="connsiteY1" fmla="*/ 1077251 h 1561258"/>
              <a:gd name="connsiteX2" fmla="*/ 22105 w 39454"/>
              <a:gd name="connsiteY2" fmla="*/ 982001 h 1561258"/>
              <a:gd name="connsiteX3" fmla="*/ 37980 w 39454"/>
              <a:gd name="connsiteY3" fmla="*/ 1543976 h 1561258"/>
              <a:gd name="connsiteX4" fmla="*/ 34805 w 39454"/>
              <a:gd name="connsiteY4" fmla="*/ 1321726 h 1561258"/>
              <a:gd name="connsiteX5" fmla="*/ 3055 w 39454"/>
              <a:gd name="connsiteY5" fmla="*/ 378751 h 1561258"/>
              <a:gd name="connsiteX6" fmla="*/ 3055 w 39454"/>
              <a:gd name="connsiteY6" fmla="*/ 594651 h 1561258"/>
              <a:gd name="connsiteX7" fmla="*/ 15755 w 39454"/>
              <a:gd name="connsiteY7" fmla="*/ 7276 h 15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54" h="1561258">
                <a:moveTo>
                  <a:pt x="15755" y="7276"/>
                </a:moveTo>
                <a:cubicBezTo>
                  <a:pt x="21576" y="87709"/>
                  <a:pt x="36922" y="914797"/>
                  <a:pt x="37980" y="1077251"/>
                </a:cubicBezTo>
                <a:cubicBezTo>
                  <a:pt x="39038" y="1239705"/>
                  <a:pt x="22105" y="904214"/>
                  <a:pt x="22105" y="982001"/>
                </a:cubicBezTo>
                <a:cubicBezTo>
                  <a:pt x="22105" y="1059788"/>
                  <a:pt x="35863" y="1487355"/>
                  <a:pt x="37980" y="1543976"/>
                </a:cubicBezTo>
                <a:cubicBezTo>
                  <a:pt x="40097" y="1600597"/>
                  <a:pt x="40626" y="1515930"/>
                  <a:pt x="34805" y="1321726"/>
                </a:cubicBezTo>
                <a:cubicBezTo>
                  <a:pt x="28984" y="1127522"/>
                  <a:pt x="8347" y="499930"/>
                  <a:pt x="3055" y="378751"/>
                </a:cubicBezTo>
                <a:cubicBezTo>
                  <a:pt x="-2237" y="257572"/>
                  <a:pt x="409" y="650743"/>
                  <a:pt x="3055" y="594651"/>
                </a:cubicBezTo>
                <a:cubicBezTo>
                  <a:pt x="5701" y="538559"/>
                  <a:pt x="9934" y="-73157"/>
                  <a:pt x="15755" y="7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D6786B77-3722-61BD-D025-78DCB41C766F}"/>
              </a:ext>
            </a:extLst>
          </p:cNvPr>
          <p:cNvSpPr/>
          <p:nvPr/>
        </p:nvSpPr>
        <p:spPr>
          <a:xfrm>
            <a:off x="6140913" y="6978794"/>
            <a:ext cx="52374" cy="1337012"/>
          </a:xfrm>
          <a:custGeom>
            <a:avLst/>
            <a:gdLst>
              <a:gd name="connsiteX0" fmla="*/ 9062 w 52374"/>
              <a:gd name="connsiteY0" fmla="*/ 18906 h 1337012"/>
              <a:gd name="connsiteX1" fmla="*/ 28112 w 52374"/>
              <a:gd name="connsiteY1" fmla="*/ 1130156 h 1337012"/>
              <a:gd name="connsiteX2" fmla="*/ 47162 w 52374"/>
              <a:gd name="connsiteY2" fmla="*/ 952356 h 1337012"/>
              <a:gd name="connsiteX3" fmla="*/ 43987 w 52374"/>
              <a:gd name="connsiteY3" fmla="*/ 1336531 h 1337012"/>
              <a:gd name="connsiteX4" fmla="*/ 50337 w 52374"/>
              <a:gd name="connsiteY4" fmla="*/ 1015856 h 1337012"/>
              <a:gd name="connsiteX5" fmla="*/ 2712 w 52374"/>
              <a:gd name="connsiteY5" fmla="*/ 342756 h 1337012"/>
              <a:gd name="connsiteX6" fmla="*/ 5887 w 52374"/>
              <a:gd name="connsiteY6" fmla="*/ 422131 h 1337012"/>
              <a:gd name="connsiteX7" fmla="*/ 9062 w 52374"/>
              <a:gd name="connsiteY7" fmla="*/ 18906 h 133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74" h="1337012">
                <a:moveTo>
                  <a:pt x="9062" y="18906"/>
                </a:moveTo>
                <a:cubicBezTo>
                  <a:pt x="12766" y="136910"/>
                  <a:pt x="21762" y="974581"/>
                  <a:pt x="28112" y="1130156"/>
                </a:cubicBezTo>
                <a:cubicBezTo>
                  <a:pt x="34462" y="1285731"/>
                  <a:pt x="44516" y="917960"/>
                  <a:pt x="47162" y="952356"/>
                </a:cubicBezTo>
                <a:cubicBezTo>
                  <a:pt x="49808" y="986752"/>
                  <a:pt x="43458" y="1325948"/>
                  <a:pt x="43987" y="1336531"/>
                </a:cubicBezTo>
                <a:cubicBezTo>
                  <a:pt x="44516" y="1347114"/>
                  <a:pt x="57216" y="1181485"/>
                  <a:pt x="50337" y="1015856"/>
                </a:cubicBezTo>
                <a:cubicBezTo>
                  <a:pt x="43458" y="850227"/>
                  <a:pt x="10120" y="441710"/>
                  <a:pt x="2712" y="342756"/>
                </a:cubicBezTo>
                <a:cubicBezTo>
                  <a:pt x="-4696" y="243802"/>
                  <a:pt x="5358" y="472402"/>
                  <a:pt x="5887" y="422131"/>
                </a:cubicBezTo>
                <a:cubicBezTo>
                  <a:pt x="6416" y="371860"/>
                  <a:pt x="5358" y="-99098"/>
                  <a:pt x="9062" y="18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9EB40098-044C-0432-9DA7-A1F2C3C5E896}"/>
              </a:ext>
            </a:extLst>
          </p:cNvPr>
          <p:cNvSpPr/>
          <p:nvPr/>
        </p:nvSpPr>
        <p:spPr>
          <a:xfrm>
            <a:off x="6209726" y="7343611"/>
            <a:ext cx="75628" cy="1090620"/>
          </a:xfrm>
          <a:custGeom>
            <a:avLst/>
            <a:gdLst>
              <a:gd name="connsiteX0" fmla="*/ 3749 w 75628"/>
              <a:gd name="connsiteY0" fmla="*/ 9689 h 1090620"/>
              <a:gd name="connsiteX1" fmla="*/ 70424 w 75628"/>
              <a:gd name="connsiteY1" fmla="*/ 1032039 h 1090620"/>
              <a:gd name="connsiteX2" fmla="*/ 64074 w 75628"/>
              <a:gd name="connsiteY2" fmla="*/ 911389 h 1090620"/>
              <a:gd name="connsiteX3" fmla="*/ 6924 w 75628"/>
              <a:gd name="connsiteY3" fmla="*/ 457364 h 1090620"/>
              <a:gd name="connsiteX4" fmla="*/ 6924 w 75628"/>
              <a:gd name="connsiteY4" fmla="*/ 514514 h 1090620"/>
              <a:gd name="connsiteX5" fmla="*/ 3749 w 75628"/>
              <a:gd name="connsiteY5" fmla="*/ 9689 h 109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28" h="1090620">
                <a:moveTo>
                  <a:pt x="3749" y="9689"/>
                </a:moveTo>
                <a:cubicBezTo>
                  <a:pt x="14332" y="95943"/>
                  <a:pt x="60370" y="881756"/>
                  <a:pt x="70424" y="1032039"/>
                </a:cubicBezTo>
                <a:cubicBezTo>
                  <a:pt x="80478" y="1182322"/>
                  <a:pt x="74657" y="1007168"/>
                  <a:pt x="64074" y="911389"/>
                </a:cubicBezTo>
                <a:cubicBezTo>
                  <a:pt x="53491" y="815610"/>
                  <a:pt x="16449" y="523510"/>
                  <a:pt x="6924" y="457364"/>
                </a:cubicBezTo>
                <a:cubicBezTo>
                  <a:pt x="-2601" y="391218"/>
                  <a:pt x="5337" y="589656"/>
                  <a:pt x="6924" y="514514"/>
                </a:cubicBezTo>
                <a:cubicBezTo>
                  <a:pt x="8512" y="439372"/>
                  <a:pt x="-6834" y="-76565"/>
                  <a:pt x="3749" y="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F96142C5-04AD-AF1E-F58B-F0BEF343DEFC}"/>
              </a:ext>
            </a:extLst>
          </p:cNvPr>
          <p:cNvSpPr/>
          <p:nvPr/>
        </p:nvSpPr>
        <p:spPr>
          <a:xfrm>
            <a:off x="5081867" y="5197946"/>
            <a:ext cx="847220" cy="409375"/>
          </a:xfrm>
          <a:custGeom>
            <a:avLst/>
            <a:gdLst>
              <a:gd name="connsiteX0" fmla="*/ 1308 w 847220"/>
              <a:gd name="connsiteY0" fmla="*/ 12229 h 409375"/>
              <a:gd name="connsiteX1" fmla="*/ 360083 w 847220"/>
              <a:gd name="connsiteY1" fmla="*/ 9054 h 409375"/>
              <a:gd name="connsiteX2" fmla="*/ 493433 w 847220"/>
              <a:gd name="connsiteY2" fmla="*/ 132879 h 409375"/>
              <a:gd name="connsiteX3" fmla="*/ 480733 w 847220"/>
              <a:gd name="connsiteY3" fmla="*/ 123354 h 409375"/>
              <a:gd name="connsiteX4" fmla="*/ 842683 w 847220"/>
              <a:gd name="connsiteY4" fmla="*/ 405929 h 409375"/>
              <a:gd name="connsiteX5" fmla="*/ 664883 w 847220"/>
              <a:gd name="connsiteY5" fmla="*/ 266229 h 409375"/>
              <a:gd name="connsiteX6" fmla="*/ 385483 w 847220"/>
              <a:gd name="connsiteY6" fmla="*/ 56679 h 409375"/>
              <a:gd name="connsiteX7" fmla="*/ 245783 w 847220"/>
              <a:gd name="connsiteY7" fmla="*/ 34454 h 409375"/>
              <a:gd name="connsiteX8" fmla="*/ 1308 w 847220"/>
              <a:gd name="connsiteY8" fmla="*/ 12229 h 40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220" h="409375">
                <a:moveTo>
                  <a:pt x="1308" y="12229"/>
                </a:moveTo>
                <a:cubicBezTo>
                  <a:pt x="20358" y="7996"/>
                  <a:pt x="278062" y="-11054"/>
                  <a:pt x="360083" y="9054"/>
                </a:cubicBezTo>
                <a:cubicBezTo>
                  <a:pt x="442104" y="29162"/>
                  <a:pt x="473325" y="113829"/>
                  <a:pt x="493433" y="132879"/>
                </a:cubicBezTo>
                <a:cubicBezTo>
                  <a:pt x="513541" y="151929"/>
                  <a:pt x="480733" y="123354"/>
                  <a:pt x="480733" y="123354"/>
                </a:cubicBezTo>
                <a:lnTo>
                  <a:pt x="842683" y="405929"/>
                </a:lnTo>
                <a:cubicBezTo>
                  <a:pt x="873375" y="429741"/>
                  <a:pt x="741083" y="324437"/>
                  <a:pt x="664883" y="266229"/>
                </a:cubicBezTo>
                <a:cubicBezTo>
                  <a:pt x="588683" y="208021"/>
                  <a:pt x="455333" y="95308"/>
                  <a:pt x="385483" y="56679"/>
                </a:cubicBezTo>
                <a:cubicBezTo>
                  <a:pt x="315633" y="18050"/>
                  <a:pt x="315104" y="40275"/>
                  <a:pt x="245783" y="34454"/>
                </a:cubicBezTo>
                <a:cubicBezTo>
                  <a:pt x="176462" y="28633"/>
                  <a:pt x="-17742" y="16462"/>
                  <a:pt x="1308" y="1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EF558F0A-5B3C-5B12-DB1E-9B6D5771BB65}"/>
              </a:ext>
            </a:extLst>
          </p:cNvPr>
          <p:cNvSpPr/>
          <p:nvPr/>
        </p:nvSpPr>
        <p:spPr>
          <a:xfrm>
            <a:off x="5473553" y="5396734"/>
            <a:ext cx="480845" cy="1037432"/>
          </a:xfrm>
          <a:custGeom>
            <a:avLst/>
            <a:gdLst>
              <a:gd name="connsiteX0" fmla="*/ 147 w 480845"/>
              <a:gd name="connsiteY0" fmla="*/ 766 h 1037432"/>
              <a:gd name="connsiteX1" fmla="*/ 352572 w 480845"/>
              <a:gd name="connsiteY1" fmla="*/ 537341 h 1037432"/>
              <a:gd name="connsiteX2" fmla="*/ 317647 w 480845"/>
              <a:gd name="connsiteY2" fmla="*/ 499241 h 1037432"/>
              <a:gd name="connsiteX3" fmla="*/ 476397 w 480845"/>
              <a:gd name="connsiteY3" fmla="*/ 1032641 h 1037432"/>
              <a:gd name="connsiteX4" fmla="*/ 435122 w 480845"/>
              <a:gd name="connsiteY4" fmla="*/ 737366 h 1037432"/>
              <a:gd name="connsiteX5" fmla="*/ 416072 w 480845"/>
              <a:gd name="connsiteY5" fmla="*/ 321441 h 1037432"/>
              <a:gd name="connsiteX6" fmla="*/ 425597 w 480845"/>
              <a:gd name="connsiteY6" fmla="*/ 835791 h 1037432"/>
              <a:gd name="connsiteX7" fmla="*/ 349397 w 480845"/>
              <a:gd name="connsiteY7" fmla="*/ 496066 h 1037432"/>
              <a:gd name="connsiteX8" fmla="*/ 270022 w 480845"/>
              <a:gd name="connsiteY8" fmla="*/ 197616 h 1037432"/>
              <a:gd name="connsiteX9" fmla="*/ 308122 w 480845"/>
              <a:gd name="connsiteY9" fmla="*/ 413516 h 1037432"/>
              <a:gd name="connsiteX10" fmla="*/ 147 w 480845"/>
              <a:gd name="connsiteY10" fmla="*/ 766 h 103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845" h="1037432">
                <a:moveTo>
                  <a:pt x="147" y="766"/>
                </a:moveTo>
                <a:cubicBezTo>
                  <a:pt x="7555" y="21403"/>
                  <a:pt x="299655" y="454262"/>
                  <a:pt x="352572" y="537341"/>
                </a:cubicBezTo>
                <a:cubicBezTo>
                  <a:pt x="405489" y="620420"/>
                  <a:pt x="297010" y="416691"/>
                  <a:pt x="317647" y="499241"/>
                </a:cubicBezTo>
                <a:cubicBezTo>
                  <a:pt x="338284" y="581791"/>
                  <a:pt x="456818" y="992954"/>
                  <a:pt x="476397" y="1032641"/>
                </a:cubicBezTo>
                <a:cubicBezTo>
                  <a:pt x="495976" y="1072328"/>
                  <a:pt x="445176" y="855899"/>
                  <a:pt x="435122" y="737366"/>
                </a:cubicBezTo>
                <a:cubicBezTo>
                  <a:pt x="425068" y="618833"/>
                  <a:pt x="417659" y="305037"/>
                  <a:pt x="416072" y="321441"/>
                </a:cubicBezTo>
                <a:cubicBezTo>
                  <a:pt x="414485" y="337845"/>
                  <a:pt x="436710" y="806687"/>
                  <a:pt x="425597" y="835791"/>
                </a:cubicBezTo>
                <a:cubicBezTo>
                  <a:pt x="414485" y="864895"/>
                  <a:pt x="375326" y="602428"/>
                  <a:pt x="349397" y="496066"/>
                </a:cubicBezTo>
                <a:cubicBezTo>
                  <a:pt x="323468" y="389704"/>
                  <a:pt x="276901" y="211374"/>
                  <a:pt x="270022" y="197616"/>
                </a:cubicBezTo>
                <a:cubicBezTo>
                  <a:pt x="263143" y="183858"/>
                  <a:pt x="348868" y="444208"/>
                  <a:pt x="308122" y="413516"/>
                </a:cubicBezTo>
                <a:cubicBezTo>
                  <a:pt x="267376" y="382824"/>
                  <a:pt x="-7261" y="-19871"/>
                  <a:pt x="147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00CA2438-9A84-692C-6E7D-702D902BCF5D}"/>
              </a:ext>
            </a:extLst>
          </p:cNvPr>
          <p:cNvSpPr/>
          <p:nvPr/>
        </p:nvSpPr>
        <p:spPr>
          <a:xfrm>
            <a:off x="5953352" y="6394180"/>
            <a:ext cx="96500" cy="1033147"/>
          </a:xfrm>
          <a:custGeom>
            <a:avLst/>
            <a:gdLst>
              <a:gd name="connsiteX0" fmla="*/ 79148 w 96500"/>
              <a:gd name="connsiteY0" fmla="*/ 270 h 1033147"/>
              <a:gd name="connsiteX1" fmla="*/ 44223 w 96500"/>
              <a:gd name="connsiteY1" fmla="*/ 562245 h 1033147"/>
              <a:gd name="connsiteX2" fmla="*/ 95023 w 96500"/>
              <a:gd name="connsiteY2" fmla="*/ 1022620 h 1033147"/>
              <a:gd name="connsiteX3" fmla="*/ 75973 w 96500"/>
              <a:gd name="connsiteY3" fmla="*/ 844820 h 1033147"/>
              <a:gd name="connsiteX4" fmla="*/ 6123 w 96500"/>
              <a:gd name="connsiteY4" fmla="*/ 393970 h 1033147"/>
              <a:gd name="connsiteX5" fmla="*/ 9298 w 96500"/>
              <a:gd name="connsiteY5" fmla="*/ 486045 h 1033147"/>
              <a:gd name="connsiteX6" fmla="*/ 79148 w 96500"/>
              <a:gd name="connsiteY6" fmla="*/ 270 h 103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00" h="1033147">
                <a:moveTo>
                  <a:pt x="79148" y="270"/>
                </a:moveTo>
                <a:cubicBezTo>
                  <a:pt x="84969" y="12970"/>
                  <a:pt x="41577" y="391853"/>
                  <a:pt x="44223" y="562245"/>
                </a:cubicBezTo>
                <a:cubicBezTo>
                  <a:pt x="46869" y="732637"/>
                  <a:pt x="89731" y="975524"/>
                  <a:pt x="95023" y="1022620"/>
                </a:cubicBezTo>
                <a:cubicBezTo>
                  <a:pt x="100315" y="1069716"/>
                  <a:pt x="90790" y="949595"/>
                  <a:pt x="75973" y="844820"/>
                </a:cubicBezTo>
                <a:cubicBezTo>
                  <a:pt x="61156" y="740045"/>
                  <a:pt x="17235" y="453766"/>
                  <a:pt x="6123" y="393970"/>
                </a:cubicBezTo>
                <a:cubicBezTo>
                  <a:pt x="-4990" y="334174"/>
                  <a:pt x="831" y="545312"/>
                  <a:pt x="9298" y="486045"/>
                </a:cubicBezTo>
                <a:cubicBezTo>
                  <a:pt x="17765" y="426778"/>
                  <a:pt x="73327" y="-12430"/>
                  <a:pt x="79148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6C3234A2-E2BB-6482-82B8-F57A6F6ED71B}"/>
              </a:ext>
            </a:extLst>
          </p:cNvPr>
          <p:cNvSpPr/>
          <p:nvPr/>
        </p:nvSpPr>
        <p:spPr>
          <a:xfrm>
            <a:off x="5578073" y="6413371"/>
            <a:ext cx="383591" cy="863511"/>
          </a:xfrm>
          <a:custGeom>
            <a:avLst/>
            <a:gdLst>
              <a:gd name="connsiteX0" fmla="*/ 402 w 383591"/>
              <a:gd name="connsiteY0" fmla="*/ 129 h 863511"/>
              <a:gd name="connsiteX1" fmla="*/ 229002 w 383591"/>
              <a:gd name="connsiteY1" fmla="*/ 216029 h 863511"/>
              <a:gd name="connsiteX2" fmla="*/ 305202 w 383591"/>
              <a:gd name="connsiteY2" fmla="*/ 374779 h 863511"/>
              <a:gd name="connsiteX3" fmla="*/ 311552 w 383591"/>
              <a:gd name="connsiteY3" fmla="*/ 362079 h 863511"/>
              <a:gd name="connsiteX4" fmla="*/ 375052 w 383591"/>
              <a:gd name="connsiteY4" fmla="*/ 666879 h 863511"/>
              <a:gd name="connsiteX5" fmla="*/ 365527 w 383591"/>
              <a:gd name="connsiteY5" fmla="*/ 612904 h 863511"/>
              <a:gd name="connsiteX6" fmla="*/ 216302 w 383591"/>
              <a:gd name="connsiteY6" fmla="*/ 857379 h 863511"/>
              <a:gd name="connsiteX7" fmla="*/ 219477 w 383591"/>
              <a:gd name="connsiteY7" fmla="*/ 768479 h 863511"/>
              <a:gd name="connsiteX8" fmla="*/ 257577 w 383591"/>
              <a:gd name="connsiteY8" fmla="*/ 536704 h 863511"/>
              <a:gd name="connsiteX9" fmla="*/ 273452 w 383591"/>
              <a:gd name="connsiteY9" fmla="*/ 428754 h 863511"/>
              <a:gd name="connsiteX10" fmla="*/ 133752 w 383591"/>
              <a:gd name="connsiteY10" fmla="*/ 209679 h 863511"/>
              <a:gd name="connsiteX11" fmla="*/ 171852 w 383591"/>
              <a:gd name="connsiteY11" fmla="*/ 247779 h 863511"/>
              <a:gd name="connsiteX12" fmla="*/ 402 w 383591"/>
              <a:gd name="connsiteY12" fmla="*/ 129 h 86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591" h="863511">
                <a:moveTo>
                  <a:pt x="402" y="129"/>
                </a:moveTo>
                <a:cubicBezTo>
                  <a:pt x="9927" y="-5163"/>
                  <a:pt x="178202" y="153587"/>
                  <a:pt x="229002" y="216029"/>
                </a:cubicBezTo>
                <a:cubicBezTo>
                  <a:pt x="279802" y="278471"/>
                  <a:pt x="291444" y="350437"/>
                  <a:pt x="305202" y="374779"/>
                </a:cubicBezTo>
                <a:cubicBezTo>
                  <a:pt x="318960" y="399121"/>
                  <a:pt x="299910" y="313396"/>
                  <a:pt x="311552" y="362079"/>
                </a:cubicBezTo>
                <a:cubicBezTo>
                  <a:pt x="323194" y="410762"/>
                  <a:pt x="366056" y="625075"/>
                  <a:pt x="375052" y="666879"/>
                </a:cubicBezTo>
                <a:cubicBezTo>
                  <a:pt x="384048" y="708683"/>
                  <a:pt x="391985" y="581154"/>
                  <a:pt x="365527" y="612904"/>
                </a:cubicBezTo>
                <a:cubicBezTo>
                  <a:pt x="339069" y="644654"/>
                  <a:pt x="240644" y="831450"/>
                  <a:pt x="216302" y="857379"/>
                </a:cubicBezTo>
                <a:cubicBezTo>
                  <a:pt x="191960" y="883308"/>
                  <a:pt x="212598" y="821925"/>
                  <a:pt x="219477" y="768479"/>
                </a:cubicBezTo>
                <a:cubicBezTo>
                  <a:pt x="226356" y="715033"/>
                  <a:pt x="248581" y="593325"/>
                  <a:pt x="257577" y="536704"/>
                </a:cubicBezTo>
                <a:cubicBezTo>
                  <a:pt x="266573" y="480083"/>
                  <a:pt x="294090" y="483258"/>
                  <a:pt x="273452" y="428754"/>
                </a:cubicBezTo>
                <a:cubicBezTo>
                  <a:pt x="252815" y="374250"/>
                  <a:pt x="150685" y="239841"/>
                  <a:pt x="133752" y="209679"/>
                </a:cubicBezTo>
                <a:cubicBezTo>
                  <a:pt x="116819" y="179517"/>
                  <a:pt x="190373" y="279000"/>
                  <a:pt x="171852" y="247779"/>
                </a:cubicBezTo>
                <a:cubicBezTo>
                  <a:pt x="153331" y="216558"/>
                  <a:pt x="-9123" y="5421"/>
                  <a:pt x="402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2BB11ED3-A070-9C1D-9064-F4AF007A5D98}"/>
              </a:ext>
            </a:extLst>
          </p:cNvPr>
          <p:cNvSpPr/>
          <p:nvPr/>
        </p:nvSpPr>
        <p:spPr>
          <a:xfrm>
            <a:off x="5471926" y="6977108"/>
            <a:ext cx="559247" cy="1192857"/>
          </a:xfrm>
          <a:custGeom>
            <a:avLst/>
            <a:gdLst>
              <a:gd name="connsiteX0" fmla="*/ 433574 w 559247"/>
              <a:gd name="connsiteY0" fmla="*/ 90442 h 1192857"/>
              <a:gd name="connsiteX1" fmla="*/ 138299 w 559247"/>
              <a:gd name="connsiteY1" fmla="*/ 579392 h 1192857"/>
              <a:gd name="connsiteX2" fmla="*/ 157349 w 559247"/>
              <a:gd name="connsiteY2" fmla="*/ 630192 h 1192857"/>
              <a:gd name="connsiteX3" fmla="*/ 52574 w 559247"/>
              <a:gd name="connsiteY3" fmla="*/ 760367 h 1192857"/>
              <a:gd name="connsiteX4" fmla="*/ 8124 w 559247"/>
              <a:gd name="connsiteY4" fmla="*/ 973092 h 1192857"/>
              <a:gd name="connsiteX5" fmla="*/ 43049 w 559247"/>
              <a:gd name="connsiteY5" fmla="*/ 931817 h 1192857"/>
              <a:gd name="connsiteX6" fmla="*/ 4949 w 559247"/>
              <a:gd name="connsiteY6" fmla="*/ 1163592 h 1192857"/>
              <a:gd name="connsiteX7" fmla="*/ 176399 w 559247"/>
              <a:gd name="connsiteY7" fmla="*/ 903242 h 1192857"/>
              <a:gd name="connsiteX8" fmla="*/ 150999 w 559247"/>
              <a:gd name="connsiteY8" fmla="*/ 1046117 h 1192857"/>
              <a:gd name="connsiteX9" fmla="*/ 62099 w 559247"/>
              <a:gd name="connsiteY9" fmla="*/ 1192167 h 1192857"/>
              <a:gd name="connsiteX10" fmla="*/ 439924 w 559247"/>
              <a:gd name="connsiteY10" fmla="*/ 1103267 h 1192857"/>
              <a:gd name="connsiteX11" fmla="*/ 246249 w 559247"/>
              <a:gd name="connsiteY11" fmla="*/ 1154067 h 1192857"/>
              <a:gd name="connsiteX12" fmla="*/ 547874 w 559247"/>
              <a:gd name="connsiteY12" fmla="*/ 1100092 h 1192857"/>
              <a:gd name="connsiteX13" fmla="*/ 500249 w 559247"/>
              <a:gd name="connsiteY13" fmla="*/ 620667 h 1192857"/>
              <a:gd name="connsiteX14" fmla="*/ 544699 w 559247"/>
              <a:gd name="connsiteY14" fmla="*/ 754017 h 1192857"/>
              <a:gd name="connsiteX15" fmla="*/ 500249 w 559247"/>
              <a:gd name="connsiteY15" fmla="*/ 17417 h 1192857"/>
              <a:gd name="connsiteX16" fmla="*/ 436749 w 559247"/>
              <a:gd name="connsiteY16" fmla="*/ 223792 h 1192857"/>
              <a:gd name="connsiteX17" fmla="*/ 433574 w 559247"/>
              <a:gd name="connsiteY17" fmla="*/ 90442 h 119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247" h="1192857">
                <a:moveTo>
                  <a:pt x="433574" y="90442"/>
                </a:moveTo>
                <a:cubicBezTo>
                  <a:pt x="383832" y="149709"/>
                  <a:pt x="184336" y="489434"/>
                  <a:pt x="138299" y="579392"/>
                </a:cubicBezTo>
                <a:cubicBezTo>
                  <a:pt x="92262" y="669350"/>
                  <a:pt x="171636" y="600030"/>
                  <a:pt x="157349" y="630192"/>
                </a:cubicBezTo>
                <a:cubicBezTo>
                  <a:pt x="143062" y="660354"/>
                  <a:pt x="77445" y="703217"/>
                  <a:pt x="52574" y="760367"/>
                </a:cubicBezTo>
                <a:cubicBezTo>
                  <a:pt x="27703" y="817517"/>
                  <a:pt x="9711" y="944517"/>
                  <a:pt x="8124" y="973092"/>
                </a:cubicBezTo>
                <a:cubicBezTo>
                  <a:pt x="6536" y="1001667"/>
                  <a:pt x="43578" y="900067"/>
                  <a:pt x="43049" y="931817"/>
                </a:cubicBezTo>
                <a:cubicBezTo>
                  <a:pt x="42520" y="963567"/>
                  <a:pt x="-17276" y="1168355"/>
                  <a:pt x="4949" y="1163592"/>
                </a:cubicBezTo>
                <a:cubicBezTo>
                  <a:pt x="27174" y="1158830"/>
                  <a:pt x="152057" y="922821"/>
                  <a:pt x="176399" y="903242"/>
                </a:cubicBezTo>
                <a:cubicBezTo>
                  <a:pt x="200741" y="883663"/>
                  <a:pt x="170049" y="997963"/>
                  <a:pt x="150999" y="1046117"/>
                </a:cubicBezTo>
                <a:cubicBezTo>
                  <a:pt x="131949" y="1094271"/>
                  <a:pt x="13945" y="1182642"/>
                  <a:pt x="62099" y="1192167"/>
                </a:cubicBezTo>
                <a:cubicBezTo>
                  <a:pt x="110253" y="1201692"/>
                  <a:pt x="409232" y="1109617"/>
                  <a:pt x="439924" y="1103267"/>
                </a:cubicBezTo>
                <a:cubicBezTo>
                  <a:pt x="470616" y="1096917"/>
                  <a:pt x="228257" y="1154596"/>
                  <a:pt x="246249" y="1154067"/>
                </a:cubicBezTo>
                <a:cubicBezTo>
                  <a:pt x="264241" y="1153538"/>
                  <a:pt x="505541" y="1188992"/>
                  <a:pt x="547874" y="1100092"/>
                </a:cubicBezTo>
                <a:cubicBezTo>
                  <a:pt x="590207" y="1011192"/>
                  <a:pt x="500778" y="678346"/>
                  <a:pt x="500249" y="620667"/>
                </a:cubicBezTo>
                <a:cubicBezTo>
                  <a:pt x="499720" y="562988"/>
                  <a:pt x="544699" y="854559"/>
                  <a:pt x="544699" y="754017"/>
                </a:cubicBezTo>
                <a:cubicBezTo>
                  <a:pt x="544699" y="653475"/>
                  <a:pt x="518241" y="105788"/>
                  <a:pt x="500249" y="17417"/>
                </a:cubicBezTo>
                <a:cubicBezTo>
                  <a:pt x="482257" y="-70954"/>
                  <a:pt x="447332" y="204742"/>
                  <a:pt x="436749" y="223792"/>
                </a:cubicBezTo>
                <a:cubicBezTo>
                  <a:pt x="426166" y="242842"/>
                  <a:pt x="483316" y="31175"/>
                  <a:pt x="433574" y="90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B58D6892-8801-E2B5-A3F4-C731372C9933}"/>
              </a:ext>
            </a:extLst>
          </p:cNvPr>
          <p:cNvSpPr/>
          <p:nvPr/>
        </p:nvSpPr>
        <p:spPr>
          <a:xfrm>
            <a:off x="4105083" y="6970119"/>
            <a:ext cx="432224" cy="1338858"/>
          </a:xfrm>
          <a:custGeom>
            <a:avLst/>
            <a:gdLst>
              <a:gd name="connsiteX0" fmla="*/ 127192 w 432224"/>
              <a:gd name="connsiteY0" fmla="*/ 173631 h 1338858"/>
              <a:gd name="connsiteX1" fmla="*/ 295467 w 432224"/>
              <a:gd name="connsiteY1" fmla="*/ 719731 h 1338858"/>
              <a:gd name="connsiteX2" fmla="*/ 298642 w 432224"/>
              <a:gd name="connsiteY2" fmla="*/ 694331 h 1338858"/>
              <a:gd name="connsiteX3" fmla="*/ 428817 w 432224"/>
              <a:gd name="connsiteY3" fmla="*/ 859431 h 1338858"/>
              <a:gd name="connsiteX4" fmla="*/ 397067 w 432224"/>
              <a:gd name="connsiteY4" fmla="*/ 795931 h 1338858"/>
              <a:gd name="connsiteX5" fmla="*/ 428817 w 432224"/>
              <a:gd name="connsiteY5" fmla="*/ 1053106 h 1338858"/>
              <a:gd name="connsiteX6" fmla="*/ 390717 w 432224"/>
              <a:gd name="connsiteY6" fmla="*/ 989606 h 1338858"/>
              <a:gd name="connsiteX7" fmla="*/ 406592 w 432224"/>
              <a:gd name="connsiteY7" fmla="*/ 1113431 h 1338858"/>
              <a:gd name="connsiteX8" fmla="*/ 343092 w 432224"/>
              <a:gd name="connsiteY8" fmla="*/ 980081 h 1338858"/>
              <a:gd name="connsiteX9" fmla="*/ 336742 w 432224"/>
              <a:gd name="connsiteY9" fmla="*/ 1122956 h 1338858"/>
              <a:gd name="connsiteX10" fmla="*/ 352617 w 432224"/>
              <a:gd name="connsiteY10" fmla="*/ 1338856 h 1338858"/>
              <a:gd name="connsiteX11" fmla="*/ 273242 w 432224"/>
              <a:gd name="connsiteY11" fmla="*/ 1126131 h 1338858"/>
              <a:gd name="connsiteX12" fmla="*/ 63692 w 432224"/>
              <a:gd name="connsiteY12" fmla="*/ 589556 h 1338858"/>
              <a:gd name="connsiteX13" fmla="*/ 76392 w 432224"/>
              <a:gd name="connsiteY13" fmla="*/ 726081 h 1338858"/>
              <a:gd name="connsiteX14" fmla="*/ 192 w 432224"/>
              <a:gd name="connsiteY14" fmla="*/ 11706 h 1338858"/>
              <a:gd name="connsiteX15" fmla="*/ 54167 w 432224"/>
              <a:gd name="connsiteY15" fmla="*/ 275231 h 1338858"/>
              <a:gd name="connsiteX16" fmla="*/ 41467 w 432224"/>
              <a:gd name="connsiteY16" fmla="*/ 183156 h 1338858"/>
              <a:gd name="connsiteX17" fmla="*/ 101792 w 432224"/>
              <a:gd name="connsiteY17" fmla="*/ 335556 h 1338858"/>
              <a:gd name="connsiteX18" fmla="*/ 127192 w 432224"/>
              <a:gd name="connsiteY18" fmla="*/ 173631 h 133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224" h="1338858">
                <a:moveTo>
                  <a:pt x="127192" y="173631"/>
                </a:moveTo>
                <a:cubicBezTo>
                  <a:pt x="159471" y="237660"/>
                  <a:pt x="266892" y="632948"/>
                  <a:pt x="295467" y="719731"/>
                </a:cubicBezTo>
                <a:cubicBezTo>
                  <a:pt x="324042" y="806514"/>
                  <a:pt x="276417" y="671048"/>
                  <a:pt x="298642" y="694331"/>
                </a:cubicBezTo>
                <a:cubicBezTo>
                  <a:pt x="320867" y="717614"/>
                  <a:pt x="412413" y="842498"/>
                  <a:pt x="428817" y="859431"/>
                </a:cubicBezTo>
                <a:cubicBezTo>
                  <a:pt x="445221" y="876364"/>
                  <a:pt x="397067" y="763652"/>
                  <a:pt x="397067" y="795931"/>
                </a:cubicBezTo>
                <a:cubicBezTo>
                  <a:pt x="397067" y="828210"/>
                  <a:pt x="429875" y="1020827"/>
                  <a:pt x="428817" y="1053106"/>
                </a:cubicBezTo>
                <a:cubicBezTo>
                  <a:pt x="427759" y="1085385"/>
                  <a:pt x="394421" y="979552"/>
                  <a:pt x="390717" y="989606"/>
                </a:cubicBezTo>
                <a:cubicBezTo>
                  <a:pt x="387013" y="999660"/>
                  <a:pt x="414530" y="1115019"/>
                  <a:pt x="406592" y="1113431"/>
                </a:cubicBezTo>
                <a:cubicBezTo>
                  <a:pt x="398654" y="1111843"/>
                  <a:pt x="354734" y="978494"/>
                  <a:pt x="343092" y="980081"/>
                </a:cubicBezTo>
                <a:cubicBezTo>
                  <a:pt x="331450" y="981668"/>
                  <a:pt x="335155" y="1063160"/>
                  <a:pt x="336742" y="1122956"/>
                </a:cubicBezTo>
                <a:cubicBezTo>
                  <a:pt x="338329" y="1182752"/>
                  <a:pt x="363200" y="1338327"/>
                  <a:pt x="352617" y="1338856"/>
                </a:cubicBezTo>
                <a:cubicBezTo>
                  <a:pt x="342034" y="1339385"/>
                  <a:pt x="321396" y="1251014"/>
                  <a:pt x="273242" y="1126131"/>
                </a:cubicBezTo>
                <a:cubicBezTo>
                  <a:pt x="225088" y="1001248"/>
                  <a:pt x="96500" y="656231"/>
                  <a:pt x="63692" y="589556"/>
                </a:cubicBezTo>
                <a:cubicBezTo>
                  <a:pt x="30884" y="522881"/>
                  <a:pt x="86975" y="822389"/>
                  <a:pt x="76392" y="726081"/>
                </a:cubicBezTo>
                <a:cubicBezTo>
                  <a:pt x="65809" y="629773"/>
                  <a:pt x="3896" y="86848"/>
                  <a:pt x="192" y="11706"/>
                </a:cubicBezTo>
                <a:cubicBezTo>
                  <a:pt x="-3512" y="-63436"/>
                  <a:pt x="47288" y="246656"/>
                  <a:pt x="54167" y="275231"/>
                </a:cubicBezTo>
                <a:cubicBezTo>
                  <a:pt x="61046" y="303806"/>
                  <a:pt x="33530" y="173102"/>
                  <a:pt x="41467" y="183156"/>
                </a:cubicBezTo>
                <a:cubicBezTo>
                  <a:pt x="49404" y="193210"/>
                  <a:pt x="90680" y="331852"/>
                  <a:pt x="101792" y="335556"/>
                </a:cubicBezTo>
                <a:cubicBezTo>
                  <a:pt x="112904" y="339260"/>
                  <a:pt x="94913" y="109602"/>
                  <a:pt x="127192" y="17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DE9D031E-F4B8-00F1-1323-92D70D56C9B7}"/>
              </a:ext>
            </a:extLst>
          </p:cNvPr>
          <p:cNvSpPr/>
          <p:nvPr/>
        </p:nvSpPr>
        <p:spPr>
          <a:xfrm>
            <a:off x="5192795" y="7891612"/>
            <a:ext cx="235565" cy="622994"/>
          </a:xfrm>
          <a:custGeom>
            <a:avLst/>
            <a:gdLst>
              <a:gd name="connsiteX0" fmla="*/ 214230 w 235565"/>
              <a:gd name="connsiteY0" fmla="*/ 10963 h 622994"/>
              <a:gd name="connsiteX1" fmla="*/ 192005 w 235565"/>
              <a:gd name="connsiteY1" fmla="*/ 245913 h 622994"/>
              <a:gd name="connsiteX2" fmla="*/ 204705 w 235565"/>
              <a:gd name="connsiteY2" fmla="*/ 309413 h 622994"/>
              <a:gd name="connsiteX3" fmla="*/ 77705 w 235565"/>
              <a:gd name="connsiteY3" fmla="*/ 471338 h 622994"/>
              <a:gd name="connsiteX4" fmla="*/ 128505 w 235565"/>
              <a:gd name="connsiteY4" fmla="*/ 398313 h 622994"/>
              <a:gd name="connsiteX5" fmla="*/ 1505 w 235565"/>
              <a:gd name="connsiteY5" fmla="*/ 620563 h 622994"/>
              <a:gd name="connsiteX6" fmla="*/ 68180 w 235565"/>
              <a:gd name="connsiteY6" fmla="*/ 506263 h 622994"/>
              <a:gd name="connsiteX7" fmla="*/ 207880 w 235565"/>
              <a:gd name="connsiteY7" fmla="*/ 344338 h 622994"/>
              <a:gd name="connsiteX8" fmla="*/ 233280 w 235565"/>
              <a:gd name="connsiteY8" fmla="*/ 195113 h 622994"/>
              <a:gd name="connsiteX9" fmla="*/ 233280 w 235565"/>
              <a:gd name="connsiteY9" fmla="*/ 268138 h 622994"/>
              <a:gd name="connsiteX10" fmla="*/ 223755 w 235565"/>
              <a:gd name="connsiteY10" fmla="*/ 61763 h 622994"/>
              <a:gd name="connsiteX11" fmla="*/ 214230 w 235565"/>
              <a:gd name="connsiteY11" fmla="*/ 10963 h 6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565" h="622994">
                <a:moveTo>
                  <a:pt x="214230" y="10963"/>
                </a:moveTo>
                <a:cubicBezTo>
                  <a:pt x="208938" y="41655"/>
                  <a:pt x="193592" y="196171"/>
                  <a:pt x="192005" y="245913"/>
                </a:cubicBezTo>
                <a:cubicBezTo>
                  <a:pt x="190417" y="295655"/>
                  <a:pt x="223755" y="271842"/>
                  <a:pt x="204705" y="309413"/>
                </a:cubicBezTo>
                <a:cubicBezTo>
                  <a:pt x="185655" y="346984"/>
                  <a:pt x="90405" y="456521"/>
                  <a:pt x="77705" y="471338"/>
                </a:cubicBezTo>
                <a:cubicBezTo>
                  <a:pt x="65005" y="486155"/>
                  <a:pt x="141205" y="373442"/>
                  <a:pt x="128505" y="398313"/>
                </a:cubicBezTo>
                <a:cubicBezTo>
                  <a:pt x="115805" y="423184"/>
                  <a:pt x="11559" y="602571"/>
                  <a:pt x="1505" y="620563"/>
                </a:cubicBezTo>
                <a:cubicBezTo>
                  <a:pt x="-8549" y="638555"/>
                  <a:pt x="33784" y="552300"/>
                  <a:pt x="68180" y="506263"/>
                </a:cubicBezTo>
                <a:cubicBezTo>
                  <a:pt x="102576" y="460226"/>
                  <a:pt x="180363" y="396196"/>
                  <a:pt x="207880" y="344338"/>
                </a:cubicBezTo>
                <a:cubicBezTo>
                  <a:pt x="235397" y="292480"/>
                  <a:pt x="229047" y="207813"/>
                  <a:pt x="233280" y="195113"/>
                </a:cubicBezTo>
                <a:cubicBezTo>
                  <a:pt x="237513" y="182413"/>
                  <a:pt x="234867" y="290363"/>
                  <a:pt x="233280" y="268138"/>
                </a:cubicBezTo>
                <a:cubicBezTo>
                  <a:pt x="231693" y="245913"/>
                  <a:pt x="225343" y="104096"/>
                  <a:pt x="223755" y="61763"/>
                </a:cubicBezTo>
                <a:cubicBezTo>
                  <a:pt x="222168" y="19430"/>
                  <a:pt x="219522" y="-19729"/>
                  <a:pt x="214230" y="10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F2AE20BB-F318-8F66-9191-C32E62048F5D}"/>
              </a:ext>
            </a:extLst>
          </p:cNvPr>
          <p:cNvSpPr/>
          <p:nvPr/>
        </p:nvSpPr>
        <p:spPr>
          <a:xfrm>
            <a:off x="4541006" y="7847919"/>
            <a:ext cx="210005" cy="599265"/>
          </a:xfrm>
          <a:custGeom>
            <a:avLst/>
            <a:gdLst>
              <a:gd name="connsiteX0" fmla="*/ 30994 w 210005"/>
              <a:gd name="connsiteY0" fmla="*/ 681 h 599265"/>
              <a:gd name="connsiteX1" fmla="*/ 24644 w 210005"/>
              <a:gd name="connsiteY1" fmla="*/ 251506 h 599265"/>
              <a:gd name="connsiteX2" fmla="*/ 62744 w 210005"/>
              <a:gd name="connsiteY2" fmla="*/ 397556 h 599265"/>
              <a:gd name="connsiteX3" fmla="*/ 46869 w 210005"/>
              <a:gd name="connsiteY3" fmla="*/ 368981 h 599265"/>
              <a:gd name="connsiteX4" fmla="*/ 205619 w 210005"/>
              <a:gd name="connsiteY4" fmla="*/ 594406 h 599265"/>
              <a:gd name="connsiteX5" fmla="*/ 151644 w 210005"/>
              <a:gd name="connsiteY5" fmla="*/ 508681 h 599265"/>
              <a:gd name="connsiteX6" fmla="*/ 5594 w 210005"/>
              <a:gd name="connsiteY6" fmla="*/ 334056 h 599265"/>
              <a:gd name="connsiteX7" fmla="*/ 30994 w 210005"/>
              <a:gd name="connsiteY7" fmla="*/ 681 h 59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05" h="599265">
                <a:moveTo>
                  <a:pt x="30994" y="681"/>
                </a:moveTo>
                <a:cubicBezTo>
                  <a:pt x="34169" y="-13077"/>
                  <a:pt x="19352" y="185360"/>
                  <a:pt x="24644" y="251506"/>
                </a:cubicBezTo>
                <a:cubicBezTo>
                  <a:pt x="29936" y="317652"/>
                  <a:pt x="59040" y="377977"/>
                  <a:pt x="62744" y="397556"/>
                </a:cubicBezTo>
                <a:cubicBezTo>
                  <a:pt x="66448" y="417135"/>
                  <a:pt x="23056" y="336173"/>
                  <a:pt x="46869" y="368981"/>
                </a:cubicBezTo>
                <a:cubicBezTo>
                  <a:pt x="70682" y="401789"/>
                  <a:pt x="188157" y="571123"/>
                  <a:pt x="205619" y="594406"/>
                </a:cubicBezTo>
                <a:cubicBezTo>
                  <a:pt x="223082" y="617689"/>
                  <a:pt x="184981" y="552073"/>
                  <a:pt x="151644" y="508681"/>
                </a:cubicBezTo>
                <a:cubicBezTo>
                  <a:pt x="118307" y="465289"/>
                  <a:pt x="26231" y="412373"/>
                  <a:pt x="5594" y="334056"/>
                </a:cubicBezTo>
                <a:cubicBezTo>
                  <a:pt x="-15043" y="255739"/>
                  <a:pt x="27819" y="14439"/>
                  <a:pt x="30994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B76F1032-8D1F-9121-E395-9150B6C7C2E0}"/>
              </a:ext>
            </a:extLst>
          </p:cNvPr>
          <p:cNvSpPr/>
          <p:nvPr/>
        </p:nvSpPr>
        <p:spPr>
          <a:xfrm>
            <a:off x="4797222" y="7822275"/>
            <a:ext cx="594600" cy="159683"/>
          </a:xfrm>
          <a:custGeom>
            <a:avLst/>
            <a:gdLst>
              <a:gd name="connsiteX0" fmla="*/ 3378 w 594600"/>
              <a:gd name="connsiteY0" fmla="*/ 159675 h 159683"/>
              <a:gd name="connsiteX1" fmla="*/ 349453 w 594600"/>
              <a:gd name="connsiteY1" fmla="*/ 115225 h 159683"/>
              <a:gd name="connsiteX2" fmla="*/ 358978 w 594600"/>
              <a:gd name="connsiteY2" fmla="*/ 115225 h 159683"/>
              <a:gd name="connsiteX3" fmla="*/ 590753 w 594600"/>
              <a:gd name="connsiteY3" fmla="*/ 925 h 159683"/>
              <a:gd name="connsiteX4" fmla="*/ 479628 w 594600"/>
              <a:gd name="connsiteY4" fmla="*/ 64425 h 159683"/>
              <a:gd name="connsiteX5" fmla="*/ 174828 w 594600"/>
              <a:gd name="connsiteY5" fmla="*/ 121575 h 159683"/>
              <a:gd name="connsiteX6" fmla="*/ 51003 w 594600"/>
              <a:gd name="connsiteY6" fmla="*/ 61250 h 159683"/>
              <a:gd name="connsiteX7" fmla="*/ 165303 w 594600"/>
              <a:gd name="connsiteY7" fmla="*/ 118400 h 159683"/>
              <a:gd name="connsiteX8" fmla="*/ 3378 w 594600"/>
              <a:gd name="connsiteY8" fmla="*/ 159675 h 15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00" h="159683">
                <a:moveTo>
                  <a:pt x="3378" y="159675"/>
                </a:moveTo>
                <a:cubicBezTo>
                  <a:pt x="34070" y="159146"/>
                  <a:pt x="290186" y="122633"/>
                  <a:pt x="349453" y="115225"/>
                </a:cubicBezTo>
                <a:cubicBezTo>
                  <a:pt x="408720" y="107817"/>
                  <a:pt x="318761" y="134275"/>
                  <a:pt x="358978" y="115225"/>
                </a:cubicBezTo>
                <a:cubicBezTo>
                  <a:pt x="399195" y="96175"/>
                  <a:pt x="570645" y="9392"/>
                  <a:pt x="590753" y="925"/>
                </a:cubicBezTo>
                <a:cubicBezTo>
                  <a:pt x="610861" y="-7542"/>
                  <a:pt x="548949" y="44317"/>
                  <a:pt x="479628" y="64425"/>
                </a:cubicBezTo>
                <a:cubicBezTo>
                  <a:pt x="410307" y="84533"/>
                  <a:pt x="246266" y="122104"/>
                  <a:pt x="174828" y="121575"/>
                </a:cubicBezTo>
                <a:cubicBezTo>
                  <a:pt x="103391" y="121046"/>
                  <a:pt x="52590" y="61779"/>
                  <a:pt x="51003" y="61250"/>
                </a:cubicBezTo>
                <a:cubicBezTo>
                  <a:pt x="49416" y="60721"/>
                  <a:pt x="169536" y="101996"/>
                  <a:pt x="165303" y="118400"/>
                </a:cubicBezTo>
                <a:cubicBezTo>
                  <a:pt x="161070" y="134804"/>
                  <a:pt x="-27314" y="160204"/>
                  <a:pt x="3378" y="159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B4FF5E84-BAB4-891E-F464-7D8E03B6709D}"/>
              </a:ext>
            </a:extLst>
          </p:cNvPr>
          <p:cNvSpPr/>
          <p:nvPr/>
        </p:nvSpPr>
        <p:spPr>
          <a:xfrm>
            <a:off x="4378479" y="7564717"/>
            <a:ext cx="937896" cy="513295"/>
          </a:xfrm>
          <a:custGeom>
            <a:avLst/>
            <a:gdLst>
              <a:gd name="connsiteX0" fmla="*/ 28421 w 937896"/>
              <a:gd name="connsiteY0" fmla="*/ 1308 h 513295"/>
              <a:gd name="connsiteX1" fmla="*/ 307821 w 937896"/>
              <a:gd name="connsiteY1" fmla="*/ 325158 h 513295"/>
              <a:gd name="connsiteX2" fmla="*/ 326871 w 937896"/>
              <a:gd name="connsiteY2" fmla="*/ 296583 h 513295"/>
              <a:gd name="connsiteX3" fmla="*/ 441171 w 937896"/>
              <a:gd name="connsiteY3" fmla="*/ 423583 h 513295"/>
              <a:gd name="connsiteX4" fmla="*/ 364971 w 937896"/>
              <a:gd name="connsiteY4" fmla="*/ 426758 h 513295"/>
              <a:gd name="connsiteX5" fmla="*/ 663421 w 937896"/>
              <a:gd name="connsiteY5" fmla="*/ 417233 h 513295"/>
              <a:gd name="connsiteX6" fmla="*/ 599921 w 937896"/>
              <a:gd name="connsiteY6" fmla="*/ 388658 h 513295"/>
              <a:gd name="connsiteX7" fmla="*/ 936471 w 937896"/>
              <a:gd name="connsiteY7" fmla="*/ 375958 h 513295"/>
              <a:gd name="connsiteX8" fmla="*/ 711046 w 937896"/>
              <a:gd name="connsiteY8" fmla="*/ 395008 h 513295"/>
              <a:gd name="connsiteX9" fmla="*/ 472921 w 937896"/>
              <a:gd name="connsiteY9" fmla="*/ 480733 h 513295"/>
              <a:gd name="connsiteX10" fmla="*/ 76046 w 937896"/>
              <a:gd name="connsiteY10" fmla="*/ 506133 h 513295"/>
              <a:gd name="connsiteX11" fmla="*/ 266546 w 937896"/>
              <a:gd name="connsiteY11" fmla="*/ 483908 h 513295"/>
              <a:gd name="connsiteX12" fmla="*/ 6196 w 937896"/>
              <a:gd name="connsiteY12" fmla="*/ 217208 h 513295"/>
              <a:gd name="connsiteX13" fmla="*/ 76046 w 937896"/>
              <a:gd name="connsiteY13" fmla="*/ 287058 h 513295"/>
              <a:gd name="connsiteX14" fmla="*/ 12546 w 937896"/>
              <a:gd name="connsiteY14" fmla="*/ 144183 h 513295"/>
              <a:gd name="connsiteX15" fmla="*/ 63346 w 937896"/>
              <a:gd name="connsiteY15" fmla="*/ 207683 h 513295"/>
              <a:gd name="connsiteX16" fmla="*/ 28421 w 937896"/>
              <a:gd name="connsiteY16" fmla="*/ 1308 h 5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7896" h="513295">
                <a:moveTo>
                  <a:pt x="28421" y="1308"/>
                </a:moveTo>
                <a:cubicBezTo>
                  <a:pt x="69167" y="20887"/>
                  <a:pt x="258079" y="275946"/>
                  <a:pt x="307821" y="325158"/>
                </a:cubicBezTo>
                <a:cubicBezTo>
                  <a:pt x="357563" y="374370"/>
                  <a:pt x="304646" y="280179"/>
                  <a:pt x="326871" y="296583"/>
                </a:cubicBezTo>
                <a:cubicBezTo>
                  <a:pt x="349096" y="312987"/>
                  <a:pt x="434821" y="401887"/>
                  <a:pt x="441171" y="423583"/>
                </a:cubicBezTo>
                <a:cubicBezTo>
                  <a:pt x="447521" y="445279"/>
                  <a:pt x="364971" y="426758"/>
                  <a:pt x="364971" y="426758"/>
                </a:cubicBezTo>
                <a:cubicBezTo>
                  <a:pt x="402013" y="425700"/>
                  <a:pt x="624263" y="423583"/>
                  <a:pt x="663421" y="417233"/>
                </a:cubicBezTo>
                <a:cubicBezTo>
                  <a:pt x="702579" y="410883"/>
                  <a:pt x="554413" y="395537"/>
                  <a:pt x="599921" y="388658"/>
                </a:cubicBezTo>
                <a:cubicBezTo>
                  <a:pt x="645429" y="381779"/>
                  <a:pt x="917950" y="374900"/>
                  <a:pt x="936471" y="375958"/>
                </a:cubicBezTo>
                <a:cubicBezTo>
                  <a:pt x="954992" y="377016"/>
                  <a:pt x="788304" y="377546"/>
                  <a:pt x="711046" y="395008"/>
                </a:cubicBezTo>
                <a:cubicBezTo>
                  <a:pt x="633788" y="412470"/>
                  <a:pt x="578754" y="462212"/>
                  <a:pt x="472921" y="480733"/>
                </a:cubicBezTo>
                <a:cubicBezTo>
                  <a:pt x="367088" y="499254"/>
                  <a:pt x="110442" y="505604"/>
                  <a:pt x="76046" y="506133"/>
                </a:cubicBezTo>
                <a:cubicBezTo>
                  <a:pt x="41650" y="506662"/>
                  <a:pt x="278188" y="532062"/>
                  <a:pt x="266546" y="483908"/>
                </a:cubicBezTo>
                <a:cubicBezTo>
                  <a:pt x="254904" y="435754"/>
                  <a:pt x="37946" y="250016"/>
                  <a:pt x="6196" y="217208"/>
                </a:cubicBezTo>
                <a:cubicBezTo>
                  <a:pt x="-25554" y="184400"/>
                  <a:pt x="74988" y="299229"/>
                  <a:pt x="76046" y="287058"/>
                </a:cubicBezTo>
                <a:cubicBezTo>
                  <a:pt x="77104" y="274887"/>
                  <a:pt x="14663" y="157412"/>
                  <a:pt x="12546" y="144183"/>
                </a:cubicBezTo>
                <a:cubicBezTo>
                  <a:pt x="10429" y="130954"/>
                  <a:pt x="61229" y="227262"/>
                  <a:pt x="63346" y="207683"/>
                </a:cubicBezTo>
                <a:cubicBezTo>
                  <a:pt x="65463" y="188104"/>
                  <a:pt x="-12325" y="-18271"/>
                  <a:pt x="28421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A53DBAD0-1717-36FE-FF11-E930BF6EC99D}"/>
              </a:ext>
            </a:extLst>
          </p:cNvPr>
          <p:cNvSpPr/>
          <p:nvPr/>
        </p:nvSpPr>
        <p:spPr>
          <a:xfrm>
            <a:off x="4182856" y="6695041"/>
            <a:ext cx="740462" cy="1387829"/>
          </a:xfrm>
          <a:custGeom>
            <a:avLst/>
            <a:gdLst>
              <a:gd name="connsiteX0" fmla="*/ 42780 w 740462"/>
              <a:gd name="connsiteY0" fmla="*/ 168 h 1387829"/>
              <a:gd name="connsiteX1" fmla="*/ 264453 w 740462"/>
              <a:gd name="connsiteY1" fmla="*/ 512786 h 1387829"/>
              <a:gd name="connsiteX2" fmla="*/ 254062 w 740462"/>
              <a:gd name="connsiteY2" fmla="*/ 446977 h 1387829"/>
              <a:gd name="connsiteX3" fmla="*/ 312944 w 740462"/>
              <a:gd name="connsiteY3" fmla="*/ 737923 h 1387829"/>
              <a:gd name="connsiteX4" fmla="*/ 292162 w 740462"/>
              <a:gd name="connsiteY4" fmla="*/ 765632 h 1387829"/>
              <a:gd name="connsiteX5" fmla="*/ 427244 w 740462"/>
              <a:gd name="connsiteY5" fmla="*/ 980377 h 1387829"/>
              <a:gd name="connsiteX6" fmla="*/ 451489 w 740462"/>
              <a:gd name="connsiteY6" fmla="*/ 987304 h 1387829"/>
              <a:gd name="connsiteX7" fmla="*/ 617744 w 740462"/>
              <a:gd name="connsiteY7" fmla="*/ 1073895 h 1387829"/>
              <a:gd name="connsiteX8" fmla="*/ 527689 w 740462"/>
              <a:gd name="connsiteY8" fmla="*/ 1053114 h 1387829"/>
              <a:gd name="connsiteX9" fmla="*/ 738971 w 740462"/>
              <a:gd name="connsiteY9" fmla="*/ 1375232 h 1387829"/>
              <a:gd name="connsiteX10" fmla="*/ 590035 w 740462"/>
              <a:gd name="connsiteY10" fmla="*/ 1260932 h 1387829"/>
              <a:gd name="connsiteX11" fmla="*/ 42780 w 740462"/>
              <a:gd name="connsiteY11" fmla="*/ 699823 h 1387829"/>
              <a:gd name="connsiteX12" fmla="*/ 80880 w 740462"/>
              <a:gd name="connsiteY12" fmla="*/ 772559 h 1387829"/>
              <a:gd name="connsiteX13" fmla="*/ 1217 w 740462"/>
              <a:gd name="connsiteY13" fmla="*/ 287650 h 1387829"/>
              <a:gd name="connsiteX14" fmla="*/ 32389 w 740462"/>
              <a:gd name="connsiteY14" fmla="*/ 453904 h 1387829"/>
              <a:gd name="connsiteX15" fmla="*/ 42780 w 740462"/>
              <a:gd name="connsiteY15" fmla="*/ 168 h 13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0462" h="1387829">
                <a:moveTo>
                  <a:pt x="42780" y="168"/>
                </a:moveTo>
                <a:cubicBezTo>
                  <a:pt x="81457" y="9982"/>
                  <a:pt x="229239" y="438318"/>
                  <a:pt x="264453" y="512786"/>
                </a:cubicBezTo>
                <a:cubicBezTo>
                  <a:pt x="299667" y="587254"/>
                  <a:pt x="245980" y="409454"/>
                  <a:pt x="254062" y="446977"/>
                </a:cubicBezTo>
                <a:cubicBezTo>
                  <a:pt x="262144" y="484500"/>
                  <a:pt x="306594" y="684814"/>
                  <a:pt x="312944" y="737923"/>
                </a:cubicBezTo>
                <a:cubicBezTo>
                  <a:pt x="319294" y="791032"/>
                  <a:pt x="273112" y="725223"/>
                  <a:pt x="292162" y="765632"/>
                </a:cubicBezTo>
                <a:cubicBezTo>
                  <a:pt x="311212" y="806041"/>
                  <a:pt x="400690" y="943432"/>
                  <a:pt x="427244" y="980377"/>
                </a:cubicBezTo>
                <a:cubicBezTo>
                  <a:pt x="453798" y="1017322"/>
                  <a:pt x="419739" y="971718"/>
                  <a:pt x="451489" y="987304"/>
                </a:cubicBezTo>
                <a:cubicBezTo>
                  <a:pt x="483239" y="1002890"/>
                  <a:pt x="605044" y="1062927"/>
                  <a:pt x="617744" y="1073895"/>
                </a:cubicBezTo>
                <a:cubicBezTo>
                  <a:pt x="630444" y="1084863"/>
                  <a:pt x="507485" y="1002891"/>
                  <a:pt x="527689" y="1053114"/>
                </a:cubicBezTo>
                <a:cubicBezTo>
                  <a:pt x="547893" y="1103337"/>
                  <a:pt x="728580" y="1340596"/>
                  <a:pt x="738971" y="1375232"/>
                </a:cubicBezTo>
                <a:cubicBezTo>
                  <a:pt x="749362" y="1409868"/>
                  <a:pt x="706067" y="1373500"/>
                  <a:pt x="590035" y="1260932"/>
                </a:cubicBezTo>
                <a:cubicBezTo>
                  <a:pt x="474003" y="1148364"/>
                  <a:pt x="127639" y="781218"/>
                  <a:pt x="42780" y="699823"/>
                </a:cubicBezTo>
                <a:cubicBezTo>
                  <a:pt x="-42079" y="618428"/>
                  <a:pt x="87807" y="841255"/>
                  <a:pt x="80880" y="772559"/>
                </a:cubicBezTo>
                <a:cubicBezTo>
                  <a:pt x="73953" y="703864"/>
                  <a:pt x="9299" y="340759"/>
                  <a:pt x="1217" y="287650"/>
                </a:cubicBezTo>
                <a:cubicBezTo>
                  <a:pt x="-6865" y="234541"/>
                  <a:pt x="27771" y="494890"/>
                  <a:pt x="32389" y="453904"/>
                </a:cubicBezTo>
                <a:cubicBezTo>
                  <a:pt x="37007" y="412918"/>
                  <a:pt x="4103" y="-9646"/>
                  <a:pt x="42780" y="1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EA89D49F-77E1-94A0-6B99-12146376C18E}"/>
              </a:ext>
            </a:extLst>
          </p:cNvPr>
          <p:cNvSpPr/>
          <p:nvPr/>
        </p:nvSpPr>
        <p:spPr>
          <a:xfrm>
            <a:off x="4139255" y="6412227"/>
            <a:ext cx="430354" cy="464962"/>
          </a:xfrm>
          <a:custGeom>
            <a:avLst/>
            <a:gdLst>
              <a:gd name="connsiteX0" fmla="*/ 83495 w 430354"/>
              <a:gd name="connsiteY0" fmla="*/ 1273 h 464962"/>
              <a:gd name="connsiteX1" fmla="*/ 413695 w 430354"/>
              <a:gd name="connsiteY1" fmla="*/ 125098 h 464962"/>
              <a:gd name="connsiteX2" fmla="*/ 305745 w 430354"/>
              <a:gd name="connsiteY2" fmla="*/ 169548 h 464962"/>
              <a:gd name="connsiteX3" fmla="*/ 429570 w 430354"/>
              <a:gd name="connsiteY3" fmla="*/ 175898 h 464962"/>
              <a:gd name="connsiteX4" fmla="*/ 232720 w 430354"/>
              <a:gd name="connsiteY4" fmla="*/ 255273 h 464962"/>
              <a:gd name="connsiteX5" fmla="*/ 305745 w 430354"/>
              <a:gd name="connsiteY5" fmla="*/ 344173 h 464962"/>
              <a:gd name="connsiteX6" fmla="*/ 232720 w 430354"/>
              <a:gd name="connsiteY6" fmla="*/ 312423 h 464962"/>
              <a:gd name="connsiteX7" fmla="*/ 89845 w 430354"/>
              <a:gd name="connsiteY7" fmla="*/ 372748 h 464962"/>
              <a:gd name="connsiteX8" fmla="*/ 134295 w 430354"/>
              <a:gd name="connsiteY8" fmla="*/ 360048 h 464962"/>
              <a:gd name="connsiteX9" fmla="*/ 945 w 430354"/>
              <a:gd name="connsiteY9" fmla="*/ 464823 h 464962"/>
              <a:gd name="connsiteX10" fmla="*/ 77145 w 430354"/>
              <a:gd name="connsiteY10" fmla="*/ 334648 h 464962"/>
              <a:gd name="connsiteX11" fmla="*/ 124770 w 430354"/>
              <a:gd name="connsiteY11" fmla="*/ 210823 h 464962"/>
              <a:gd name="connsiteX12" fmla="*/ 83495 w 430354"/>
              <a:gd name="connsiteY12" fmla="*/ 1273 h 46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354" h="464962">
                <a:moveTo>
                  <a:pt x="83495" y="1273"/>
                </a:moveTo>
                <a:cubicBezTo>
                  <a:pt x="131649" y="-13014"/>
                  <a:pt x="376653" y="97052"/>
                  <a:pt x="413695" y="125098"/>
                </a:cubicBezTo>
                <a:cubicBezTo>
                  <a:pt x="450737" y="153144"/>
                  <a:pt x="303099" y="161081"/>
                  <a:pt x="305745" y="169548"/>
                </a:cubicBezTo>
                <a:cubicBezTo>
                  <a:pt x="308391" y="178015"/>
                  <a:pt x="441741" y="161611"/>
                  <a:pt x="429570" y="175898"/>
                </a:cubicBezTo>
                <a:cubicBezTo>
                  <a:pt x="417399" y="190185"/>
                  <a:pt x="253358" y="227227"/>
                  <a:pt x="232720" y="255273"/>
                </a:cubicBezTo>
                <a:cubicBezTo>
                  <a:pt x="212083" y="283319"/>
                  <a:pt x="305745" y="334648"/>
                  <a:pt x="305745" y="344173"/>
                </a:cubicBezTo>
                <a:cubicBezTo>
                  <a:pt x="305745" y="353698"/>
                  <a:pt x="268703" y="307661"/>
                  <a:pt x="232720" y="312423"/>
                </a:cubicBezTo>
                <a:cubicBezTo>
                  <a:pt x="196737" y="317185"/>
                  <a:pt x="106249" y="364811"/>
                  <a:pt x="89845" y="372748"/>
                </a:cubicBezTo>
                <a:cubicBezTo>
                  <a:pt x="73441" y="380686"/>
                  <a:pt x="149112" y="344702"/>
                  <a:pt x="134295" y="360048"/>
                </a:cubicBezTo>
                <a:cubicBezTo>
                  <a:pt x="119478" y="375394"/>
                  <a:pt x="10470" y="469056"/>
                  <a:pt x="945" y="464823"/>
                </a:cubicBezTo>
                <a:cubicBezTo>
                  <a:pt x="-8580" y="460590"/>
                  <a:pt x="56507" y="376981"/>
                  <a:pt x="77145" y="334648"/>
                </a:cubicBezTo>
                <a:cubicBezTo>
                  <a:pt x="97783" y="292315"/>
                  <a:pt x="125828" y="262681"/>
                  <a:pt x="124770" y="210823"/>
                </a:cubicBezTo>
                <a:cubicBezTo>
                  <a:pt x="123712" y="158965"/>
                  <a:pt x="35341" y="15560"/>
                  <a:pt x="83495" y="127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2883D459-D0B4-C273-48ED-64F76F30C5CE}"/>
              </a:ext>
            </a:extLst>
          </p:cNvPr>
          <p:cNvSpPr/>
          <p:nvPr/>
        </p:nvSpPr>
        <p:spPr>
          <a:xfrm>
            <a:off x="4597600" y="6562037"/>
            <a:ext cx="346043" cy="775402"/>
          </a:xfrm>
          <a:custGeom>
            <a:avLst/>
            <a:gdLst>
              <a:gd name="connsiteX0" fmla="*/ 307775 w 346043"/>
              <a:gd name="connsiteY0" fmla="*/ 7038 h 775402"/>
              <a:gd name="connsiteX1" fmla="*/ 326825 w 346043"/>
              <a:gd name="connsiteY1" fmla="*/ 457888 h 775402"/>
              <a:gd name="connsiteX2" fmla="*/ 263325 w 346043"/>
              <a:gd name="connsiteY2" fmla="*/ 603938 h 775402"/>
              <a:gd name="connsiteX3" fmla="*/ 177600 w 346043"/>
              <a:gd name="connsiteY3" fmla="*/ 686488 h 775402"/>
              <a:gd name="connsiteX4" fmla="*/ 237925 w 346043"/>
              <a:gd name="connsiteY4" fmla="*/ 718238 h 775402"/>
              <a:gd name="connsiteX5" fmla="*/ 247450 w 346043"/>
              <a:gd name="connsiteY5" fmla="*/ 683313 h 775402"/>
              <a:gd name="connsiteX6" fmla="*/ 345875 w 346043"/>
              <a:gd name="connsiteY6" fmla="*/ 746813 h 775402"/>
              <a:gd name="connsiteX7" fmla="*/ 263325 w 346043"/>
              <a:gd name="connsiteY7" fmla="*/ 775388 h 775402"/>
              <a:gd name="connsiteX8" fmla="*/ 6150 w 346043"/>
              <a:gd name="connsiteY8" fmla="*/ 743638 h 775402"/>
              <a:gd name="connsiteX9" fmla="*/ 88700 w 346043"/>
              <a:gd name="connsiteY9" fmla="*/ 648388 h 775402"/>
              <a:gd name="connsiteX10" fmla="*/ 183950 w 346043"/>
              <a:gd name="connsiteY10" fmla="*/ 356288 h 775402"/>
              <a:gd name="connsiteX11" fmla="*/ 133150 w 346043"/>
              <a:gd name="connsiteY11" fmla="*/ 521388 h 775402"/>
              <a:gd name="connsiteX12" fmla="*/ 241100 w 346043"/>
              <a:gd name="connsiteY12" fmla="*/ 346763 h 775402"/>
              <a:gd name="connsiteX13" fmla="*/ 199825 w 346043"/>
              <a:gd name="connsiteY13" fmla="*/ 51488 h 775402"/>
              <a:gd name="connsiteX14" fmla="*/ 215700 w 346043"/>
              <a:gd name="connsiteY14" fmla="*/ 172138 h 775402"/>
              <a:gd name="connsiteX15" fmla="*/ 307775 w 346043"/>
              <a:gd name="connsiteY15" fmla="*/ 7038 h 77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6043" h="775402">
                <a:moveTo>
                  <a:pt x="307775" y="7038"/>
                </a:moveTo>
                <a:cubicBezTo>
                  <a:pt x="326296" y="54663"/>
                  <a:pt x="334233" y="358405"/>
                  <a:pt x="326825" y="457888"/>
                </a:cubicBezTo>
                <a:cubicBezTo>
                  <a:pt x="319417" y="557371"/>
                  <a:pt x="288196" y="565838"/>
                  <a:pt x="263325" y="603938"/>
                </a:cubicBezTo>
                <a:cubicBezTo>
                  <a:pt x="238454" y="642038"/>
                  <a:pt x="181833" y="667438"/>
                  <a:pt x="177600" y="686488"/>
                </a:cubicBezTo>
                <a:cubicBezTo>
                  <a:pt x="173367" y="705538"/>
                  <a:pt x="226283" y="718767"/>
                  <a:pt x="237925" y="718238"/>
                </a:cubicBezTo>
                <a:cubicBezTo>
                  <a:pt x="249567" y="717709"/>
                  <a:pt x="229458" y="678551"/>
                  <a:pt x="247450" y="683313"/>
                </a:cubicBezTo>
                <a:cubicBezTo>
                  <a:pt x="265442" y="688076"/>
                  <a:pt x="343229" y="731467"/>
                  <a:pt x="345875" y="746813"/>
                </a:cubicBezTo>
                <a:cubicBezTo>
                  <a:pt x="348521" y="762159"/>
                  <a:pt x="319946" y="775917"/>
                  <a:pt x="263325" y="775388"/>
                </a:cubicBezTo>
                <a:cubicBezTo>
                  <a:pt x="206704" y="774859"/>
                  <a:pt x="35254" y="764805"/>
                  <a:pt x="6150" y="743638"/>
                </a:cubicBezTo>
                <a:cubicBezTo>
                  <a:pt x="-22954" y="722471"/>
                  <a:pt x="59067" y="712946"/>
                  <a:pt x="88700" y="648388"/>
                </a:cubicBezTo>
                <a:cubicBezTo>
                  <a:pt x="118333" y="583830"/>
                  <a:pt x="176542" y="377455"/>
                  <a:pt x="183950" y="356288"/>
                </a:cubicBezTo>
                <a:cubicBezTo>
                  <a:pt x="191358" y="335121"/>
                  <a:pt x="123625" y="522976"/>
                  <a:pt x="133150" y="521388"/>
                </a:cubicBezTo>
                <a:cubicBezTo>
                  <a:pt x="142675" y="519801"/>
                  <a:pt x="229988" y="425080"/>
                  <a:pt x="241100" y="346763"/>
                </a:cubicBezTo>
                <a:cubicBezTo>
                  <a:pt x="252212" y="268446"/>
                  <a:pt x="204058" y="80592"/>
                  <a:pt x="199825" y="51488"/>
                </a:cubicBezTo>
                <a:cubicBezTo>
                  <a:pt x="195592" y="22384"/>
                  <a:pt x="200883" y="175313"/>
                  <a:pt x="215700" y="172138"/>
                </a:cubicBezTo>
                <a:cubicBezTo>
                  <a:pt x="230517" y="168963"/>
                  <a:pt x="289254" y="-40587"/>
                  <a:pt x="307775" y="70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27F9F07A-20CB-A0D1-A684-945C2C2DC896}"/>
              </a:ext>
            </a:extLst>
          </p:cNvPr>
          <p:cNvSpPr/>
          <p:nvPr/>
        </p:nvSpPr>
        <p:spPr>
          <a:xfrm>
            <a:off x="4913548" y="7242125"/>
            <a:ext cx="158886" cy="217063"/>
          </a:xfrm>
          <a:custGeom>
            <a:avLst/>
            <a:gdLst>
              <a:gd name="connsiteX0" fmla="*/ 1352 w 158886"/>
              <a:gd name="connsiteY0" fmla="*/ 50 h 217063"/>
              <a:gd name="connsiteX1" fmla="*/ 131527 w 158886"/>
              <a:gd name="connsiteY1" fmla="*/ 92125 h 217063"/>
              <a:gd name="connsiteX2" fmla="*/ 153752 w 158886"/>
              <a:gd name="connsiteY2" fmla="*/ 171500 h 217063"/>
              <a:gd name="connsiteX3" fmla="*/ 61677 w 158886"/>
              <a:gd name="connsiteY3" fmla="*/ 215950 h 217063"/>
              <a:gd name="connsiteX4" fmla="*/ 33102 w 158886"/>
              <a:gd name="connsiteY4" fmla="*/ 127050 h 217063"/>
              <a:gd name="connsiteX5" fmla="*/ 61677 w 158886"/>
              <a:gd name="connsiteY5" fmla="*/ 104825 h 217063"/>
              <a:gd name="connsiteX6" fmla="*/ 1352 w 158886"/>
              <a:gd name="connsiteY6" fmla="*/ 50 h 21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86" h="217063">
                <a:moveTo>
                  <a:pt x="1352" y="50"/>
                </a:moveTo>
                <a:cubicBezTo>
                  <a:pt x="12994" y="-2067"/>
                  <a:pt x="106127" y="63550"/>
                  <a:pt x="131527" y="92125"/>
                </a:cubicBezTo>
                <a:cubicBezTo>
                  <a:pt x="156927" y="120700"/>
                  <a:pt x="165394" y="150863"/>
                  <a:pt x="153752" y="171500"/>
                </a:cubicBezTo>
                <a:cubicBezTo>
                  <a:pt x="142110" y="192137"/>
                  <a:pt x="81785" y="223358"/>
                  <a:pt x="61677" y="215950"/>
                </a:cubicBezTo>
                <a:cubicBezTo>
                  <a:pt x="41569" y="208542"/>
                  <a:pt x="33102" y="145571"/>
                  <a:pt x="33102" y="127050"/>
                </a:cubicBezTo>
                <a:cubicBezTo>
                  <a:pt x="33102" y="108529"/>
                  <a:pt x="66440" y="122817"/>
                  <a:pt x="61677" y="104825"/>
                </a:cubicBezTo>
                <a:cubicBezTo>
                  <a:pt x="56915" y="86833"/>
                  <a:pt x="-10290" y="2167"/>
                  <a:pt x="1352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16E060C7-AD6F-5DD1-9610-7C8F2D2E4A60}"/>
              </a:ext>
            </a:extLst>
          </p:cNvPr>
          <p:cNvSpPr/>
          <p:nvPr/>
        </p:nvSpPr>
        <p:spPr>
          <a:xfrm>
            <a:off x="4555648" y="7384908"/>
            <a:ext cx="468579" cy="214307"/>
          </a:xfrm>
          <a:custGeom>
            <a:avLst/>
            <a:gdLst>
              <a:gd name="connsiteX0" fmla="*/ 464027 w 468579"/>
              <a:gd name="connsiteY0" fmla="*/ 142 h 214307"/>
              <a:gd name="connsiteX1" fmla="*/ 127477 w 468579"/>
              <a:gd name="connsiteY1" fmla="*/ 41417 h 214307"/>
              <a:gd name="connsiteX2" fmla="*/ 143352 w 468579"/>
              <a:gd name="connsiteY2" fmla="*/ 54117 h 214307"/>
              <a:gd name="connsiteX3" fmla="*/ 283052 w 468579"/>
              <a:gd name="connsiteY3" fmla="*/ 69992 h 214307"/>
              <a:gd name="connsiteX4" fmla="*/ 3652 w 468579"/>
              <a:gd name="connsiteY4" fmla="*/ 146192 h 214307"/>
              <a:gd name="connsiteX5" fmla="*/ 127477 w 468579"/>
              <a:gd name="connsiteY5" fmla="*/ 139842 h 214307"/>
              <a:gd name="connsiteX6" fmla="*/ 184627 w 468579"/>
              <a:gd name="connsiteY6" fmla="*/ 196992 h 214307"/>
              <a:gd name="connsiteX7" fmla="*/ 225902 w 468579"/>
              <a:gd name="connsiteY7" fmla="*/ 203342 h 214307"/>
              <a:gd name="connsiteX8" fmla="*/ 111602 w 468579"/>
              <a:gd name="connsiteY8" fmla="*/ 206517 h 214307"/>
              <a:gd name="connsiteX9" fmla="*/ 283052 w 468579"/>
              <a:gd name="connsiteY9" fmla="*/ 92217 h 214307"/>
              <a:gd name="connsiteX10" fmla="*/ 451327 w 468579"/>
              <a:gd name="connsiteY10" fmla="*/ 76342 h 214307"/>
              <a:gd name="connsiteX11" fmla="*/ 330677 w 468579"/>
              <a:gd name="connsiteY11" fmla="*/ 57292 h 214307"/>
              <a:gd name="connsiteX12" fmla="*/ 464027 w 468579"/>
              <a:gd name="connsiteY12" fmla="*/ 142 h 21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579" h="214307">
                <a:moveTo>
                  <a:pt x="464027" y="142"/>
                </a:moveTo>
                <a:cubicBezTo>
                  <a:pt x="430160" y="-2504"/>
                  <a:pt x="180923" y="32421"/>
                  <a:pt x="127477" y="41417"/>
                </a:cubicBezTo>
                <a:cubicBezTo>
                  <a:pt x="74031" y="50413"/>
                  <a:pt x="117423" y="49355"/>
                  <a:pt x="143352" y="54117"/>
                </a:cubicBezTo>
                <a:cubicBezTo>
                  <a:pt x="169281" y="58879"/>
                  <a:pt x="306335" y="54646"/>
                  <a:pt x="283052" y="69992"/>
                </a:cubicBezTo>
                <a:cubicBezTo>
                  <a:pt x="259769" y="85338"/>
                  <a:pt x="29581" y="134550"/>
                  <a:pt x="3652" y="146192"/>
                </a:cubicBezTo>
                <a:cubicBezTo>
                  <a:pt x="-22277" y="157834"/>
                  <a:pt x="97314" y="131375"/>
                  <a:pt x="127477" y="139842"/>
                </a:cubicBezTo>
                <a:cubicBezTo>
                  <a:pt x="157639" y="148309"/>
                  <a:pt x="168223" y="186409"/>
                  <a:pt x="184627" y="196992"/>
                </a:cubicBezTo>
                <a:cubicBezTo>
                  <a:pt x="201031" y="207575"/>
                  <a:pt x="238073" y="201755"/>
                  <a:pt x="225902" y="203342"/>
                </a:cubicBezTo>
                <a:cubicBezTo>
                  <a:pt x="213731" y="204929"/>
                  <a:pt x="102077" y="225038"/>
                  <a:pt x="111602" y="206517"/>
                </a:cubicBezTo>
                <a:cubicBezTo>
                  <a:pt x="121127" y="187996"/>
                  <a:pt x="226431" y="113913"/>
                  <a:pt x="283052" y="92217"/>
                </a:cubicBezTo>
                <a:cubicBezTo>
                  <a:pt x="339673" y="70521"/>
                  <a:pt x="443390" y="82163"/>
                  <a:pt x="451327" y="76342"/>
                </a:cubicBezTo>
                <a:cubicBezTo>
                  <a:pt x="459264" y="70521"/>
                  <a:pt x="329619" y="67346"/>
                  <a:pt x="330677" y="57292"/>
                </a:cubicBezTo>
                <a:cubicBezTo>
                  <a:pt x="331735" y="47238"/>
                  <a:pt x="497894" y="2788"/>
                  <a:pt x="464027" y="1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D3991164-113E-4AB2-9AF8-AA2D0FA075DB}"/>
              </a:ext>
            </a:extLst>
          </p:cNvPr>
          <p:cNvSpPr/>
          <p:nvPr/>
        </p:nvSpPr>
        <p:spPr>
          <a:xfrm>
            <a:off x="4657434" y="7584045"/>
            <a:ext cx="711960" cy="160244"/>
          </a:xfrm>
          <a:custGeom>
            <a:avLst/>
            <a:gdLst>
              <a:gd name="connsiteX0" fmla="*/ 25691 w 711960"/>
              <a:gd name="connsiteY0" fmla="*/ 1030 h 160244"/>
              <a:gd name="connsiteX1" fmla="*/ 311441 w 711960"/>
              <a:gd name="connsiteY1" fmla="*/ 124855 h 160244"/>
              <a:gd name="connsiteX2" fmla="*/ 251116 w 711960"/>
              <a:gd name="connsiteY2" fmla="*/ 96280 h 160244"/>
              <a:gd name="connsiteX3" fmla="*/ 549566 w 711960"/>
              <a:gd name="connsiteY3" fmla="*/ 108980 h 160244"/>
              <a:gd name="connsiteX4" fmla="*/ 441616 w 711960"/>
              <a:gd name="connsiteY4" fmla="*/ 89930 h 160244"/>
              <a:gd name="connsiteX5" fmla="*/ 711491 w 711960"/>
              <a:gd name="connsiteY5" fmla="*/ 89930 h 160244"/>
              <a:gd name="connsiteX6" fmla="*/ 501941 w 711960"/>
              <a:gd name="connsiteY6" fmla="*/ 99455 h 160244"/>
              <a:gd name="connsiteX7" fmla="*/ 317791 w 711960"/>
              <a:gd name="connsiteY7" fmla="*/ 159780 h 160244"/>
              <a:gd name="connsiteX8" fmla="*/ 70141 w 711960"/>
              <a:gd name="connsiteY8" fmla="*/ 128030 h 160244"/>
              <a:gd name="connsiteX9" fmla="*/ 178091 w 711960"/>
              <a:gd name="connsiteY9" fmla="*/ 140730 h 160244"/>
              <a:gd name="connsiteX10" fmla="*/ 291 w 711960"/>
              <a:gd name="connsiteY10" fmla="*/ 45480 h 160244"/>
              <a:gd name="connsiteX11" fmla="*/ 133641 w 711960"/>
              <a:gd name="connsiteY11" fmla="*/ 64530 h 160244"/>
              <a:gd name="connsiteX12" fmla="*/ 25691 w 711960"/>
              <a:gd name="connsiteY12" fmla="*/ 1030 h 16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960" h="160244">
                <a:moveTo>
                  <a:pt x="25691" y="1030"/>
                </a:moveTo>
                <a:cubicBezTo>
                  <a:pt x="55324" y="11084"/>
                  <a:pt x="273870" y="108980"/>
                  <a:pt x="311441" y="124855"/>
                </a:cubicBezTo>
                <a:cubicBezTo>
                  <a:pt x="349012" y="140730"/>
                  <a:pt x="211429" y="98926"/>
                  <a:pt x="251116" y="96280"/>
                </a:cubicBezTo>
                <a:cubicBezTo>
                  <a:pt x="290803" y="93634"/>
                  <a:pt x="517816" y="110038"/>
                  <a:pt x="549566" y="108980"/>
                </a:cubicBezTo>
                <a:cubicBezTo>
                  <a:pt x="581316" y="107922"/>
                  <a:pt x="414628" y="93105"/>
                  <a:pt x="441616" y="89930"/>
                </a:cubicBezTo>
                <a:cubicBezTo>
                  <a:pt x="468604" y="86755"/>
                  <a:pt x="701437" y="88343"/>
                  <a:pt x="711491" y="89930"/>
                </a:cubicBezTo>
                <a:cubicBezTo>
                  <a:pt x="721545" y="91517"/>
                  <a:pt x="567558" y="87813"/>
                  <a:pt x="501941" y="99455"/>
                </a:cubicBezTo>
                <a:cubicBezTo>
                  <a:pt x="436324" y="111097"/>
                  <a:pt x="389758" y="155018"/>
                  <a:pt x="317791" y="159780"/>
                </a:cubicBezTo>
                <a:cubicBezTo>
                  <a:pt x="245824" y="164542"/>
                  <a:pt x="93424" y="131205"/>
                  <a:pt x="70141" y="128030"/>
                </a:cubicBezTo>
                <a:cubicBezTo>
                  <a:pt x="46858" y="124855"/>
                  <a:pt x="189733" y="154488"/>
                  <a:pt x="178091" y="140730"/>
                </a:cubicBezTo>
                <a:cubicBezTo>
                  <a:pt x="166449" y="126972"/>
                  <a:pt x="7699" y="58180"/>
                  <a:pt x="291" y="45480"/>
                </a:cubicBezTo>
                <a:cubicBezTo>
                  <a:pt x="-7117" y="32780"/>
                  <a:pt x="128879" y="71409"/>
                  <a:pt x="133641" y="64530"/>
                </a:cubicBezTo>
                <a:cubicBezTo>
                  <a:pt x="138403" y="57651"/>
                  <a:pt x="-3942" y="-9024"/>
                  <a:pt x="25691" y="10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519B570F-CCA3-862B-34D5-E875AE9A6110}"/>
              </a:ext>
            </a:extLst>
          </p:cNvPr>
          <p:cNvSpPr/>
          <p:nvPr/>
        </p:nvSpPr>
        <p:spPr>
          <a:xfrm>
            <a:off x="5095862" y="7435461"/>
            <a:ext cx="325471" cy="219776"/>
          </a:xfrm>
          <a:custGeom>
            <a:avLst/>
            <a:gdLst>
              <a:gd name="connsiteX0" fmla="*/ 13 w 325471"/>
              <a:gd name="connsiteY0" fmla="*/ 389 h 219776"/>
              <a:gd name="connsiteX1" fmla="*/ 155588 w 325471"/>
              <a:gd name="connsiteY1" fmla="*/ 54364 h 219776"/>
              <a:gd name="connsiteX2" fmla="*/ 92088 w 325471"/>
              <a:gd name="connsiteY2" fmla="*/ 54364 h 219776"/>
              <a:gd name="connsiteX3" fmla="*/ 244488 w 325471"/>
              <a:gd name="connsiteY3" fmla="*/ 54364 h 219776"/>
              <a:gd name="connsiteX4" fmla="*/ 304813 w 325471"/>
              <a:gd name="connsiteY4" fmla="*/ 114689 h 219776"/>
              <a:gd name="connsiteX5" fmla="*/ 317513 w 325471"/>
              <a:gd name="connsiteY5" fmla="*/ 143264 h 219776"/>
              <a:gd name="connsiteX6" fmla="*/ 190513 w 325471"/>
              <a:gd name="connsiteY6" fmla="*/ 190889 h 219776"/>
              <a:gd name="connsiteX7" fmla="*/ 120663 w 325471"/>
              <a:gd name="connsiteY7" fmla="*/ 219464 h 219776"/>
              <a:gd name="connsiteX8" fmla="*/ 104788 w 325471"/>
              <a:gd name="connsiteY8" fmla="*/ 203589 h 219776"/>
              <a:gd name="connsiteX9" fmla="*/ 203213 w 325471"/>
              <a:gd name="connsiteY9" fmla="*/ 165489 h 219776"/>
              <a:gd name="connsiteX10" fmla="*/ 247663 w 325471"/>
              <a:gd name="connsiteY10" fmla="*/ 143264 h 219776"/>
              <a:gd name="connsiteX11" fmla="*/ 298463 w 325471"/>
              <a:gd name="connsiteY11" fmla="*/ 136914 h 219776"/>
              <a:gd name="connsiteX12" fmla="*/ 165113 w 325471"/>
              <a:gd name="connsiteY12" fmla="*/ 86114 h 219776"/>
              <a:gd name="connsiteX13" fmla="*/ 13 w 325471"/>
              <a:gd name="connsiteY13" fmla="*/ 389 h 21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471" h="219776">
                <a:moveTo>
                  <a:pt x="13" y="389"/>
                </a:moveTo>
                <a:cubicBezTo>
                  <a:pt x="-1574" y="-4903"/>
                  <a:pt x="140242" y="45368"/>
                  <a:pt x="155588" y="54364"/>
                </a:cubicBezTo>
                <a:cubicBezTo>
                  <a:pt x="170934" y="63360"/>
                  <a:pt x="92088" y="54364"/>
                  <a:pt x="92088" y="54364"/>
                </a:cubicBezTo>
                <a:cubicBezTo>
                  <a:pt x="106905" y="54364"/>
                  <a:pt x="209034" y="44310"/>
                  <a:pt x="244488" y="54364"/>
                </a:cubicBezTo>
                <a:cubicBezTo>
                  <a:pt x="279942" y="64418"/>
                  <a:pt x="292642" y="99872"/>
                  <a:pt x="304813" y="114689"/>
                </a:cubicBezTo>
                <a:cubicBezTo>
                  <a:pt x="316984" y="129506"/>
                  <a:pt x="336563" y="130564"/>
                  <a:pt x="317513" y="143264"/>
                </a:cubicBezTo>
                <a:cubicBezTo>
                  <a:pt x="298463" y="155964"/>
                  <a:pt x="223321" y="178189"/>
                  <a:pt x="190513" y="190889"/>
                </a:cubicBezTo>
                <a:cubicBezTo>
                  <a:pt x="157705" y="203589"/>
                  <a:pt x="134951" y="217347"/>
                  <a:pt x="120663" y="219464"/>
                </a:cubicBezTo>
                <a:cubicBezTo>
                  <a:pt x="106376" y="221581"/>
                  <a:pt x="91030" y="212585"/>
                  <a:pt x="104788" y="203589"/>
                </a:cubicBezTo>
                <a:cubicBezTo>
                  <a:pt x="118546" y="194593"/>
                  <a:pt x="179401" y="175543"/>
                  <a:pt x="203213" y="165489"/>
                </a:cubicBezTo>
                <a:cubicBezTo>
                  <a:pt x="227025" y="155435"/>
                  <a:pt x="231788" y="148026"/>
                  <a:pt x="247663" y="143264"/>
                </a:cubicBezTo>
                <a:cubicBezTo>
                  <a:pt x="263538" y="138502"/>
                  <a:pt x="312221" y="146439"/>
                  <a:pt x="298463" y="136914"/>
                </a:cubicBezTo>
                <a:cubicBezTo>
                  <a:pt x="284705" y="127389"/>
                  <a:pt x="210621" y="105164"/>
                  <a:pt x="165113" y="86114"/>
                </a:cubicBezTo>
                <a:cubicBezTo>
                  <a:pt x="119605" y="67064"/>
                  <a:pt x="1600" y="5681"/>
                  <a:pt x="13" y="3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AD06EBB5-5C44-3F17-BC95-DA8F0544F914}"/>
              </a:ext>
            </a:extLst>
          </p:cNvPr>
          <p:cNvSpPr/>
          <p:nvPr/>
        </p:nvSpPr>
        <p:spPr>
          <a:xfrm>
            <a:off x="5578397" y="6578494"/>
            <a:ext cx="127551" cy="203349"/>
          </a:xfrm>
          <a:custGeom>
            <a:avLst/>
            <a:gdLst>
              <a:gd name="connsiteX0" fmla="*/ 78 w 127551"/>
              <a:gd name="connsiteY0" fmla="*/ 106 h 203349"/>
              <a:gd name="connsiteX1" fmla="*/ 104853 w 127551"/>
              <a:gd name="connsiteY1" fmla="*/ 76306 h 203349"/>
              <a:gd name="connsiteX2" fmla="*/ 82628 w 127551"/>
              <a:gd name="connsiteY2" fmla="*/ 165206 h 203349"/>
              <a:gd name="connsiteX3" fmla="*/ 95328 w 127551"/>
              <a:gd name="connsiteY3" fmla="*/ 123931 h 203349"/>
              <a:gd name="connsiteX4" fmla="*/ 76278 w 127551"/>
              <a:gd name="connsiteY4" fmla="*/ 203306 h 203349"/>
              <a:gd name="connsiteX5" fmla="*/ 98503 w 127551"/>
              <a:gd name="connsiteY5" fmla="*/ 111231 h 203349"/>
              <a:gd name="connsiteX6" fmla="*/ 123903 w 127551"/>
              <a:gd name="connsiteY6" fmla="*/ 60431 h 203349"/>
              <a:gd name="connsiteX7" fmla="*/ 78 w 127551"/>
              <a:gd name="connsiteY7" fmla="*/ 106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551" h="203349">
                <a:moveTo>
                  <a:pt x="78" y="106"/>
                </a:moveTo>
                <a:cubicBezTo>
                  <a:pt x="-3097" y="2752"/>
                  <a:pt x="91095" y="48789"/>
                  <a:pt x="104853" y="76306"/>
                </a:cubicBezTo>
                <a:cubicBezTo>
                  <a:pt x="118611" y="103823"/>
                  <a:pt x="84216" y="157268"/>
                  <a:pt x="82628" y="165206"/>
                </a:cubicBezTo>
                <a:cubicBezTo>
                  <a:pt x="81040" y="173144"/>
                  <a:pt x="96386" y="117581"/>
                  <a:pt x="95328" y="123931"/>
                </a:cubicBezTo>
                <a:cubicBezTo>
                  <a:pt x="94270" y="130281"/>
                  <a:pt x="75749" y="205423"/>
                  <a:pt x="76278" y="203306"/>
                </a:cubicBezTo>
                <a:cubicBezTo>
                  <a:pt x="76807" y="201189"/>
                  <a:pt x="90566" y="135044"/>
                  <a:pt x="98503" y="111231"/>
                </a:cubicBezTo>
                <a:cubicBezTo>
                  <a:pt x="106441" y="87419"/>
                  <a:pt x="138191" y="75777"/>
                  <a:pt x="123903" y="60431"/>
                </a:cubicBezTo>
                <a:cubicBezTo>
                  <a:pt x="109616" y="45085"/>
                  <a:pt x="3253" y="-2540"/>
                  <a:pt x="78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31E21196-474C-3608-9CE9-3D73ECC6081C}"/>
              </a:ext>
            </a:extLst>
          </p:cNvPr>
          <p:cNvSpPr/>
          <p:nvPr/>
        </p:nvSpPr>
        <p:spPr>
          <a:xfrm>
            <a:off x="4520807" y="7223094"/>
            <a:ext cx="32328" cy="143121"/>
          </a:xfrm>
          <a:custGeom>
            <a:avLst/>
            <a:gdLst>
              <a:gd name="connsiteX0" fmla="*/ 28968 w 32328"/>
              <a:gd name="connsiteY0" fmla="*/ 31 h 143121"/>
              <a:gd name="connsiteX1" fmla="*/ 9918 w 32328"/>
              <a:gd name="connsiteY1" fmla="*/ 82581 h 143121"/>
              <a:gd name="connsiteX2" fmla="*/ 32143 w 32328"/>
              <a:gd name="connsiteY2" fmla="*/ 142906 h 143121"/>
              <a:gd name="connsiteX3" fmla="*/ 19443 w 32328"/>
              <a:gd name="connsiteY3" fmla="*/ 101631 h 143121"/>
              <a:gd name="connsiteX4" fmla="*/ 393 w 32328"/>
              <a:gd name="connsiteY4" fmla="*/ 73056 h 143121"/>
              <a:gd name="connsiteX5" fmla="*/ 28968 w 32328"/>
              <a:gd name="connsiteY5" fmla="*/ 31 h 14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8" h="143121">
                <a:moveTo>
                  <a:pt x="28968" y="31"/>
                </a:moveTo>
                <a:cubicBezTo>
                  <a:pt x="30555" y="1618"/>
                  <a:pt x="9389" y="58769"/>
                  <a:pt x="9918" y="82581"/>
                </a:cubicBezTo>
                <a:cubicBezTo>
                  <a:pt x="10447" y="106393"/>
                  <a:pt x="30556" y="139731"/>
                  <a:pt x="32143" y="142906"/>
                </a:cubicBezTo>
                <a:cubicBezTo>
                  <a:pt x="33730" y="146081"/>
                  <a:pt x="24735" y="113273"/>
                  <a:pt x="19443" y="101631"/>
                </a:cubicBezTo>
                <a:cubicBezTo>
                  <a:pt x="14151" y="89989"/>
                  <a:pt x="-2782" y="88402"/>
                  <a:pt x="393" y="73056"/>
                </a:cubicBezTo>
                <a:cubicBezTo>
                  <a:pt x="3568" y="57710"/>
                  <a:pt x="27381" y="-1556"/>
                  <a:pt x="289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851DF09F-B959-19DB-3F51-84E72EB79A0D}"/>
              </a:ext>
            </a:extLst>
          </p:cNvPr>
          <p:cNvSpPr/>
          <p:nvPr/>
        </p:nvSpPr>
        <p:spPr>
          <a:xfrm>
            <a:off x="5289037" y="7292956"/>
            <a:ext cx="173020" cy="60241"/>
          </a:xfrm>
          <a:custGeom>
            <a:avLst/>
            <a:gdLst>
              <a:gd name="connsiteX0" fmla="*/ 513 w 173020"/>
              <a:gd name="connsiteY0" fmla="*/ 19 h 60241"/>
              <a:gd name="connsiteX1" fmla="*/ 86238 w 173020"/>
              <a:gd name="connsiteY1" fmla="*/ 50819 h 60241"/>
              <a:gd name="connsiteX2" fmla="*/ 171963 w 173020"/>
              <a:gd name="connsiteY2" fmla="*/ 57169 h 60241"/>
              <a:gd name="connsiteX3" fmla="*/ 127513 w 173020"/>
              <a:gd name="connsiteY3" fmla="*/ 57169 h 60241"/>
              <a:gd name="connsiteX4" fmla="*/ 513 w 173020"/>
              <a:gd name="connsiteY4" fmla="*/ 19 h 6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20" h="60241">
                <a:moveTo>
                  <a:pt x="513" y="19"/>
                </a:moveTo>
                <a:cubicBezTo>
                  <a:pt x="-6366" y="-1039"/>
                  <a:pt x="57663" y="41294"/>
                  <a:pt x="86238" y="50819"/>
                </a:cubicBezTo>
                <a:cubicBezTo>
                  <a:pt x="114813" y="60344"/>
                  <a:pt x="165084" y="56111"/>
                  <a:pt x="171963" y="57169"/>
                </a:cubicBezTo>
                <a:cubicBezTo>
                  <a:pt x="178842" y="58227"/>
                  <a:pt x="150796" y="63519"/>
                  <a:pt x="127513" y="57169"/>
                </a:cubicBezTo>
                <a:cubicBezTo>
                  <a:pt x="104230" y="50819"/>
                  <a:pt x="7392" y="1077"/>
                  <a:pt x="5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757863AB-C630-0C18-5FF5-CC7C34354A4A}"/>
              </a:ext>
            </a:extLst>
          </p:cNvPr>
          <p:cNvSpPr/>
          <p:nvPr/>
        </p:nvSpPr>
        <p:spPr>
          <a:xfrm>
            <a:off x="5441781" y="7365987"/>
            <a:ext cx="89141" cy="120704"/>
          </a:xfrm>
          <a:custGeom>
            <a:avLst/>
            <a:gdLst>
              <a:gd name="connsiteX0" fmla="*/ 89069 w 89141"/>
              <a:gd name="connsiteY0" fmla="*/ 13 h 120704"/>
              <a:gd name="connsiteX1" fmla="*/ 16044 w 89141"/>
              <a:gd name="connsiteY1" fmla="*/ 79388 h 120704"/>
              <a:gd name="connsiteX2" fmla="*/ 57319 w 89141"/>
              <a:gd name="connsiteY2" fmla="*/ 120663 h 120704"/>
              <a:gd name="connsiteX3" fmla="*/ 169 w 89141"/>
              <a:gd name="connsiteY3" fmla="*/ 85738 h 120704"/>
              <a:gd name="connsiteX4" fmla="*/ 89069 w 89141"/>
              <a:gd name="connsiteY4" fmla="*/ 13 h 12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41" h="120704">
                <a:moveTo>
                  <a:pt x="89069" y="13"/>
                </a:moveTo>
                <a:cubicBezTo>
                  <a:pt x="91715" y="-1045"/>
                  <a:pt x="21336" y="59280"/>
                  <a:pt x="16044" y="79388"/>
                </a:cubicBezTo>
                <a:cubicBezTo>
                  <a:pt x="10752" y="99496"/>
                  <a:pt x="59965" y="119605"/>
                  <a:pt x="57319" y="120663"/>
                </a:cubicBezTo>
                <a:cubicBezTo>
                  <a:pt x="54673" y="121721"/>
                  <a:pt x="-3535" y="102142"/>
                  <a:pt x="169" y="85738"/>
                </a:cubicBezTo>
                <a:cubicBezTo>
                  <a:pt x="3873" y="69334"/>
                  <a:pt x="86423" y="1071"/>
                  <a:pt x="8906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E3BCA37F-C05F-9738-18C6-59C697EABBE6}"/>
              </a:ext>
            </a:extLst>
          </p:cNvPr>
          <p:cNvSpPr/>
          <p:nvPr/>
        </p:nvSpPr>
        <p:spPr>
          <a:xfrm>
            <a:off x="3066004" y="2936207"/>
            <a:ext cx="1196370" cy="443779"/>
          </a:xfrm>
          <a:custGeom>
            <a:avLst/>
            <a:gdLst>
              <a:gd name="connsiteX0" fmla="*/ 102646 w 1196370"/>
              <a:gd name="connsiteY0" fmla="*/ 668 h 443779"/>
              <a:gd name="connsiteX1" fmla="*/ 359821 w 1196370"/>
              <a:gd name="connsiteY1" fmla="*/ 159418 h 443779"/>
              <a:gd name="connsiteX2" fmla="*/ 505871 w 1196370"/>
              <a:gd name="connsiteY2" fmla="*/ 159418 h 443779"/>
              <a:gd name="connsiteX3" fmla="*/ 429671 w 1196370"/>
              <a:gd name="connsiteY3" fmla="*/ 229268 h 443779"/>
              <a:gd name="connsiteX4" fmla="*/ 518571 w 1196370"/>
              <a:gd name="connsiteY4" fmla="*/ 286418 h 443779"/>
              <a:gd name="connsiteX5" fmla="*/ 559846 w 1196370"/>
              <a:gd name="connsiteY5" fmla="*/ 334043 h 443779"/>
              <a:gd name="connsiteX6" fmla="*/ 496346 w 1196370"/>
              <a:gd name="connsiteY6" fmla="*/ 359443 h 443779"/>
              <a:gd name="connsiteX7" fmla="*/ 794796 w 1196370"/>
              <a:gd name="connsiteY7" fmla="*/ 334043 h 443779"/>
              <a:gd name="connsiteX8" fmla="*/ 963071 w 1196370"/>
              <a:gd name="connsiteY8" fmla="*/ 229268 h 443779"/>
              <a:gd name="connsiteX9" fmla="*/ 934496 w 1196370"/>
              <a:gd name="connsiteY9" fmla="*/ 241968 h 443779"/>
              <a:gd name="connsiteX10" fmla="*/ 1194846 w 1196370"/>
              <a:gd name="connsiteY10" fmla="*/ 102268 h 443779"/>
              <a:gd name="connsiteX11" fmla="*/ 1026571 w 1196370"/>
              <a:gd name="connsiteY11" fmla="*/ 254668 h 443779"/>
              <a:gd name="connsiteX12" fmla="*/ 715421 w 1196370"/>
              <a:gd name="connsiteY12" fmla="*/ 438818 h 443779"/>
              <a:gd name="connsiteX13" fmla="*/ 235996 w 1196370"/>
              <a:gd name="connsiteY13" fmla="*/ 391193 h 443779"/>
              <a:gd name="connsiteX14" fmla="*/ 340771 w 1196370"/>
              <a:gd name="connsiteY14" fmla="*/ 391193 h 443779"/>
              <a:gd name="connsiteX15" fmla="*/ 1046 w 1196370"/>
              <a:gd name="connsiteY15" fmla="*/ 121318 h 443779"/>
              <a:gd name="connsiteX16" fmla="*/ 229646 w 1196370"/>
              <a:gd name="connsiteY16" fmla="*/ 229268 h 443779"/>
              <a:gd name="connsiteX17" fmla="*/ 102646 w 1196370"/>
              <a:gd name="connsiteY17" fmla="*/ 668 h 4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96370" h="443779">
                <a:moveTo>
                  <a:pt x="102646" y="668"/>
                </a:moveTo>
                <a:cubicBezTo>
                  <a:pt x="124342" y="-10974"/>
                  <a:pt x="292617" y="132960"/>
                  <a:pt x="359821" y="159418"/>
                </a:cubicBezTo>
                <a:cubicBezTo>
                  <a:pt x="427025" y="185876"/>
                  <a:pt x="494229" y="147776"/>
                  <a:pt x="505871" y="159418"/>
                </a:cubicBezTo>
                <a:cubicBezTo>
                  <a:pt x="517513" y="171060"/>
                  <a:pt x="427554" y="208101"/>
                  <a:pt x="429671" y="229268"/>
                </a:cubicBezTo>
                <a:cubicBezTo>
                  <a:pt x="431788" y="250435"/>
                  <a:pt x="496875" y="268956"/>
                  <a:pt x="518571" y="286418"/>
                </a:cubicBezTo>
                <a:cubicBezTo>
                  <a:pt x="540267" y="303880"/>
                  <a:pt x="563550" y="321872"/>
                  <a:pt x="559846" y="334043"/>
                </a:cubicBezTo>
                <a:cubicBezTo>
                  <a:pt x="556142" y="346214"/>
                  <a:pt x="457188" y="359443"/>
                  <a:pt x="496346" y="359443"/>
                </a:cubicBezTo>
                <a:cubicBezTo>
                  <a:pt x="535504" y="359443"/>
                  <a:pt x="717009" y="355739"/>
                  <a:pt x="794796" y="334043"/>
                </a:cubicBezTo>
                <a:cubicBezTo>
                  <a:pt x="872583" y="312347"/>
                  <a:pt x="939788" y="244614"/>
                  <a:pt x="963071" y="229268"/>
                </a:cubicBezTo>
                <a:cubicBezTo>
                  <a:pt x="986354" y="213922"/>
                  <a:pt x="895867" y="263135"/>
                  <a:pt x="934496" y="241968"/>
                </a:cubicBezTo>
                <a:cubicBezTo>
                  <a:pt x="973125" y="220801"/>
                  <a:pt x="1179500" y="100151"/>
                  <a:pt x="1194846" y="102268"/>
                </a:cubicBezTo>
                <a:cubicBezTo>
                  <a:pt x="1210192" y="104385"/>
                  <a:pt x="1106475" y="198576"/>
                  <a:pt x="1026571" y="254668"/>
                </a:cubicBezTo>
                <a:cubicBezTo>
                  <a:pt x="946667" y="310760"/>
                  <a:pt x="847183" y="416064"/>
                  <a:pt x="715421" y="438818"/>
                </a:cubicBezTo>
                <a:cubicBezTo>
                  <a:pt x="583659" y="461572"/>
                  <a:pt x="298438" y="399130"/>
                  <a:pt x="235996" y="391193"/>
                </a:cubicBezTo>
                <a:cubicBezTo>
                  <a:pt x="173554" y="383256"/>
                  <a:pt x="379929" y="436172"/>
                  <a:pt x="340771" y="391193"/>
                </a:cubicBezTo>
                <a:cubicBezTo>
                  <a:pt x="301613" y="346214"/>
                  <a:pt x="19567" y="148305"/>
                  <a:pt x="1046" y="121318"/>
                </a:cubicBezTo>
                <a:cubicBezTo>
                  <a:pt x="-17475" y="94331"/>
                  <a:pt x="215888" y="245143"/>
                  <a:pt x="229646" y="229268"/>
                </a:cubicBezTo>
                <a:cubicBezTo>
                  <a:pt x="243404" y="213393"/>
                  <a:pt x="80950" y="12310"/>
                  <a:pt x="102646" y="6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9F02EF97-582A-D4BA-3FF7-6E1B4D5188EB}"/>
              </a:ext>
            </a:extLst>
          </p:cNvPr>
          <p:cNvSpPr/>
          <p:nvPr/>
        </p:nvSpPr>
        <p:spPr>
          <a:xfrm>
            <a:off x="5175112" y="6536733"/>
            <a:ext cx="364440" cy="64605"/>
          </a:xfrm>
          <a:custGeom>
            <a:avLst/>
            <a:gdLst>
              <a:gd name="connsiteX0" fmla="*/ 138 w 364440"/>
              <a:gd name="connsiteY0" fmla="*/ 3767 h 64605"/>
              <a:gd name="connsiteX1" fmla="*/ 95388 w 364440"/>
              <a:gd name="connsiteY1" fmla="*/ 45042 h 64605"/>
              <a:gd name="connsiteX2" fmla="*/ 31888 w 364440"/>
              <a:gd name="connsiteY2" fmla="*/ 64092 h 64605"/>
              <a:gd name="connsiteX3" fmla="*/ 165238 w 364440"/>
              <a:gd name="connsiteY3" fmla="*/ 25992 h 64605"/>
              <a:gd name="connsiteX4" fmla="*/ 292238 w 364440"/>
              <a:gd name="connsiteY4" fmla="*/ 25992 h 64605"/>
              <a:gd name="connsiteX5" fmla="*/ 266838 w 364440"/>
              <a:gd name="connsiteY5" fmla="*/ 10117 h 64605"/>
              <a:gd name="connsiteX6" fmla="*/ 362088 w 364440"/>
              <a:gd name="connsiteY6" fmla="*/ 13292 h 64605"/>
              <a:gd name="connsiteX7" fmla="*/ 317638 w 364440"/>
              <a:gd name="connsiteY7" fmla="*/ 592 h 64605"/>
              <a:gd name="connsiteX8" fmla="*/ 130313 w 364440"/>
              <a:gd name="connsiteY8" fmla="*/ 35517 h 64605"/>
              <a:gd name="connsiteX9" fmla="*/ 95388 w 364440"/>
              <a:gd name="connsiteY9" fmla="*/ 29167 h 64605"/>
              <a:gd name="connsiteX10" fmla="*/ 120788 w 364440"/>
              <a:gd name="connsiteY10" fmla="*/ 35517 h 64605"/>
              <a:gd name="connsiteX11" fmla="*/ 138 w 364440"/>
              <a:gd name="connsiteY11" fmla="*/ 3767 h 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440" h="64605">
                <a:moveTo>
                  <a:pt x="138" y="3767"/>
                </a:moveTo>
                <a:cubicBezTo>
                  <a:pt x="-4095" y="5354"/>
                  <a:pt x="90096" y="34988"/>
                  <a:pt x="95388" y="45042"/>
                </a:cubicBezTo>
                <a:cubicBezTo>
                  <a:pt x="100680" y="55096"/>
                  <a:pt x="20246" y="67267"/>
                  <a:pt x="31888" y="64092"/>
                </a:cubicBezTo>
                <a:cubicBezTo>
                  <a:pt x="43530" y="60917"/>
                  <a:pt x="121846" y="32342"/>
                  <a:pt x="165238" y="25992"/>
                </a:cubicBezTo>
                <a:cubicBezTo>
                  <a:pt x="208630" y="19642"/>
                  <a:pt x="275305" y="28638"/>
                  <a:pt x="292238" y="25992"/>
                </a:cubicBezTo>
                <a:cubicBezTo>
                  <a:pt x="309171" y="23346"/>
                  <a:pt x="255196" y="12234"/>
                  <a:pt x="266838" y="10117"/>
                </a:cubicBezTo>
                <a:cubicBezTo>
                  <a:pt x="278480" y="8000"/>
                  <a:pt x="353621" y="14879"/>
                  <a:pt x="362088" y="13292"/>
                </a:cubicBezTo>
                <a:cubicBezTo>
                  <a:pt x="370555" y="11705"/>
                  <a:pt x="356267" y="-3112"/>
                  <a:pt x="317638" y="592"/>
                </a:cubicBezTo>
                <a:cubicBezTo>
                  <a:pt x="279009" y="4296"/>
                  <a:pt x="167355" y="30755"/>
                  <a:pt x="130313" y="35517"/>
                </a:cubicBezTo>
                <a:cubicBezTo>
                  <a:pt x="93271" y="40279"/>
                  <a:pt x="96975" y="29167"/>
                  <a:pt x="95388" y="29167"/>
                </a:cubicBezTo>
                <a:cubicBezTo>
                  <a:pt x="93801" y="29167"/>
                  <a:pt x="130842" y="37634"/>
                  <a:pt x="120788" y="35517"/>
                </a:cubicBezTo>
                <a:cubicBezTo>
                  <a:pt x="110734" y="33400"/>
                  <a:pt x="4371" y="2180"/>
                  <a:pt x="138" y="3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C7129D24-163A-6173-CCD4-966AEF208753}"/>
              </a:ext>
            </a:extLst>
          </p:cNvPr>
          <p:cNvSpPr/>
          <p:nvPr/>
        </p:nvSpPr>
        <p:spPr>
          <a:xfrm>
            <a:off x="4330311" y="6546314"/>
            <a:ext cx="215405" cy="64508"/>
          </a:xfrm>
          <a:custGeom>
            <a:avLst/>
            <a:gdLst>
              <a:gd name="connsiteX0" fmla="*/ 389 w 215405"/>
              <a:gd name="connsiteY0" fmla="*/ 64036 h 64508"/>
              <a:gd name="connsiteX1" fmla="*/ 105164 w 215405"/>
              <a:gd name="connsiteY1" fmla="*/ 35461 h 64508"/>
              <a:gd name="connsiteX2" fmla="*/ 70239 w 215405"/>
              <a:gd name="connsiteY2" fmla="*/ 19586 h 64508"/>
              <a:gd name="connsiteX3" fmla="*/ 213114 w 215405"/>
              <a:gd name="connsiteY3" fmla="*/ 536 h 64508"/>
              <a:gd name="connsiteX4" fmla="*/ 149614 w 215405"/>
              <a:gd name="connsiteY4" fmla="*/ 10061 h 64508"/>
              <a:gd name="connsiteX5" fmla="*/ 389 w 215405"/>
              <a:gd name="connsiteY5" fmla="*/ 64036 h 6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05" h="64508">
                <a:moveTo>
                  <a:pt x="389" y="64036"/>
                </a:moveTo>
                <a:cubicBezTo>
                  <a:pt x="-7019" y="68269"/>
                  <a:pt x="93522" y="42869"/>
                  <a:pt x="105164" y="35461"/>
                </a:cubicBezTo>
                <a:cubicBezTo>
                  <a:pt x="116806" y="28053"/>
                  <a:pt x="52247" y="25407"/>
                  <a:pt x="70239" y="19586"/>
                </a:cubicBezTo>
                <a:cubicBezTo>
                  <a:pt x="88231" y="13765"/>
                  <a:pt x="199885" y="2123"/>
                  <a:pt x="213114" y="536"/>
                </a:cubicBezTo>
                <a:cubicBezTo>
                  <a:pt x="226343" y="-1051"/>
                  <a:pt x="179247" y="536"/>
                  <a:pt x="149614" y="10061"/>
                </a:cubicBezTo>
                <a:cubicBezTo>
                  <a:pt x="119981" y="19586"/>
                  <a:pt x="7797" y="59803"/>
                  <a:pt x="389" y="64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D939A9CF-DB70-B728-8864-4A67670BC3D7}"/>
              </a:ext>
            </a:extLst>
          </p:cNvPr>
          <p:cNvSpPr/>
          <p:nvPr/>
        </p:nvSpPr>
        <p:spPr>
          <a:xfrm>
            <a:off x="5171897" y="6870562"/>
            <a:ext cx="67432" cy="345461"/>
          </a:xfrm>
          <a:custGeom>
            <a:avLst/>
            <a:gdLst>
              <a:gd name="connsiteX0" fmla="*/ 178 w 67432"/>
              <a:gd name="connsiteY0" fmla="*/ 138 h 345461"/>
              <a:gd name="connsiteX1" fmla="*/ 41453 w 67432"/>
              <a:gd name="connsiteY1" fmla="*/ 50938 h 345461"/>
              <a:gd name="connsiteX2" fmla="*/ 25578 w 67432"/>
              <a:gd name="connsiteY2" fmla="*/ 104913 h 345461"/>
              <a:gd name="connsiteX3" fmla="*/ 35103 w 67432"/>
              <a:gd name="connsiteY3" fmla="*/ 95388 h 345461"/>
              <a:gd name="connsiteX4" fmla="*/ 25578 w 67432"/>
              <a:gd name="connsiteY4" fmla="*/ 149363 h 345461"/>
              <a:gd name="connsiteX5" fmla="*/ 22403 w 67432"/>
              <a:gd name="connsiteY5" fmla="*/ 238263 h 345461"/>
              <a:gd name="connsiteX6" fmla="*/ 9703 w 67432"/>
              <a:gd name="connsiteY6" fmla="*/ 216038 h 345461"/>
              <a:gd name="connsiteX7" fmla="*/ 66853 w 67432"/>
              <a:gd name="connsiteY7" fmla="*/ 343038 h 345461"/>
              <a:gd name="connsiteX8" fmla="*/ 38278 w 67432"/>
              <a:gd name="connsiteY8" fmla="*/ 292238 h 345461"/>
              <a:gd name="connsiteX9" fmla="*/ 22403 w 67432"/>
              <a:gd name="connsiteY9" fmla="*/ 203338 h 345461"/>
              <a:gd name="connsiteX10" fmla="*/ 47803 w 67432"/>
              <a:gd name="connsiteY10" fmla="*/ 111263 h 345461"/>
              <a:gd name="connsiteX11" fmla="*/ 25578 w 67432"/>
              <a:gd name="connsiteY11" fmla="*/ 136663 h 345461"/>
              <a:gd name="connsiteX12" fmla="*/ 60503 w 67432"/>
              <a:gd name="connsiteY12" fmla="*/ 66813 h 345461"/>
              <a:gd name="connsiteX13" fmla="*/ 178 w 67432"/>
              <a:gd name="connsiteY13" fmla="*/ 138 h 34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432" h="345461">
                <a:moveTo>
                  <a:pt x="178" y="138"/>
                </a:moveTo>
                <a:cubicBezTo>
                  <a:pt x="-2997" y="-2508"/>
                  <a:pt x="37220" y="33476"/>
                  <a:pt x="41453" y="50938"/>
                </a:cubicBezTo>
                <a:cubicBezTo>
                  <a:pt x="45686" y="68400"/>
                  <a:pt x="25578" y="104913"/>
                  <a:pt x="25578" y="104913"/>
                </a:cubicBezTo>
                <a:cubicBezTo>
                  <a:pt x="24520" y="112321"/>
                  <a:pt x="35103" y="87980"/>
                  <a:pt x="35103" y="95388"/>
                </a:cubicBezTo>
                <a:cubicBezTo>
                  <a:pt x="35103" y="102796"/>
                  <a:pt x="27695" y="125550"/>
                  <a:pt x="25578" y="149363"/>
                </a:cubicBezTo>
                <a:cubicBezTo>
                  <a:pt x="23461" y="173176"/>
                  <a:pt x="25049" y="227150"/>
                  <a:pt x="22403" y="238263"/>
                </a:cubicBezTo>
                <a:cubicBezTo>
                  <a:pt x="19757" y="249376"/>
                  <a:pt x="2295" y="198576"/>
                  <a:pt x="9703" y="216038"/>
                </a:cubicBezTo>
                <a:cubicBezTo>
                  <a:pt x="17111" y="233500"/>
                  <a:pt x="62090" y="330338"/>
                  <a:pt x="66853" y="343038"/>
                </a:cubicBezTo>
                <a:cubicBezTo>
                  <a:pt x="71616" y="355738"/>
                  <a:pt x="45686" y="315521"/>
                  <a:pt x="38278" y="292238"/>
                </a:cubicBezTo>
                <a:cubicBezTo>
                  <a:pt x="30870" y="268955"/>
                  <a:pt x="20816" y="233500"/>
                  <a:pt x="22403" y="203338"/>
                </a:cubicBezTo>
                <a:cubicBezTo>
                  <a:pt x="23990" y="173176"/>
                  <a:pt x="47274" y="122375"/>
                  <a:pt x="47803" y="111263"/>
                </a:cubicBezTo>
                <a:cubicBezTo>
                  <a:pt x="48332" y="100151"/>
                  <a:pt x="23461" y="144071"/>
                  <a:pt x="25578" y="136663"/>
                </a:cubicBezTo>
                <a:cubicBezTo>
                  <a:pt x="27695" y="129255"/>
                  <a:pt x="68970" y="87980"/>
                  <a:pt x="60503" y="66813"/>
                </a:cubicBezTo>
                <a:cubicBezTo>
                  <a:pt x="52036" y="45646"/>
                  <a:pt x="3353" y="2784"/>
                  <a:pt x="17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F0F68C31-878B-4B23-FBB0-336C4A5323BB}"/>
              </a:ext>
            </a:extLst>
          </p:cNvPr>
          <p:cNvSpPr/>
          <p:nvPr/>
        </p:nvSpPr>
        <p:spPr>
          <a:xfrm>
            <a:off x="4818660" y="6705595"/>
            <a:ext cx="53116" cy="441525"/>
          </a:xfrm>
          <a:custGeom>
            <a:avLst/>
            <a:gdLst>
              <a:gd name="connsiteX0" fmla="*/ 26390 w 53116"/>
              <a:gd name="connsiteY0" fmla="*/ 5 h 441525"/>
              <a:gd name="connsiteX1" fmla="*/ 48615 w 53116"/>
              <a:gd name="connsiteY1" fmla="*/ 209555 h 441525"/>
              <a:gd name="connsiteX2" fmla="*/ 48615 w 53116"/>
              <a:gd name="connsiteY2" fmla="*/ 180980 h 441525"/>
              <a:gd name="connsiteX3" fmla="*/ 990 w 53116"/>
              <a:gd name="connsiteY3" fmla="*/ 346080 h 441525"/>
              <a:gd name="connsiteX4" fmla="*/ 16865 w 53116"/>
              <a:gd name="connsiteY4" fmla="*/ 333380 h 441525"/>
              <a:gd name="connsiteX5" fmla="*/ 23215 w 53116"/>
              <a:gd name="connsiteY5" fmla="*/ 441330 h 441525"/>
              <a:gd name="connsiteX6" fmla="*/ 20040 w 53116"/>
              <a:gd name="connsiteY6" fmla="*/ 355605 h 441525"/>
              <a:gd name="connsiteX7" fmla="*/ 48615 w 53116"/>
              <a:gd name="connsiteY7" fmla="*/ 203205 h 441525"/>
              <a:gd name="connsiteX8" fmla="*/ 26390 w 53116"/>
              <a:gd name="connsiteY8" fmla="*/ 5 h 4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16" h="441525">
                <a:moveTo>
                  <a:pt x="26390" y="5"/>
                </a:moveTo>
                <a:cubicBezTo>
                  <a:pt x="26390" y="1063"/>
                  <a:pt x="44911" y="179393"/>
                  <a:pt x="48615" y="209555"/>
                </a:cubicBezTo>
                <a:cubicBezTo>
                  <a:pt x="52319" y="239718"/>
                  <a:pt x="56553" y="158226"/>
                  <a:pt x="48615" y="180980"/>
                </a:cubicBezTo>
                <a:cubicBezTo>
                  <a:pt x="40678" y="203734"/>
                  <a:pt x="6282" y="320680"/>
                  <a:pt x="990" y="346080"/>
                </a:cubicBezTo>
                <a:cubicBezTo>
                  <a:pt x="-4302" y="371480"/>
                  <a:pt x="13161" y="317505"/>
                  <a:pt x="16865" y="333380"/>
                </a:cubicBezTo>
                <a:cubicBezTo>
                  <a:pt x="20569" y="349255"/>
                  <a:pt x="22686" y="437626"/>
                  <a:pt x="23215" y="441330"/>
                </a:cubicBezTo>
                <a:cubicBezTo>
                  <a:pt x="23744" y="445034"/>
                  <a:pt x="15807" y="395293"/>
                  <a:pt x="20040" y="355605"/>
                </a:cubicBezTo>
                <a:cubicBezTo>
                  <a:pt x="24273" y="315917"/>
                  <a:pt x="45969" y="255063"/>
                  <a:pt x="48615" y="203205"/>
                </a:cubicBezTo>
                <a:cubicBezTo>
                  <a:pt x="51261" y="151347"/>
                  <a:pt x="26390" y="-1053"/>
                  <a:pt x="2639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4F6F7337-F488-EE82-5977-AC2E3037A539}"/>
              </a:ext>
            </a:extLst>
          </p:cNvPr>
          <p:cNvSpPr/>
          <p:nvPr/>
        </p:nvSpPr>
        <p:spPr>
          <a:xfrm>
            <a:off x="4775141" y="7051035"/>
            <a:ext cx="82908" cy="244045"/>
          </a:xfrm>
          <a:custGeom>
            <a:avLst/>
            <a:gdLst>
              <a:gd name="connsiteX0" fmla="*/ 82609 w 82908"/>
              <a:gd name="connsiteY0" fmla="*/ 640 h 244045"/>
              <a:gd name="connsiteX1" fmla="*/ 31809 w 82908"/>
              <a:gd name="connsiteY1" fmla="*/ 95890 h 244045"/>
              <a:gd name="connsiteX2" fmla="*/ 3234 w 82908"/>
              <a:gd name="connsiteY2" fmla="*/ 156215 h 244045"/>
              <a:gd name="connsiteX3" fmla="*/ 3234 w 82908"/>
              <a:gd name="connsiteY3" fmla="*/ 149865 h 244045"/>
              <a:gd name="connsiteX4" fmla="*/ 59 w 82908"/>
              <a:gd name="connsiteY4" fmla="*/ 241940 h 244045"/>
              <a:gd name="connsiteX5" fmla="*/ 6409 w 82908"/>
              <a:gd name="connsiteY5" fmla="*/ 203840 h 244045"/>
              <a:gd name="connsiteX6" fmla="*/ 19109 w 82908"/>
              <a:gd name="connsiteY6" fmla="*/ 86365 h 244045"/>
              <a:gd name="connsiteX7" fmla="*/ 6409 w 82908"/>
              <a:gd name="connsiteY7" fmla="*/ 146690 h 244045"/>
              <a:gd name="connsiteX8" fmla="*/ 82609 w 82908"/>
              <a:gd name="connsiteY8" fmla="*/ 640 h 24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08" h="244045">
                <a:moveTo>
                  <a:pt x="82609" y="640"/>
                </a:moveTo>
                <a:cubicBezTo>
                  <a:pt x="86842" y="-7827"/>
                  <a:pt x="45038" y="69961"/>
                  <a:pt x="31809" y="95890"/>
                </a:cubicBezTo>
                <a:cubicBezTo>
                  <a:pt x="18580" y="121819"/>
                  <a:pt x="7996" y="147219"/>
                  <a:pt x="3234" y="156215"/>
                </a:cubicBezTo>
                <a:cubicBezTo>
                  <a:pt x="-1528" y="165211"/>
                  <a:pt x="3763" y="135578"/>
                  <a:pt x="3234" y="149865"/>
                </a:cubicBezTo>
                <a:cubicBezTo>
                  <a:pt x="2705" y="164153"/>
                  <a:pt x="-470" y="232944"/>
                  <a:pt x="59" y="241940"/>
                </a:cubicBezTo>
                <a:cubicBezTo>
                  <a:pt x="588" y="250936"/>
                  <a:pt x="3234" y="229769"/>
                  <a:pt x="6409" y="203840"/>
                </a:cubicBezTo>
                <a:cubicBezTo>
                  <a:pt x="9584" y="177911"/>
                  <a:pt x="19109" y="95890"/>
                  <a:pt x="19109" y="86365"/>
                </a:cubicBezTo>
                <a:cubicBezTo>
                  <a:pt x="19109" y="76840"/>
                  <a:pt x="588" y="155157"/>
                  <a:pt x="6409" y="146690"/>
                </a:cubicBezTo>
                <a:cubicBezTo>
                  <a:pt x="12230" y="138223"/>
                  <a:pt x="78376" y="9107"/>
                  <a:pt x="82609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6A37082-79AF-7CC9-FA26-33546634FB64}"/>
              </a:ext>
            </a:extLst>
          </p:cNvPr>
          <p:cNvSpPr/>
          <p:nvPr/>
        </p:nvSpPr>
        <p:spPr>
          <a:xfrm>
            <a:off x="1142758" y="4241264"/>
            <a:ext cx="332992" cy="642141"/>
          </a:xfrm>
          <a:custGeom>
            <a:avLst/>
            <a:gdLst>
              <a:gd name="connsiteX0" fmla="*/ 317742 w 332992"/>
              <a:gd name="connsiteY0" fmla="*/ 6886 h 642141"/>
              <a:gd name="connsiteX1" fmla="*/ 168517 w 332992"/>
              <a:gd name="connsiteY1" fmla="*/ 184686 h 642141"/>
              <a:gd name="connsiteX2" fmla="*/ 47867 w 332992"/>
              <a:gd name="connsiteY2" fmla="*/ 451386 h 642141"/>
              <a:gd name="connsiteX3" fmla="*/ 76442 w 332992"/>
              <a:gd name="connsiteY3" fmla="*/ 467261 h 642141"/>
              <a:gd name="connsiteX4" fmla="*/ 242 w 332992"/>
              <a:gd name="connsiteY4" fmla="*/ 641886 h 642141"/>
              <a:gd name="connsiteX5" fmla="*/ 54217 w 332992"/>
              <a:gd name="connsiteY5" fmla="*/ 499011 h 642141"/>
              <a:gd name="connsiteX6" fmla="*/ 108192 w 332992"/>
              <a:gd name="connsiteY6" fmla="*/ 219611 h 642141"/>
              <a:gd name="connsiteX7" fmla="*/ 301867 w 332992"/>
              <a:gd name="connsiteY7" fmla="*/ 54511 h 642141"/>
              <a:gd name="connsiteX8" fmla="*/ 317742 w 332992"/>
              <a:gd name="connsiteY8" fmla="*/ 6886 h 64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992" h="642141">
                <a:moveTo>
                  <a:pt x="317742" y="6886"/>
                </a:moveTo>
                <a:cubicBezTo>
                  <a:pt x="295517" y="28582"/>
                  <a:pt x="213496" y="110603"/>
                  <a:pt x="168517" y="184686"/>
                </a:cubicBezTo>
                <a:cubicBezTo>
                  <a:pt x="123538" y="258769"/>
                  <a:pt x="63213" y="404290"/>
                  <a:pt x="47867" y="451386"/>
                </a:cubicBezTo>
                <a:cubicBezTo>
                  <a:pt x="32521" y="498482"/>
                  <a:pt x="84379" y="435511"/>
                  <a:pt x="76442" y="467261"/>
                </a:cubicBezTo>
                <a:cubicBezTo>
                  <a:pt x="68505" y="499011"/>
                  <a:pt x="3946" y="636594"/>
                  <a:pt x="242" y="641886"/>
                </a:cubicBezTo>
                <a:cubicBezTo>
                  <a:pt x="-3462" y="647178"/>
                  <a:pt x="36225" y="569390"/>
                  <a:pt x="54217" y="499011"/>
                </a:cubicBezTo>
                <a:cubicBezTo>
                  <a:pt x="72209" y="428632"/>
                  <a:pt x="66917" y="293694"/>
                  <a:pt x="108192" y="219611"/>
                </a:cubicBezTo>
                <a:cubicBezTo>
                  <a:pt x="149467" y="145528"/>
                  <a:pt x="263238" y="90494"/>
                  <a:pt x="301867" y="54511"/>
                </a:cubicBezTo>
                <a:cubicBezTo>
                  <a:pt x="340496" y="18528"/>
                  <a:pt x="339967" y="-14810"/>
                  <a:pt x="317742" y="6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ED788E60-E467-9CD9-53E8-5F5CF95B6366}"/>
              </a:ext>
            </a:extLst>
          </p:cNvPr>
          <p:cNvSpPr/>
          <p:nvPr/>
        </p:nvSpPr>
        <p:spPr>
          <a:xfrm>
            <a:off x="936319" y="4218952"/>
            <a:ext cx="460708" cy="1029525"/>
          </a:xfrm>
          <a:custGeom>
            <a:avLst/>
            <a:gdLst>
              <a:gd name="connsiteX0" fmla="*/ 460681 w 460708"/>
              <a:gd name="connsiteY0" fmla="*/ 623 h 1029525"/>
              <a:gd name="connsiteX1" fmla="*/ 295581 w 460708"/>
              <a:gd name="connsiteY1" fmla="*/ 200648 h 1029525"/>
              <a:gd name="connsiteX2" fmla="*/ 184456 w 460708"/>
              <a:gd name="connsiteY2" fmla="*/ 505448 h 1029525"/>
              <a:gd name="connsiteX3" fmla="*/ 235256 w 460708"/>
              <a:gd name="connsiteY3" fmla="*/ 499098 h 1029525"/>
              <a:gd name="connsiteX4" fmla="*/ 98731 w 460708"/>
              <a:gd name="connsiteY4" fmla="*/ 826123 h 1029525"/>
              <a:gd name="connsiteX5" fmla="*/ 306 w 460708"/>
              <a:gd name="connsiteY5" fmla="*/ 1029323 h 1029525"/>
              <a:gd name="connsiteX6" fmla="*/ 130481 w 460708"/>
              <a:gd name="connsiteY6" fmla="*/ 791198 h 1029525"/>
              <a:gd name="connsiteX7" fmla="*/ 282881 w 460708"/>
              <a:gd name="connsiteY7" fmla="*/ 264148 h 1029525"/>
              <a:gd name="connsiteX8" fmla="*/ 460681 w 460708"/>
              <a:gd name="connsiteY8" fmla="*/ 623 h 102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708" h="1029525">
                <a:moveTo>
                  <a:pt x="460681" y="623"/>
                </a:moveTo>
                <a:cubicBezTo>
                  <a:pt x="462798" y="-9960"/>
                  <a:pt x="341618" y="116511"/>
                  <a:pt x="295581" y="200648"/>
                </a:cubicBezTo>
                <a:cubicBezTo>
                  <a:pt x="249544" y="284785"/>
                  <a:pt x="194510" y="455706"/>
                  <a:pt x="184456" y="505448"/>
                </a:cubicBezTo>
                <a:cubicBezTo>
                  <a:pt x="174402" y="555190"/>
                  <a:pt x="249543" y="445652"/>
                  <a:pt x="235256" y="499098"/>
                </a:cubicBezTo>
                <a:cubicBezTo>
                  <a:pt x="220969" y="552544"/>
                  <a:pt x="137889" y="737752"/>
                  <a:pt x="98731" y="826123"/>
                </a:cubicBezTo>
                <a:cubicBezTo>
                  <a:pt x="59573" y="914494"/>
                  <a:pt x="-4986" y="1035144"/>
                  <a:pt x="306" y="1029323"/>
                </a:cubicBezTo>
                <a:cubicBezTo>
                  <a:pt x="5598" y="1023502"/>
                  <a:pt x="83385" y="918727"/>
                  <a:pt x="130481" y="791198"/>
                </a:cubicBezTo>
                <a:cubicBezTo>
                  <a:pt x="177577" y="663669"/>
                  <a:pt x="226789" y="389031"/>
                  <a:pt x="282881" y="264148"/>
                </a:cubicBezTo>
                <a:cubicBezTo>
                  <a:pt x="338973" y="139265"/>
                  <a:pt x="458564" y="11206"/>
                  <a:pt x="460681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87D46201-1212-0FAE-5F29-7CE02EB5D9A8}"/>
              </a:ext>
            </a:extLst>
          </p:cNvPr>
          <p:cNvSpPr/>
          <p:nvPr/>
        </p:nvSpPr>
        <p:spPr>
          <a:xfrm>
            <a:off x="787396" y="4994234"/>
            <a:ext cx="288958" cy="1109361"/>
          </a:xfrm>
          <a:custGeom>
            <a:avLst/>
            <a:gdLst>
              <a:gd name="connsiteX0" fmla="*/ 288929 w 288958"/>
              <a:gd name="connsiteY0" fmla="*/ 41 h 1109361"/>
              <a:gd name="connsiteX1" fmla="*/ 180979 w 288958"/>
              <a:gd name="connsiteY1" fmla="*/ 377866 h 1109361"/>
              <a:gd name="connsiteX2" fmla="*/ 28579 w 288958"/>
              <a:gd name="connsiteY2" fmla="*/ 812841 h 1109361"/>
              <a:gd name="connsiteX3" fmla="*/ 76204 w 288958"/>
              <a:gd name="connsiteY3" fmla="*/ 746166 h 1109361"/>
              <a:gd name="connsiteX4" fmla="*/ 4 w 288958"/>
              <a:gd name="connsiteY4" fmla="*/ 1108116 h 1109361"/>
              <a:gd name="connsiteX5" fmla="*/ 73029 w 288958"/>
              <a:gd name="connsiteY5" fmla="*/ 847766 h 1109361"/>
              <a:gd name="connsiteX6" fmla="*/ 190504 w 288958"/>
              <a:gd name="connsiteY6" fmla="*/ 400091 h 1109361"/>
              <a:gd name="connsiteX7" fmla="*/ 288929 w 288958"/>
              <a:gd name="connsiteY7" fmla="*/ 41 h 110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8" h="1109361">
                <a:moveTo>
                  <a:pt x="288929" y="41"/>
                </a:moveTo>
                <a:cubicBezTo>
                  <a:pt x="287342" y="-3663"/>
                  <a:pt x="224371" y="242399"/>
                  <a:pt x="180979" y="377866"/>
                </a:cubicBezTo>
                <a:cubicBezTo>
                  <a:pt x="137587" y="513333"/>
                  <a:pt x="46041" y="751458"/>
                  <a:pt x="28579" y="812841"/>
                </a:cubicBezTo>
                <a:cubicBezTo>
                  <a:pt x="11117" y="874224"/>
                  <a:pt x="80966" y="696954"/>
                  <a:pt x="76204" y="746166"/>
                </a:cubicBezTo>
                <a:cubicBezTo>
                  <a:pt x="71441" y="795379"/>
                  <a:pt x="533" y="1091183"/>
                  <a:pt x="4" y="1108116"/>
                </a:cubicBezTo>
                <a:cubicBezTo>
                  <a:pt x="-525" y="1125049"/>
                  <a:pt x="41279" y="965770"/>
                  <a:pt x="73029" y="847766"/>
                </a:cubicBezTo>
                <a:cubicBezTo>
                  <a:pt x="104779" y="729762"/>
                  <a:pt x="152404" y="542437"/>
                  <a:pt x="190504" y="400091"/>
                </a:cubicBezTo>
                <a:cubicBezTo>
                  <a:pt x="228604" y="257745"/>
                  <a:pt x="290516" y="3745"/>
                  <a:pt x="28892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52C3D4B8-DFA5-8220-15D1-DDA8F52CF831}"/>
              </a:ext>
            </a:extLst>
          </p:cNvPr>
          <p:cNvSpPr/>
          <p:nvPr/>
        </p:nvSpPr>
        <p:spPr>
          <a:xfrm>
            <a:off x="695325" y="5164882"/>
            <a:ext cx="245279" cy="1180767"/>
          </a:xfrm>
          <a:custGeom>
            <a:avLst/>
            <a:gdLst>
              <a:gd name="connsiteX0" fmla="*/ 244475 w 245279"/>
              <a:gd name="connsiteY0" fmla="*/ 843 h 1180767"/>
              <a:gd name="connsiteX1" fmla="*/ 123825 w 245279"/>
              <a:gd name="connsiteY1" fmla="*/ 486618 h 1180767"/>
              <a:gd name="connsiteX2" fmla="*/ 180975 w 245279"/>
              <a:gd name="connsiteY2" fmla="*/ 464393 h 1180767"/>
              <a:gd name="connsiteX3" fmla="*/ 85725 w 245279"/>
              <a:gd name="connsiteY3" fmla="*/ 724743 h 1180767"/>
              <a:gd name="connsiteX4" fmla="*/ 0 w 245279"/>
              <a:gd name="connsiteY4" fmla="*/ 1178768 h 1180767"/>
              <a:gd name="connsiteX5" fmla="*/ 85725 w 245279"/>
              <a:gd name="connsiteY5" fmla="*/ 864443 h 1180767"/>
              <a:gd name="connsiteX6" fmla="*/ 225425 w 245279"/>
              <a:gd name="connsiteY6" fmla="*/ 261193 h 1180767"/>
              <a:gd name="connsiteX7" fmla="*/ 177800 w 245279"/>
              <a:gd name="connsiteY7" fmla="*/ 365968 h 1180767"/>
              <a:gd name="connsiteX8" fmla="*/ 244475 w 245279"/>
              <a:gd name="connsiteY8" fmla="*/ 843 h 118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279" h="1180767">
                <a:moveTo>
                  <a:pt x="244475" y="843"/>
                </a:moveTo>
                <a:cubicBezTo>
                  <a:pt x="235479" y="20951"/>
                  <a:pt x="134408" y="409360"/>
                  <a:pt x="123825" y="486618"/>
                </a:cubicBezTo>
                <a:cubicBezTo>
                  <a:pt x="113242" y="563876"/>
                  <a:pt x="187325" y="424706"/>
                  <a:pt x="180975" y="464393"/>
                </a:cubicBezTo>
                <a:cubicBezTo>
                  <a:pt x="174625" y="504080"/>
                  <a:pt x="115888" y="605680"/>
                  <a:pt x="85725" y="724743"/>
                </a:cubicBezTo>
                <a:cubicBezTo>
                  <a:pt x="55562" y="843806"/>
                  <a:pt x="0" y="1155485"/>
                  <a:pt x="0" y="1178768"/>
                </a:cubicBezTo>
                <a:cubicBezTo>
                  <a:pt x="0" y="1202051"/>
                  <a:pt x="48154" y="1017372"/>
                  <a:pt x="85725" y="864443"/>
                </a:cubicBezTo>
                <a:cubicBezTo>
                  <a:pt x="123296" y="711514"/>
                  <a:pt x="210079" y="344272"/>
                  <a:pt x="225425" y="261193"/>
                </a:cubicBezTo>
                <a:cubicBezTo>
                  <a:pt x="240771" y="178114"/>
                  <a:pt x="171450" y="405655"/>
                  <a:pt x="177800" y="365968"/>
                </a:cubicBezTo>
                <a:cubicBezTo>
                  <a:pt x="184150" y="326281"/>
                  <a:pt x="253471" y="-19265"/>
                  <a:pt x="24447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AA7E2C8F-1635-DE01-3387-59DE5F29B205}"/>
              </a:ext>
            </a:extLst>
          </p:cNvPr>
          <p:cNvSpPr/>
          <p:nvPr/>
        </p:nvSpPr>
        <p:spPr>
          <a:xfrm>
            <a:off x="535975" y="6408658"/>
            <a:ext cx="216968" cy="1248502"/>
          </a:xfrm>
          <a:custGeom>
            <a:avLst/>
            <a:gdLst>
              <a:gd name="connsiteX0" fmla="*/ 206975 w 216968"/>
              <a:gd name="connsiteY0" fmla="*/ 55642 h 1248502"/>
              <a:gd name="connsiteX1" fmla="*/ 16475 w 216968"/>
              <a:gd name="connsiteY1" fmla="*/ 811292 h 1248502"/>
              <a:gd name="connsiteX2" fmla="*/ 51400 w 216968"/>
              <a:gd name="connsiteY2" fmla="*/ 801767 h 1248502"/>
              <a:gd name="connsiteX3" fmla="*/ 3775 w 216968"/>
              <a:gd name="connsiteY3" fmla="*/ 1049417 h 1248502"/>
              <a:gd name="connsiteX4" fmla="*/ 3775 w 216968"/>
              <a:gd name="connsiteY4" fmla="*/ 1246267 h 1248502"/>
              <a:gd name="connsiteX5" fmla="*/ 10125 w 216968"/>
              <a:gd name="connsiteY5" fmla="*/ 1100217 h 1248502"/>
              <a:gd name="connsiteX6" fmla="*/ 83150 w 216968"/>
              <a:gd name="connsiteY6" fmla="*/ 373142 h 1248502"/>
              <a:gd name="connsiteX7" fmla="*/ 73625 w 216968"/>
              <a:gd name="connsiteY7" fmla="*/ 477917 h 1248502"/>
              <a:gd name="connsiteX8" fmla="*/ 178400 w 216968"/>
              <a:gd name="connsiteY8" fmla="*/ 100092 h 1248502"/>
              <a:gd name="connsiteX9" fmla="*/ 206975 w 216968"/>
              <a:gd name="connsiteY9" fmla="*/ 55642 h 12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968" h="1248502">
                <a:moveTo>
                  <a:pt x="206975" y="55642"/>
                </a:moveTo>
                <a:cubicBezTo>
                  <a:pt x="179988" y="174175"/>
                  <a:pt x="42404" y="686938"/>
                  <a:pt x="16475" y="811292"/>
                </a:cubicBezTo>
                <a:cubicBezTo>
                  <a:pt x="-9454" y="935646"/>
                  <a:pt x="53517" y="762080"/>
                  <a:pt x="51400" y="801767"/>
                </a:cubicBezTo>
                <a:cubicBezTo>
                  <a:pt x="49283" y="841454"/>
                  <a:pt x="11713" y="975334"/>
                  <a:pt x="3775" y="1049417"/>
                </a:cubicBezTo>
                <a:cubicBezTo>
                  <a:pt x="-4163" y="1123500"/>
                  <a:pt x="2717" y="1237800"/>
                  <a:pt x="3775" y="1246267"/>
                </a:cubicBezTo>
                <a:cubicBezTo>
                  <a:pt x="4833" y="1254734"/>
                  <a:pt x="-3104" y="1245738"/>
                  <a:pt x="10125" y="1100217"/>
                </a:cubicBezTo>
                <a:cubicBezTo>
                  <a:pt x="23354" y="954696"/>
                  <a:pt x="72567" y="476859"/>
                  <a:pt x="83150" y="373142"/>
                </a:cubicBezTo>
                <a:cubicBezTo>
                  <a:pt x="93733" y="269425"/>
                  <a:pt x="57750" y="523425"/>
                  <a:pt x="73625" y="477917"/>
                </a:cubicBezTo>
                <a:cubicBezTo>
                  <a:pt x="89500" y="432409"/>
                  <a:pt x="156704" y="165180"/>
                  <a:pt x="178400" y="100092"/>
                </a:cubicBezTo>
                <a:cubicBezTo>
                  <a:pt x="200096" y="35004"/>
                  <a:pt x="233962" y="-62891"/>
                  <a:pt x="206975" y="5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0272C749-B35C-AEC4-FA6A-898AAD4CC3F4}"/>
              </a:ext>
            </a:extLst>
          </p:cNvPr>
          <p:cNvSpPr/>
          <p:nvPr/>
        </p:nvSpPr>
        <p:spPr>
          <a:xfrm>
            <a:off x="593772" y="6092671"/>
            <a:ext cx="219545" cy="782593"/>
          </a:xfrm>
          <a:custGeom>
            <a:avLst/>
            <a:gdLst>
              <a:gd name="connsiteX0" fmla="*/ 219028 w 219545"/>
              <a:gd name="connsiteY0" fmla="*/ 154 h 782593"/>
              <a:gd name="connsiteX1" fmla="*/ 123778 w 219545"/>
              <a:gd name="connsiteY1" fmla="*/ 209704 h 782593"/>
              <a:gd name="connsiteX2" fmla="*/ 47578 w 219545"/>
              <a:gd name="connsiteY2" fmla="*/ 495454 h 782593"/>
              <a:gd name="connsiteX3" fmla="*/ 60278 w 219545"/>
              <a:gd name="connsiteY3" fmla="*/ 431954 h 782593"/>
              <a:gd name="connsiteX4" fmla="*/ 3128 w 219545"/>
              <a:gd name="connsiteY4" fmla="*/ 781204 h 782593"/>
              <a:gd name="connsiteX5" fmla="*/ 15828 w 219545"/>
              <a:gd name="connsiteY5" fmla="*/ 539904 h 782593"/>
              <a:gd name="connsiteX6" fmla="*/ 85678 w 219545"/>
              <a:gd name="connsiteY6" fmla="*/ 190654 h 782593"/>
              <a:gd name="connsiteX7" fmla="*/ 79328 w 219545"/>
              <a:gd name="connsiteY7" fmla="*/ 241454 h 782593"/>
              <a:gd name="connsiteX8" fmla="*/ 219028 w 219545"/>
              <a:gd name="connsiteY8" fmla="*/ 154 h 78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45" h="782593">
                <a:moveTo>
                  <a:pt x="219028" y="154"/>
                </a:moveTo>
                <a:cubicBezTo>
                  <a:pt x="226436" y="-5138"/>
                  <a:pt x="152353" y="127154"/>
                  <a:pt x="123778" y="209704"/>
                </a:cubicBezTo>
                <a:cubicBezTo>
                  <a:pt x="95203" y="292254"/>
                  <a:pt x="58161" y="458412"/>
                  <a:pt x="47578" y="495454"/>
                </a:cubicBezTo>
                <a:cubicBezTo>
                  <a:pt x="36995" y="532496"/>
                  <a:pt x="67686" y="384329"/>
                  <a:pt x="60278" y="431954"/>
                </a:cubicBezTo>
                <a:cubicBezTo>
                  <a:pt x="52870" y="479579"/>
                  <a:pt x="10536" y="763212"/>
                  <a:pt x="3128" y="781204"/>
                </a:cubicBezTo>
                <a:cubicBezTo>
                  <a:pt x="-4280" y="799196"/>
                  <a:pt x="2070" y="638329"/>
                  <a:pt x="15828" y="539904"/>
                </a:cubicBezTo>
                <a:cubicBezTo>
                  <a:pt x="29586" y="441479"/>
                  <a:pt x="75095" y="240396"/>
                  <a:pt x="85678" y="190654"/>
                </a:cubicBezTo>
                <a:cubicBezTo>
                  <a:pt x="96261" y="140912"/>
                  <a:pt x="56045" y="266854"/>
                  <a:pt x="79328" y="241454"/>
                </a:cubicBezTo>
                <a:cubicBezTo>
                  <a:pt x="102611" y="216054"/>
                  <a:pt x="211620" y="5446"/>
                  <a:pt x="21902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35092D8D-BD56-216E-0199-52C2A48E7449}"/>
              </a:ext>
            </a:extLst>
          </p:cNvPr>
          <p:cNvSpPr/>
          <p:nvPr/>
        </p:nvSpPr>
        <p:spPr>
          <a:xfrm>
            <a:off x="510240" y="7704918"/>
            <a:ext cx="376488" cy="736624"/>
          </a:xfrm>
          <a:custGeom>
            <a:avLst/>
            <a:gdLst>
              <a:gd name="connsiteX0" fmla="*/ 13635 w 376488"/>
              <a:gd name="connsiteY0" fmla="*/ 807 h 736624"/>
              <a:gd name="connsiteX1" fmla="*/ 4110 w 376488"/>
              <a:gd name="connsiteY1" fmla="*/ 572307 h 736624"/>
              <a:gd name="connsiteX2" fmla="*/ 89835 w 376488"/>
              <a:gd name="connsiteY2" fmla="*/ 467532 h 736624"/>
              <a:gd name="connsiteX3" fmla="*/ 61260 w 376488"/>
              <a:gd name="connsiteY3" fmla="*/ 527857 h 736624"/>
              <a:gd name="connsiteX4" fmla="*/ 188260 w 376488"/>
              <a:gd name="connsiteY4" fmla="*/ 581832 h 736624"/>
              <a:gd name="connsiteX5" fmla="*/ 96185 w 376488"/>
              <a:gd name="connsiteY5" fmla="*/ 556432 h 736624"/>
              <a:gd name="connsiteX6" fmla="*/ 369235 w 376488"/>
              <a:gd name="connsiteY6" fmla="*/ 734232 h 736624"/>
              <a:gd name="connsiteX7" fmla="*/ 283510 w 376488"/>
              <a:gd name="connsiteY7" fmla="*/ 654857 h 736624"/>
              <a:gd name="connsiteX8" fmla="*/ 131110 w 376488"/>
              <a:gd name="connsiteY8" fmla="*/ 594532 h 736624"/>
              <a:gd name="connsiteX9" fmla="*/ 42210 w 376488"/>
              <a:gd name="connsiteY9" fmla="*/ 569132 h 736624"/>
              <a:gd name="connsiteX10" fmla="*/ 29510 w 376488"/>
              <a:gd name="connsiteY10" fmla="*/ 394507 h 736624"/>
              <a:gd name="connsiteX11" fmla="*/ 13635 w 376488"/>
              <a:gd name="connsiteY11" fmla="*/ 445307 h 736624"/>
              <a:gd name="connsiteX12" fmla="*/ 13635 w 376488"/>
              <a:gd name="connsiteY12" fmla="*/ 807 h 7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488" h="736624">
                <a:moveTo>
                  <a:pt x="13635" y="807"/>
                </a:moveTo>
                <a:cubicBezTo>
                  <a:pt x="12048" y="21974"/>
                  <a:pt x="-8590" y="494520"/>
                  <a:pt x="4110" y="572307"/>
                </a:cubicBezTo>
                <a:cubicBezTo>
                  <a:pt x="16810" y="650095"/>
                  <a:pt x="80310" y="474940"/>
                  <a:pt x="89835" y="467532"/>
                </a:cubicBezTo>
                <a:cubicBezTo>
                  <a:pt x="99360" y="460124"/>
                  <a:pt x="44856" y="508807"/>
                  <a:pt x="61260" y="527857"/>
                </a:cubicBezTo>
                <a:cubicBezTo>
                  <a:pt x="77664" y="546907"/>
                  <a:pt x="182439" y="577070"/>
                  <a:pt x="188260" y="581832"/>
                </a:cubicBezTo>
                <a:cubicBezTo>
                  <a:pt x="194081" y="586594"/>
                  <a:pt x="66022" y="531032"/>
                  <a:pt x="96185" y="556432"/>
                </a:cubicBezTo>
                <a:cubicBezTo>
                  <a:pt x="126348" y="581832"/>
                  <a:pt x="338014" y="717828"/>
                  <a:pt x="369235" y="734232"/>
                </a:cubicBezTo>
                <a:cubicBezTo>
                  <a:pt x="400456" y="750636"/>
                  <a:pt x="323198" y="678140"/>
                  <a:pt x="283510" y="654857"/>
                </a:cubicBezTo>
                <a:cubicBezTo>
                  <a:pt x="243823" y="631574"/>
                  <a:pt x="171327" y="608819"/>
                  <a:pt x="131110" y="594532"/>
                </a:cubicBezTo>
                <a:cubicBezTo>
                  <a:pt x="90893" y="580245"/>
                  <a:pt x="59143" y="602469"/>
                  <a:pt x="42210" y="569132"/>
                </a:cubicBezTo>
                <a:cubicBezTo>
                  <a:pt x="25277" y="535795"/>
                  <a:pt x="34272" y="415144"/>
                  <a:pt x="29510" y="394507"/>
                </a:cubicBezTo>
                <a:cubicBezTo>
                  <a:pt x="24748" y="373870"/>
                  <a:pt x="12577" y="509336"/>
                  <a:pt x="13635" y="445307"/>
                </a:cubicBezTo>
                <a:cubicBezTo>
                  <a:pt x="14693" y="381278"/>
                  <a:pt x="15222" y="-20360"/>
                  <a:pt x="13635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C4D8FD5F-ACA0-E71D-1D63-5E549AD64ACF}"/>
              </a:ext>
            </a:extLst>
          </p:cNvPr>
          <p:cNvSpPr/>
          <p:nvPr/>
        </p:nvSpPr>
        <p:spPr>
          <a:xfrm>
            <a:off x="491226" y="7588165"/>
            <a:ext cx="284262" cy="635545"/>
          </a:xfrm>
          <a:custGeom>
            <a:avLst/>
            <a:gdLst>
              <a:gd name="connsiteX0" fmla="*/ 899 w 284262"/>
              <a:gd name="connsiteY0" fmla="*/ 85 h 635545"/>
              <a:gd name="connsiteX1" fmla="*/ 134249 w 284262"/>
              <a:gd name="connsiteY1" fmla="*/ 365210 h 635545"/>
              <a:gd name="connsiteX2" fmla="*/ 185049 w 284262"/>
              <a:gd name="connsiteY2" fmla="*/ 463635 h 635545"/>
              <a:gd name="connsiteX3" fmla="*/ 83449 w 284262"/>
              <a:gd name="connsiteY3" fmla="*/ 635085 h 635545"/>
              <a:gd name="connsiteX4" fmla="*/ 140599 w 284262"/>
              <a:gd name="connsiteY4" fmla="*/ 511260 h 635545"/>
              <a:gd name="connsiteX5" fmla="*/ 283474 w 284262"/>
              <a:gd name="connsiteY5" fmla="*/ 425535 h 635545"/>
              <a:gd name="connsiteX6" fmla="*/ 194574 w 284262"/>
              <a:gd name="connsiteY6" fmla="*/ 292185 h 635545"/>
              <a:gd name="connsiteX7" fmla="*/ 118374 w 284262"/>
              <a:gd name="connsiteY7" fmla="*/ 114385 h 635545"/>
              <a:gd name="connsiteX8" fmla="*/ 207274 w 284262"/>
              <a:gd name="connsiteY8" fmla="*/ 400135 h 635545"/>
              <a:gd name="connsiteX9" fmla="*/ 899 w 284262"/>
              <a:gd name="connsiteY9" fmla="*/ 85 h 63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2" h="635545">
                <a:moveTo>
                  <a:pt x="899" y="85"/>
                </a:moveTo>
                <a:cubicBezTo>
                  <a:pt x="-11272" y="-5736"/>
                  <a:pt x="103557" y="287952"/>
                  <a:pt x="134249" y="365210"/>
                </a:cubicBezTo>
                <a:cubicBezTo>
                  <a:pt x="164941" y="442468"/>
                  <a:pt x="193516" y="418656"/>
                  <a:pt x="185049" y="463635"/>
                </a:cubicBezTo>
                <a:cubicBezTo>
                  <a:pt x="176582" y="508614"/>
                  <a:pt x="90857" y="627148"/>
                  <a:pt x="83449" y="635085"/>
                </a:cubicBezTo>
                <a:cubicBezTo>
                  <a:pt x="76041" y="643023"/>
                  <a:pt x="107262" y="546185"/>
                  <a:pt x="140599" y="511260"/>
                </a:cubicBezTo>
                <a:cubicBezTo>
                  <a:pt x="173937" y="476335"/>
                  <a:pt x="274478" y="462047"/>
                  <a:pt x="283474" y="425535"/>
                </a:cubicBezTo>
                <a:cubicBezTo>
                  <a:pt x="292470" y="389023"/>
                  <a:pt x="222091" y="344043"/>
                  <a:pt x="194574" y="292185"/>
                </a:cubicBezTo>
                <a:cubicBezTo>
                  <a:pt x="167057" y="240327"/>
                  <a:pt x="116257" y="96393"/>
                  <a:pt x="118374" y="114385"/>
                </a:cubicBezTo>
                <a:cubicBezTo>
                  <a:pt x="120491" y="132377"/>
                  <a:pt x="222091" y="416539"/>
                  <a:pt x="207274" y="400135"/>
                </a:cubicBezTo>
                <a:cubicBezTo>
                  <a:pt x="192457" y="383731"/>
                  <a:pt x="13070" y="5906"/>
                  <a:pt x="89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65683245-718C-AC35-0906-AB89F86CF4DE}"/>
              </a:ext>
            </a:extLst>
          </p:cNvPr>
          <p:cNvSpPr/>
          <p:nvPr/>
        </p:nvSpPr>
        <p:spPr>
          <a:xfrm>
            <a:off x="456347" y="7362171"/>
            <a:ext cx="77060" cy="1080316"/>
          </a:xfrm>
          <a:custGeom>
            <a:avLst/>
            <a:gdLst>
              <a:gd name="connsiteX0" fmla="*/ 853 w 77060"/>
              <a:gd name="connsiteY0" fmla="*/ 38754 h 1080316"/>
              <a:gd name="connsiteX1" fmla="*/ 7203 w 77060"/>
              <a:gd name="connsiteY1" fmla="*/ 95904 h 1080316"/>
              <a:gd name="connsiteX2" fmla="*/ 4028 w 77060"/>
              <a:gd name="connsiteY2" fmla="*/ 794404 h 1080316"/>
              <a:gd name="connsiteX3" fmla="*/ 7203 w 77060"/>
              <a:gd name="connsiteY3" fmla="*/ 730904 h 1080316"/>
              <a:gd name="connsiteX4" fmla="*/ 38953 w 77060"/>
              <a:gd name="connsiteY4" fmla="*/ 946804 h 1080316"/>
              <a:gd name="connsiteX5" fmla="*/ 77053 w 77060"/>
              <a:gd name="connsiteY5" fmla="*/ 1080154 h 1080316"/>
              <a:gd name="connsiteX6" fmla="*/ 42128 w 77060"/>
              <a:gd name="connsiteY6" fmla="*/ 921404 h 1080316"/>
              <a:gd name="connsiteX7" fmla="*/ 29428 w 77060"/>
              <a:gd name="connsiteY7" fmla="*/ 267354 h 1080316"/>
              <a:gd name="connsiteX8" fmla="*/ 29428 w 77060"/>
              <a:gd name="connsiteY8" fmla="*/ 403879 h 1080316"/>
              <a:gd name="connsiteX9" fmla="*/ 853 w 77060"/>
              <a:gd name="connsiteY9" fmla="*/ 38754 h 10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60" h="1080316">
                <a:moveTo>
                  <a:pt x="853" y="38754"/>
                </a:moveTo>
                <a:cubicBezTo>
                  <a:pt x="-2851" y="-12575"/>
                  <a:pt x="6674" y="-30038"/>
                  <a:pt x="7203" y="95904"/>
                </a:cubicBezTo>
                <a:cubicBezTo>
                  <a:pt x="7732" y="221846"/>
                  <a:pt x="4028" y="688571"/>
                  <a:pt x="4028" y="794404"/>
                </a:cubicBezTo>
                <a:cubicBezTo>
                  <a:pt x="4028" y="900237"/>
                  <a:pt x="1382" y="705504"/>
                  <a:pt x="7203" y="730904"/>
                </a:cubicBezTo>
                <a:cubicBezTo>
                  <a:pt x="13024" y="756304"/>
                  <a:pt x="27311" y="888596"/>
                  <a:pt x="38953" y="946804"/>
                </a:cubicBezTo>
                <a:cubicBezTo>
                  <a:pt x="50595" y="1005012"/>
                  <a:pt x="76524" y="1084387"/>
                  <a:pt x="77053" y="1080154"/>
                </a:cubicBezTo>
                <a:cubicBezTo>
                  <a:pt x="77582" y="1075921"/>
                  <a:pt x="50065" y="1056871"/>
                  <a:pt x="42128" y="921404"/>
                </a:cubicBezTo>
                <a:cubicBezTo>
                  <a:pt x="34191" y="785937"/>
                  <a:pt x="31545" y="353608"/>
                  <a:pt x="29428" y="267354"/>
                </a:cubicBezTo>
                <a:cubicBezTo>
                  <a:pt x="27311" y="181100"/>
                  <a:pt x="31545" y="449387"/>
                  <a:pt x="29428" y="403879"/>
                </a:cubicBezTo>
                <a:cubicBezTo>
                  <a:pt x="27311" y="358371"/>
                  <a:pt x="4557" y="90083"/>
                  <a:pt x="853" y="38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C8D6AF1A-B4FE-3F3E-7AAB-63A6FCDF8F1B}"/>
              </a:ext>
            </a:extLst>
          </p:cNvPr>
          <p:cNvSpPr/>
          <p:nvPr/>
        </p:nvSpPr>
        <p:spPr>
          <a:xfrm>
            <a:off x="586979" y="8024579"/>
            <a:ext cx="582672" cy="575504"/>
          </a:xfrm>
          <a:custGeom>
            <a:avLst/>
            <a:gdLst>
              <a:gd name="connsiteX0" fmla="*/ 73421 w 582672"/>
              <a:gd name="connsiteY0" fmla="*/ 325671 h 575504"/>
              <a:gd name="connsiteX1" fmla="*/ 25796 w 582672"/>
              <a:gd name="connsiteY1" fmla="*/ 411396 h 575504"/>
              <a:gd name="connsiteX2" fmla="*/ 48021 w 582672"/>
              <a:gd name="connsiteY2" fmla="*/ 573321 h 575504"/>
              <a:gd name="connsiteX3" fmla="*/ 117871 w 582672"/>
              <a:gd name="connsiteY3" fmla="*/ 506646 h 575504"/>
              <a:gd name="connsiteX4" fmla="*/ 105171 w 582672"/>
              <a:gd name="connsiteY4" fmla="*/ 532046 h 575504"/>
              <a:gd name="connsiteX5" fmla="*/ 311546 w 582672"/>
              <a:gd name="connsiteY5" fmla="*/ 335196 h 575504"/>
              <a:gd name="connsiteX6" fmla="*/ 213121 w 582672"/>
              <a:gd name="connsiteY6" fmla="*/ 420921 h 575504"/>
              <a:gd name="connsiteX7" fmla="*/ 578246 w 582672"/>
              <a:gd name="connsiteY7" fmla="*/ 4996 h 575504"/>
              <a:gd name="connsiteX8" fmla="*/ 400446 w 582672"/>
              <a:gd name="connsiteY8" fmla="*/ 211371 h 575504"/>
              <a:gd name="connsiteX9" fmla="*/ 175021 w 582672"/>
              <a:gd name="connsiteY9" fmla="*/ 512996 h 575504"/>
              <a:gd name="connsiteX10" fmla="*/ 32146 w 582672"/>
              <a:gd name="connsiteY10" fmla="*/ 560621 h 575504"/>
              <a:gd name="connsiteX11" fmla="*/ 3571 w 582672"/>
              <a:gd name="connsiteY11" fmla="*/ 439971 h 575504"/>
              <a:gd name="connsiteX12" fmla="*/ 73421 w 582672"/>
              <a:gd name="connsiteY12" fmla="*/ 325671 h 5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672" h="575504">
                <a:moveTo>
                  <a:pt x="73421" y="325671"/>
                </a:moveTo>
                <a:cubicBezTo>
                  <a:pt x="77125" y="320909"/>
                  <a:pt x="30029" y="370121"/>
                  <a:pt x="25796" y="411396"/>
                </a:cubicBezTo>
                <a:cubicBezTo>
                  <a:pt x="21563" y="452671"/>
                  <a:pt x="32675" y="557446"/>
                  <a:pt x="48021" y="573321"/>
                </a:cubicBezTo>
                <a:cubicBezTo>
                  <a:pt x="63367" y="589196"/>
                  <a:pt x="108346" y="513525"/>
                  <a:pt x="117871" y="506646"/>
                </a:cubicBezTo>
                <a:cubicBezTo>
                  <a:pt x="127396" y="499767"/>
                  <a:pt x="72892" y="560621"/>
                  <a:pt x="105171" y="532046"/>
                </a:cubicBezTo>
                <a:cubicBezTo>
                  <a:pt x="137450" y="503471"/>
                  <a:pt x="293554" y="353717"/>
                  <a:pt x="311546" y="335196"/>
                </a:cubicBezTo>
                <a:cubicBezTo>
                  <a:pt x="329538" y="316675"/>
                  <a:pt x="168671" y="475954"/>
                  <a:pt x="213121" y="420921"/>
                </a:cubicBezTo>
                <a:cubicBezTo>
                  <a:pt x="257571" y="365888"/>
                  <a:pt x="547025" y="39921"/>
                  <a:pt x="578246" y="4996"/>
                </a:cubicBezTo>
                <a:cubicBezTo>
                  <a:pt x="609467" y="-29929"/>
                  <a:pt x="467650" y="126704"/>
                  <a:pt x="400446" y="211371"/>
                </a:cubicBezTo>
                <a:cubicBezTo>
                  <a:pt x="333242" y="296038"/>
                  <a:pt x="236404" y="454788"/>
                  <a:pt x="175021" y="512996"/>
                </a:cubicBezTo>
                <a:cubicBezTo>
                  <a:pt x="113638" y="571204"/>
                  <a:pt x="60721" y="572792"/>
                  <a:pt x="32146" y="560621"/>
                </a:cubicBezTo>
                <a:cubicBezTo>
                  <a:pt x="3571" y="548450"/>
                  <a:pt x="-5954" y="472250"/>
                  <a:pt x="3571" y="439971"/>
                </a:cubicBezTo>
                <a:cubicBezTo>
                  <a:pt x="13096" y="407692"/>
                  <a:pt x="69717" y="330433"/>
                  <a:pt x="73421" y="325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00F6A0E1-79AC-9578-B7C0-F264564361B7}"/>
              </a:ext>
            </a:extLst>
          </p:cNvPr>
          <p:cNvSpPr/>
          <p:nvPr/>
        </p:nvSpPr>
        <p:spPr>
          <a:xfrm>
            <a:off x="427852" y="8243107"/>
            <a:ext cx="250789" cy="485615"/>
          </a:xfrm>
          <a:custGeom>
            <a:avLst/>
            <a:gdLst>
              <a:gd name="connsiteX0" fmla="*/ 7123 w 250789"/>
              <a:gd name="connsiteY0" fmla="*/ 2368 h 485615"/>
              <a:gd name="connsiteX1" fmla="*/ 172223 w 250789"/>
              <a:gd name="connsiteY1" fmla="*/ 88093 h 485615"/>
              <a:gd name="connsiteX2" fmla="*/ 191273 w 250789"/>
              <a:gd name="connsiteY2" fmla="*/ 132543 h 485615"/>
              <a:gd name="connsiteX3" fmla="*/ 156348 w 250789"/>
              <a:gd name="connsiteY3" fmla="*/ 170643 h 485615"/>
              <a:gd name="connsiteX4" fmla="*/ 99198 w 250789"/>
              <a:gd name="connsiteY4" fmla="*/ 329393 h 485615"/>
              <a:gd name="connsiteX5" fmla="*/ 134123 w 250789"/>
              <a:gd name="connsiteY5" fmla="*/ 272243 h 485615"/>
              <a:gd name="connsiteX6" fmla="*/ 191273 w 250789"/>
              <a:gd name="connsiteY6" fmla="*/ 484968 h 485615"/>
              <a:gd name="connsiteX7" fmla="*/ 146823 w 250789"/>
              <a:gd name="connsiteY7" fmla="*/ 332568 h 485615"/>
              <a:gd name="connsiteX8" fmla="*/ 159523 w 250789"/>
              <a:gd name="connsiteY8" fmla="*/ 167468 h 485615"/>
              <a:gd name="connsiteX9" fmla="*/ 248423 w 250789"/>
              <a:gd name="connsiteY9" fmla="*/ 132543 h 485615"/>
              <a:gd name="connsiteX10" fmla="*/ 51573 w 250789"/>
              <a:gd name="connsiteY10" fmla="*/ 30943 h 485615"/>
              <a:gd name="connsiteX11" fmla="*/ 7123 w 250789"/>
              <a:gd name="connsiteY11" fmla="*/ 2368 h 4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789" h="485615">
                <a:moveTo>
                  <a:pt x="7123" y="2368"/>
                </a:moveTo>
                <a:cubicBezTo>
                  <a:pt x="27231" y="11893"/>
                  <a:pt x="141531" y="66397"/>
                  <a:pt x="172223" y="88093"/>
                </a:cubicBezTo>
                <a:cubicBezTo>
                  <a:pt x="202915" y="109789"/>
                  <a:pt x="193919" y="118785"/>
                  <a:pt x="191273" y="132543"/>
                </a:cubicBezTo>
                <a:cubicBezTo>
                  <a:pt x="188627" y="146301"/>
                  <a:pt x="171694" y="137835"/>
                  <a:pt x="156348" y="170643"/>
                </a:cubicBezTo>
                <a:cubicBezTo>
                  <a:pt x="141002" y="203451"/>
                  <a:pt x="102902" y="312460"/>
                  <a:pt x="99198" y="329393"/>
                </a:cubicBezTo>
                <a:cubicBezTo>
                  <a:pt x="95494" y="346326"/>
                  <a:pt x="118777" y="246314"/>
                  <a:pt x="134123" y="272243"/>
                </a:cubicBezTo>
                <a:cubicBezTo>
                  <a:pt x="149469" y="298172"/>
                  <a:pt x="189156" y="474914"/>
                  <a:pt x="191273" y="484968"/>
                </a:cubicBezTo>
                <a:cubicBezTo>
                  <a:pt x="193390" y="495022"/>
                  <a:pt x="152115" y="385485"/>
                  <a:pt x="146823" y="332568"/>
                </a:cubicBezTo>
                <a:cubicBezTo>
                  <a:pt x="141531" y="279651"/>
                  <a:pt x="142590" y="200805"/>
                  <a:pt x="159523" y="167468"/>
                </a:cubicBezTo>
                <a:cubicBezTo>
                  <a:pt x="176456" y="134131"/>
                  <a:pt x="266415" y="155297"/>
                  <a:pt x="248423" y="132543"/>
                </a:cubicBezTo>
                <a:cubicBezTo>
                  <a:pt x="230431" y="109789"/>
                  <a:pt x="91260" y="47876"/>
                  <a:pt x="51573" y="30943"/>
                </a:cubicBezTo>
                <a:cubicBezTo>
                  <a:pt x="11886" y="14010"/>
                  <a:pt x="-12985" y="-7157"/>
                  <a:pt x="7123" y="2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9C1C7441-5787-D6F2-0D32-7E8D12A23A7F}"/>
              </a:ext>
            </a:extLst>
          </p:cNvPr>
          <p:cNvSpPr/>
          <p:nvPr/>
        </p:nvSpPr>
        <p:spPr>
          <a:xfrm>
            <a:off x="434950" y="8223211"/>
            <a:ext cx="337036" cy="377990"/>
          </a:xfrm>
          <a:custGeom>
            <a:avLst/>
            <a:gdLst>
              <a:gd name="connsiteX0" fmla="*/ 25 w 337036"/>
              <a:gd name="connsiteY0" fmla="*/ 39 h 377990"/>
              <a:gd name="connsiteX1" fmla="*/ 247675 w 337036"/>
              <a:gd name="connsiteY1" fmla="*/ 155614 h 377990"/>
              <a:gd name="connsiteX2" fmla="*/ 314350 w 337036"/>
              <a:gd name="connsiteY2" fmla="*/ 196889 h 377990"/>
              <a:gd name="connsiteX3" fmla="*/ 282600 w 337036"/>
              <a:gd name="connsiteY3" fmla="*/ 314364 h 377990"/>
              <a:gd name="connsiteX4" fmla="*/ 320700 w 337036"/>
              <a:gd name="connsiteY4" fmla="*/ 241339 h 377990"/>
              <a:gd name="connsiteX5" fmla="*/ 257200 w 337036"/>
              <a:gd name="connsiteY5" fmla="*/ 377864 h 377990"/>
              <a:gd name="connsiteX6" fmla="*/ 336575 w 337036"/>
              <a:gd name="connsiteY6" fmla="*/ 212764 h 377990"/>
              <a:gd name="connsiteX7" fmla="*/ 212750 w 337036"/>
              <a:gd name="connsiteY7" fmla="*/ 73064 h 377990"/>
              <a:gd name="connsiteX8" fmla="*/ 231800 w 337036"/>
              <a:gd name="connsiteY8" fmla="*/ 139739 h 377990"/>
              <a:gd name="connsiteX9" fmla="*/ 25 w 337036"/>
              <a:gd name="connsiteY9" fmla="*/ 39 h 3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036" h="377990">
                <a:moveTo>
                  <a:pt x="25" y="39"/>
                </a:moveTo>
                <a:cubicBezTo>
                  <a:pt x="2671" y="2685"/>
                  <a:pt x="247675" y="155614"/>
                  <a:pt x="247675" y="155614"/>
                </a:cubicBezTo>
                <a:cubicBezTo>
                  <a:pt x="300063" y="188422"/>
                  <a:pt x="308529" y="170431"/>
                  <a:pt x="314350" y="196889"/>
                </a:cubicBezTo>
                <a:cubicBezTo>
                  <a:pt x="320171" y="223347"/>
                  <a:pt x="281542" y="306956"/>
                  <a:pt x="282600" y="314364"/>
                </a:cubicBezTo>
                <a:cubicBezTo>
                  <a:pt x="283658" y="321772"/>
                  <a:pt x="324933" y="230756"/>
                  <a:pt x="320700" y="241339"/>
                </a:cubicBezTo>
                <a:cubicBezTo>
                  <a:pt x="316467" y="251922"/>
                  <a:pt x="254554" y="382626"/>
                  <a:pt x="257200" y="377864"/>
                </a:cubicBezTo>
                <a:cubicBezTo>
                  <a:pt x="259846" y="373102"/>
                  <a:pt x="343983" y="263564"/>
                  <a:pt x="336575" y="212764"/>
                </a:cubicBezTo>
                <a:cubicBezTo>
                  <a:pt x="329167" y="161964"/>
                  <a:pt x="230212" y="85235"/>
                  <a:pt x="212750" y="73064"/>
                </a:cubicBezTo>
                <a:cubicBezTo>
                  <a:pt x="195288" y="60893"/>
                  <a:pt x="265667" y="150322"/>
                  <a:pt x="231800" y="139739"/>
                </a:cubicBezTo>
                <a:cubicBezTo>
                  <a:pt x="197933" y="129156"/>
                  <a:pt x="-2621" y="-2607"/>
                  <a:pt x="2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EF3B6E2D-EE68-4A64-8C31-9C5E16842593}"/>
              </a:ext>
            </a:extLst>
          </p:cNvPr>
          <p:cNvSpPr/>
          <p:nvPr/>
        </p:nvSpPr>
        <p:spPr>
          <a:xfrm>
            <a:off x="491952" y="8609126"/>
            <a:ext cx="1011966" cy="168980"/>
          </a:xfrm>
          <a:custGeom>
            <a:avLst/>
            <a:gdLst>
              <a:gd name="connsiteX0" fmla="*/ 173 w 1011966"/>
              <a:gd name="connsiteY0" fmla="*/ 7824 h 168980"/>
              <a:gd name="connsiteX1" fmla="*/ 222423 w 1011966"/>
              <a:gd name="connsiteY1" fmla="*/ 1474 h 168980"/>
              <a:gd name="connsiteX2" fmla="*/ 517698 w 1011966"/>
              <a:gd name="connsiteY2" fmla="*/ 30049 h 168980"/>
              <a:gd name="connsiteX3" fmla="*/ 419273 w 1011966"/>
              <a:gd name="connsiteY3" fmla="*/ 36399 h 168980"/>
              <a:gd name="connsiteX4" fmla="*/ 631998 w 1011966"/>
              <a:gd name="connsiteY4" fmla="*/ 166574 h 168980"/>
              <a:gd name="connsiteX5" fmla="*/ 555798 w 1011966"/>
              <a:gd name="connsiteY5" fmla="*/ 122124 h 168980"/>
              <a:gd name="connsiteX6" fmla="*/ 1003473 w 1011966"/>
              <a:gd name="connsiteY6" fmla="*/ 166574 h 168980"/>
              <a:gd name="connsiteX7" fmla="*/ 860598 w 1011966"/>
              <a:gd name="connsiteY7" fmla="*/ 163399 h 168980"/>
              <a:gd name="connsiteX8" fmla="*/ 381173 w 1011966"/>
              <a:gd name="connsiteY8" fmla="*/ 141174 h 168980"/>
              <a:gd name="connsiteX9" fmla="*/ 470073 w 1011966"/>
              <a:gd name="connsiteY9" fmla="*/ 153874 h 168980"/>
              <a:gd name="connsiteX10" fmla="*/ 257348 w 1011966"/>
              <a:gd name="connsiteY10" fmla="*/ 39574 h 168980"/>
              <a:gd name="connsiteX11" fmla="*/ 173 w 1011966"/>
              <a:gd name="connsiteY11" fmla="*/ 7824 h 1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966" h="168980">
                <a:moveTo>
                  <a:pt x="173" y="7824"/>
                </a:moveTo>
                <a:cubicBezTo>
                  <a:pt x="-5648" y="1474"/>
                  <a:pt x="136169" y="-2230"/>
                  <a:pt x="222423" y="1474"/>
                </a:cubicBezTo>
                <a:cubicBezTo>
                  <a:pt x="308677" y="5178"/>
                  <a:pt x="484890" y="24228"/>
                  <a:pt x="517698" y="30049"/>
                </a:cubicBezTo>
                <a:cubicBezTo>
                  <a:pt x="550506" y="35870"/>
                  <a:pt x="400223" y="13645"/>
                  <a:pt x="419273" y="36399"/>
                </a:cubicBezTo>
                <a:cubicBezTo>
                  <a:pt x="438323" y="59153"/>
                  <a:pt x="609244" y="152287"/>
                  <a:pt x="631998" y="166574"/>
                </a:cubicBezTo>
                <a:cubicBezTo>
                  <a:pt x="654752" y="180862"/>
                  <a:pt x="493886" y="122124"/>
                  <a:pt x="555798" y="122124"/>
                </a:cubicBezTo>
                <a:cubicBezTo>
                  <a:pt x="617710" y="122124"/>
                  <a:pt x="952673" y="159695"/>
                  <a:pt x="1003473" y="166574"/>
                </a:cubicBezTo>
                <a:cubicBezTo>
                  <a:pt x="1054273" y="173453"/>
                  <a:pt x="860598" y="163399"/>
                  <a:pt x="860598" y="163399"/>
                </a:cubicBezTo>
                <a:lnTo>
                  <a:pt x="381173" y="141174"/>
                </a:lnTo>
                <a:cubicBezTo>
                  <a:pt x="316086" y="139587"/>
                  <a:pt x="490711" y="170807"/>
                  <a:pt x="470073" y="153874"/>
                </a:cubicBezTo>
                <a:cubicBezTo>
                  <a:pt x="449436" y="136941"/>
                  <a:pt x="330902" y="62328"/>
                  <a:pt x="257348" y="39574"/>
                </a:cubicBezTo>
                <a:cubicBezTo>
                  <a:pt x="183794" y="16820"/>
                  <a:pt x="5994" y="14174"/>
                  <a:pt x="173" y="7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E01C48FF-EEA7-36F4-1C44-25943930FC25}"/>
              </a:ext>
            </a:extLst>
          </p:cNvPr>
          <p:cNvSpPr/>
          <p:nvPr/>
        </p:nvSpPr>
        <p:spPr>
          <a:xfrm>
            <a:off x="625959" y="8645224"/>
            <a:ext cx="1076037" cy="470206"/>
          </a:xfrm>
          <a:custGeom>
            <a:avLst/>
            <a:gdLst>
              <a:gd name="connsiteX0" fmla="*/ 18566 w 1076037"/>
              <a:gd name="connsiteY0" fmla="*/ 13001 h 470206"/>
              <a:gd name="connsiteX1" fmla="*/ 59841 w 1076037"/>
              <a:gd name="connsiteY1" fmla="*/ 54276 h 470206"/>
              <a:gd name="connsiteX2" fmla="*/ 415441 w 1076037"/>
              <a:gd name="connsiteY2" fmla="*/ 308276 h 470206"/>
              <a:gd name="connsiteX3" fmla="*/ 409091 w 1076037"/>
              <a:gd name="connsiteY3" fmla="*/ 311451 h 470206"/>
              <a:gd name="connsiteX4" fmla="*/ 764691 w 1076037"/>
              <a:gd name="connsiteY4" fmla="*/ 435276 h 470206"/>
              <a:gd name="connsiteX5" fmla="*/ 637691 w 1076037"/>
              <a:gd name="connsiteY5" fmla="*/ 428926 h 470206"/>
              <a:gd name="connsiteX6" fmla="*/ 945666 w 1076037"/>
              <a:gd name="connsiteY6" fmla="*/ 470201 h 470206"/>
              <a:gd name="connsiteX7" fmla="*/ 647216 w 1076037"/>
              <a:gd name="connsiteY7" fmla="*/ 425751 h 470206"/>
              <a:gd name="connsiteX8" fmla="*/ 1075841 w 1076037"/>
              <a:gd name="connsiteY8" fmla="*/ 441626 h 470206"/>
              <a:gd name="connsiteX9" fmla="*/ 698016 w 1076037"/>
              <a:gd name="connsiteY9" fmla="*/ 428926 h 470206"/>
              <a:gd name="connsiteX10" fmla="*/ 361466 w 1076037"/>
              <a:gd name="connsiteY10" fmla="*/ 225726 h 470206"/>
              <a:gd name="connsiteX11" fmla="*/ 517041 w 1076037"/>
              <a:gd name="connsiteY11" fmla="*/ 267001 h 470206"/>
              <a:gd name="connsiteX12" fmla="*/ 253516 w 1076037"/>
              <a:gd name="connsiteY12" fmla="*/ 225726 h 470206"/>
              <a:gd name="connsiteX13" fmla="*/ 18566 w 1076037"/>
              <a:gd name="connsiteY13" fmla="*/ 13001 h 47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6037" h="470206">
                <a:moveTo>
                  <a:pt x="18566" y="13001"/>
                </a:moveTo>
                <a:cubicBezTo>
                  <a:pt x="-13713" y="-15574"/>
                  <a:pt x="-6305" y="5064"/>
                  <a:pt x="59841" y="54276"/>
                </a:cubicBezTo>
                <a:cubicBezTo>
                  <a:pt x="125987" y="103488"/>
                  <a:pt x="357233" y="265414"/>
                  <a:pt x="415441" y="308276"/>
                </a:cubicBezTo>
                <a:cubicBezTo>
                  <a:pt x="473649" y="351138"/>
                  <a:pt x="350883" y="290284"/>
                  <a:pt x="409091" y="311451"/>
                </a:cubicBezTo>
                <a:cubicBezTo>
                  <a:pt x="467299" y="332618"/>
                  <a:pt x="726591" y="415697"/>
                  <a:pt x="764691" y="435276"/>
                </a:cubicBezTo>
                <a:cubicBezTo>
                  <a:pt x="802791" y="454855"/>
                  <a:pt x="607528" y="423105"/>
                  <a:pt x="637691" y="428926"/>
                </a:cubicBezTo>
                <a:cubicBezTo>
                  <a:pt x="667854" y="434747"/>
                  <a:pt x="944079" y="470730"/>
                  <a:pt x="945666" y="470201"/>
                </a:cubicBezTo>
                <a:cubicBezTo>
                  <a:pt x="947253" y="469672"/>
                  <a:pt x="625520" y="430513"/>
                  <a:pt x="647216" y="425751"/>
                </a:cubicBezTo>
                <a:cubicBezTo>
                  <a:pt x="668912" y="420989"/>
                  <a:pt x="1067374" y="441097"/>
                  <a:pt x="1075841" y="441626"/>
                </a:cubicBezTo>
                <a:cubicBezTo>
                  <a:pt x="1084308" y="442155"/>
                  <a:pt x="817078" y="464909"/>
                  <a:pt x="698016" y="428926"/>
                </a:cubicBezTo>
                <a:cubicBezTo>
                  <a:pt x="578954" y="392943"/>
                  <a:pt x="391629" y="252714"/>
                  <a:pt x="361466" y="225726"/>
                </a:cubicBezTo>
                <a:cubicBezTo>
                  <a:pt x="331304" y="198739"/>
                  <a:pt x="535033" y="267001"/>
                  <a:pt x="517041" y="267001"/>
                </a:cubicBezTo>
                <a:cubicBezTo>
                  <a:pt x="499049" y="267001"/>
                  <a:pt x="336066" y="263826"/>
                  <a:pt x="253516" y="225726"/>
                </a:cubicBezTo>
                <a:cubicBezTo>
                  <a:pt x="170966" y="187626"/>
                  <a:pt x="50845" y="41576"/>
                  <a:pt x="18566" y="13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D8EAEE8B-21EE-A2F7-E98A-C2D3AD9D433C}"/>
              </a:ext>
            </a:extLst>
          </p:cNvPr>
          <p:cNvSpPr/>
          <p:nvPr/>
        </p:nvSpPr>
        <p:spPr>
          <a:xfrm>
            <a:off x="639949" y="8682916"/>
            <a:ext cx="833415" cy="141151"/>
          </a:xfrm>
          <a:custGeom>
            <a:avLst/>
            <a:gdLst>
              <a:gd name="connsiteX0" fmla="*/ 4576 w 833415"/>
              <a:gd name="connsiteY0" fmla="*/ 709 h 141151"/>
              <a:gd name="connsiteX1" fmla="*/ 293501 w 833415"/>
              <a:gd name="connsiteY1" fmla="*/ 127709 h 141151"/>
              <a:gd name="connsiteX2" fmla="*/ 744351 w 833415"/>
              <a:gd name="connsiteY2" fmla="*/ 130884 h 141151"/>
              <a:gd name="connsiteX3" fmla="*/ 353826 w 833415"/>
              <a:gd name="connsiteY3" fmla="*/ 134059 h 141151"/>
              <a:gd name="connsiteX4" fmla="*/ 833251 w 833415"/>
              <a:gd name="connsiteY4" fmla="*/ 140409 h 141151"/>
              <a:gd name="connsiteX5" fmla="*/ 404626 w 833415"/>
              <a:gd name="connsiteY5" fmla="*/ 115009 h 141151"/>
              <a:gd name="connsiteX6" fmla="*/ 134751 w 833415"/>
              <a:gd name="connsiteY6" fmla="*/ 76909 h 141151"/>
              <a:gd name="connsiteX7" fmla="*/ 4576 w 833415"/>
              <a:gd name="connsiteY7" fmla="*/ 709 h 14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415" h="141151">
                <a:moveTo>
                  <a:pt x="4576" y="709"/>
                </a:moveTo>
                <a:cubicBezTo>
                  <a:pt x="31034" y="9176"/>
                  <a:pt x="170205" y="106013"/>
                  <a:pt x="293501" y="127709"/>
                </a:cubicBezTo>
                <a:cubicBezTo>
                  <a:pt x="416797" y="149405"/>
                  <a:pt x="734297" y="129826"/>
                  <a:pt x="744351" y="130884"/>
                </a:cubicBezTo>
                <a:cubicBezTo>
                  <a:pt x="754405" y="131942"/>
                  <a:pt x="339009" y="132472"/>
                  <a:pt x="353826" y="134059"/>
                </a:cubicBezTo>
                <a:cubicBezTo>
                  <a:pt x="368643" y="135646"/>
                  <a:pt x="824784" y="143584"/>
                  <a:pt x="833251" y="140409"/>
                </a:cubicBezTo>
                <a:cubicBezTo>
                  <a:pt x="841718" y="137234"/>
                  <a:pt x="521043" y="125592"/>
                  <a:pt x="404626" y="115009"/>
                </a:cubicBezTo>
                <a:cubicBezTo>
                  <a:pt x="288209" y="104426"/>
                  <a:pt x="197193" y="91726"/>
                  <a:pt x="134751" y="76909"/>
                </a:cubicBezTo>
                <a:cubicBezTo>
                  <a:pt x="72309" y="62092"/>
                  <a:pt x="-21882" y="-7758"/>
                  <a:pt x="4576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00EEAE00-71EB-00A0-B26E-7ED705B4FD32}"/>
              </a:ext>
            </a:extLst>
          </p:cNvPr>
          <p:cNvSpPr/>
          <p:nvPr/>
        </p:nvSpPr>
        <p:spPr>
          <a:xfrm>
            <a:off x="615724" y="8830964"/>
            <a:ext cx="890243" cy="28937"/>
          </a:xfrm>
          <a:custGeom>
            <a:avLst/>
            <a:gdLst>
              <a:gd name="connsiteX0" fmla="*/ 226 w 890243"/>
              <a:gd name="connsiteY0" fmla="*/ 1886 h 28937"/>
              <a:gd name="connsiteX1" fmla="*/ 743176 w 890243"/>
              <a:gd name="connsiteY1" fmla="*/ 27286 h 28937"/>
              <a:gd name="connsiteX2" fmla="*/ 886051 w 890243"/>
              <a:gd name="connsiteY2" fmla="*/ 24111 h 28937"/>
              <a:gd name="connsiteX3" fmla="*/ 666976 w 890243"/>
              <a:gd name="connsiteY3" fmla="*/ 5061 h 28937"/>
              <a:gd name="connsiteX4" fmla="*/ 226 w 890243"/>
              <a:gd name="connsiteY4" fmla="*/ 1886 h 2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243" h="28937">
                <a:moveTo>
                  <a:pt x="226" y="1886"/>
                </a:moveTo>
                <a:cubicBezTo>
                  <a:pt x="12926" y="5590"/>
                  <a:pt x="595539" y="23582"/>
                  <a:pt x="743176" y="27286"/>
                </a:cubicBezTo>
                <a:cubicBezTo>
                  <a:pt x="890813" y="30990"/>
                  <a:pt x="898751" y="27815"/>
                  <a:pt x="886051" y="24111"/>
                </a:cubicBezTo>
                <a:cubicBezTo>
                  <a:pt x="873351" y="20407"/>
                  <a:pt x="822022" y="9823"/>
                  <a:pt x="666976" y="5061"/>
                </a:cubicBezTo>
                <a:cubicBezTo>
                  <a:pt x="511930" y="299"/>
                  <a:pt x="-12474" y="-1818"/>
                  <a:pt x="226" y="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2F261A5D-FAB9-C1D9-A72D-19682F240F31}"/>
              </a:ext>
            </a:extLst>
          </p:cNvPr>
          <p:cNvSpPr/>
          <p:nvPr/>
        </p:nvSpPr>
        <p:spPr>
          <a:xfrm>
            <a:off x="599576" y="8019341"/>
            <a:ext cx="620138" cy="648453"/>
          </a:xfrm>
          <a:custGeom>
            <a:avLst/>
            <a:gdLst>
              <a:gd name="connsiteX0" fmla="*/ 619624 w 620138"/>
              <a:gd name="connsiteY0" fmla="*/ 709 h 648453"/>
              <a:gd name="connsiteX1" fmla="*/ 406899 w 620138"/>
              <a:gd name="connsiteY1" fmla="*/ 302334 h 648453"/>
              <a:gd name="connsiteX2" fmla="*/ 448174 w 620138"/>
              <a:gd name="connsiteY2" fmla="*/ 248359 h 648453"/>
              <a:gd name="connsiteX3" fmla="*/ 302124 w 620138"/>
              <a:gd name="connsiteY3" fmla="*/ 397584 h 648453"/>
              <a:gd name="connsiteX4" fmla="*/ 203699 w 620138"/>
              <a:gd name="connsiteY4" fmla="*/ 524584 h 648453"/>
              <a:gd name="connsiteX5" fmla="*/ 292599 w 620138"/>
              <a:gd name="connsiteY5" fmla="*/ 464259 h 648453"/>
              <a:gd name="connsiteX6" fmla="*/ 499 w 620138"/>
              <a:gd name="connsiteY6" fmla="*/ 648409 h 648453"/>
              <a:gd name="connsiteX7" fmla="*/ 232274 w 620138"/>
              <a:gd name="connsiteY7" fmla="*/ 445209 h 648453"/>
              <a:gd name="connsiteX8" fmla="*/ 587874 w 620138"/>
              <a:gd name="connsiteY8" fmla="*/ 181684 h 648453"/>
              <a:gd name="connsiteX9" fmla="*/ 470399 w 620138"/>
              <a:gd name="connsiteY9" fmla="*/ 216609 h 648453"/>
              <a:gd name="connsiteX10" fmla="*/ 619624 w 620138"/>
              <a:gd name="connsiteY10" fmla="*/ 709 h 64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138" h="648453">
                <a:moveTo>
                  <a:pt x="619624" y="709"/>
                </a:moveTo>
                <a:cubicBezTo>
                  <a:pt x="609041" y="14997"/>
                  <a:pt x="435474" y="261059"/>
                  <a:pt x="406899" y="302334"/>
                </a:cubicBezTo>
                <a:cubicBezTo>
                  <a:pt x="378324" y="343609"/>
                  <a:pt x="465636" y="232484"/>
                  <a:pt x="448174" y="248359"/>
                </a:cubicBezTo>
                <a:cubicBezTo>
                  <a:pt x="430712" y="264234"/>
                  <a:pt x="342870" y="351547"/>
                  <a:pt x="302124" y="397584"/>
                </a:cubicBezTo>
                <a:cubicBezTo>
                  <a:pt x="261378" y="443621"/>
                  <a:pt x="205286" y="513472"/>
                  <a:pt x="203699" y="524584"/>
                </a:cubicBezTo>
                <a:cubicBezTo>
                  <a:pt x="202112" y="535696"/>
                  <a:pt x="326466" y="443622"/>
                  <a:pt x="292599" y="464259"/>
                </a:cubicBezTo>
                <a:cubicBezTo>
                  <a:pt x="258732" y="484897"/>
                  <a:pt x="10553" y="651584"/>
                  <a:pt x="499" y="648409"/>
                </a:cubicBezTo>
                <a:cubicBezTo>
                  <a:pt x="-9555" y="645234"/>
                  <a:pt x="134378" y="522997"/>
                  <a:pt x="232274" y="445209"/>
                </a:cubicBezTo>
                <a:cubicBezTo>
                  <a:pt x="330170" y="367421"/>
                  <a:pt x="548187" y="219784"/>
                  <a:pt x="587874" y="181684"/>
                </a:cubicBezTo>
                <a:cubicBezTo>
                  <a:pt x="627561" y="143584"/>
                  <a:pt x="466695" y="240951"/>
                  <a:pt x="470399" y="216609"/>
                </a:cubicBezTo>
                <a:cubicBezTo>
                  <a:pt x="474103" y="192267"/>
                  <a:pt x="630207" y="-13579"/>
                  <a:pt x="619624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CD8320FE-4C61-0483-71FD-9182AAC38B58}"/>
              </a:ext>
            </a:extLst>
          </p:cNvPr>
          <p:cNvSpPr/>
          <p:nvPr/>
        </p:nvSpPr>
        <p:spPr>
          <a:xfrm>
            <a:off x="1035034" y="5044527"/>
            <a:ext cx="93070" cy="826163"/>
          </a:xfrm>
          <a:custGeom>
            <a:avLst/>
            <a:gdLst>
              <a:gd name="connsiteX0" fmla="*/ 92091 w 93070"/>
              <a:gd name="connsiteY0" fmla="*/ 548 h 826163"/>
              <a:gd name="connsiteX1" fmla="*/ 28591 w 93070"/>
              <a:gd name="connsiteY1" fmla="*/ 457748 h 826163"/>
              <a:gd name="connsiteX2" fmla="*/ 53991 w 93070"/>
              <a:gd name="connsiteY2" fmla="*/ 419648 h 826163"/>
              <a:gd name="connsiteX3" fmla="*/ 16 w 93070"/>
              <a:gd name="connsiteY3" fmla="*/ 826048 h 826163"/>
              <a:gd name="connsiteX4" fmla="*/ 60341 w 93070"/>
              <a:gd name="connsiteY4" fmla="*/ 375198 h 826163"/>
              <a:gd name="connsiteX5" fmla="*/ 92091 w 93070"/>
              <a:gd name="connsiteY5" fmla="*/ 548 h 82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70" h="826163">
                <a:moveTo>
                  <a:pt x="92091" y="548"/>
                </a:moveTo>
                <a:cubicBezTo>
                  <a:pt x="86799" y="14306"/>
                  <a:pt x="34941" y="387898"/>
                  <a:pt x="28591" y="457748"/>
                </a:cubicBezTo>
                <a:cubicBezTo>
                  <a:pt x="22241" y="527598"/>
                  <a:pt x="58753" y="358265"/>
                  <a:pt x="53991" y="419648"/>
                </a:cubicBezTo>
                <a:cubicBezTo>
                  <a:pt x="49229" y="481031"/>
                  <a:pt x="-1042" y="833456"/>
                  <a:pt x="16" y="826048"/>
                </a:cubicBezTo>
                <a:cubicBezTo>
                  <a:pt x="1074" y="818640"/>
                  <a:pt x="40233" y="515427"/>
                  <a:pt x="60341" y="375198"/>
                </a:cubicBezTo>
                <a:cubicBezTo>
                  <a:pt x="80449" y="234969"/>
                  <a:pt x="97383" y="-13210"/>
                  <a:pt x="92091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654A633E-5E88-BB77-3183-EBD94457048C}"/>
              </a:ext>
            </a:extLst>
          </p:cNvPr>
          <p:cNvSpPr/>
          <p:nvPr/>
        </p:nvSpPr>
        <p:spPr>
          <a:xfrm>
            <a:off x="879476" y="5365721"/>
            <a:ext cx="154685" cy="1251668"/>
          </a:xfrm>
          <a:custGeom>
            <a:avLst/>
            <a:gdLst>
              <a:gd name="connsiteX0" fmla="*/ 149224 w 154685"/>
              <a:gd name="connsiteY0" fmla="*/ 34954 h 1251668"/>
              <a:gd name="connsiteX1" fmla="*/ 88899 w 154685"/>
              <a:gd name="connsiteY1" fmla="*/ 549304 h 1251668"/>
              <a:gd name="connsiteX2" fmla="*/ 85724 w 154685"/>
              <a:gd name="connsiteY2" fmla="*/ 527079 h 1251668"/>
              <a:gd name="connsiteX3" fmla="*/ 60324 w 154685"/>
              <a:gd name="connsiteY3" fmla="*/ 930304 h 1251668"/>
              <a:gd name="connsiteX4" fmla="*/ 53974 w 154685"/>
              <a:gd name="connsiteY4" fmla="*/ 892204 h 1251668"/>
              <a:gd name="connsiteX5" fmla="*/ 6349 w 154685"/>
              <a:gd name="connsiteY5" fmla="*/ 1247804 h 1251668"/>
              <a:gd name="connsiteX6" fmla="*/ 9524 w 154685"/>
              <a:gd name="connsiteY6" fmla="*/ 1038254 h 1251668"/>
              <a:gd name="connsiteX7" fmla="*/ 88899 w 154685"/>
              <a:gd name="connsiteY7" fmla="*/ 403254 h 1251668"/>
              <a:gd name="connsiteX8" fmla="*/ 142874 w 154685"/>
              <a:gd name="connsiteY8" fmla="*/ 85754 h 1251668"/>
              <a:gd name="connsiteX9" fmla="*/ 149224 w 154685"/>
              <a:gd name="connsiteY9" fmla="*/ 34954 h 12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685" h="1251668">
                <a:moveTo>
                  <a:pt x="149224" y="34954"/>
                </a:moveTo>
                <a:cubicBezTo>
                  <a:pt x="140228" y="112212"/>
                  <a:pt x="99482" y="467283"/>
                  <a:pt x="88899" y="549304"/>
                </a:cubicBezTo>
                <a:cubicBezTo>
                  <a:pt x="78316" y="631325"/>
                  <a:pt x="90486" y="463579"/>
                  <a:pt x="85724" y="527079"/>
                </a:cubicBezTo>
                <a:cubicBezTo>
                  <a:pt x="80962" y="590579"/>
                  <a:pt x="65616" y="869450"/>
                  <a:pt x="60324" y="930304"/>
                </a:cubicBezTo>
                <a:cubicBezTo>
                  <a:pt x="55032" y="991158"/>
                  <a:pt x="62970" y="839287"/>
                  <a:pt x="53974" y="892204"/>
                </a:cubicBezTo>
                <a:cubicBezTo>
                  <a:pt x="44978" y="945121"/>
                  <a:pt x="13757" y="1223462"/>
                  <a:pt x="6349" y="1247804"/>
                </a:cubicBezTo>
                <a:cubicBezTo>
                  <a:pt x="-1059" y="1272146"/>
                  <a:pt x="-4234" y="1179012"/>
                  <a:pt x="9524" y="1038254"/>
                </a:cubicBezTo>
                <a:cubicBezTo>
                  <a:pt x="23282" y="897496"/>
                  <a:pt x="66674" y="562004"/>
                  <a:pt x="88899" y="403254"/>
                </a:cubicBezTo>
                <a:cubicBezTo>
                  <a:pt x="111124" y="244504"/>
                  <a:pt x="129645" y="147666"/>
                  <a:pt x="142874" y="85754"/>
                </a:cubicBezTo>
                <a:cubicBezTo>
                  <a:pt x="156103" y="23842"/>
                  <a:pt x="158220" y="-42304"/>
                  <a:pt x="149224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0C6527F3-5BCF-1E9D-D2F5-5D10CCD51231}"/>
              </a:ext>
            </a:extLst>
          </p:cNvPr>
          <p:cNvSpPr/>
          <p:nvPr/>
        </p:nvSpPr>
        <p:spPr>
          <a:xfrm>
            <a:off x="729157" y="6629411"/>
            <a:ext cx="157221" cy="962370"/>
          </a:xfrm>
          <a:custGeom>
            <a:avLst/>
            <a:gdLst>
              <a:gd name="connsiteX0" fmla="*/ 156668 w 157221"/>
              <a:gd name="connsiteY0" fmla="*/ 3164 h 962370"/>
              <a:gd name="connsiteX1" fmla="*/ 45543 w 157221"/>
              <a:gd name="connsiteY1" fmla="*/ 542914 h 962370"/>
              <a:gd name="connsiteX2" fmla="*/ 39193 w 157221"/>
              <a:gd name="connsiteY2" fmla="*/ 469889 h 962370"/>
              <a:gd name="connsiteX3" fmla="*/ 13793 w 157221"/>
              <a:gd name="connsiteY3" fmla="*/ 647689 h 962370"/>
              <a:gd name="connsiteX4" fmla="*/ 20143 w 157221"/>
              <a:gd name="connsiteY4" fmla="*/ 958839 h 962370"/>
              <a:gd name="connsiteX5" fmla="*/ 1093 w 157221"/>
              <a:gd name="connsiteY5" fmla="*/ 787389 h 962370"/>
              <a:gd name="connsiteX6" fmla="*/ 58243 w 157221"/>
              <a:gd name="connsiteY6" fmla="*/ 365114 h 962370"/>
              <a:gd name="connsiteX7" fmla="*/ 109043 w 157221"/>
              <a:gd name="connsiteY7" fmla="*/ 79364 h 962370"/>
              <a:gd name="connsiteX8" fmla="*/ 89993 w 157221"/>
              <a:gd name="connsiteY8" fmla="*/ 307964 h 962370"/>
              <a:gd name="connsiteX9" fmla="*/ 156668 w 157221"/>
              <a:gd name="connsiteY9" fmla="*/ 3164 h 96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21" h="962370">
                <a:moveTo>
                  <a:pt x="156668" y="3164"/>
                </a:moveTo>
                <a:cubicBezTo>
                  <a:pt x="149260" y="42322"/>
                  <a:pt x="65122" y="465127"/>
                  <a:pt x="45543" y="542914"/>
                </a:cubicBezTo>
                <a:cubicBezTo>
                  <a:pt x="25964" y="620702"/>
                  <a:pt x="44485" y="452427"/>
                  <a:pt x="39193" y="469889"/>
                </a:cubicBezTo>
                <a:cubicBezTo>
                  <a:pt x="33901" y="487351"/>
                  <a:pt x="16968" y="566197"/>
                  <a:pt x="13793" y="647689"/>
                </a:cubicBezTo>
                <a:cubicBezTo>
                  <a:pt x="10618" y="729181"/>
                  <a:pt x="22260" y="935556"/>
                  <a:pt x="20143" y="958839"/>
                </a:cubicBezTo>
                <a:cubicBezTo>
                  <a:pt x="18026" y="982122"/>
                  <a:pt x="-5257" y="886343"/>
                  <a:pt x="1093" y="787389"/>
                </a:cubicBezTo>
                <a:cubicBezTo>
                  <a:pt x="7443" y="688435"/>
                  <a:pt x="40251" y="483118"/>
                  <a:pt x="58243" y="365114"/>
                </a:cubicBezTo>
                <a:cubicBezTo>
                  <a:pt x="76235" y="247110"/>
                  <a:pt x="103751" y="88889"/>
                  <a:pt x="109043" y="79364"/>
                </a:cubicBezTo>
                <a:cubicBezTo>
                  <a:pt x="114335" y="69839"/>
                  <a:pt x="85231" y="314843"/>
                  <a:pt x="89993" y="307964"/>
                </a:cubicBezTo>
                <a:cubicBezTo>
                  <a:pt x="94755" y="301085"/>
                  <a:pt x="164076" y="-35994"/>
                  <a:pt x="156668" y="3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CC4EBC1D-7F52-823F-78F6-67862F22EF88}"/>
              </a:ext>
            </a:extLst>
          </p:cNvPr>
          <p:cNvSpPr/>
          <p:nvPr/>
        </p:nvSpPr>
        <p:spPr>
          <a:xfrm>
            <a:off x="748888" y="7489011"/>
            <a:ext cx="522681" cy="470818"/>
          </a:xfrm>
          <a:custGeom>
            <a:avLst/>
            <a:gdLst>
              <a:gd name="connsiteX0" fmla="*/ 412 w 522681"/>
              <a:gd name="connsiteY0" fmla="*/ 814 h 470818"/>
              <a:gd name="connsiteX1" fmla="*/ 225837 w 522681"/>
              <a:gd name="connsiteY1" fmla="*/ 375464 h 470818"/>
              <a:gd name="connsiteX2" fmla="*/ 175037 w 522681"/>
              <a:gd name="connsiteY2" fmla="*/ 334189 h 470818"/>
              <a:gd name="connsiteX3" fmla="*/ 295687 w 522681"/>
              <a:gd name="connsiteY3" fmla="*/ 448489 h 470818"/>
              <a:gd name="connsiteX4" fmla="*/ 200437 w 522681"/>
              <a:gd name="connsiteY4" fmla="*/ 432614 h 470818"/>
              <a:gd name="connsiteX5" fmla="*/ 514762 w 522681"/>
              <a:gd name="connsiteY5" fmla="*/ 467539 h 470818"/>
              <a:gd name="connsiteX6" fmla="*/ 409987 w 522681"/>
              <a:gd name="connsiteY6" fmla="*/ 467539 h 470818"/>
              <a:gd name="connsiteX7" fmla="*/ 209962 w 522681"/>
              <a:gd name="connsiteY7" fmla="*/ 451664 h 470818"/>
              <a:gd name="connsiteX8" fmla="*/ 235362 w 522681"/>
              <a:gd name="connsiteY8" fmla="*/ 435789 h 470818"/>
              <a:gd name="connsiteX9" fmla="*/ 143287 w 522681"/>
              <a:gd name="connsiteY9" fmla="*/ 251639 h 470818"/>
              <a:gd name="connsiteX10" fmla="*/ 168687 w 522681"/>
              <a:gd name="connsiteY10" fmla="*/ 273864 h 470818"/>
              <a:gd name="connsiteX11" fmla="*/ 412 w 522681"/>
              <a:gd name="connsiteY11" fmla="*/ 814 h 47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681" h="470818">
                <a:moveTo>
                  <a:pt x="412" y="814"/>
                </a:moveTo>
                <a:cubicBezTo>
                  <a:pt x="9937" y="17747"/>
                  <a:pt x="196733" y="319902"/>
                  <a:pt x="225837" y="375464"/>
                </a:cubicBezTo>
                <a:cubicBezTo>
                  <a:pt x="254941" y="431027"/>
                  <a:pt x="163395" y="322018"/>
                  <a:pt x="175037" y="334189"/>
                </a:cubicBezTo>
                <a:cubicBezTo>
                  <a:pt x="186679" y="346360"/>
                  <a:pt x="291454" y="432085"/>
                  <a:pt x="295687" y="448489"/>
                </a:cubicBezTo>
                <a:cubicBezTo>
                  <a:pt x="299920" y="464893"/>
                  <a:pt x="163925" y="429439"/>
                  <a:pt x="200437" y="432614"/>
                </a:cubicBezTo>
                <a:cubicBezTo>
                  <a:pt x="236949" y="435789"/>
                  <a:pt x="479837" y="461718"/>
                  <a:pt x="514762" y="467539"/>
                </a:cubicBezTo>
                <a:cubicBezTo>
                  <a:pt x="549687" y="473360"/>
                  <a:pt x="460787" y="470185"/>
                  <a:pt x="409987" y="467539"/>
                </a:cubicBezTo>
                <a:cubicBezTo>
                  <a:pt x="359187" y="464893"/>
                  <a:pt x="239066" y="456956"/>
                  <a:pt x="209962" y="451664"/>
                </a:cubicBezTo>
                <a:cubicBezTo>
                  <a:pt x="180858" y="446372"/>
                  <a:pt x="246474" y="469126"/>
                  <a:pt x="235362" y="435789"/>
                </a:cubicBezTo>
                <a:cubicBezTo>
                  <a:pt x="224250" y="402452"/>
                  <a:pt x="154399" y="278626"/>
                  <a:pt x="143287" y="251639"/>
                </a:cubicBezTo>
                <a:cubicBezTo>
                  <a:pt x="132175" y="224652"/>
                  <a:pt x="188266" y="311435"/>
                  <a:pt x="168687" y="273864"/>
                </a:cubicBezTo>
                <a:cubicBezTo>
                  <a:pt x="149108" y="236293"/>
                  <a:pt x="-9113" y="-16119"/>
                  <a:pt x="412" y="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B3B4710B-E1D2-4FA3-CEDC-BD5278FBFB2B}"/>
              </a:ext>
            </a:extLst>
          </p:cNvPr>
          <p:cNvSpPr/>
          <p:nvPr/>
        </p:nvSpPr>
        <p:spPr>
          <a:xfrm>
            <a:off x="780218" y="7188184"/>
            <a:ext cx="42471" cy="470367"/>
          </a:xfrm>
          <a:custGeom>
            <a:avLst/>
            <a:gdLst>
              <a:gd name="connsiteX0" fmla="*/ 19882 w 42471"/>
              <a:gd name="connsiteY0" fmla="*/ 16 h 470367"/>
              <a:gd name="connsiteX1" fmla="*/ 23057 w 42471"/>
              <a:gd name="connsiteY1" fmla="*/ 273066 h 470367"/>
              <a:gd name="connsiteX2" fmla="*/ 42107 w 42471"/>
              <a:gd name="connsiteY2" fmla="*/ 469916 h 470367"/>
              <a:gd name="connsiteX3" fmla="*/ 4007 w 42471"/>
              <a:gd name="connsiteY3" fmla="*/ 219091 h 470367"/>
              <a:gd name="connsiteX4" fmla="*/ 4007 w 42471"/>
              <a:gd name="connsiteY4" fmla="*/ 285766 h 470367"/>
              <a:gd name="connsiteX5" fmla="*/ 19882 w 42471"/>
              <a:gd name="connsiteY5" fmla="*/ 16 h 47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71" h="470367">
                <a:moveTo>
                  <a:pt x="19882" y="16"/>
                </a:moveTo>
                <a:cubicBezTo>
                  <a:pt x="23057" y="-2101"/>
                  <a:pt x="19353" y="194749"/>
                  <a:pt x="23057" y="273066"/>
                </a:cubicBezTo>
                <a:cubicBezTo>
                  <a:pt x="26761" y="351383"/>
                  <a:pt x="45282" y="478912"/>
                  <a:pt x="42107" y="469916"/>
                </a:cubicBezTo>
                <a:cubicBezTo>
                  <a:pt x="38932" y="460920"/>
                  <a:pt x="10357" y="249783"/>
                  <a:pt x="4007" y="219091"/>
                </a:cubicBezTo>
                <a:cubicBezTo>
                  <a:pt x="-2343" y="188399"/>
                  <a:pt x="-226" y="327041"/>
                  <a:pt x="4007" y="285766"/>
                </a:cubicBezTo>
                <a:cubicBezTo>
                  <a:pt x="8240" y="244491"/>
                  <a:pt x="16707" y="2133"/>
                  <a:pt x="1988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D8169748-D291-4A02-300E-A62728F906CD}"/>
              </a:ext>
            </a:extLst>
          </p:cNvPr>
          <p:cNvSpPr/>
          <p:nvPr/>
        </p:nvSpPr>
        <p:spPr>
          <a:xfrm>
            <a:off x="706532" y="7523831"/>
            <a:ext cx="374563" cy="633849"/>
          </a:xfrm>
          <a:custGeom>
            <a:avLst/>
            <a:gdLst>
              <a:gd name="connsiteX0" fmla="*/ 1493 w 374563"/>
              <a:gd name="connsiteY0" fmla="*/ 10444 h 633849"/>
              <a:gd name="connsiteX1" fmla="*/ 49118 w 374563"/>
              <a:gd name="connsiteY1" fmla="*/ 54894 h 633849"/>
              <a:gd name="connsiteX2" fmla="*/ 163418 w 374563"/>
              <a:gd name="connsiteY2" fmla="*/ 305719 h 633849"/>
              <a:gd name="connsiteX3" fmla="*/ 138018 w 374563"/>
              <a:gd name="connsiteY3" fmla="*/ 302544 h 633849"/>
              <a:gd name="connsiteX4" fmla="*/ 220568 w 374563"/>
              <a:gd name="connsiteY4" fmla="*/ 499394 h 633849"/>
              <a:gd name="connsiteX5" fmla="*/ 191993 w 374563"/>
              <a:gd name="connsiteY5" fmla="*/ 445419 h 633849"/>
              <a:gd name="connsiteX6" fmla="*/ 372968 w 374563"/>
              <a:gd name="connsiteY6" fmla="*/ 632744 h 633849"/>
              <a:gd name="connsiteX7" fmla="*/ 277718 w 374563"/>
              <a:gd name="connsiteY7" fmla="*/ 518444 h 633849"/>
              <a:gd name="connsiteX8" fmla="*/ 230093 w 374563"/>
              <a:gd name="connsiteY8" fmla="*/ 423194 h 633849"/>
              <a:gd name="connsiteX9" fmla="*/ 341218 w 374563"/>
              <a:gd name="connsiteY9" fmla="*/ 521619 h 633849"/>
              <a:gd name="connsiteX10" fmla="*/ 182468 w 374563"/>
              <a:gd name="connsiteY10" fmla="*/ 242219 h 633849"/>
              <a:gd name="connsiteX11" fmla="*/ 249143 w 374563"/>
              <a:gd name="connsiteY11" fmla="*/ 480344 h 633849"/>
              <a:gd name="connsiteX12" fmla="*/ 160243 w 374563"/>
              <a:gd name="connsiteY12" fmla="*/ 312069 h 633849"/>
              <a:gd name="connsiteX13" fmla="*/ 99918 w 374563"/>
              <a:gd name="connsiteY13" fmla="*/ 200944 h 633849"/>
              <a:gd name="connsiteX14" fmla="*/ 1493 w 374563"/>
              <a:gd name="connsiteY14" fmla="*/ 10444 h 6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563" h="633849">
                <a:moveTo>
                  <a:pt x="1493" y="10444"/>
                </a:moveTo>
                <a:cubicBezTo>
                  <a:pt x="-6974" y="-13898"/>
                  <a:pt x="22131" y="5682"/>
                  <a:pt x="49118" y="54894"/>
                </a:cubicBezTo>
                <a:cubicBezTo>
                  <a:pt x="76105" y="104106"/>
                  <a:pt x="148601" y="264444"/>
                  <a:pt x="163418" y="305719"/>
                </a:cubicBezTo>
                <a:cubicBezTo>
                  <a:pt x="178235" y="346994"/>
                  <a:pt x="128493" y="270265"/>
                  <a:pt x="138018" y="302544"/>
                </a:cubicBezTo>
                <a:cubicBezTo>
                  <a:pt x="147543" y="334823"/>
                  <a:pt x="211572" y="475582"/>
                  <a:pt x="220568" y="499394"/>
                </a:cubicBezTo>
                <a:cubicBezTo>
                  <a:pt x="229564" y="523206"/>
                  <a:pt x="166593" y="423194"/>
                  <a:pt x="191993" y="445419"/>
                </a:cubicBezTo>
                <a:cubicBezTo>
                  <a:pt x="217393" y="467644"/>
                  <a:pt x="358681" y="620573"/>
                  <a:pt x="372968" y="632744"/>
                </a:cubicBezTo>
                <a:cubicBezTo>
                  <a:pt x="387255" y="644915"/>
                  <a:pt x="301530" y="553369"/>
                  <a:pt x="277718" y="518444"/>
                </a:cubicBezTo>
                <a:cubicBezTo>
                  <a:pt x="253906" y="483519"/>
                  <a:pt x="219510" y="422665"/>
                  <a:pt x="230093" y="423194"/>
                </a:cubicBezTo>
                <a:cubicBezTo>
                  <a:pt x="240676" y="423723"/>
                  <a:pt x="349156" y="551782"/>
                  <a:pt x="341218" y="521619"/>
                </a:cubicBezTo>
                <a:cubicBezTo>
                  <a:pt x="333280" y="491456"/>
                  <a:pt x="197814" y="249098"/>
                  <a:pt x="182468" y="242219"/>
                </a:cubicBezTo>
                <a:cubicBezTo>
                  <a:pt x="167122" y="235340"/>
                  <a:pt x="252847" y="468702"/>
                  <a:pt x="249143" y="480344"/>
                </a:cubicBezTo>
                <a:cubicBezTo>
                  <a:pt x="245439" y="491986"/>
                  <a:pt x="185114" y="358636"/>
                  <a:pt x="160243" y="312069"/>
                </a:cubicBezTo>
                <a:cubicBezTo>
                  <a:pt x="135372" y="265502"/>
                  <a:pt x="119497" y="248040"/>
                  <a:pt x="99918" y="200944"/>
                </a:cubicBezTo>
                <a:cubicBezTo>
                  <a:pt x="80339" y="153848"/>
                  <a:pt x="9960" y="34786"/>
                  <a:pt x="1493" y="10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C446759F-1BF5-80DC-1056-C9ABD669AB8A}"/>
              </a:ext>
            </a:extLst>
          </p:cNvPr>
          <p:cNvSpPr/>
          <p:nvPr/>
        </p:nvSpPr>
        <p:spPr>
          <a:xfrm>
            <a:off x="1018805" y="7337193"/>
            <a:ext cx="685075" cy="524908"/>
          </a:xfrm>
          <a:custGeom>
            <a:avLst/>
            <a:gdLst>
              <a:gd name="connsiteX0" fmla="*/ 86095 w 685075"/>
              <a:gd name="connsiteY0" fmla="*/ 444732 h 524908"/>
              <a:gd name="connsiteX1" fmla="*/ 457570 w 685075"/>
              <a:gd name="connsiteY1" fmla="*/ 279632 h 524908"/>
              <a:gd name="connsiteX2" fmla="*/ 619495 w 685075"/>
              <a:gd name="connsiteY2" fmla="*/ 139932 h 524908"/>
              <a:gd name="connsiteX3" fmla="*/ 546470 w 685075"/>
              <a:gd name="connsiteY3" fmla="*/ 232 h 524908"/>
              <a:gd name="connsiteX4" fmla="*/ 682995 w 685075"/>
              <a:gd name="connsiteY4" fmla="*/ 111357 h 524908"/>
              <a:gd name="connsiteX5" fmla="*/ 419470 w 685075"/>
              <a:gd name="connsiteY5" fmla="*/ 279632 h 524908"/>
              <a:gd name="connsiteX6" fmla="*/ 581395 w 685075"/>
              <a:gd name="connsiteY6" fmla="*/ 222482 h 524908"/>
              <a:gd name="connsiteX7" fmla="*/ 422645 w 685075"/>
              <a:gd name="connsiteY7" fmla="*/ 387582 h 524908"/>
              <a:gd name="connsiteX8" fmla="*/ 181345 w 685075"/>
              <a:gd name="connsiteY8" fmla="*/ 524107 h 524908"/>
              <a:gd name="connsiteX9" fmla="*/ 486145 w 685075"/>
              <a:gd name="connsiteY9" fmla="*/ 324082 h 524908"/>
              <a:gd name="connsiteX10" fmla="*/ 200395 w 685075"/>
              <a:gd name="connsiteY10" fmla="*/ 422507 h 524908"/>
              <a:gd name="connsiteX11" fmla="*/ 370 w 685075"/>
              <a:gd name="connsiteY11" fmla="*/ 441557 h 524908"/>
              <a:gd name="connsiteX12" fmla="*/ 149595 w 685075"/>
              <a:gd name="connsiteY12" fmla="*/ 390757 h 524908"/>
              <a:gd name="connsiteX13" fmla="*/ 86095 w 685075"/>
              <a:gd name="connsiteY13" fmla="*/ 444732 h 52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075" h="524908">
                <a:moveTo>
                  <a:pt x="86095" y="444732"/>
                </a:moveTo>
                <a:cubicBezTo>
                  <a:pt x="137424" y="426211"/>
                  <a:pt x="368670" y="330432"/>
                  <a:pt x="457570" y="279632"/>
                </a:cubicBezTo>
                <a:cubicBezTo>
                  <a:pt x="546470" y="228832"/>
                  <a:pt x="604678" y="186499"/>
                  <a:pt x="619495" y="139932"/>
                </a:cubicBezTo>
                <a:cubicBezTo>
                  <a:pt x="634312" y="93365"/>
                  <a:pt x="535887" y="4994"/>
                  <a:pt x="546470" y="232"/>
                </a:cubicBezTo>
                <a:cubicBezTo>
                  <a:pt x="557053" y="-4531"/>
                  <a:pt x="704162" y="64790"/>
                  <a:pt x="682995" y="111357"/>
                </a:cubicBezTo>
                <a:cubicBezTo>
                  <a:pt x="661828" y="157924"/>
                  <a:pt x="436403" y="261111"/>
                  <a:pt x="419470" y="279632"/>
                </a:cubicBezTo>
                <a:cubicBezTo>
                  <a:pt x="402537" y="298153"/>
                  <a:pt x="580866" y="204490"/>
                  <a:pt x="581395" y="222482"/>
                </a:cubicBezTo>
                <a:cubicBezTo>
                  <a:pt x="581924" y="240474"/>
                  <a:pt x="489320" y="337311"/>
                  <a:pt x="422645" y="387582"/>
                </a:cubicBezTo>
                <a:cubicBezTo>
                  <a:pt x="355970" y="437853"/>
                  <a:pt x="170762" y="534690"/>
                  <a:pt x="181345" y="524107"/>
                </a:cubicBezTo>
                <a:cubicBezTo>
                  <a:pt x="191928" y="513524"/>
                  <a:pt x="482970" y="341015"/>
                  <a:pt x="486145" y="324082"/>
                </a:cubicBezTo>
                <a:cubicBezTo>
                  <a:pt x="489320" y="307149"/>
                  <a:pt x="281357" y="402928"/>
                  <a:pt x="200395" y="422507"/>
                </a:cubicBezTo>
                <a:cubicBezTo>
                  <a:pt x="119433" y="442086"/>
                  <a:pt x="8837" y="446849"/>
                  <a:pt x="370" y="441557"/>
                </a:cubicBezTo>
                <a:cubicBezTo>
                  <a:pt x="-8097" y="436265"/>
                  <a:pt x="131074" y="394461"/>
                  <a:pt x="149595" y="390757"/>
                </a:cubicBezTo>
                <a:cubicBezTo>
                  <a:pt x="168116" y="387053"/>
                  <a:pt x="34766" y="463253"/>
                  <a:pt x="86095" y="444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6BB88319-0F21-98AB-6343-5C15EB702D09}"/>
              </a:ext>
            </a:extLst>
          </p:cNvPr>
          <p:cNvSpPr/>
          <p:nvPr/>
        </p:nvSpPr>
        <p:spPr>
          <a:xfrm>
            <a:off x="1636307" y="4019447"/>
            <a:ext cx="564966" cy="505101"/>
          </a:xfrm>
          <a:custGeom>
            <a:avLst/>
            <a:gdLst>
              <a:gd name="connsiteX0" fmla="*/ 563968 w 564966"/>
              <a:gd name="connsiteY0" fmla="*/ 103 h 505101"/>
              <a:gd name="connsiteX1" fmla="*/ 8343 w 564966"/>
              <a:gd name="connsiteY1" fmla="*/ 66778 h 505101"/>
              <a:gd name="connsiteX2" fmla="*/ 227418 w 564966"/>
              <a:gd name="connsiteY2" fmla="*/ 50903 h 505101"/>
              <a:gd name="connsiteX3" fmla="*/ 195668 w 564966"/>
              <a:gd name="connsiteY3" fmla="*/ 196953 h 505101"/>
              <a:gd name="connsiteX4" fmla="*/ 265518 w 564966"/>
              <a:gd name="connsiteY4" fmla="*/ 181078 h 505101"/>
              <a:gd name="connsiteX5" fmla="*/ 243293 w 564966"/>
              <a:gd name="connsiteY5" fmla="*/ 241403 h 505101"/>
              <a:gd name="connsiteX6" fmla="*/ 163918 w 564966"/>
              <a:gd name="connsiteY6" fmla="*/ 212828 h 505101"/>
              <a:gd name="connsiteX7" fmla="*/ 221068 w 564966"/>
              <a:gd name="connsiteY7" fmla="*/ 269978 h 505101"/>
              <a:gd name="connsiteX8" fmla="*/ 167093 w 564966"/>
              <a:gd name="connsiteY8" fmla="*/ 504928 h 505101"/>
              <a:gd name="connsiteX9" fmla="*/ 202018 w 564966"/>
              <a:gd name="connsiteY9" fmla="*/ 304903 h 505101"/>
              <a:gd name="connsiteX10" fmla="*/ 230593 w 564966"/>
              <a:gd name="connsiteY10" fmla="*/ 120753 h 505101"/>
              <a:gd name="connsiteX11" fmla="*/ 249643 w 564966"/>
              <a:gd name="connsiteY11" fmla="*/ 50903 h 505101"/>
              <a:gd name="connsiteX12" fmla="*/ 148043 w 564966"/>
              <a:gd name="connsiteY12" fmla="*/ 50903 h 505101"/>
              <a:gd name="connsiteX13" fmla="*/ 563968 w 564966"/>
              <a:gd name="connsiteY13" fmla="*/ 103 h 50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4966" h="505101">
                <a:moveTo>
                  <a:pt x="563968" y="103"/>
                </a:moveTo>
                <a:lnTo>
                  <a:pt x="8343" y="66778"/>
                </a:lnTo>
                <a:cubicBezTo>
                  <a:pt x="-47749" y="75245"/>
                  <a:pt x="196197" y="29207"/>
                  <a:pt x="227418" y="50903"/>
                </a:cubicBezTo>
                <a:cubicBezTo>
                  <a:pt x="258639" y="72599"/>
                  <a:pt x="189318" y="175257"/>
                  <a:pt x="195668" y="196953"/>
                </a:cubicBezTo>
                <a:cubicBezTo>
                  <a:pt x="202018" y="218649"/>
                  <a:pt x="257580" y="173670"/>
                  <a:pt x="265518" y="181078"/>
                </a:cubicBezTo>
                <a:cubicBezTo>
                  <a:pt x="273455" y="188486"/>
                  <a:pt x="260226" y="236111"/>
                  <a:pt x="243293" y="241403"/>
                </a:cubicBezTo>
                <a:cubicBezTo>
                  <a:pt x="226360" y="246695"/>
                  <a:pt x="167622" y="208066"/>
                  <a:pt x="163918" y="212828"/>
                </a:cubicBezTo>
                <a:cubicBezTo>
                  <a:pt x="160214" y="217590"/>
                  <a:pt x="220539" y="221295"/>
                  <a:pt x="221068" y="269978"/>
                </a:cubicBezTo>
                <a:cubicBezTo>
                  <a:pt x="221597" y="318661"/>
                  <a:pt x="170268" y="499107"/>
                  <a:pt x="167093" y="504928"/>
                </a:cubicBezTo>
                <a:cubicBezTo>
                  <a:pt x="163918" y="510749"/>
                  <a:pt x="191435" y="368932"/>
                  <a:pt x="202018" y="304903"/>
                </a:cubicBezTo>
                <a:cubicBezTo>
                  <a:pt x="212601" y="240874"/>
                  <a:pt x="222656" y="163086"/>
                  <a:pt x="230593" y="120753"/>
                </a:cubicBezTo>
                <a:cubicBezTo>
                  <a:pt x="238530" y="78420"/>
                  <a:pt x="263401" y="62545"/>
                  <a:pt x="249643" y="50903"/>
                </a:cubicBezTo>
                <a:cubicBezTo>
                  <a:pt x="235885" y="39261"/>
                  <a:pt x="99889" y="55665"/>
                  <a:pt x="148043" y="50903"/>
                </a:cubicBezTo>
                <a:cubicBezTo>
                  <a:pt x="196197" y="46141"/>
                  <a:pt x="587251" y="-2543"/>
                  <a:pt x="56396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0C18B6C7-2BA0-810C-50A5-D97E1F325E7D}"/>
              </a:ext>
            </a:extLst>
          </p:cNvPr>
          <p:cNvSpPr/>
          <p:nvPr/>
        </p:nvSpPr>
        <p:spPr>
          <a:xfrm>
            <a:off x="1429548" y="4165578"/>
            <a:ext cx="126563" cy="356621"/>
          </a:xfrm>
          <a:custGeom>
            <a:avLst/>
            <a:gdLst>
              <a:gd name="connsiteX0" fmla="*/ 126202 w 126563"/>
              <a:gd name="connsiteY0" fmla="*/ 22 h 356621"/>
              <a:gd name="connsiteX1" fmla="*/ 11902 w 126563"/>
              <a:gd name="connsiteY1" fmla="*/ 193697 h 356621"/>
              <a:gd name="connsiteX2" fmla="*/ 18252 w 126563"/>
              <a:gd name="connsiteY2" fmla="*/ 355622 h 356621"/>
              <a:gd name="connsiteX3" fmla="*/ 27777 w 126563"/>
              <a:gd name="connsiteY3" fmla="*/ 257197 h 356621"/>
              <a:gd name="connsiteX4" fmla="*/ 119852 w 126563"/>
              <a:gd name="connsiteY4" fmla="*/ 158772 h 356621"/>
              <a:gd name="connsiteX5" fmla="*/ 2377 w 126563"/>
              <a:gd name="connsiteY5" fmla="*/ 254022 h 356621"/>
              <a:gd name="connsiteX6" fmla="*/ 46827 w 126563"/>
              <a:gd name="connsiteY6" fmla="*/ 180997 h 356621"/>
              <a:gd name="connsiteX7" fmla="*/ 126202 w 126563"/>
              <a:gd name="connsiteY7" fmla="*/ 22 h 35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63" h="356621">
                <a:moveTo>
                  <a:pt x="126202" y="22"/>
                </a:moveTo>
                <a:cubicBezTo>
                  <a:pt x="120381" y="2139"/>
                  <a:pt x="29894" y="134430"/>
                  <a:pt x="11902" y="193697"/>
                </a:cubicBezTo>
                <a:cubicBezTo>
                  <a:pt x="-6090" y="252964"/>
                  <a:pt x="15606" y="345039"/>
                  <a:pt x="18252" y="355622"/>
                </a:cubicBezTo>
                <a:cubicBezTo>
                  <a:pt x="20898" y="366205"/>
                  <a:pt x="10844" y="290005"/>
                  <a:pt x="27777" y="257197"/>
                </a:cubicBezTo>
                <a:cubicBezTo>
                  <a:pt x="44710" y="224389"/>
                  <a:pt x="124085" y="159301"/>
                  <a:pt x="119852" y="158772"/>
                </a:cubicBezTo>
                <a:cubicBezTo>
                  <a:pt x="115619" y="158243"/>
                  <a:pt x="14548" y="250318"/>
                  <a:pt x="2377" y="254022"/>
                </a:cubicBezTo>
                <a:cubicBezTo>
                  <a:pt x="-9794" y="257726"/>
                  <a:pt x="27777" y="216451"/>
                  <a:pt x="46827" y="180997"/>
                </a:cubicBezTo>
                <a:cubicBezTo>
                  <a:pt x="65877" y="145543"/>
                  <a:pt x="132023" y="-2095"/>
                  <a:pt x="12620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07CB8084-449C-D6C1-55F7-CC41D045B48B}"/>
              </a:ext>
            </a:extLst>
          </p:cNvPr>
          <p:cNvSpPr/>
          <p:nvPr/>
        </p:nvSpPr>
        <p:spPr>
          <a:xfrm>
            <a:off x="1141856" y="4906740"/>
            <a:ext cx="243409" cy="1095893"/>
          </a:xfrm>
          <a:custGeom>
            <a:avLst/>
            <a:gdLst>
              <a:gd name="connsiteX0" fmla="*/ 1144 w 243409"/>
              <a:gd name="connsiteY0" fmla="*/ 1810 h 1095893"/>
              <a:gd name="connsiteX1" fmla="*/ 124969 w 243409"/>
              <a:gd name="connsiteY1" fmla="*/ 678085 h 1095893"/>
              <a:gd name="connsiteX2" fmla="*/ 121794 w 243409"/>
              <a:gd name="connsiteY2" fmla="*/ 614585 h 1095893"/>
              <a:gd name="connsiteX3" fmla="*/ 242444 w 243409"/>
              <a:gd name="connsiteY3" fmla="*/ 1094010 h 1095893"/>
              <a:gd name="connsiteX4" fmla="*/ 172594 w 243409"/>
              <a:gd name="connsiteY4" fmla="*/ 770160 h 1095893"/>
              <a:gd name="connsiteX5" fmla="*/ 67819 w 243409"/>
              <a:gd name="connsiteY5" fmla="*/ 487585 h 1095893"/>
              <a:gd name="connsiteX6" fmla="*/ 1144 w 243409"/>
              <a:gd name="connsiteY6" fmla="*/ 1810 h 109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09" h="1095893">
                <a:moveTo>
                  <a:pt x="1144" y="1810"/>
                </a:moveTo>
                <a:cubicBezTo>
                  <a:pt x="10669" y="33560"/>
                  <a:pt x="104861" y="575956"/>
                  <a:pt x="124969" y="678085"/>
                </a:cubicBezTo>
                <a:cubicBezTo>
                  <a:pt x="145077" y="780214"/>
                  <a:pt x="102215" y="545264"/>
                  <a:pt x="121794" y="614585"/>
                </a:cubicBezTo>
                <a:cubicBezTo>
                  <a:pt x="141373" y="683906"/>
                  <a:pt x="233977" y="1068081"/>
                  <a:pt x="242444" y="1094010"/>
                </a:cubicBezTo>
                <a:cubicBezTo>
                  <a:pt x="250911" y="1119939"/>
                  <a:pt x="201698" y="871231"/>
                  <a:pt x="172594" y="770160"/>
                </a:cubicBezTo>
                <a:cubicBezTo>
                  <a:pt x="143490" y="669089"/>
                  <a:pt x="91632" y="610352"/>
                  <a:pt x="67819" y="487585"/>
                </a:cubicBezTo>
                <a:cubicBezTo>
                  <a:pt x="44007" y="364818"/>
                  <a:pt x="-8381" y="-29940"/>
                  <a:pt x="1144" y="1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9F2052E6-F615-628B-4E5D-A1FCA222911B}"/>
              </a:ext>
            </a:extLst>
          </p:cNvPr>
          <p:cNvSpPr/>
          <p:nvPr/>
        </p:nvSpPr>
        <p:spPr>
          <a:xfrm>
            <a:off x="1507795" y="4070334"/>
            <a:ext cx="351750" cy="509284"/>
          </a:xfrm>
          <a:custGeom>
            <a:avLst/>
            <a:gdLst>
              <a:gd name="connsiteX0" fmla="*/ 330 w 351750"/>
              <a:gd name="connsiteY0" fmla="*/ 16 h 509284"/>
              <a:gd name="connsiteX1" fmla="*/ 279730 w 351750"/>
              <a:gd name="connsiteY1" fmla="*/ 69866 h 509284"/>
              <a:gd name="connsiteX2" fmla="*/ 260680 w 351750"/>
              <a:gd name="connsiteY2" fmla="*/ 120666 h 509284"/>
              <a:gd name="connsiteX3" fmla="*/ 276555 w 351750"/>
              <a:gd name="connsiteY3" fmla="*/ 222266 h 509284"/>
              <a:gd name="connsiteX4" fmla="*/ 216230 w 351750"/>
              <a:gd name="connsiteY4" fmla="*/ 508016 h 509284"/>
              <a:gd name="connsiteX5" fmla="*/ 244805 w 351750"/>
              <a:gd name="connsiteY5" fmla="*/ 317516 h 509284"/>
              <a:gd name="connsiteX6" fmla="*/ 263855 w 351750"/>
              <a:gd name="connsiteY6" fmla="*/ 92091 h 509284"/>
              <a:gd name="connsiteX7" fmla="*/ 343230 w 351750"/>
              <a:gd name="connsiteY7" fmla="*/ 76216 h 509284"/>
              <a:gd name="connsiteX8" fmla="*/ 330 w 351750"/>
              <a:gd name="connsiteY8" fmla="*/ 16 h 50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750" h="509284">
                <a:moveTo>
                  <a:pt x="330" y="16"/>
                </a:moveTo>
                <a:cubicBezTo>
                  <a:pt x="-10253" y="-1042"/>
                  <a:pt x="236338" y="49758"/>
                  <a:pt x="279730" y="69866"/>
                </a:cubicBezTo>
                <a:cubicBezTo>
                  <a:pt x="323122" y="89974"/>
                  <a:pt x="261209" y="95266"/>
                  <a:pt x="260680" y="120666"/>
                </a:cubicBezTo>
                <a:cubicBezTo>
                  <a:pt x="260151" y="146066"/>
                  <a:pt x="283963" y="157708"/>
                  <a:pt x="276555" y="222266"/>
                </a:cubicBezTo>
                <a:cubicBezTo>
                  <a:pt x="269147" y="286824"/>
                  <a:pt x="221522" y="492141"/>
                  <a:pt x="216230" y="508016"/>
                </a:cubicBezTo>
                <a:cubicBezTo>
                  <a:pt x="210938" y="523891"/>
                  <a:pt x="236867" y="386837"/>
                  <a:pt x="244805" y="317516"/>
                </a:cubicBezTo>
                <a:cubicBezTo>
                  <a:pt x="252743" y="248195"/>
                  <a:pt x="247451" y="132308"/>
                  <a:pt x="263855" y="92091"/>
                </a:cubicBezTo>
                <a:cubicBezTo>
                  <a:pt x="280259" y="51874"/>
                  <a:pt x="381330" y="89445"/>
                  <a:pt x="343230" y="76216"/>
                </a:cubicBezTo>
                <a:cubicBezTo>
                  <a:pt x="305130" y="62987"/>
                  <a:pt x="10913" y="1074"/>
                  <a:pt x="3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69587CBE-4EB2-6624-F476-1167216CE013}"/>
              </a:ext>
            </a:extLst>
          </p:cNvPr>
          <p:cNvSpPr/>
          <p:nvPr/>
        </p:nvSpPr>
        <p:spPr>
          <a:xfrm>
            <a:off x="1631648" y="4270130"/>
            <a:ext cx="86138" cy="947299"/>
          </a:xfrm>
          <a:custGeom>
            <a:avLst/>
            <a:gdLst>
              <a:gd name="connsiteX0" fmla="*/ 302 w 86138"/>
              <a:gd name="connsiteY0" fmla="*/ 3420 h 947299"/>
              <a:gd name="connsiteX1" fmla="*/ 86027 w 86138"/>
              <a:gd name="connsiteY1" fmla="*/ 428870 h 947299"/>
              <a:gd name="connsiteX2" fmla="*/ 19352 w 86138"/>
              <a:gd name="connsiteY2" fmla="*/ 628895 h 947299"/>
              <a:gd name="connsiteX3" fmla="*/ 60627 w 86138"/>
              <a:gd name="connsiteY3" fmla="*/ 574920 h 947299"/>
              <a:gd name="connsiteX4" fmla="*/ 76502 w 86138"/>
              <a:gd name="connsiteY4" fmla="*/ 740020 h 947299"/>
              <a:gd name="connsiteX5" fmla="*/ 76502 w 86138"/>
              <a:gd name="connsiteY5" fmla="*/ 946395 h 947299"/>
              <a:gd name="connsiteX6" fmla="*/ 66977 w 86138"/>
              <a:gd name="connsiteY6" fmla="*/ 654295 h 947299"/>
              <a:gd name="connsiteX7" fmla="*/ 25702 w 86138"/>
              <a:gd name="connsiteY7" fmla="*/ 238370 h 947299"/>
              <a:gd name="connsiteX8" fmla="*/ 63802 w 86138"/>
              <a:gd name="connsiteY8" fmla="*/ 384420 h 947299"/>
              <a:gd name="connsiteX9" fmla="*/ 57452 w 86138"/>
              <a:gd name="connsiteY9" fmla="*/ 235195 h 947299"/>
              <a:gd name="connsiteX10" fmla="*/ 302 w 86138"/>
              <a:gd name="connsiteY10" fmla="*/ 3420 h 94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38" h="947299">
                <a:moveTo>
                  <a:pt x="302" y="3420"/>
                </a:moveTo>
                <a:cubicBezTo>
                  <a:pt x="5065" y="35699"/>
                  <a:pt x="82852" y="324624"/>
                  <a:pt x="86027" y="428870"/>
                </a:cubicBezTo>
                <a:cubicBezTo>
                  <a:pt x="89202" y="533116"/>
                  <a:pt x="23585" y="604553"/>
                  <a:pt x="19352" y="628895"/>
                </a:cubicBezTo>
                <a:cubicBezTo>
                  <a:pt x="15119" y="653237"/>
                  <a:pt x="51102" y="556399"/>
                  <a:pt x="60627" y="574920"/>
                </a:cubicBezTo>
                <a:cubicBezTo>
                  <a:pt x="70152" y="593441"/>
                  <a:pt x="73856" y="678108"/>
                  <a:pt x="76502" y="740020"/>
                </a:cubicBezTo>
                <a:cubicBezTo>
                  <a:pt x="79148" y="801932"/>
                  <a:pt x="78089" y="960682"/>
                  <a:pt x="76502" y="946395"/>
                </a:cubicBezTo>
                <a:cubicBezTo>
                  <a:pt x="74915" y="932108"/>
                  <a:pt x="75444" y="772299"/>
                  <a:pt x="66977" y="654295"/>
                </a:cubicBezTo>
                <a:cubicBezTo>
                  <a:pt x="58510" y="536291"/>
                  <a:pt x="26231" y="283349"/>
                  <a:pt x="25702" y="238370"/>
                </a:cubicBezTo>
                <a:cubicBezTo>
                  <a:pt x="25173" y="193391"/>
                  <a:pt x="58510" y="384949"/>
                  <a:pt x="63802" y="384420"/>
                </a:cubicBezTo>
                <a:cubicBezTo>
                  <a:pt x="69094" y="383891"/>
                  <a:pt x="66448" y="293932"/>
                  <a:pt x="57452" y="235195"/>
                </a:cubicBezTo>
                <a:cubicBezTo>
                  <a:pt x="48456" y="176458"/>
                  <a:pt x="-4461" y="-28859"/>
                  <a:pt x="302" y="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92B82E49-EBD9-35F6-E998-22F36894F9E5}"/>
              </a:ext>
            </a:extLst>
          </p:cNvPr>
          <p:cNvSpPr/>
          <p:nvPr/>
        </p:nvSpPr>
        <p:spPr>
          <a:xfrm>
            <a:off x="1361630" y="4292222"/>
            <a:ext cx="96481" cy="1141579"/>
          </a:xfrm>
          <a:custGeom>
            <a:avLst/>
            <a:gdLst>
              <a:gd name="connsiteX0" fmla="*/ 445 w 96481"/>
              <a:gd name="connsiteY0" fmla="*/ 378 h 1141579"/>
              <a:gd name="connsiteX1" fmla="*/ 48070 w 96481"/>
              <a:gd name="connsiteY1" fmla="*/ 146428 h 1141579"/>
              <a:gd name="connsiteX2" fmla="*/ 57595 w 96481"/>
              <a:gd name="connsiteY2" fmla="*/ 387728 h 1141579"/>
              <a:gd name="connsiteX3" fmla="*/ 73470 w 96481"/>
              <a:gd name="connsiteY3" fmla="*/ 327403 h 1141579"/>
              <a:gd name="connsiteX4" fmla="*/ 67120 w 96481"/>
              <a:gd name="connsiteY4" fmla="*/ 482978 h 1141579"/>
              <a:gd name="connsiteX5" fmla="*/ 63945 w 96481"/>
              <a:gd name="connsiteY5" fmla="*/ 771903 h 1141579"/>
              <a:gd name="connsiteX6" fmla="*/ 95695 w 96481"/>
              <a:gd name="connsiteY6" fmla="*/ 1127503 h 1141579"/>
              <a:gd name="connsiteX7" fmla="*/ 82995 w 96481"/>
              <a:gd name="connsiteY7" fmla="*/ 1003678 h 1141579"/>
              <a:gd name="connsiteX8" fmla="*/ 41720 w 96481"/>
              <a:gd name="connsiteY8" fmla="*/ 397253 h 1141579"/>
              <a:gd name="connsiteX9" fmla="*/ 44895 w 96481"/>
              <a:gd name="connsiteY9" fmla="*/ 470278 h 1141579"/>
              <a:gd name="connsiteX10" fmla="*/ 79820 w 96481"/>
              <a:gd name="connsiteY10" fmla="*/ 187703 h 1141579"/>
              <a:gd name="connsiteX11" fmla="*/ 445 w 96481"/>
              <a:gd name="connsiteY11" fmla="*/ 378 h 114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1" h="1141579">
                <a:moveTo>
                  <a:pt x="445" y="378"/>
                </a:moveTo>
                <a:cubicBezTo>
                  <a:pt x="-4847" y="-6501"/>
                  <a:pt x="38545" y="81870"/>
                  <a:pt x="48070" y="146428"/>
                </a:cubicBezTo>
                <a:cubicBezTo>
                  <a:pt x="57595" y="210986"/>
                  <a:pt x="53362" y="357566"/>
                  <a:pt x="57595" y="387728"/>
                </a:cubicBezTo>
                <a:cubicBezTo>
                  <a:pt x="61828" y="417890"/>
                  <a:pt x="71883" y="311528"/>
                  <a:pt x="73470" y="327403"/>
                </a:cubicBezTo>
                <a:cubicBezTo>
                  <a:pt x="75058" y="343278"/>
                  <a:pt x="68708" y="408895"/>
                  <a:pt x="67120" y="482978"/>
                </a:cubicBezTo>
                <a:cubicBezTo>
                  <a:pt x="65533" y="557061"/>
                  <a:pt x="59182" y="664482"/>
                  <a:pt x="63945" y="771903"/>
                </a:cubicBezTo>
                <a:cubicBezTo>
                  <a:pt x="68708" y="879324"/>
                  <a:pt x="92520" y="1088874"/>
                  <a:pt x="95695" y="1127503"/>
                </a:cubicBezTo>
                <a:cubicBezTo>
                  <a:pt x="98870" y="1166132"/>
                  <a:pt x="91991" y="1125386"/>
                  <a:pt x="82995" y="1003678"/>
                </a:cubicBezTo>
                <a:cubicBezTo>
                  <a:pt x="73999" y="881970"/>
                  <a:pt x="48070" y="486153"/>
                  <a:pt x="41720" y="397253"/>
                </a:cubicBezTo>
                <a:cubicBezTo>
                  <a:pt x="35370" y="308353"/>
                  <a:pt x="38545" y="505203"/>
                  <a:pt x="44895" y="470278"/>
                </a:cubicBezTo>
                <a:cubicBezTo>
                  <a:pt x="51245" y="435353"/>
                  <a:pt x="89345" y="258611"/>
                  <a:pt x="79820" y="187703"/>
                </a:cubicBezTo>
                <a:cubicBezTo>
                  <a:pt x="70295" y="116795"/>
                  <a:pt x="5737" y="7257"/>
                  <a:pt x="445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68B6FE26-6F69-420A-FC55-37DF05CE5BC4}"/>
              </a:ext>
            </a:extLst>
          </p:cNvPr>
          <p:cNvSpPr/>
          <p:nvPr/>
        </p:nvSpPr>
        <p:spPr>
          <a:xfrm>
            <a:off x="1476147" y="4445893"/>
            <a:ext cx="162169" cy="1379329"/>
          </a:xfrm>
          <a:custGeom>
            <a:avLst/>
            <a:gdLst>
              <a:gd name="connsiteX0" fmla="*/ 85953 w 162169"/>
              <a:gd name="connsiteY0" fmla="*/ 5457 h 1379329"/>
              <a:gd name="connsiteX1" fmla="*/ 12928 w 162169"/>
              <a:gd name="connsiteY1" fmla="*/ 538857 h 1379329"/>
              <a:gd name="connsiteX2" fmla="*/ 47853 w 162169"/>
              <a:gd name="connsiteY2" fmla="*/ 580132 h 1379329"/>
              <a:gd name="connsiteX3" fmla="*/ 89128 w 162169"/>
              <a:gd name="connsiteY3" fmla="*/ 897632 h 1379329"/>
              <a:gd name="connsiteX4" fmla="*/ 82778 w 162169"/>
              <a:gd name="connsiteY4" fmla="*/ 843657 h 1379329"/>
              <a:gd name="connsiteX5" fmla="*/ 162153 w 162169"/>
              <a:gd name="connsiteY5" fmla="*/ 1377057 h 1379329"/>
              <a:gd name="connsiteX6" fmla="*/ 89128 w 162169"/>
              <a:gd name="connsiteY6" fmla="*/ 1015107 h 1379329"/>
              <a:gd name="connsiteX7" fmla="*/ 19278 w 162169"/>
              <a:gd name="connsiteY7" fmla="*/ 519807 h 1379329"/>
              <a:gd name="connsiteX8" fmla="*/ 228 w 162169"/>
              <a:gd name="connsiteY8" fmla="*/ 154682 h 1379329"/>
              <a:gd name="connsiteX9" fmla="*/ 16103 w 162169"/>
              <a:gd name="connsiteY9" fmla="*/ 256282 h 1379329"/>
              <a:gd name="connsiteX10" fmla="*/ 85953 w 162169"/>
              <a:gd name="connsiteY10" fmla="*/ 5457 h 137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169" h="1379329">
                <a:moveTo>
                  <a:pt x="85953" y="5457"/>
                </a:moveTo>
                <a:cubicBezTo>
                  <a:pt x="85424" y="52553"/>
                  <a:pt x="19278" y="443078"/>
                  <a:pt x="12928" y="538857"/>
                </a:cubicBezTo>
                <a:cubicBezTo>
                  <a:pt x="6578" y="634636"/>
                  <a:pt x="35153" y="520336"/>
                  <a:pt x="47853" y="580132"/>
                </a:cubicBezTo>
                <a:cubicBezTo>
                  <a:pt x="60553" y="639928"/>
                  <a:pt x="83307" y="853711"/>
                  <a:pt x="89128" y="897632"/>
                </a:cubicBezTo>
                <a:cubicBezTo>
                  <a:pt x="94949" y="941553"/>
                  <a:pt x="70607" y="763753"/>
                  <a:pt x="82778" y="843657"/>
                </a:cubicBezTo>
                <a:cubicBezTo>
                  <a:pt x="94949" y="923561"/>
                  <a:pt x="161095" y="1348482"/>
                  <a:pt x="162153" y="1377057"/>
                </a:cubicBezTo>
                <a:cubicBezTo>
                  <a:pt x="163211" y="1405632"/>
                  <a:pt x="112940" y="1157982"/>
                  <a:pt x="89128" y="1015107"/>
                </a:cubicBezTo>
                <a:cubicBezTo>
                  <a:pt x="65316" y="872232"/>
                  <a:pt x="34095" y="663211"/>
                  <a:pt x="19278" y="519807"/>
                </a:cubicBezTo>
                <a:cubicBezTo>
                  <a:pt x="4461" y="376403"/>
                  <a:pt x="757" y="198603"/>
                  <a:pt x="228" y="154682"/>
                </a:cubicBezTo>
                <a:cubicBezTo>
                  <a:pt x="-301" y="110761"/>
                  <a:pt x="-1360" y="281682"/>
                  <a:pt x="16103" y="256282"/>
                </a:cubicBezTo>
                <a:cubicBezTo>
                  <a:pt x="33566" y="230882"/>
                  <a:pt x="86482" y="-41639"/>
                  <a:pt x="85953" y="5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BB093798-55A4-3AB5-8484-3AAC4E65A035}"/>
              </a:ext>
            </a:extLst>
          </p:cNvPr>
          <p:cNvSpPr/>
          <p:nvPr/>
        </p:nvSpPr>
        <p:spPr>
          <a:xfrm>
            <a:off x="1537233" y="4375080"/>
            <a:ext cx="170156" cy="1594618"/>
          </a:xfrm>
          <a:custGeom>
            <a:avLst/>
            <a:gdLst>
              <a:gd name="connsiteX0" fmla="*/ 37567 w 170156"/>
              <a:gd name="connsiteY0" fmla="*/ 70 h 1594618"/>
              <a:gd name="connsiteX1" fmla="*/ 34392 w 170156"/>
              <a:gd name="connsiteY1" fmla="*/ 441395 h 1594618"/>
              <a:gd name="connsiteX2" fmla="*/ 18517 w 170156"/>
              <a:gd name="connsiteY2" fmla="*/ 755720 h 1594618"/>
              <a:gd name="connsiteX3" fmla="*/ 50267 w 170156"/>
              <a:gd name="connsiteY3" fmla="*/ 739845 h 1594618"/>
              <a:gd name="connsiteX4" fmla="*/ 91542 w 170156"/>
              <a:gd name="connsiteY4" fmla="*/ 1028770 h 1594618"/>
              <a:gd name="connsiteX5" fmla="*/ 167742 w 170156"/>
              <a:gd name="connsiteY5" fmla="*/ 1587570 h 1594618"/>
              <a:gd name="connsiteX6" fmla="*/ 139167 w 170156"/>
              <a:gd name="connsiteY6" fmla="*/ 1301820 h 1594618"/>
              <a:gd name="connsiteX7" fmla="*/ 21692 w 170156"/>
              <a:gd name="connsiteY7" fmla="*/ 704920 h 1594618"/>
              <a:gd name="connsiteX8" fmla="*/ 15342 w 170156"/>
              <a:gd name="connsiteY8" fmla="*/ 346145 h 1594618"/>
              <a:gd name="connsiteX9" fmla="*/ 2642 w 170156"/>
              <a:gd name="connsiteY9" fmla="*/ 406470 h 1594618"/>
              <a:gd name="connsiteX10" fmla="*/ 37567 w 170156"/>
              <a:gd name="connsiteY10" fmla="*/ 70 h 15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156" h="1594618">
                <a:moveTo>
                  <a:pt x="37567" y="70"/>
                </a:moveTo>
                <a:cubicBezTo>
                  <a:pt x="42859" y="5891"/>
                  <a:pt x="37567" y="315453"/>
                  <a:pt x="34392" y="441395"/>
                </a:cubicBezTo>
                <a:cubicBezTo>
                  <a:pt x="31217" y="567337"/>
                  <a:pt x="15871" y="705978"/>
                  <a:pt x="18517" y="755720"/>
                </a:cubicBezTo>
                <a:cubicBezTo>
                  <a:pt x="21163" y="805462"/>
                  <a:pt x="38096" y="694337"/>
                  <a:pt x="50267" y="739845"/>
                </a:cubicBezTo>
                <a:cubicBezTo>
                  <a:pt x="62438" y="785353"/>
                  <a:pt x="71963" y="887483"/>
                  <a:pt x="91542" y="1028770"/>
                </a:cubicBezTo>
                <a:cubicBezTo>
                  <a:pt x="111121" y="1170057"/>
                  <a:pt x="159805" y="1542062"/>
                  <a:pt x="167742" y="1587570"/>
                </a:cubicBezTo>
                <a:cubicBezTo>
                  <a:pt x="175679" y="1633078"/>
                  <a:pt x="163509" y="1448928"/>
                  <a:pt x="139167" y="1301820"/>
                </a:cubicBezTo>
                <a:cubicBezTo>
                  <a:pt x="114825" y="1154712"/>
                  <a:pt x="42329" y="864199"/>
                  <a:pt x="21692" y="704920"/>
                </a:cubicBezTo>
                <a:cubicBezTo>
                  <a:pt x="1055" y="545641"/>
                  <a:pt x="18517" y="395887"/>
                  <a:pt x="15342" y="346145"/>
                </a:cubicBezTo>
                <a:cubicBezTo>
                  <a:pt x="12167" y="296403"/>
                  <a:pt x="-6883" y="459916"/>
                  <a:pt x="2642" y="406470"/>
                </a:cubicBezTo>
                <a:cubicBezTo>
                  <a:pt x="12167" y="353024"/>
                  <a:pt x="32275" y="-5751"/>
                  <a:pt x="3756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A52D5E6A-5587-5052-D1B2-828A302860EC}"/>
              </a:ext>
            </a:extLst>
          </p:cNvPr>
          <p:cNvSpPr/>
          <p:nvPr/>
        </p:nvSpPr>
        <p:spPr>
          <a:xfrm>
            <a:off x="1307876" y="4466820"/>
            <a:ext cx="88926" cy="1285125"/>
          </a:xfrm>
          <a:custGeom>
            <a:avLst/>
            <a:gdLst>
              <a:gd name="connsiteX0" fmla="*/ 41499 w 88926"/>
              <a:gd name="connsiteY0" fmla="*/ 405 h 1285125"/>
              <a:gd name="connsiteX1" fmla="*/ 6574 w 88926"/>
              <a:gd name="connsiteY1" fmla="*/ 679855 h 1285125"/>
              <a:gd name="connsiteX2" fmla="*/ 28799 w 88926"/>
              <a:gd name="connsiteY2" fmla="*/ 673505 h 1285125"/>
              <a:gd name="connsiteX3" fmla="*/ 35149 w 88926"/>
              <a:gd name="connsiteY3" fmla="*/ 927505 h 1285125"/>
              <a:gd name="connsiteX4" fmla="*/ 82774 w 88926"/>
              <a:gd name="connsiteY4" fmla="*/ 1273580 h 1285125"/>
              <a:gd name="connsiteX5" fmla="*/ 79599 w 88926"/>
              <a:gd name="connsiteY5" fmla="*/ 1133880 h 1285125"/>
              <a:gd name="connsiteX6" fmla="*/ 3399 w 88926"/>
              <a:gd name="connsiteY6" fmla="*/ 476655 h 1285125"/>
              <a:gd name="connsiteX7" fmla="*/ 16099 w 88926"/>
              <a:gd name="connsiteY7" fmla="*/ 578255 h 1285125"/>
              <a:gd name="connsiteX8" fmla="*/ 41499 w 88926"/>
              <a:gd name="connsiteY8" fmla="*/ 405 h 128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26" h="1285125">
                <a:moveTo>
                  <a:pt x="41499" y="405"/>
                </a:moveTo>
                <a:cubicBezTo>
                  <a:pt x="39911" y="17338"/>
                  <a:pt x="8691" y="567672"/>
                  <a:pt x="6574" y="679855"/>
                </a:cubicBezTo>
                <a:cubicBezTo>
                  <a:pt x="4457" y="792038"/>
                  <a:pt x="24037" y="632230"/>
                  <a:pt x="28799" y="673505"/>
                </a:cubicBezTo>
                <a:cubicBezTo>
                  <a:pt x="33561" y="714780"/>
                  <a:pt x="26153" y="827493"/>
                  <a:pt x="35149" y="927505"/>
                </a:cubicBezTo>
                <a:cubicBezTo>
                  <a:pt x="44145" y="1027517"/>
                  <a:pt x="75366" y="1239184"/>
                  <a:pt x="82774" y="1273580"/>
                </a:cubicBezTo>
                <a:cubicBezTo>
                  <a:pt x="90182" y="1307976"/>
                  <a:pt x="92828" y="1266701"/>
                  <a:pt x="79599" y="1133880"/>
                </a:cubicBezTo>
                <a:cubicBezTo>
                  <a:pt x="66370" y="1001059"/>
                  <a:pt x="13982" y="569259"/>
                  <a:pt x="3399" y="476655"/>
                </a:cubicBezTo>
                <a:cubicBezTo>
                  <a:pt x="-7184" y="384051"/>
                  <a:pt x="9749" y="653926"/>
                  <a:pt x="16099" y="578255"/>
                </a:cubicBezTo>
                <a:cubicBezTo>
                  <a:pt x="22449" y="502584"/>
                  <a:pt x="43087" y="-16528"/>
                  <a:pt x="4149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481E11-C19F-ABFB-DE10-F97B61957C61}"/>
              </a:ext>
            </a:extLst>
          </p:cNvPr>
          <p:cNvSpPr/>
          <p:nvPr/>
        </p:nvSpPr>
        <p:spPr>
          <a:xfrm>
            <a:off x="1186739" y="4633205"/>
            <a:ext cx="191843" cy="1154831"/>
          </a:xfrm>
          <a:custGeom>
            <a:avLst/>
            <a:gdLst>
              <a:gd name="connsiteX0" fmla="*/ 80086 w 191843"/>
              <a:gd name="connsiteY0" fmla="*/ 24520 h 1154831"/>
              <a:gd name="connsiteX1" fmla="*/ 57861 w 191843"/>
              <a:gd name="connsiteY1" fmla="*/ 548395 h 1154831"/>
              <a:gd name="connsiteX2" fmla="*/ 83261 w 191843"/>
              <a:gd name="connsiteY2" fmla="*/ 710320 h 1154831"/>
              <a:gd name="connsiteX3" fmla="*/ 86436 w 191843"/>
              <a:gd name="connsiteY3" fmla="*/ 742070 h 1154831"/>
              <a:gd name="connsiteX4" fmla="*/ 191211 w 191843"/>
              <a:gd name="connsiteY4" fmla="*/ 1151645 h 1154831"/>
              <a:gd name="connsiteX5" fmla="*/ 124536 w 191843"/>
              <a:gd name="connsiteY5" fmla="*/ 903995 h 1154831"/>
              <a:gd name="connsiteX6" fmla="*/ 10236 w 191843"/>
              <a:gd name="connsiteY6" fmla="*/ 402345 h 1154831"/>
              <a:gd name="connsiteX7" fmla="*/ 13411 w 191843"/>
              <a:gd name="connsiteY7" fmla="*/ 424570 h 1154831"/>
              <a:gd name="connsiteX8" fmla="*/ 80086 w 191843"/>
              <a:gd name="connsiteY8" fmla="*/ 122945 h 1154831"/>
              <a:gd name="connsiteX9" fmla="*/ 80086 w 191843"/>
              <a:gd name="connsiteY9" fmla="*/ 24520 h 11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843" h="1154831">
                <a:moveTo>
                  <a:pt x="80086" y="24520"/>
                </a:moveTo>
                <a:cubicBezTo>
                  <a:pt x="76382" y="95428"/>
                  <a:pt x="57332" y="434095"/>
                  <a:pt x="57861" y="548395"/>
                </a:cubicBezTo>
                <a:cubicBezTo>
                  <a:pt x="58390" y="662695"/>
                  <a:pt x="78498" y="678041"/>
                  <a:pt x="83261" y="710320"/>
                </a:cubicBezTo>
                <a:cubicBezTo>
                  <a:pt x="88024" y="742599"/>
                  <a:pt x="68444" y="668516"/>
                  <a:pt x="86436" y="742070"/>
                </a:cubicBezTo>
                <a:cubicBezTo>
                  <a:pt x="104428" y="815624"/>
                  <a:pt x="184861" y="1124658"/>
                  <a:pt x="191211" y="1151645"/>
                </a:cubicBezTo>
                <a:cubicBezTo>
                  <a:pt x="197561" y="1178632"/>
                  <a:pt x="154698" y="1028878"/>
                  <a:pt x="124536" y="903995"/>
                </a:cubicBezTo>
                <a:cubicBezTo>
                  <a:pt x="94374" y="779112"/>
                  <a:pt x="28757" y="482249"/>
                  <a:pt x="10236" y="402345"/>
                </a:cubicBezTo>
                <a:cubicBezTo>
                  <a:pt x="-8285" y="322441"/>
                  <a:pt x="1769" y="471137"/>
                  <a:pt x="13411" y="424570"/>
                </a:cubicBezTo>
                <a:cubicBezTo>
                  <a:pt x="25053" y="378003"/>
                  <a:pt x="68974" y="193853"/>
                  <a:pt x="80086" y="122945"/>
                </a:cubicBezTo>
                <a:cubicBezTo>
                  <a:pt x="91198" y="52037"/>
                  <a:pt x="83790" y="-46388"/>
                  <a:pt x="80086" y="24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BC6E0707-4AC9-BE59-5E30-1AB43CAA59BE}"/>
              </a:ext>
            </a:extLst>
          </p:cNvPr>
          <p:cNvSpPr/>
          <p:nvPr/>
        </p:nvSpPr>
        <p:spPr>
          <a:xfrm>
            <a:off x="1631304" y="5594339"/>
            <a:ext cx="205522" cy="1494226"/>
          </a:xfrm>
          <a:custGeom>
            <a:avLst/>
            <a:gdLst>
              <a:gd name="connsiteX0" fmla="*/ 19696 w 205522"/>
              <a:gd name="connsiteY0" fmla="*/ 11 h 1494226"/>
              <a:gd name="connsiteX1" fmla="*/ 41921 w 205522"/>
              <a:gd name="connsiteY1" fmla="*/ 533411 h 1494226"/>
              <a:gd name="connsiteX2" fmla="*/ 35571 w 205522"/>
              <a:gd name="connsiteY2" fmla="*/ 511186 h 1494226"/>
              <a:gd name="connsiteX3" fmla="*/ 118121 w 205522"/>
              <a:gd name="connsiteY3" fmla="*/ 1047761 h 1494226"/>
              <a:gd name="connsiteX4" fmla="*/ 130821 w 205522"/>
              <a:gd name="connsiteY4" fmla="*/ 1047761 h 1494226"/>
              <a:gd name="connsiteX5" fmla="*/ 203846 w 205522"/>
              <a:gd name="connsiteY5" fmla="*/ 1489086 h 1494226"/>
              <a:gd name="connsiteX6" fmla="*/ 175271 w 205522"/>
              <a:gd name="connsiteY6" fmla="*/ 1247786 h 1494226"/>
              <a:gd name="connsiteX7" fmla="*/ 99071 w 205522"/>
              <a:gd name="connsiteY7" fmla="*/ 647711 h 1494226"/>
              <a:gd name="connsiteX8" fmla="*/ 99071 w 205522"/>
              <a:gd name="connsiteY8" fmla="*/ 838211 h 1494226"/>
              <a:gd name="connsiteX9" fmla="*/ 26046 w 205522"/>
              <a:gd name="connsiteY9" fmla="*/ 390536 h 1494226"/>
              <a:gd name="connsiteX10" fmla="*/ 646 w 205522"/>
              <a:gd name="connsiteY10" fmla="*/ 549286 h 1494226"/>
              <a:gd name="connsiteX11" fmla="*/ 19696 w 205522"/>
              <a:gd name="connsiteY11" fmla="*/ 11 h 149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522" h="1494226">
                <a:moveTo>
                  <a:pt x="19696" y="11"/>
                </a:moveTo>
                <a:cubicBezTo>
                  <a:pt x="26575" y="-2635"/>
                  <a:pt x="39275" y="448215"/>
                  <a:pt x="41921" y="533411"/>
                </a:cubicBezTo>
                <a:cubicBezTo>
                  <a:pt x="44567" y="618607"/>
                  <a:pt x="22871" y="425461"/>
                  <a:pt x="35571" y="511186"/>
                </a:cubicBezTo>
                <a:cubicBezTo>
                  <a:pt x="48271" y="596911"/>
                  <a:pt x="102246" y="958332"/>
                  <a:pt x="118121" y="1047761"/>
                </a:cubicBezTo>
                <a:cubicBezTo>
                  <a:pt x="133996" y="1137190"/>
                  <a:pt x="116534" y="974207"/>
                  <a:pt x="130821" y="1047761"/>
                </a:cubicBezTo>
                <a:cubicBezTo>
                  <a:pt x="145109" y="1121315"/>
                  <a:pt x="196438" y="1455749"/>
                  <a:pt x="203846" y="1489086"/>
                </a:cubicBezTo>
                <a:cubicBezTo>
                  <a:pt x="211254" y="1522423"/>
                  <a:pt x="192733" y="1388015"/>
                  <a:pt x="175271" y="1247786"/>
                </a:cubicBezTo>
                <a:cubicBezTo>
                  <a:pt x="157809" y="1107557"/>
                  <a:pt x="111771" y="715974"/>
                  <a:pt x="99071" y="647711"/>
                </a:cubicBezTo>
                <a:cubicBezTo>
                  <a:pt x="86371" y="579448"/>
                  <a:pt x="111242" y="881073"/>
                  <a:pt x="99071" y="838211"/>
                </a:cubicBezTo>
                <a:cubicBezTo>
                  <a:pt x="86900" y="795349"/>
                  <a:pt x="42450" y="438690"/>
                  <a:pt x="26046" y="390536"/>
                </a:cubicBezTo>
                <a:cubicBezTo>
                  <a:pt x="9642" y="342382"/>
                  <a:pt x="-3058" y="615432"/>
                  <a:pt x="646" y="549286"/>
                </a:cubicBezTo>
                <a:cubicBezTo>
                  <a:pt x="4350" y="483140"/>
                  <a:pt x="12817" y="2657"/>
                  <a:pt x="1969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661D4D88-0344-B7E8-9AF0-EBBA687D0DF7}"/>
              </a:ext>
            </a:extLst>
          </p:cNvPr>
          <p:cNvSpPr/>
          <p:nvPr/>
        </p:nvSpPr>
        <p:spPr>
          <a:xfrm>
            <a:off x="1381443" y="5718161"/>
            <a:ext cx="349940" cy="1436814"/>
          </a:xfrm>
          <a:custGeom>
            <a:avLst/>
            <a:gdLst>
              <a:gd name="connsiteX0" fmla="*/ 47307 w 349940"/>
              <a:gd name="connsiteY0" fmla="*/ 14 h 1436814"/>
              <a:gd name="connsiteX1" fmla="*/ 187007 w 349940"/>
              <a:gd name="connsiteY1" fmla="*/ 755664 h 1436814"/>
              <a:gd name="connsiteX2" fmla="*/ 164782 w 349940"/>
              <a:gd name="connsiteY2" fmla="*/ 692164 h 1436814"/>
              <a:gd name="connsiteX3" fmla="*/ 326707 w 349940"/>
              <a:gd name="connsiteY3" fmla="*/ 1368439 h 1436814"/>
              <a:gd name="connsiteX4" fmla="*/ 314007 w 349940"/>
              <a:gd name="connsiteY4" fmla="*/ 1285889 h 1436814"/>
              <a:gd name="connsiteX5" fmla="*/ 2857 w 349940"/>
              <a:gd name="connsiteY5" fmla="*/ 238139 h 1436814"/>
              <a:gd name="connsiteX6" fmla="*/ 155257 w 349940"/>
              <a:gd name="connsiteY6" fmla="*/ 733439 h 1436814"/>
              <a:gd name="connsiteX7" fmla="*/ 47307 w 349940"/>
              <a:gd name="connsiteY7" fmla="*/ 14 h 14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40" h="1436814">
                <a:moveTo>
                  <a:pt x="47307" y="14"/>
                </a:moveTo>
                <a:cubicBezTo>
                  <a:pt x="52599" y="3718"/>
                  <a:pt x="167428" y="640306"/>
                  <a:pt x="187007" y="755664"/>
                </a:cubicBezTo>
                <a:cubicBezTo>
                  <a:pt x="206586" y="871022"/>
                  <a:pt x="141499" y="590035"/>
                  <a:pt x="164782" y="692164"/>
                </a:cubicBezTo>
                <a:cubicBezTo>
                  <a:pt x="188065" y="794293"/>
                  <a:pt x="301836" y="1269485"/>
                  <a:pt x="326707" y="1368439"/>
                </a:cubicBezTo>
                <a:cubicBezTo>
                  <a:pt x="351578" y="1467393"/>
                  <a:pt x="367982" y="1474272"/>
                  <a:pt x="314007" y="1285889"/>
                </a:cubicBezTo>
                <a:cubicBezTo>
                  <a:pt x="260032" y="1097506"/>
                  <a:pt x="29315" y="330214"/>
                  <a:pt x="2857" y="238139"/>
                </a:cubicBezTo>
                <a:cubicBezTo>
                  <a:pt x="-23601" y="146064"/>
                  <a:pt x="142028" y="775243"/>
                  <a:pt x="155257" y="733439"/>
                </a:cubicBezTo>
                <a:cubicBezTo>
                  <a:pt x="168486" y="691635"/>
                  <a:pt x="42015" y="-3690"/>
                  <a:pt x="4730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6EEAC330-7D86-51D0-A89D-E185F2898413}"/>
              </a:ext>
            </a:extLst>
          </p:cNvPr>
          <p:cNvSpPr/>
          <p:nvPr/>
        </p:nvSpPr>
        <p:spPr>
          <a:xfrm>
            <a:off x="965858" y="6044653"/>
            <a:ext cx="190201" cy="600327"/>
          </a:xfrm>
          <a:custGeom>
            <a:avLst/>
            <a:gdLst>
              <a:gd name="connsiteX0" fmla="*/ 91417 w 190201"/>
              <a:gd name="connsiteY0" fmla="*/ 547 h 600327"/>
              <a:gd name="connsiteX1" fmla="*/ 94592 w 190201"/>
              <a:gd name="connsiteY1" fmla="*/ 168822 h 600327"/>
              <a:gd name="connsiteX2" fmla="*/ 186667 w 190201"/>
              <a:gd name="connsiteY2" fmla="*/ 581572 h 600327"/>
              <a:gd name="connsiteX3" fmla="*/ 154917 w 190201"/>
              <a:gd name="connsiteY3" fmla="*/ 486322 h 600327"/>
              <a:gd name="connsiteX4" fmla="*/ 5692 w 190201"/>
              <a:gd name="connsiteY4" fmla="*/ 98972 h 600327"/>
              <a:gd name="connsiteX5" fmla="*/ 37442 w 190201"/>
              <a:gd name="connsiteY5" fmla="*/ 216447 h 600327"/>
              <a:gd name="connsiteX6" fmla="*/ 91417 w 190201"/>
              <a:gd name="connsiteY6" fmla="*/ 547 h 6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201" h="600327">
                <a:moveTo>
                  <a:pt x="91417" y="547"/>
                </a:moveTo>
                <a:cubicBezTo>
                  <a:pt x="100942" y="-7390"/>
                  <a:pt x="78717" y="71985"/>
                  <a:pt x="94592" y="168822"/>
                </a:cubicBezTo>
                <a:cubicBezTo>
                  <a:pt x="110467" y="265660"/>
                  <a:pt x="176613" y="528655"/>
                  <a:pt x="186667" y="581572"/>
                </a:cubicBezTo>
                <a:cubicBezTo>
                  <a:pt x="196721" y="634489"/>
                  <a:pt x="185079" y="566755"/>
                  <a:pt x="154917" y="486322"/>
                </a:cubicBezTo>
                <a:cubicBezTo>
                  <a:pt x="124755" y="405889"/>
                  <a:pt x="25271" y="143951"/>
                  <a:pt x="5692" y="98972"/>
                </a:cubicBezTo>
                <a:cubicBezTo>
                  <a:pt x="-13887" y="53993"/>
                  <a:pt x="22096" y="230735"/>
                  <a:pt x="37442" y="216447"/>
                </a:cubicBezTo>
                <a:cubicBezTo>
                  <a:pt x="52788" y="202160"/>
                  <a:pt x="81892" y="8484"/>
                  <a:pt x="91417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1573FABD-FC6C-521A-055B-7F479FED8F32}"/>
              </a:ext>
            </a:extLst>
          </p:cNvPr>
          <p:cNvSpPr/>
          <p:nvPr/>
        </p:nvSpPr>
        <p:spPr>
          <a:xfrm>
            <a:off x="1250691" y="5714706"/>
            <a:ext cx="420458" cy="1514700"/>
          </a:xfrm>
          <a:custGeom>
            <a:avLst/>
            <a:gdLst>
              <a:gd name="connsiteX0" fmla="*/ 259 w 420458"/>
              <a:gd name="connsiteY0" fmla="*/ 294 h 1514700"/>
              <a:gd name="connsiteX1" fmla="*/ 241559 w 420458"/>
              <a:gd name="connsiteY1" fmla="*/ 1019469 h 1514700"/>
              <a:gd name="connsiteX2" fmla="*/ 238384 w 420458"/>
              <a:gd name="connsiteY2" fmla="*/ 908344 h 1514700"/>
              <a:gd name="connsiteX3" fmla="*/ 413009 w 420458"/>
              <a:gd name="connsiteY3" fmla="*/ 1498894 h 1514700"/>
              <a:gd name="connsiteX4" fmla="*/ 365384 w 420458"/>
              <a:gd name="connsiteY4" fmla="*/ 1263944 h 1514700"/>
              <a:gd name="connsiteX5" fmla="*/ 159009 w 420458"/>
              <a:gd name="connsiteY5" fmla="*/ 416219 h 1514700"/>
              <a:gd name="connsiteX6" fmla="*/ 193934 w 420458"/>
              <a:gd name="connsiteY6" fmla="*/ 908344 h 1514700"/>
              <a:gd name="connsiteX7" fmla="*/ 259 w 420458"/>
              <a:gd name="connsiteY7" fmla="*/ 294 h 15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458" h="1514700">
                <a:moveTo>
                  <a:pt x="259" y="294"/>
                </a:moveTo>
                <a:cubicBezTo>
                  <a:pt x="8196" y="18815"/>
                  <a:pt x="201871" y="868127"/>
                  <a:pt x="241559" y="1019469"/>
                </a:cubicBezTo>
                <a:cubicBezTo>
                  <a:pt x="281247" y="1170811"/>
                  <a:pt x="209809" y="828440"/>
                  <a:pt x="238384" y="908344"/>
                </a:cubicBezTo>
                <a:cubicBezTo>
                  <a:pt x="266959" y="988248"/>
                  <a:pt x="391842" y="1439627"/>
                  <a:pt x="413009" y="1498894"/>
                </a:cubicBezTo>
                <a:cubicBezTo>
                  <a:pt x="434176" y="1558161"/>
                  <a:pt x="407717" y="1444390"/>
                  <a:pt x="365384" y="1263944"/>
                </a:cubicBezTo>
                <a:cubicBezTo>
                  <a:pt x="323051" y="1083498"/>
                  <a:pt x="187584" y="475486"/>
                  <a:pt x="159009" y="416219"/>
                </a:cubicBezTo>
                <a:cubicBezTo>
                  <a:pt x="130434" y="356952"/>
                  <a:pt x="218805" y="973961"/>
                  <a:pt x="193934" y="908344"/>
                </a:cubicBezTo>
                <a:cubicBezTo>
                  <a:pt x="169063" y="842727"/>
                  <a:pt x="-7678" y="-18227"/>
                  <a:pt x="259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F776CF74-123E-BA76-24A0-3D3DA881BF66}"/>
              </a:ext>
            </a:extLst>
          </p:cNvPr>
          <p:cNvSpPr/>
          <p:nvPr/>
        </p:nvSpPr>
        <p:spPr>
          <a:xfrm>
            <a:off x="1009650" y="6958336"/>
            <a:ext cx="751509" cy="527439"/>
          </a:xfrm>
          <a:custGeom>
            <a:avLst/>
            <a:gdLst>
              <a:gd name="connsiteX0" fmla="*/ 63500 w 751509"/>
              <a:gd name="connsiteY0" fmla="*/ 71114 h 527439"/>
              <a:gd name="connsiteX1" fmla="*/ 114300 w 751509"/>
              <a:gd name="connsiteY1" fmla="*/ 71114 h 527439"/>
              <a:gd name="connsiteX2" fmla="*/ 295275 w 751509"/>
              <a:gd name="connsiteY2" fmla="*/ 80639 h 527439"/>
              <a:gd name="connsiteX3" fmla="*/ 482600 w 751509"/>
              <a:gd name="connsiteY3" fmla="*/ 236214 h 527439"/>
              <a:gd name="connsiteX4" fmla="*/ 454025 w 751509"/>
              <a:gd name="connsiteY4" fmla="*/ 153664 h 527439"/>
              <a:gd name="connsiteX5" fmla="*/ 727075 w 751509"/>
              <a:gd name="connsiteY5" fmla="*/ 436239 h 527439"/>
              <a:gd name="connsiteX6" fmla="*/ 720725 w 751509"/>
              <a:gd name="connsiteY6" fmla="*/ 369564 h 527439"/>
              <a:gd name="connsiteX7" fmla="*/ 571500 w 751509"/>
              <a:gd name="connsiteY7" fmla="*/ 1264 h 527439"/>
              <a:gd name="connsiteX8" fmla="*/ 746125 w 751509"/>
              <a:gd name="connsiteY8" fmla="*/ 512439 h 527439"/>
              <a:gd name="connsiteX9" fmla="*/ 619125 w 751509"/>
              <a:gd name="connsiteY9" fmla="*/ 369564 h 527439"/>
              <a:gd name="connsiteX10" fmla="*/ 317500 w 751509"/>
              <a:gd name="connsiteY10" fmla="*/ 144139 h 527439"/>
              <a:gd name="connsiteX11" fmla="*/ 495300 w 751509"/>
              <a:gd name="connsiteY11" fmla="*/ 233039 h 527439"/>
              <a:gd name="connsiteX12" fmla="*/ 457200 w 751509"/>
              <a:gd name="connsiteY12" fmla="*/ 109214 h 527439"/>
              <a:gd name="connsiteX13" fmla="*/ 0 w 751509"/>
              <a:gd name="connsiteY13" fmla="*/ 55239 h 527439"/>
              <a:gd name="connsiteX14" fmla="*/ 63500 w 751509"/>
              <a:gd name="connsiteY14" fmla="*/ 71114 h 5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1509" h="527439">
                <a:moveTo>
                  <a:pt x="63500" y="71114"/>
                </a:moveTo>
                <a:cubicBezTo>
                  <a:pt x="69585" y="70320"/>
                  <a:pt x="75671" y="69527"/>
                  <a:pt x="114300" y="71114"/>
                </a:cubicBezTo>
                <a:cubicBezTo>
                  <a:pt x="152929" y="72701"/>
                  <a:pt x="233892" y="53122"/>
                  <a:pt x="295275" y="80639"/>
                </a:cubicBezTo>
                <a:cubicBezTo>
                  <a:pt x="356658" y="108156"/>
                  <a:pt x="456142" y="224043"/>
                  <a:pt x="482600" y="236214"/>
                </a:cubicBezTo>
                <a:cubicBezTo>
                  <a:pt x="509058" y="248385"/>
                  <a:pt x="413279" y="120327"/>
                  <a:pt x="454025" y="153664"/>
                </a:cubicBezTo>
                <a:cubicBezTo>
                  <a:pt x="494771" y="187002"/>
                  <a:pt x="682625" y="400256"/>
                  <a:pt x="727075" y="436239"/>
                </a:cubicBezTo>
                <a:cubicBezTo>
                  <a:pt x="771525" y="472222"/>
                  <a:pt x="746654" y="442060"/>
                  <a:pt x="720725" y="369564"/>
                </a:cubicBezTo>
                <a:cubicBezTo>
                  <a:pt x="694796" y="297068"/>
                  <a:pt x="567267" y="-22548"/>
                  <a:pt x="571500" y="1264"/>
                </a:cubicBezTo>
                <a:cubicBezTo>
                  <a:pt x="575733" y="25076"/>
                  <a:pt x="738188" y="451056"/>
                  <a:pt x="746125" y="512439"/>
                </a:cubicBezTo>
                <a:cubicBezTo>
                  <a:pt x="754062" y="573822"/>
                  <a:pt x="690563" y="430947"/>
                  <a:pt x="619125" y="369564"/>
                </a:cubicBezTo>
                <a:cubicBezTo>
                  <a:pt x="547688" y="308181"/>
                  <a:pt x="338137" y="166893"/>
                  <a:pt x="317500" y="144139"/>
                </a:cubicBezTo>
                <a:cubicBezTo>
                  <a:pt x="296863" y="121385"/>
                  <a:pt x="472017" y="238860"/>
                  <a:pt x="495300" y="233039"/>
                </a:cubicBezTo>
                <a:cubicBezTo>
                  <a:pt x="518583" y="227218"/>
                  <a:pt x="539750" y="138847"/>
                  <a:pt x="457200" y="109214"/>
                </a:cubicBezTo>
                <a:cubicBezTo>
                  <a:pt x="374650" y="79581"/>
                  <a:pt x="0" y="55239"/>
                  <a:pt x="0" y="55239"/>
                </a:cubicBezTo>
                <a:lnTo>
                  <a:pt x="63500" y="711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4BBA1D33-EC18-3393-0B3B-450DDE4DA8EC}"/>
              </a:ext>
            </a:extLst>
          </p:cNvPr>
          <p:cNvSpPr/>
          <p:nvPr/>
        </p:nvSpPr>
        <p:spPr>
          <a:xfrm>
            <a:off x="1006461" y="6644087"/>
            <a:ext cx="330321" cy="458482"/>
          </a:xfrm>
          <a:custGeom>
            <a:avLst/>
            <a:gdLst>
              <a:gd name="connsiteX0" fmla="*/ 14 w 330321"/>
              <a:gd name="connsiteY0" fmla="*/ 1188 h 458482"/>
              <a:gd name="connsiteX1" fmla="*/ 276239 w 330321"/>
              <a:gd name="connsiteY1" fmla="*/ 26588 h 458482"/>
              <a:gd name="connsiteX2" fmla="*/ 244489 w 330321"/>
              <a:gd name="connsiteY2" fmla="*/ 67863 h 458482"/>
              <a:gd name="connsiteX3" fmla="*/ 276239 w 330321"/>
              <a:gd name="connsiteY3" fmla="*/ 239313 h 458482"/>
              <a:gd name="connsiteX4" fmla="*/ 231789 w 330321"/>
              <a:gd name="connsiteY4" fmla="*/ 271063 h 458482"/>
              <a:gd name="connsiteX5" fmla="*/ 330214 w 330321"/>
              <a:gd name="connsiteY5" fmla="*/ 458388 h 458482"/>
              <a:gd name="connsiteX6" fmla="*/ 209564 w 330321"/>
              <a:gd name="connsiteY6" fmla="*/ 293288 h 458482"/>
              <a:gd name="connsiteX7" fmla="*/ 279414 w 330321"/>
              <a:gd name="connsiteY7" fmla="*/ 83738 h 458482"/>
              <a:gd name="connsiteX8" fmla="*/ 288939 w 330321"/>
              <a:gd name="connsiteY8" fmla="*/ 64688 h 458482"/>
              <a:gd name="connsiteX9" fmla="*/ 14 w 330321"/>
              <a:gd name="connsiteY9" fmla="*/ 1188 h 4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321" h="458482">
                <a:moveTo>
                  <a:pt x="14" y="1188"/>
                </a:moveTo>
                <a:cubicBezTo>
                  <a:pt x="-2103" y="-5162"/>
                  <a:pt x="235493" y="15476"/>
                  <a:pt x="276239" y="26588"/>
                </a:cubicBezTo>
                <a:cubicBezTo>
                  <a:pt x="316985" y="37701"/>
                  <a:pt x="244489" y="32409"/>
                  <a:pt x="244489" y="67863"/>
                </a:cubicBezTo>
                <a:cubicBezTo>
                  <a:pt x="244489" y="103317"/>
                  <a:pt x="278356" y="205446"/>
                  <a:pt x="276239" y="239313"/>
                </a:cubicBezTo>
                <a:cubicBezTo>
                  <a:pt x="274122" y="273180"/>
                  <a:pt x="222793" y="234551"/>
                  <a:pt x="231789" y="271063"/>
                </a:cubicBezTo>
                <a:cubicBezTo>
                  <a:pt x="240785" y="307575"/>
                  <a:pt x="333918" y="454684"/>
                  <a:pt x="330214" y="458388"/>
                </a:cubicBezTo>
                <a:cubicBezTo>
                  <a:pt x="326510" y="462092"/>
                  <a:pt x="218031" y="355730"/>
                  <a:pt x="209564" y="293288"/>
                </a:cubicBezTo>
                <a:cubicBezTo>
                  <a:pt x="201097" y="230846"/>
                  <a:pt x="266185" y="121838"/>
                  <a:pt x="279414" y="83738"/>
                </a:cubicBezTo>
                <a:cubicBezTo>
                  <a:pt x="292643" y="45638"/>
                  <a:pt x="340797" y="82680"/>
                  <a:pt x="288939" y="64688"/>
                </a:cubicBezTo>
                <a:cubicBezTo>
                  <a:pt x="237081" y="46696"/>
                  <a:pt x="2131" y="7538"/>
                  <a:pt x="14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FB38D134-67D4-6109-59D1-07A6EE43699A}"/>
              </a:ext>
            </a:extLst>
          </p:cNvPr>
          <p:cNvSpPr/>
          <p:nvPr/>
        </p:nvSpPr>
        <p:spPr>
          <a:xfrm>
            <a:off x="1562918" y="7073686"/>
            <a:ext cx="709188" cy="610534"/>
          </a:xfrm>
          <a:custGeom>
            <a:avLst/>
            <a:gdLst>
              <a:gd name="connsiteX0" fmla="*/ 2357 w 709188"/>
              <a:gd name="connsiteY0" fmla="*/ 444714 h 610534"/>
              <a:gd name="connsiteX1" fmla="*/ 316682 w 709188"/>
              <a:gd name="connsiteY1" fmla="*/ 295489 h 610534"/>
              <a:gd name="connsiteX2" fmla="*/ 218257 w 709188"/>
              <a:gd name="connsiteY2" fmla="*/ 254214 h 610534"/>
              <a:gd name="connsiteX3" fmla="*/ 567507 w 709188"/>
              <a:gd name="connsiteY3" fmla="*/ 365339 h 610534"/>
              <a:gd name="connsiteX4" fmla="*/ 427807 w 709188"/>
              <a:gd name="connsiteY4" fmla="*/ 352639 h 610534"/>
              <a:gd name="connsiteX5" fmla="*/ 700857 w 709188"/>
              <a:gd name="connsiteY5" fmla="*/ 479639 h 610534"/>
              <a:gd name="connsiteX6" fmla="*/ 599257 w 709188"/>
              <a:gd name="connsiteY6" fmla="*/ 568539 h 610534"/>
              <a:gd name="connsiteX7" fmla="*/ 205557 w 709188"/>
              <a:gd name="connsiteY7" fmla="*/ 609814 h 610534"/>
              <a:gd name="connsiteX8" fmla="*/ 618307 w 709188"/>
              <a:gd name="connsiteY8" fmla="*/ 536789 h 610534"/>
              <a:gd name="connsiteX9" fmla="*/ 637357 w 709188"/>
              <a:gd name="connsiteY9" fmla="*/ 520914 h 610534"/>
              <a:gd name="connsiteX10" fmla="*/ 345257 w 709188"/>
              <a:gd name="connsiteY10" fmla="*/ 251039 h 610534"/>
              <a:gd name="connsiteX11" fmla="*/ 323032 w 709188"/>
              <a:gd name="connsiteY11" fmla="*/ 279614 h 610534"/>
              <a:gd name="connsiteX12" fmla="*/ 265882 w 709188"/>
              <a:gd name="connsiteY12" fmla="*/ 214 h 610534"/>
              <a:gd name="connsiteX13" fmla="*/ 300807 w 709188"/>
              <a:gd name="connsiteY13" fmla="*/ 235164 h 610534"/>
              <a:gd name="connsiteX14" fmla="*/ 180157 w 709188"/>
              <a:gd name="connsiteY14" fmla="*/ 336764 h 610534"/>
              <a:gd name="connsiteX15" fmla="*/ 2357 w 709188"/>
              <a:gd name="connsiteY15" fmla="*/ 444714 h 61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188" h="610534">
                <a:moveTo>
                  <a:pt x="2357" y="444714"/>
                </a:moveTo>
                <a:cubicBezTo>
                  <a:pt x="25111" y="437835"/>
                  <a:pt x="280699" y="327239"/>
                  <a:pt x="316682" y="295489"/>
                </a:cubicBezTo>
                <a:cubicBezTo>
                  <a:pt x="352665" y="263739"/>
                  <a:pt x="176453" y="242572"/>
                  <a:pt x="218257" y="254214"/>
                </a:cubicBezTo>
                <a:cubicBezTo>
                  <a:pt x="260061" y="265856"/>
                  <a:pt x="532582" y="348935"/>
                  <a:pt x="567507" y="365339"/>
                </a:cubicBezTo>
                <a:cubicBezTo>
                  <a:pt x="602432" y="381743"/>
                  <a:pt x="405582" y="333589"/>
                  <a:pt x="427807" y="352639"/>
                </a:cubicBezTo>
                <a:cubicBezTo>
                  <a:pt x="450032" y="371689"/>
                  <a:pt x="672282" y="443656"/>
                  <a:pt x="700857" y="479639"/>
                </a:cubicBezTo>
                <a:cubicBezTo>
                  <a:pt x="729432" y="515622"/>
                  <a:pt x="681807" y="546843"/>
                  <a:pt x="599257" y="568539"/>
                </a:cubicBezTo>
                <a:cubicBezTo>
                  <a:pt x="516707" y="590235"/>
                  <a:pt x="202382" y="615106"/>
                  <a:pt x="205557" y="609814"/>
                </a:cubicBezTo>
                <a:cubicBezTo>
                  <a:pt x="208732" y="604522"/>
                  <a:pt x="546340" y="551606"/>
                  <a:pt x="618307" y="536789"/>
                </a:cubicBezTo>
                <a:cubicBezTo>
                  <a:pt x="690274" y="521972"/>
                  <a:pt x="682865" y="568539"/>
                  <a:pt x="637357" y="520914"/>
                </a:cubicBezTo>
                <a:cubicBezTo>
                  <a:pt x="591849" y="473289"/>
                  <a:pt x="397645" y="291256"/>
                  <a:pt x="345257" y="251039"/>
                </a:cubicBezTo>
                <a:cubicBezTo>
                  <a:pt x="292870" y="210822"/>
                  <a:pt x="336261" y="321418"/>
                  <a:pt x="323032" y="279614"/>
                </a:cubicBezTo>
                <a:cubicBezTo>
                  <a:pt x="309803" y="237810"/>
                  <a:pt x="269586" y="7622"/>
                  <a:pt x="265882" y="214"/>
                </a:cubicBezTo>
                <a:cubicBezTo>
                  <a:pt x="262178" y="-7194"/>
                  <a:pt x="315095" y="179072"/>
                  <a:pt x="300807" y="235164"/>
                </a:cubicBezTo>
                <a:cubicBezTo>
                  <a:pt x="286519" y="291256"/>
                  <a:pt x="232544" y="302897"/>
                  <a:pt x="180157" y="336764"/>
                </a:cubicBezTo>
                <a:cubicBezTo>
                  <a:pt x="127770" y="370631"/>
                  <a:pt x="-20397" y="451593"/>
                  <a:pt x="2357" y="444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2B709423-2FF5-1AB3-F7CB-1C8E7D66F074}"/>
              </a:ext>
            </a:extLst>
          </p:cNvPr>
          <p:cNvSpPr/>
          <p:nvPr/>
        </p:nvSpPr>
        <p:spPr>
          <a:xfrm>
            <a:off x="1358216" y="7257731"/>
            <a:ext cx="620176" cy="512022"/>
          </a:xfrm>
          <a:custGeom>
            <a:avLst/>
            <a:gdLst>
              <a:gd name="connsiteX0" fmla="*/ 603934 w 620176"/>
              <a:gd name="connsiteY0" fmla="*/ 9844 h 512022"/>
              <a:gd name="connsiteX1" fmla="*/ 384859 w 620176"/>
              <a:gd name="connsiteY1" fmla="*/ 247969 h 512022"/>
              <a:gd name="connsiteX2" fmla="*/ 7034 w 620176"/>
              <a:gd name="connsiteY2" fmla="*/ 508319 h 512022"/>
              <a:gd name="connsiteX3" fmla="*/ 172134 w 620176"/>
              <a:gd name="connsiteY3" fmla="*/ 387669 h 512022"/>
              <a:gd name="connsiteX4" fmla="*/ 578534 w 620176"/>
              <a:gd name="connsiteY4" fmla="*/ 197169 h 512022"/>
              <a:gd name="connsiteX5" fmla="*/ 394384 w 620176"/>
              <a:gd name="connsiteY5" fmla="*/ 263844 h 512022"/>
              <a:gd name="connsiteX6" fmla="*/ 464234 w 620176"/>
              <a:gd name="connsiteY6" fmla="*/ 193994 h 512022"/>
              <a:gd name="connsiteX7" fmla="*/ 588059 w 620176"/>
              <a:gd name="connsiteY7" fmla="*/ 57469 h 512022"/>
              <a:gd name="connsiteX8" fmla="*/ 603934 w 620176"/>
              <a:gd name="connsiteY8" fmla="*/ 9844 h 5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176" h="512022">
                <a:moveTo>
                  <a:pt x="603934" y="9844"/>
                </a:moveTo>
                <a:cubicBezTo>
                  <a:pt x="570067" y="41594"/>
                  <a:pt x="484342" y="164890"/>
                  <a:pt x="384859" y="247969"/>
                </a:cubicBezTo>
                <a:cubicBezTo>
                  <a:pt x="285376" y="331048"/>
                  <a:pt x="42488" y="485036"/>
                  <a:pt x="7034" y="508319"/>
                </a:cubicBezTo>
                <a:cubicBezTo>
                  <a:pt x="-28420" y="531602"/>
                  <a:pt x="76884" y="439527"/>
                  <a:pt x="172134" y="387669"/>
                </a:cubicBezTo>
                <a:cubicBezTo>
                  <a:pt x="267384" y="335811"/>
                  <a:pt x="541492" y="217807"/>
                  <a:pt x="578534" y="197169"/>
                </a:cubicBezTo>
                <a:cubicBezTo>
                  <a:pt x="615576" y="176531"/>
                  <a:pt x="413434" y="264373"/>
                  <a:pt x="394384" y="263844"/>
                </a:cubicBezTo>
                <a:cubicBezTo>
                  <a:pt x="375334" y="263315"/>
                  <a:pt x="431955" y="228390"/>
                  <a:pt x="464234" y="193994"/>
                </a:cubicBezTo>
                <a:cubicBezTo>
                  <a:pt x="496513" y="159598"/>
                  <a:pt x="564247" y="83927"/>
                  <a:pt x="588059" y="57469"/>
                </a:cubicBezTo>
                <a:cubicBezTo>
                  <a:pt x="611871" y="31011"/>
                  <a:pt x="637801" y="-21906"/>
                  <a:pt x="603934" y="9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F6C1FD4C-CF86-3FA9-3E30-E547A39D0819}"/>
              </a:ext>
            </a:extLst>
          </p:cNvPr>
          <p:cNvSpPr/>
          <p:nvPr/>
        </p:nvSpPr>
        <p:spPr>
          <a:xfrm>
            <a:off x="1253687" y="7816641"/>
            <a:ext cx="370498" cy="418040"/>
          </a:xfrm>
          <a:custGeom>
            <a:avLst/>
            <a:gdLst>
              <a:gd name="connsiteX0" fmla="*/ 438 w 370498"/>
              <a:gd name="connsiteY0" fmla="*/ 209 h 418040"/>
              <a:gd name="connsiteX1" fmla="*/ 203638 w 370498"/>
              <a:gd name="connsiteY1" fmla="*/ 114509 h 418040"/>
              <a:gd name="connsiteX2" fmla="*/ 286188 w 370498"/>
              <a:gd name="connsiteY2" fmla="*/ 247859 h 418040"/>
              <a:gd name="connsiteX3" fmla="*/ 251263 w 370498"/>
              <a:gd name="connsiteY3" fmla="*/ 212934 h 418040"/>
              <a:gd name="connsiteX4" fmla="*/ 368738 w 370498"/>
              <a:gd name="connsiteY4" fmla="*/ 416134 h 418040"/>
              <a:gd name="connsiteX5" fmla="*/ 317938 w 370498"/>
              <a:gd name="connsiteY5" fmla="*/ 305009 h 418040"/>
              <a:gd name="connsiteX6" fmla="*/ 263963 w 370498"/>
              <a:gd name="connsiteY6" fmla="*/ 143084 h 418040"/>
              <a:gd name="connsiteX7" fmla="*/ 438 w 370498"/>
              <a:gd name="connsiteY7" fmla="*/ 209 h 41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498" h="418040">
                <a:moveTo>
                  <a:pt x="438" y="209"/>
                </a:moveTo>
                <a:cubicBezTo>
                  <a:pt x="-9616" y="-4554"/>
                  <a:pt x="156013" y="73234"/>
                  <a:pt x="203638" y="114509"/>
                </a:cubicBezTo>
                <a:cubicBezTo>
                  <a:pt x="251263" y="155784"/>
                  <a:pt x="278251" y="231455"/>
                  <a:pt x="286188" y="247859"/>
                </a:cubicBezTo>
                <a:cubicBezTo>
                  <a:pt x="294126" y="264263"/>
                  <a:pt x="237505" y="184888"/>
                  <a:pt x="251263" y="212934"/>
                </a:cubicBezTo>
                <a:cubicBezTo>
                  <a:pt x="265021" y="240980"/>
                  <a:pt x="357626" y="400788"/>
                  <a:pt x="368738" y="416134"/>
                </a:cubicBezTo>
                <a:cubicBezTo>
                  <a:pt x="379850" y="431480"/>
                  <a:pt x="335400" y="350517"/>
                  <a:pt x="317938" y="305009"/>
                </a:cubicBezTo>
                <a:cubicBezTo>
                  <a:pt x="300476" y="259501"/>
                  <a:pt x="315292" y="188063"/>
                  <a:pt x="263963" y="143084"/>
                </a:cubicBezTo>
                <a:cubicBezTo>
                  <a:pt x="212634" y="98105"/>
                  <a:pt x="10492" y="4972"/>
                  <a:pt x="43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0A8734E3-7E34-9EAA-7298-DC68916560B4}"/>
              </a:ext>
            </a:extLst>
          </p:cNvPr>
          <p:cNvSpPr/>
          <p:nvPr/>
        </p:nvSpPr>
        <p:spPr>
          <a:xfrm>
            <a:off x="1159861" y="7835349"/>
            <a:ext cx="1080596" cy="508851"/>
          </a:xfrm>
          <a:custGeom>
            <a:avLst/>
            <a:gdLst>
              <a:gd name="connsiteX0" fmla="*/ 106964 w 1080596"/>
              <a:gd name="connsiteY0" fmla="*/ 16426 h 508851"/>
              <a:gd name="connsiteX1" fmla="*/ 218089 w 1080596"/>
              <a:gd name="connsiteY1" fmla="*/ 191051 h 508851"/>
              <a:gd name="connsiteX2" fmla="*/ 310164 w 1080596"/>
              <a:gd name="connsiteY2" fmla="*/ 340276 h 508851"/>
              <a:gd name="connsiteX3" fmla="*/ 319689 w 1080596"/>
              <a:gd name="connsiteY3" fmla="*/ 391076 h 508851"/>
              <a:gd name="connsiteX4" fmla="*/ 576864 w 1080596"/>
              <a:gd name="connsiteY4" fmla="*/ 445051 h 508851"/>
              <a:gd name="connsiteX5" fmla="*/ 497489 w 1080596"/>
              <a:gd name="connsiteY5" fmla="*/ 372026 h 508851"/>
              <a:gd name="connsiteX6" fmla="*/ 868964 w 1080596"/>
              <a:gd name="connsiteY6" fmla="*/ 467276 h 508851"/>
              <a:gd name="connsiteX7" fmla="*/ 1075339 w 1080596"/>
              <a:gd name="connsiteY7" fmla="*/ 508551 h 508851"/>
              <a:gd name="connsiteX8" fmla="*/ 970564 w 1080596"/>
              <a:gd name="connsiteY8" fmla="*/ 483151 h 508851"/>
              <a:gd name="connsiteX9" fmla="*/ 472089 w 1080596"/>
              <a:gd name="connsiteY9" fmla="*/ 432351 h 508851"/>
              <a:gd name="connsiteX10" fmla="*/ 545114 w 1080596"/>
              <a:gd name="connsiteY10" fmla="*/ 448226 h 508851"/>
              <a:gd name="connsiteX11" fmla="*/ 313339 w 1080596"/>
              <a:gd name="connsiteY11" fmla="*/ 333926 h 508851"/>
              <a:gd name="connsiteX12" fmla="*/ 221264 w 1080596"/>
              <a:gd name="connsiteY12" fmla="*/ 206926 h 508851"/>
              <a:gd name="connsiteX13" fmla="*/ 214914 w 1080596"/>
              <a:gd name="connsiteY13" fmla="*/ 184701 h 508851"/>
              <a:gd name="connsiteX14" fmla="*/ 195864 w 1080596"/>
              <a:gd name="connsiteY14" fmla="*/ 133901 h 508851"/>
              <a:gd name="connsiteX15" fmla="*/ 2189 w 1080596"/>
              <a:gd name="connsiteY15" fmla="*/ 19601 h 508851"/>
              <a:gd name="connsiteX16" fmla="*/ 106964 w 1080596"/>
              <a:gd name="connsiteY16" fmla="*/ 16426 h 50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0596" h="508851">
                <a:moveTo>
                  <a:pt x="106964" y="16426"/>
                </a:moveTo>
                <a:cubicBezTo>
                  <a:pt x="142947" y="45001"/>
                  <a:pt x="184222" y="137076"/>
                  <a:pt x="218089" y="191051"/>
                </a:cubicBezTo>
                <a:cubicBezTo>
                  <a:pt x="251956" y="245026"/>
                  <a:pt x="293231" y="306939"/>
                  <a:pt x="310164" y="340276"/>
                </a:cubicBezTo>
                <a:cubicBezTo>
                  <a:pt x="327097" y="373613"/>
                  <a:pt x="275239" y="373614"/>
                  <a:pt x="319689" y="391076"/>
                </a:cubicBezTo>
                <a:cubicBezTo>
                  <a:pt x="364139" y="408538"/>
                  <a:pt x="547231" y="448226"/>
                  <a:pt x="576864" y="445051"/>
                </a:cubicBezTo>
                <a:cubicBezTo>
                  <a:pt x="606497" y="441876"/>
                  <a:pt x="448806" y="368322"/>
                  <a:pt x="497489" y="372026"/>
                </a:cubicBezTo>
                <a:cubicBezTo>
                  <a:pt x="546172" y="375730"/>
                  <a:pt x="772656" y="444522"/>
                  <a:pt x="868964" y="467276"/>
                </a:cubicBezTo>
                <a:cubicBezTo>
                  <a:pt x="965272" y="490030"/>
                  <a:pt x="1058406" y="505905"/>
                  <a:pt x="1075339" y="508551"/>
                </a:cubicBezTo>
                <a:cubicBezTo>
                  <a:pt x="1092272" y="511197"/>
                  <a:pt x="1071106" y="495851"/>
                  <a:pt x="970564" y="483151"/>
                </a:cubicBezTo>
                <a:cubicBezTo>
                  <a:pt x="870022" y="470451"/>
                  <a:pt x="542997" y="438172"/>
                  <a:pt x="472089" y="432351"/>
                </a:cubicBezTo>
                <a:cubicBezTo>
                  <a:pt x="401181" y="426530"/>
                  <a:pt x="571572" y="464630"/>
                  <a:pt x="545114" y="448226"/>
                </a:cubicBezTo>
                <a:cubicBezTo>
                  <a:pt x="518656" y="431822"/>
                  <a:pt x="367314" y="374143"/>
                  <a:pt x="313339" y="333926"/>
                </a:cubicBezTo>
                <a:cubicBezTo>
                  <a:pt x="259364" y="293709"/>
                  <a:pt x="237668" y="231797"/>
                  <a:pt x="221264" y="206926"/>
                </a:cubicBezTo>
                <a:cubicBezTo>
                  <a:pt x="204860" y="182055"/>
                  <a:pt x="219147" y="196872"/>
                  <a:pt x="214914" y="184701"/>
                </a:cubicBezTo>
                <a:cubicBezTo>
                  <a:pt x="210681" y="172530"/>
                  <a:pt x="231318" y="161418"/>
                  <a:pt x="195864" y="133901"/>
                </a:cubicBezTo>
                <a:cubicBezTo>
                  <a:pt x="160410" y="106384"/>
                  <a:pt x="19122" y="37593"/>
                  <a:pt x="2189" y="19601"/>
                </a:cubicBezTo>
                <a:cubicBezTo>
                  <a:pt x="-14744" y="1609"/>
                  <a:pt x="70981" y="-12149"/>
                  <a:pt x="106964" y="16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CBE1B94B-F0FD-B541-F5DC-185F2689708B}"/>
              </a:ext>
            </a:extLst>
          </p:cNvPr>
          <p:cNvSpPr/>
          <p:nvPr/>
        </p:nvSpPr>
        <p:spPr>
          <a:xfrm>
            <a:off x="1209621" y="7956370"/>
            <a:ext cx="857304" cy="419358"/>
          </a:xfrm>
          <a:custGeom>
            <a:avLst/>
            <a:gdLst>
              <a:gd name="connsiteX0" fmla="*/ 54 w 857304"/>
              <a:gd name="connsiteY0" fmla="*/ 180 h 419358"/>
              <a:gd name="connsiteX1" fmla="*/ 165154 w 857304"/>
              <a:gd name="connsiteY1" fmla="*/ 203380 h 419358"/>
              <a:gd name="connsiteX2" fmla="*/ 279454 w 857304"/>
              <a:gd name="connsiteY2" fmla="*/ 317680 h 419358"/>
              <a:gd name="connsiteX3" fmla="*/ 254054 w 857304"/>
              <a:gd name="connsiteY3" fmla="*/ 314505 h 419358"/>
              <a:gd name="connsiteX4" fmla="*/ 400104 w 857304"/>
              <a:gd name="connsiteY4" fmla="*/ 358955 h 419358"/>
              <a:gd name="connsiteX5" fmla="*/ 362004 w 857304"/>
              <a:gd name="connsiteY5" fmla="*/ 397055 h 419358"/>
              <a:gd name="connsiteX6" fmla="*/ 431854 w 857304"/>
              <a:gd name="connsiteY6" fmla="*/ 374830 h 419358"/>
              <a:gd name="connsiteX7" fmla="*/ 530279 w 857304"/>
              <a:gd name="connsiteY7" fmla="*/ 352605 h 419358"/>
              <a:gd name="connsiteX8" fmla="*/ 796979 w 857304"/>
              <a:gd name="connsiteY8" fmla="*/ 409755 h 419358"/>
              <a:gd name="connsiteX9" fmla="*/ 857304 w 857304"/>
              <a:gd name="connsiteY9" fmla="*/ 419280 h 419358"/>
              <a:gd name="connsiteX10" fmla="*/ 508054 w 857304"/>
              <a:gd name="connsiteY10" fmla="*/ 358955 h 419358"/>
              <a:gd name="connsiteX11" fmla="*/ 292154 w 857304"/>
              <a:gd name="connsiteY11" fmla="*/ 352605 h 419358"/>
              <a:gd name="connsiteX12" fmla="*/ 114354 w 857304"/>
              <a:gd name="connsiteY12" fmla="*/ 76380 h 419358"/>
              <a:gd name="connsiteX13" fmla="*/ 146104 w 857304"/>
              <a:gd name="connsiteY13" fmla="*/ 165280 h 419358"/>
              <a:gd name="connsiteX14" fmla="*/ 54 w 857304"/>
              <a:gd name="connsiteY14" fmla="*/ 180 h 4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7304" h="419358">
                <a:moveTo>
                  <a:pt x="54" y="180"/>
                </a:moveTo>
                <a:cubicBezTo>
                  <a:pt x="3229" y="6530"/>
                  <a:pt x="118587" y="150463"/>
                  <a:pt x="165154" y="203380"/>
                </a:cubicBezTo>
                <a:cubicBezTo>
                  <a:pt x="211721" y="256297"/>
                  <a:pt x="264637" y="299159"/>
                  <a:pt x="279454" y="317680"/>
                </a:cubicBezTo>
                <a:cubicBezTo>
                  <a:pt x="294271" y="336201"/>
                  <a:pt x="233946" y="307626"/>
                  <a:pt x="254054" y="314505"/>
                </a:cubicBezTo>
                <a:cubicBezTo>
                  <a:pt x="274162" y="321384"/>
                  <a:pt x="382112" y="345197"/>
                  <a:pt x="400104" y="358955"/>
                </a:cubicBezTo>
                <a:cubicBezTo>
                  <a:pt x="418096" y="372713"/>
                  <a:pt x="356712" y="394409"/>
                  <a:pt x="362004" y="397055"/>
                </a:cubicBezTo>
                <a:cubicBezTo>
                  <a:pt x="367296" y="399701"/>
                  <a:pt x="403808" y="382238"/>
                  <a:pt x="431854" y="374830"/>
                </a:cubicBezTo>
                <a:cubicBezTo>
                  <a:pt x="459900" y="367422"/>
                  <a:pt x="469425" y="346784"/>
                  <a:pt x="530279" y="352605"/>
                </a:cubicBezTo>
                <a:cubicBezTo>
                  <a:pt x="591133" y="358426"/>
                  <a:pt x="742475" y="398643"/>
                  <a:pt x="796979" y="409755"/>
                </a:cubicBezTo>
                <a:cubicBezTo>
                  <a:pt x="851483" y="420867"/>
                  <a:pt x="857304" y="419280"/>
                  <a:pt x="857304" y="419280"/>
                </a:cubicBezTo>
                <a:cubicBezTo>
                  <a:pt x="809150" y="410813"/>
                  <a:pt x="602246" y="370067"/>
                  <a:pt x="508054" y="358955"/>
                </a:cubicBezTo>
                <a:cubicBezTo>
                  <a:pt x="413862" y="347843"/>
                  <a:pt x="357771" y="399701"/>
                  <a:pt x="292154" y="352605"/>
                </a:cubicBezTo>
                <a:cubicBezTo>
                  <a:pt x="226537" y="305509"/>
                  <a:pt x="138696" y="107601"/>
                  <a:pt x="114354" y="76380"/>
                </a:cubicBezTo>
                <a:cubicBezTo>
                  <a:pt x="90012" y="45159"/>
                  <a:pt x="159862" y="173747"/>
                  <a:pt x="146104" y="165280"/>
                </a:cubicBezTo>
                <a:cubicBezTo>
                  <a:pt x="132346" y="156813"/>
                  <a:pt x="-3121" y="-6170"/>
                  <a:pt x="54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567E1C5C-A8EE-7364-99C7-44D73B5CB542}"/>
              </a:ext>
            </a:extLst>
          </p:cNvPr>
          <p:cNvSpPr/>
          <p:nvPr/>
        </p:nvSpPr>
        <p:spPr>
          <a:xfrm>
            <a:off x="916126" y="7959723"/>
            <a:ext cx="335115" cy="408114"/>
          </a:xfrm>
          <a:custGeom>
            <a:avLst/>
            <a:gdLst>
              <a:gd name="connsiteX0" fmla="*/ 334824 w 335115"/>
              <a:gd name="connsiteY0" fmla="*/ 2 h 408114"/>
              <a:gd name="connsiteX1" fmla="*/ 169724 w 335115"/>
              <a:gd name="connsiteY1" fmla="*/ 168277 h 408114"/>
              <a:gd name="connsiteX2" fmla="*/ 1449 w 335115"/>
              <a:gd name="connsiteY2" fmla="*/ 403227 h 408114"/>
              <a:gd name="connsiteX3" fmla="*/ 93524 w 335115"/>
              <a:gd name="connsiteY3" fmla="*/ 307977 h 408114"/>
              <a:gd name="connsiteX4" fmla="*/ 185599 w 335115"/>
              <a:gd name="connsiteY4" fmla="*/ 79377 h 408114"/>
              <a:gd name="connsiteX5" fmla="*/ 128449 w 335115"/>
              <a:gd name="connsiteY5" fmla="*/ 171452 h 408114"/>
              <a:gd name="connsiteX6" fmla="*/ 334824 w 335115"/>
              <a:gd name="connsiteY6" fmla="*/ 2 h 40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15" h="408114">
                <a:moveTo>
                  <a:pt x="334824" y="2"/>
                </a:moveTo>
                <a:cubicBezTo>
                  <a:pt x="341703" y="-527"/>
                  <a:pt x="225286" y="101073"/>
                  <a:pt x="169724" y="168277"/>
                </a:cubicBezTo>
                <a:cubicBezTo>
                  <a:pt x="114162" y="235481"/>
                  <a:pt x="14149" y="379944"/>
                  <a:pt x="1449" y="403227"/>
                </a:cubicBezTo>
                <a:cubicBezTo>
                  <a:pt x="-11251" y="426510"/>
                  <a:pt x="62832" y="361952"/>
                  <a:pt x="93524" y="307977"/>
                </a:cubicBezTo>
                <a:cubicBezTo>
                  <a:pt x="124216" y="254002"/>
                  <a:pt x="179778" y="102131"/>
                  <a:pt x="185599" y="79377"/>
                </a:cubicBezTo>
                <a:cubicBezTo>
                  <a:pt x="191420" y="56623"/>
                  <a:pt x="106224" y="182564"/>
                  <a:pt x="128449" y="171452"/>
                </a:cubicBezTo>
                <a:cubicBezTo>
                  <a:pt x="150674" y="160340"/>
                  <a:pt x="327945" y="531"/>
                  <a:pt x="33482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2C3912FA-E241-EFC6-0D92-F1674A248792}"/>
              </a:ext>
            </a:extLst>
          </p:cNvPr>
          <p:cNvSpPr/>
          <p:nvPr/>
        </p:nvSpPr>
        <p:spPr>
          <a:xfrm>
            <a:off x="938476" y="8413602"/>
            <a:ext cx="690313" cy="359765"/>
          </a:xfrm>
          <a:custGeom>
            <a:avLst/>
            <a:gdLst>
              <a:gd name="connsiteX0" fmla="*/ 7674 w 690313"/>
              <a:gd name="connsiteY0" fmla="*/ 222398 h 359765"/>
              <a:gd name="connsiteX1" fmla="*/ 280724 w 690313"/>
              <a:gd name="connsiteY1" fmla="*/ 282723 h 359765"/>
              <a:gd name="connsiteX2" fmla="*/ 639499 w 690313"/>
              <a:gd name="connsiteY2" fmla="*/ 352573 h 359765"/>
              <a:gd name="connsiteX3" fmla="*/ 626799 w 690313"/>
              <a:gd name="connsiteY3" fmla="*/ 317648 h 359765"/>
              <a:gd name="connsiteX4" fmla="*/ 690299 w 690313"/>
              <a:gd name="connsiteY4" fmla="*/ 148 h 359765"/>
              <a:gd name="connsiteX5" fmla="*/ 620449 w 690313"/>
              <a:gd name="connsiteY5" fmla="*/ 276373 h 359765"/>
              <a:gd name="connsiteX6" fmla="*/ 588699 w 690313"/>
              <a:gd name="connsiteY6" fmla="*/ 298598 h 359765"/>
              <a:gd name="connsiteX7" fmla="*/ 7674 w 690313"/>
              <a:gd name="connsiteY7" fmla="*/ 222398 h 3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313" h="359765">
                <a:moveTo>
                  <a:pt x="7674" y="222398"/>
                </a:moveTo>
                <a:cubicBezTo>
                  <a:pt x="-43655" y="219752"/>
                  <a:pt x="175420" y="261027"/>
                  <a:pt x="280724" y="282723"/>
                </a:cubicBezTo>
                <a:cubicBezTo>
                  <a:pt x="386028" y="304419"/>
                  <a:pt x="581820" y="346752"/>
                  <a:pt x="639499" y="352573"/>
                </a:cubicBezTo>
                <a:cubicBezTo>
                  <a:pt x="697178" y="358394"/>
                  <a:pt x="618332" y="376385"/>
                  <a:pt x="626799" y="317648"/>
                </a:cubicBezTo>
                <a:cubicBezTo>
                  <a:pt x="635266" y="258911"/>
                  <a:pt x="691357" y="7027"/>
                  <a:pt x="690299" y="148"/>
                </a:cubicBezTo>
                <a:cubicBezTo>
                  <a:pt x="689241" y="-6731"/>
                  <a:pt x="637382" y="226631"/>
                  <a:pt x="620449" y="276373"/>
                </a:cubicBezTo>
                <a:cubicBezTo>
                  <a:pt x="603516" y="326115"/>
                  <a:pt x="684478" y="304948"/>
                  <a:pt x="588699" y="298598"/>
                </a:cubicBezTo>
                <a:cubicBezTo>
                  <a:pt x="492920" y="292248"/>
                  <a:pt x="59003" y="225044"/>
                  <a:pt x="7674" y="222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F5A0C14E-2AF1-D74D-F597-05B6365726DE}"/>
              </a:ext>
            </a:extLst>
          </p:cNvPr>
          <p:cNvSpPr/>
          <p:nvPr/>
        </p:nvSpPr>
        <p:spPr>
          <a:xfrm>
            <a:off x="1289050" y="8886512"/>
            <a:ext cx="1308278" cy="185328"/>
          </a:xfrm>
          <a:custGeom>
            <a:avLst/>
            <a:gdLst>
              <a:gd name="connsiteX0" fmla="*/ 0 w 1308278"/>
              <a:gd name="connsiteY0" fmla="*/ 149538 h 185328"/>
              <a:gd name="connsiteX1" fmla="*/ 396875 w 1308278"/>
              <a:gd name="connsiteY1" fmla="*/ 168588 h 185328"/>
              <a:gd name="connsiteX2" fmla="*/ 311150 w 1308278"/>
              <a:gd name="connsiteY2" fmla="*/ 165413 h 185328"/>
              <a:gd name="connsiteX3" fmla="*/ 574675 w 1308278"/>
              <a:gd name="connsiteY3" fmla="*/ 184463 h 185328"/>
              <a:gd name="connsiteX4" fmla="*/ 495300 w 1308278"/>
              <a:gd name="connsiteY4" fmla="*/ 159063 h 185328"/>
              <a:gd name="connsiteX5" fmla="*/ 911225 w 1308278"/>
              <a:gd name="connsiteY5" fmla="*/ 184463 h 185328"/>
              <a:gd name="connsiteX6" fmla="*/ 876300 w 1308278"/>
              <a:gd name="connsiteY6" fmla="*/ 178113 h 185328"/>
              <a:gd name="connsiteX7" fmla="*/ 1101725 w 1308278"/>
              <a:gd name="connsiteY7" fmla="*/ 165413 h 185328"/>
              <a:gd name="connsiteX8" fmla="*/ 1006475 w 1308278"/>
              <a:gd name="connsiteY8" fmla="*/ 168588 h 185328"/>
              <a:gd name="connsiteX9" fmla="*/ 1085850 w 1308278"/>
              <a:gd name="connsiteY9" fmla="*/ 120963 h 185328"/>
              <a:gd name="connsiteX10" fmla="*/ 1308100 w 1308278"/>
              <a:gd name="connsiteY10" fmla="*/ 136838 h 185328"/>
              <a:gd name="connsiteX11" fmla="*/ 1120775 w 1308278"/>
              <a:gd name="connsiteY11" fmla="*/ 105088 h 185328"/>
              <a:gd name="connsiteX12" fmla="*/ 977900 w 1308278"/>
              <a:gd name="connsiteY12" fmla="*/ 143188 h 185328"/>
              <a:gd name="connsiteX13" fmla="*/ 873125 w 1308278"/>
              <a:gd name="connsiteY13" fmla="*/ 313 h 185328"/>
              <a:gd name="connsiteX14" fmla="*/ 933450 w 1308278"/>
              <a:gd name="connsiteY14" fmla="*/ 105088 h 185328"/>
              <a:gd name="connsiteX15" fmla="*/ 638175 w 1308278"/>
              <a:gd name="connsiteY15" fmla="*/ 114613 h 185328"/>
              <a:gd name="connsiteX16" fmla="*/ 222250 w 1308278"/>
              <a:gd name="connsiteY16" fmla="*/ 133663 h 185328"/>
              <a:gd name="connsiteX17" fmla="*/ 0 w 1308278"/>
              <a:gd name="connsiteY17" fmla="*/ 149538 h 1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8278" h="185328">
                <a:moveTo>
                  <a:pt x="0" y="149538"/>
                </a:moveTo>
                <a:lnTo>
                  <a:pt x="396875" y="168588"/>
                </a:lnTo>
                <a:cubicBezTo>
                  <a:pt x="448733" y="171234"/>
                  <a:pt x="281517" y="162767"/>
                  <a:pt x="311150" y="165413"/>
                </a:cubicBezTo>
                <a:cubicBezTo>
                  <a:pt x="340783" y="168059"/>
                  <a:pt x="543983" y="185521"/>
                  <a:pt x="574675" y="184463"/>
                </a:cubicBezTo>
                <a:cubicBezTo>
                  <a:pt x="605367" y="183405"/>
                  <a:pt x="439208" y="159063"/>
                  <a:pt x="495300" y="159063"/>
                </a:cubicBezTo>
                <a:cubicBezTo>
                  <a:pt x="551392" y="159063"/>
                  <a:pt x="847725" y="181288"/>
                  <a:pt x="911225" y="184463"/>
                </a:cubicBezTo>
                <a:cubicBezTo>
                  <a:pt x="974725" y="187638"/>
                  <a:pt x="844550" y="181288"/>
                  <a:pt x="876300" y="178113"/>
                </a:cubicBezTo>
                <a:cubicBezTo>
                  <a:pt x="908050" y="174938"/>
                  <a:pt x="1080029" y="167000"/>
                  <a:pt x="1101725" y="165413"/>
                </a:cubicBezTo>
                <a:cubicBezTo>
                  <a:pt x="1123421" y="163826"/>
                  <a:pt x="1009121" y="175996"/>
                  <a:pt x="1006475" y="168588"/>
                </a:cubicBezTo>
                <a:cubicBezTo>
                  <a:pt x="1003829" y="161180"/>
                  <a:pt x="1035579" y="126255"/>
                  <a:pt x="1085850" y="120963"/>
                </a:cubicBezTo>
                <a:cubicBezTo>
                  <a:pt x="1136121" y="115671"/>
                  <a:pt x="1302279" y="139484"/>
                  <a:pt x="1308100" y="136838"/>
                </a:cubicBezTo>
                <a:cubicBezTo>
                  <a:pt x="1313921" y="134192"/>
                  <a:pt x="1175808" y="104030"/>
                  <a:pt x="1120775" y="105088"/>
                </a:cubicBezTo>
                <a:cubicBezTo>
                  <a:pt x="1065742" y="106146"/>
                  <a:pt x="1019175" y="160651"/>
                  <a:pt x="977900" y="143188"/>
                </a:cubicBezTo>
                <a:cubicBezTo>
                  <a:pt x="936625" y="125725"/>
                  <a:pt x="880533" y="6663"/>
                  <a:pt x="873125" y="313"/>
                </a:cubicBezTo>
                <a:cubicBezTo>
                  <a:pt x="865717" y="-6037"/>
                  <a:pt x="972608" y="86038"/>
                  <a:pt x="933450" y="105088"/>
                </a:cubicBezTo>
                <a:cubicBezTo>
                  <a:pt x="894292" y="124138"/>
                  <a:pt x="638175" y="114613"/>
                  <a:pt x="638175" y="114613"/>
                </a:cubicBezTo>
                <a:lnTo>
                  <a:pt x="222250" y="133663"/>
                </a:lnTo>
                <a:lnTo>
                  <a:pt x="0" y="1495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56EBDF7-34AE-9C93-483C-9932A5962D33}"/>
              </a:ext>
            </a:extLst>
          </p:cNvPr>
          <p:cNvSpPr/>
          <p:nvPr/>
        </p:nvSpPr>
        <p:spPr>
          <a:xfrm>
            <a:off x="2374571" y="8070655"/>
            <a:ext cx="492540" cy="1070173"/>
          </a:xfrm>
          <a:custGeom>
            <a:avLst/>
            <a:gdLst>
              <a:gd name="connsiteX0" fmla="*/ 492454 w 492540"/>
              <a:gd name="connsiteY0" fmla="*/ 195 h 1070173"/>
              <a:gd name="connsiteX1" fmla="*/ 165429 w 492540"/>
              <a:gd name="connsiteY1" fmla="*/ 168470 h 1070173"/>
              <a:gd name="connsiteX2" fmla="*/ 232104 w 492540"/>
              <a:gd name="connsiteY2" fmla="*/ 146245 h 1070173"/>
              <a:gd name="connsiteX3" fmla="*/ 124154 w 492540"/>
              <a:gd name="connsiteY3" fmla="*/ 273245 h 1070173"/>
              <a:gd name="connsiteX4" fmla="*/ 47954 w 492540"/>
              <a:gd name="connsiteY4" fmla="*/ 505020 h 1070173"/>
              <a:gd name="connsiteX5" fmla="*/ 70179 w 492540"/>
              <a:gd name="connsiteY5" fmla="*/ 435170 h 1070173"/>
              <a:gd name="connsiteX6" fmla="*/ 92404 w 492540"/>
              <a:gd name="connsiteY6" fmla="*/ 597095 h 1070173"/>
              <a:gd name="connsiteX7" fmla="*/ 76529 w 492540"/>
              <a:gd name="connsiteY7" fmla="*/ 587570 h 1070173"/>
              <a:gd name="connsiteX8" fmla="*/ 114629 w 492540"/>
              <a:gd name="connsiteY8" fmla="*/ 727270 h 1070173"/>
              <a:gd name="connsiteX9" fmla="*/ 51129 w 492540"/>
              <a:gd name="connsiteY9" fmla="*/ 612970 h 1070173"/>
              <a:gd name="connsiteX10" fmla="*/ 184479 w 492540"/>
              <a:gd name="connsiteY10" fmla="*/ 889195 h 1070173"/>
              <a:gd name="connsiteX11" fmla="*/ 114629 w 492540"/>
              <a:gd name="connsiteY11" fmla="*/ 828870 h 1070173"/>
              <a:gd name="connsiteX12" fmla="*/ 235279 w 492540"/>
              <a:gd name="connsiteY12" fmla="*/ 1070170 h 1070173"/>
              <a:gd name="connsiteX13" fmla="*/ 117804 w 492540"/>
              <a:gd name="connsiteY13" fmla="*/ 822520 h 1070173"/>
              <a:gd name="connsiteX14" fmla="*/ 3504 w 492540"/>
              <a:gd name="connsiteY14" fmla="*/ 536770 h 1070173"/>
              <a:gd name="connsiteX15" fmla="*/ 38429 w 492540"/>
              <a:gd name="connsiteY15" fmla="*/ 600270 h 1070173"/>
              <a:gd name="connsiteX16" fmla="*/ 130504 w 492540"/>
              <a:gd name="connsiteY16" fmla="*/ 206570 h 1070173"/>
              <a:gd name="connsiteX17" fmla="*/ 492454 w 492540"/>
              <a:gd name="connsiteY17" fmla="*/ 195 h 10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2540" h="1070173">
                <a:moveTo>
                  <a:pt x="492454" y="195"/>
                </a:moveTo>
                <a:cubicBezTo>
                  <a:pt x="498275" y="-6155"/>
                  <a:pt x="208821" y="144128"/>
                  <a:pt x="165429" y="168470"/>
                </a:cubicBezTo>
                <a:cubicBezTo>
                  <a:pt x="122037" y="192812"/>
                  <a:pt x="238983" y="128783"/>
                  <a:pt x="232104" y="146245"/>
                </a:cubicBezTo>
                <a:cubicBezTo>
                  <a:pt x="225225" y="163707"/>
                  <a:pt x="154846" y="213449"/>
                  <a:pt x="124154" y="273245"/>
                </a:cubicBezTo>
                <a:cubicBezTo>
                  <a:pt x="93462" y="333041"/>
                  <a:pt x="56950" y="478033"/>
                  <a:pt x="47954" y="505020"/>
                </a:cubicBezTo>
                <a:cubicBezTo>
                  <a:pt x="38958" y="532007"/>
                  <a:pt x="62771" y="419824"/>
                  <a:pt x="70179" y="435170"/>
                </a:cubicBezTo>
                <a:cubicBezTo>
                  <a:pt x="77587" y="450516"/>
                  <a:pt x="91346" y="571695"/>
                  <a:pt x="92404" y="597095"/>
                </a:cubicBezTo>
                <a:cubicBezTo>
                  <a:pt x="93462" y="622495"/>
                  <a:pt x="72825" y="565874"/>
                  <a:pt x="76529" y="587570"/>
                </a:cubicBezTo>
                <a:cubicBezTo>
                  <a:pt x="80233" y="609266"/>
                  <a:pt x="118862" y="723037"/>
                  <a:pt x="114629" y="727270"/>
                </a:cubicBezTo>
                <a:cubicBezTo>
                  <a:pt x="110396" y="731503"/>
                  <a:pt x="39487" y="585983"/>
                  <a:pt x="51129" y="612970"/>
                </a:cubicBezTo>
                <a:cubicBezTo>
                  <a:pt x="62771" y="639957"/>
                  <a:pt x="173896" y="853212"/>
                  <a:pt x="184479" y="889195"/>
                </a:cubicBezTo>
                <a:cubicBezTo>
                  <a:pt x="195062" y="925178"/>
                  <a:pt x="106162" y="798708"/>
                  <a:pt x="114629" y="828870"/>
                </a:cubicBezTo>
                <a:cubicBezTo>
                  <a:pt x="123096" y="859033"/>
                  <a:pt x="234750" y="1071228"/>
                  <a:pt x="235279" y="1070170"/>
                </a:cubicBezTo>
                <a:cubicBezTo>
                  <a:pt x="235808" y="1069112"/>
                  <a:pt x="156433" y="911420"/>
                  <a:pt x="117804" y="822520"/>
                </a:cubicBezTo>
                <a:cubicBezTo>
                  <a:pt x="79175" y="733620"/>
                  <a:pt x="16733" y="573812"/>
                  <a:pt x="3504" y="536770"/>
                </a:cubicBezTo>
                <a:cubicBezTo>
                  <a:pt x="-9725" y="499728"/>
                  <a:pt x="17262" y="655303"/>
                  <a:pt x="38429" y="600270"/>
                </a:cubicBezTo>
                <a:cubicBezTo>
                  <a:pt x="59596" y="545237"/>
                  <a:pt x="58008" y="305524"/>
                  <a:pt x="130504" y="206570"/>
                </a:cubicBezTo>
                <a:cubicBezTo>
                  <a:pt x="203000" y="107616"/>
                  <a:pt x="486633" y="6545"/>
                  <a:pt x="492454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316AF308-E591-14E3-E3CF-4B3E4F597311}"/>
              </a:ext>
            </a:extLst>
          </p:cNvPr>
          <p:cNvSpPr/>
          <p:nvPr/>
        </p:nvSpPr>
        <p:spPr>
          <a:xfrm>
            <a:off x="2351411" y="8067672"/>
            <a:ext cx="337814" cy="992342"/>
          </a:xfrm>
          <a:custGeom>
            <a:avLst/>
            <a:gdLst>
              <a:gd name="connsiteX0" fmla="*/ 337814 w 337814"/>
              <a:gd name="connsiteY0" fmla="*/ 3 h 992342"/>
              <a:gd name="connsiteX1" fmla="*/ 45714 w 337814"/>
              <a:gd name="connsiteY1" fmla="*/ 317503 h 992342"/>
              <a:gd name="connsiteX2" fmla="*/ 1264 w 337814"/>
              <a:gd name="connsiteY2" fmla="*/ 542928 h 992342"/>
              <a:gd name="connsiteX3" fmla="*/ 13964 w 337814"/>
              <a:gd name="connsiteY3" fmla="*/ 469903 h 992342"/>
              <a:gd name="connsiteX4" fmla="*/ 33014 w 337814"/>
              <a:gd name="connsiteY4" fmla="*/ 711203 h 992342"/>
              <a:gd name="connsiteX5" fmla="*/ 10789 w 337814"/>
              <a:gd name="connsiteY5" fmla="*/ 666753 h 992342"/>
              <a:gd name="connsiteX6" fmla="*/ 185414 w 337814"/>
              <a:gd name="connsiteY6" fmla="*/ 984253 h 992342"/>
              <a:gd name="connsiteX7" fmla="*/ 115564 w 337814"/>
              <a:gd name="connsiteY7" fmla="*/ 850903 h 992342"/>
              <a:gd name="connsiteX8" fmla="*/ 4439 w 337814"/>
              <a:gd name="connsiteY8" fmla="*/ 355603 h 992342"/>
              <a:gd name="connsiteX9" fmla="*/ 106039 w 337814"/>
              <a:gd name="connsiteY9" fmla="*/ 184153 h 992342"/>
              <a:gd name="connsiteX10" fmla="*/ 42539 w 337814"/>
              <a:gd name="connsiteY10" fmla="*/ 323853 h 992342"/>
              <a:gd name="connsiteX11" fmla="*/ 337814 w 337814"/>
              <a:gd name="connsiteY11" fmla="*/ 3 h 9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814" h="992342">
                <a:moveTo>
                  <a:pt x="337814" y="3"/>
                </a:moveTo>
                <a:cubicBezTo>
                  <a:pt x="338343" y="-1055"/>
                  <a:pt x="101806" y="227015"/>
                  <a:pt x="45714" y="317503"/>
                </a:cubicBezTo>
                <a:cubicBezTo>
                  <a:pt x="-10378" y="407991"/>
                  <a:pt x="6556" y="517528"/>
                  <a:pt x="1264" y="542928"/>
                </a:cubicBezTo>
                <a:cubicBezTo>
                  <a:pt x="-4028" y="568328"/>
                  <a:pt x="8672" y="441857"/>
                  <a:pt x="13964" y="469903"/>
                </a:cubicBezTo>
                <a:cubicBezTo>
                  <a:pt x="19256" y="497949"/>
                  <a:pt x="33543" y="678395"/>
                  <a:pt x="33014" y="711203"/>
                </a:cubicBezTo>
                <a:cubicBezTo>
                  <a:pt x="32485" y="744011"/>
                  <a:pt x="-14611" y="621245"/>
                  <a:pt x="10789" y="666753"/>
                </a:cubicBezTo>
                <a:cubicBezTo>
                  <a:pt x="36189" y="712261"/>
                  <a:pt x="167951" y="953561"/>
                  <a:pt x="185414" y="984253"/>
                </a:cubicBezTo>
                <a:cubicBezTo>
                  <a:pt x="202876" y="1014945"/>
                  <a:pt x="145726" y="955678"/>
                  <a:pt x="115564" y="850903"/>
                </a:cubicBezTo>
                <a:cubicBezTo>
                  <a:pt x="85402" y="746128"/>
                  <a:pt x="6026" y="466728"/>
                  <a:pt x="4439" y="355603"/>
                </a:cubicBezTo>
                <a:cubicBezTo>
                  <a:pt x="2851" y="244478"/>
                  <a:pt x="99689" y="189445"/>
                  <a:pt x="106039" y="184153"/>
                </a:cubicBezTo>
                <a:cubicBezTo>
                  <a:pt x="112389" y="178861"/>
                  <a:pt x="7614" y="349253"/>
                  <a:pt x="42539" y="323853"/>
                </a:cubicBezTo>
                <a:cubicBezTo>
                  <a:pt x="77464" y="298453"/>
                  <a:pt x="337285" y="1061"/>
                  <a:pt x="3378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B3BD9619-9C3E-B401-9ED8-3D731DFF2396}"/>
              </a:ext>
            </a:extLst>
          </p:cNvPr>
          <p:cNvSpPr/>
          <p:nvPr/>
        </p:nvSpPr>
        <p:spPr>
          <a:xfrm>
            <a:off x="1707388" y="7680241"/>
            <a:ext cx="1016283" cy="315392"/>
          </a:xfrm>
          <a:custGeom>
            <a:avLst/>
            <a:gdLst>
              <a:gd name="connsiteX0" fmla="*/ 762 w 1016283"/>
              <a:gd name="connsiteY0" fmla="*/ 98509 h 315392"/>
              <a:gd name="connsiteX1" fmla="*/ 369062 w 1016283"/>
              <a:gd name="connsiteY1" fmla="*/ 92159 h 315392"/>
              <a:gd name="connsiteX2" fmla="*/ 619887 w 1016283"/>
              <a:gd name="connsiteY2" fmla="*/ 181059 h 315392"/>
              <a:gd name="connsiteX3" fmla="*/ 559562 w 1016283"/>
              <a:gd name="connsiteY3" fmla="*/ 142959 h 315392"/>
              <a:gd name="connsiteX4" fmla="*/ 689737 w 1016283"/>
              <a:gd name="connsiteY4" fmla="*/ 184234 h 315392"/>
              <a:gd name="connsiteX5" fmla="*/ 505587 w 1016283"/>
              <a:gd name="connsiteY5" fmla="*/ 190584 h 315392"/>
              <a:gd name="connsiteX6" fmla="*/ 746887 w 1016283"/>
              <a:gd name="connsiteY6" fmla="*/ 212809 h 315392"/>
              <a:gd name="connsiteX7" fmla="*/ 1013587 w 1016283"/>
              <a:gd name="connsiteY7" fmla="*/ 314409 h 315392"/>
              <a:gd name="connsiteX8" fmla="*/ 870712 w 1016283"/>
              <a:gd name="connsiteY8" fmla="*/ 254084 h 315392"/>
              <a:gd name="connsiteX9" fmla="*/ 648462 w 1016283"/>
              <a:gd name="connsiteY9" fmla="*/ 92159 h 315392"/>
              <a:gd name="connsiteX10" fmla="*/ 718312 w 1016283"/>
              <a:gd name="connsiteY10" fmla="*/ 149309 h 315392"/>
              <a:gd name="connsiteX11" fmla="*/ 232537 w 1016283"/>
              <a:gd name="connsiteY11" fmla="*/ 84 h 315392"/>
              <a:gd name="connsiteX12" fmla="*/ 683387 w 1016283"/>
              <a:gd name="connsiteY12" fmla="*/ 127084 h 315392"/>
              <a:gd name="connsiteX13" fmla="*/ 283337 w 1016283"/>
              <a:gd name="connsiteY13" fmla="*/ 73109 h 315392"/>
              <a:gd name="connsiteX14" fmla="*/ 762 w 1016283"/>
              <a:gd name="connsiteY14" fmla="*/ 98509 h 31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283" h="315392">
                <a:moveTo>
                  <a:pt x="762" y="98509"/>
                </a:moveTo>
                <a:cubicBezTo>
                  <a:pt x="15049" y="101684"/>
                  <a:pt x="265875" y="78401"/>
                  <a:pt x="369062" y="92159"/>
                </a:cubicBezTo>
                <a:cubicBezTo>
                  <a:pt x="472249" y="105917"/>
                  <a:pt x="588137" y="172592"/>
                  <a:pt x="619887" y="181059"/>
                </a:cubicBezTo>
                <a:cubicBezTo>
                  <a:pt x="651637" y="189526"/>
                  <a:pt x="547920" y="142430"/>
                  <a:pt x="559562" y="142959"/>
                </a:cubicBezTo>
                <a:cubicBezTo>
                  <a:pt x="571204" y="143488"/>
                  <a:pt x="698733" y="176297"/>
                  <a:pt x="689737" y="184234"/>
                </a:cubicBezTo>
                <a:cubicBezTo>
                  <a:pt x="680741" y="192172"/>
                  <a:pt x="496062" y="185821"/>
                  <a:pt x="505587" y="190584"/>
                </a:cubicBezTo>
                <a:cubicBezTo>
                  <a:pt x="515112" y="195347"/>
                  <a:pt x="662220" y="192172"/>
                  <a:pt x="746887" y="212809"/>
                </a:cubicBezTo>
                <a:cubicBezTo>
                  <a:pt x="831554" y="233447"/>
                  <a:pt x="992950" y="307530"/>
                  <a:pt x="1013587" y="314409"/>
                </a:cubicBezTo>
                <a:cubicBezTo>
                  <a:pt x="1034224" y="321288"/>
                  <a:pt x="931566" y="291126"/>
                  <a:pt x="870712" y="254084"/>
                </a:cubicBezTo>
                <a:cubicBezTo>
                  <a:pt x="809858" y="217042"/>
                  <a:pt x="673862" y="109622"/>
                  <a:pt x="648462" y="92159"/>
                </a:cubicBezTo>
                <a:cubicBezTo>
                  <a:pt x="623062" y="74696"/>
                  <a:pt x="787633" y="164655"/>
                  <a:pt x="718312" y="149309"/>
                </a:cubicBezTo>
                <a:cubicBezTo>
                  <a:pt x="648991" y="133963"/>
                  <a:pt x="238358" y="3788"/>
                  <a:pt x="232537" y="84"/>
                </a:cubicBezTo>
                <a:cubicBezTo>
                  <a:pt x="226716" y="-3620"/>
                  <a:pt x="674920" y="114913"/>
                  <a:pt x="683387" y="127084"/>
                </a:cubicBezTo>
                <a:cubicBezTo>
                  <a:pt x="691854" y="139255"/>
                  <a:pt x="390229" y="78401"/>
                  <a:pt x="283337" y="73109"/>
                </a:cubicBezTo>
                <a:cubicBezTo>
                  <a:pt x="176445" y="67817"/>
                  <a:pt x="-13525" y="95334"/>
                  <a:pt x="762" y="98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DAF07817-F3A1-85DC-FC9A-0E649575740A}"/>
              </a:ext>
            </a:extLst>
          </p:cNvPr>
          <p:cNvSpPr/>
          <p:nvPr/>
        </p:nvSpPr>
        <p:spPr>
          <a:xfrm>
            <a:off x="1647507" y="7873955"/>
            <a:ext cx="343243" cy="397082"/>
          </a:xfrm>
          <a:custGeom>
            <a:avLst/>
            <a:gdLst>
              <a:gd name="connsiteX0" fmla="*/ 343218 w 343243"/>
              <a:gd name="connsiteY0" fmla="*/ 45 h 397082"/>
              <a:gd name="connsiteX1" fmla="*/ 165418 w 343243"/>
              <a:gd name="connsiteY1" fmla="*/ 139745 h 397082"/>
              <a:gd name="connsiteX2" fmla="*/ 47943 w 343243"/>
              <a:gd name="connsiteY2" fmla="*/ 247695 h 397082"/>
              <a:gd name="connsiteX3" fmla="*/ 92393 w 343243"/>
              <a:gd name="connsiteY3" fmla="*/ 165145 h 397082"/>
              <a:gd name="connsiteX4" fmla="*/ 318 w 343243"/>
              <a:gd name="connsiteY4" fmla="*/ 396920 h 397082"/>
              <a:gd name="connsiteX5" fmla="*/ 130493 w 343243"/>
              <a:gd name="connsiteY5" fmla="*/ 123870 h 397082"/>
              <a:gd name="connsiteX6" fmla="*/ 159068 w 343243"/>
              <a:gd name="connsiteY6" fmla="*/ 85770 h 397082"/>
              <a:gd name="connsiteX7" fmla="*/ 152718 w 343243"/>
              <a:gd name="connsiteY7" fmla="*/ 123870 h 397082"/>
              <a:gd name="connsiteX8" fmla="*/ 343218 w 343243"/>
              <a:gd name="connsiteY8" fmla="*/ 45 h 39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43" h="397082">
                <a:moveTo>
                  <a:pt x="343218" y="45"/>
                </a:moveTo>
                <a:cubicBezTo>
                  <a:pt x="345335" y="2691"/>
                  <a:pt x="214630" y="98470"/>
                  <a:pt x="165418" y="139745"/>
                </a:cubicBezTo>
                <a:cubicBezTo>
                  <a:pt x="116206" y="181020"/>
                  <a:pt x="60114" y="243462"/>
                  <a:pt x="47943" y="247695"/>
                </a:cubicBezTo>
                <a:cubicBezTo>
                  <a:pt x="35772" y="251928"/>
                  <a:pt x="100330" y="140274"/>
                  <a:pt x="92393" y="165145"/>
                </a:cubicBezTo>
                <a:cubicBezTo>
                  <a:pt x="84456" y="190016"/>
                  <a:pt x="-6032" y="403799"/>
                  <a:pt x="318" y="396920"/>
                </a:cubicBezTo>
                <a:cubicBezTo>
                  <a:pt x="6668" y="390041"/>
                  <a:pt x="104035" y="175728"/>
                  <a:pt x="130493" y="123870"/>
                </a:cubicBezTo>
                <a:cubicBezTo>
                  <a:pt x="156951" y="72012"/>
                  <a:pt x="155364" y="85770"/>
                  <a:pt x="159068" y="85770"/>
                </a:cubicBezTo>
                <a:cubicBezTo>
                  <a:pt x="162772" y="85770"/>
                  <a:pt x="119910" y="137628"/>
                  <a:pt x="152718" y="123870"/>
                </a:cubicBezTo>
                <a:cubicBezTo>
                  <a:pt x="185526" y="110112"/>
                  <a:pt x="341101" y="-2601"/>
                  <a:pt x="34321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E07F8993-43A2-4E20-02AC-CA5CF2C3316F}"/>
              </a:ext>
            </a:extLst>
          </p:cNvPr>
          <p:cNvSpPr/>
          <p:nvPr/>
        </p:nvSpPr>
        <p:spPr>
          <a:xfrm>
            <a:off x="1949292" y="7879420"/>
            <a:ext cx="911633" cy="188866"/>
          </a:xfrm>
          <a:custGeom>
            <a:avLst/>
            <a:gdLst>
              <a:gd name="connsiteX0" fmla="*/ 158 w 911633"/>
              <a:gd name="connsiteY0" fmla="*/ 172380 h 188866"/>
              <a:gd name="connsiteX1" fmla="*/ 279558 w 911633"/>
              <a:gd name="connsiteY1" fmla="*/ 67605 h 188866"/>
              <a:gd name="connsiteX2" fmla="*/ 266858 w 911633"/>
              <a:gd name="connsiteY2" fmla="*/ 32680 h 188866"/>
              <a:gd name="connsiteX3" fmla="*/ 416083 w 911633"/>
              <a:gd name="connsiteY3" fmla="*/ 32680 h 188866"/>
              <a:gd name="connsiteX4" fmla="*/ 333533 w 911633"/>
              <a:gd name="connsiteY4" fmla="*/ 930 h 188866"/>
              <a:gd name="connsiteX5" fmla="*/ 590708 w 911633"/>
              <a:gd name="connsiteY5" fmla="*/ 73955 h 188866"/>
              <a:gd name="connsiteX6" fmla="*/ 562133 w 911633"/>
              <a:gd name="connsiteY6" fmla="*/ 45380 h 188866"/>
              <a:gd name="connsiteX7" fmla="*/ 695483 w 911633"/>
              <a:gd name="connsiteY7" fmla="*/ 137455 h 188866"/>
              <a:gd name="connsiteX8" fmla="*/ 908208 w 911633"/>
              <a:gd name="connsiteY8" fmla="*/ 188255 h 188866"/>
              <a:gd name="connsiteX9" fmla="*/ 800258 w 911633"/>
              <a:gd name="connsiteY9" fmla="*/ 156505 h 188866"/>
              <a:gd name="connsiteX10" fmla="*/ 463708 w 911633"/>
              <a:gd name="connsiteY10" fmla="*/ 32680 h 188866"/>
              <a:gd name="connsiteX11" fmla="*/ 317658 w 911633"/>
              <a:gd name="connsiteY11" fmla="*/ 7280 h 188866"/>
              <a:gd name="connsiteX12" fmla="*/ 365283 w 911633"/>
              <a:gd name="connsiteY12" fmla="*/ 39030 h 188866"/>
              <a:gd name="connsiteX13" fmla="*/ 165258 w 911633"/>
              <a:gd name="connsiteY13" fmla="*/ 51730 h 188866"/>
              <a:gd name="connsiteX14" fmla="*/ 238283 w 911633"/>
              <a:gd name="connsiteY14" fmla="*/ 73955 h 188866"/>
              <a:gd name="connsiteX15" fmla="*/ 158 w 911633"/>
              <a:gd name="connsiteY15" fmla="*/ 172380 h 18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1633" h="188866">
                <a:moveTo>
                  <a:pt x="158" y="172380"/>
                </a:moveTo>
                <a:cubicBezTo>
                  <a:pt x="7037" y="171322"/>
                  <a:pt x="235108" y="90888"/>
                  <a:pt x="279558" y="67605"/>
                </a:cubicBezTo>
                <a:cubicBezTo>
                  <a:pt x="324008" y="44322"/>
                  <a:pt x="244104" y="38501"/>
                  <a:pt x="266858" y="32680"/>
                </a:cubicBezTo>
                <a:cubicBezTo>
                  <a:pt x="289612" y="26859"/>
                  <a:pt x="404971" y="37972"/>
                  <a:pt x="416083" y="32680"/>
                </a:cubicBezTo>
                <a:cubicBezTo>
                  <a:pt x="427196" y="27388"/>
                  <a:pt x="304429" y="-5949"/>
                  <a:pt x="333533" y="930"/>
                </a:cubicBezTo>
                <a:cubicBezTo>
                  <a:pt x="362637" y="7809"/>
                  <a:pt x="552608" y="66547"/>
                  <a:pt x="590708" y="73955"/>
                </a:cubicBezTo>
                <a:cubicBezTo>
                  <a:pt x="628808" y="81363"/>
                  <a:pt x="544671" y="34797"/>
                  <a:pt x="562133" y="45380"/>
                </a:cubicBezTo>
                <a:cubicBezTo>
                  <a:pt x="579596" y="55963"/>
                  <a:pt x="637804" y="113642"/>
                  <a:pt x="695483" y="137455"/>
                </a:cubicBezTo>
                <a:cubicBezTo>
                  <a:pt x="753162" y="161267"/>
                  <a:pt x="890746" y="185080"/>
                  <a:pt x="908208" y="188255"/>
                </a:cubicBezTo>
                <a:cubicBezTo>
                  <a:pt x="925671" y="191430"/>
                  <a:pt x="874341" y="182434"/>
                  <a:pt x="800258" y="156505"/>
                </a:cubicBezTo>
                <a:cubicBezTo>
                  <a:pt x="726175" y="130576"/>
                  <a:pt x="544141" y="57551"/>
                  <a:pt x="463708" y="32680"/>
                </a:cubicBezTo>
                <a:cubicBezTo>
                  <a:pt x="383275" y="7809"/>
                  <a:pt x="334062" y="6222"/>
                  <a:pt x="317658" y="7280"/>
                </a:cubicBezTo>
                <a:cubicBezTo>
                  <a:pt x="301254" y="8338"/>
                  <a:pt x="390683" y="31622"/>
                  <a:pt x="365283" y="39030"/>
                </a:cubicBezTo>
                <a:cubicBezTo>
                  <a:pt x="339883" y="46438"/>
                  <a:pt x="186425" y="45909"/>
                  <a:pt x="165258" y="51730"/>
                </a:cubicBezTo>
                <a:cubicBezTo>
                  <a:pt x="144091" y="57551"/>
                  <a:pt x="264741" y="54376"/>
                  <a:pt x="238283" y="73955"/>
                </a:cubicBezTo>
                <a:cubicBezTo>
                  <a:pt x="211825" y="93534"/>
                  <a:pt x="-6721" y="173438"/>
                  <a:pt x="158" y="17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B155DDA6-BC2C-0AB1-6994-119E0DABD8EF}"/>
              </a:ext>
            </a:extLst>
          </p:cNvPr>
          <p:cNvSpPr/>
          <p:nvPr/>
        </p:nvSpPr>
        <p:spPr>
          <a:xfrm>
            <a:off x="1434613" y="8283406"/>
            <a:ext cx="140555" cy="522135"/>
          </a:xfrm>
          <a:custGeom>
            <a:avLst/>
            <a:gdLst>
              <a:gd name="connsiteX0" fmla="*/ 98912 w 140555"/>
              <a:gd name="connsiteY0" fmla="*/ 169 h 522135"/>
              <a:gd name="connsiteX1" fmla="*/ 16362 w 140555"/>
              <a:gd name="connsiteY1" fmla="*/ 54144 h 522135"/>
              <a:gd name="connsiteX2" fmla="*/ 54462 w 140555"/>
              <a:gd name="connsiteY2" fmla="*/ 190669 h 522135"/>
              <a:gd name="connsiteX3" fmla="*/ 487 w 140555"/>
              <a:gd name="connsiteY3" fmla="*/ 123994 h 522135"/>
              <a:gd name="connsiteX4" fmla="*/ 92562 w 140555"/>
              <a:gd name="connsiteY4" fmla="*/ 254169 h 522135"/>
              <a:gd name="connsiteX5" fmla="*/ 70337 w 140555"/>
              <a:gd name="connsiteY5" fmla="*/ 339894 h 522135"/>
              <a:gd name="connsiteX6" fmla="*/ 137012 w 140555"/>
              <a:gd name="connsiteY6" fmla="*/ 520869 h 522135"/>
              <a:gd name="connsiteX7" fmla="*/ 117962 w 140555"/>
              <a:gd name="connsiteY7" fmla="*/ 406569 h 522135"/>
              <a:gd name="connsiteX8" fmla="*/ 140187 w 140555"/>
              <a:gd name="connsiteY8" fmla="*/ 152569 h 522135"/>
              <a:gd name="connsiteX9" fmla="*/ 95737 w 140555"/>
              <a:gd name="connsiteY9" fmla="*/ 279569 h 522135"/>
              <a:gd name="connsiteX10" fmla="*/ 51287 w 140555"/>
              <a:gd name="connsiteY10" fmla="*/ 104944 h 522135"/>
              <a:gd name="connsiteX11" fmla="*/ 44937 w 140555"/>
              <a:gd name="connsiteY11" fmla="*/ 158919 h 522135"/>
              <a:gd name="connsiteX12" fmla="*/ 10012 w 140555"/>
              <a:gd name="connsiteY12" fmla="*/ 41444 h 522135"/>
              <a:gd name="connsiteX13" fmla="*/ 98912 w 140555"/>
              <a:gd name="connsiteY13" fmla="*/ 169 h 52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555" h="522135">
                <a:moveTo>
                  <a:pt x="98912" y="169"/>
                </a:moveTo>
                <a:cubicBezTo>
                  <a:pt x="99970" y="2286"/>
                  <a:pt x="23770" y="22394"/>
                  <a:pt x="16362" y="54144"/>
                </a:cubicBezTo>
                <a:cubicBezTo>
                  <a:pt x="8954" y="85894"/>
                  <a:pt x="57108" y="179027"/>
                  <a:pt x="54462" y="190669"/>
                </a:cubicBezTo>
                <a:cubicBezTo>
                  <a:pt x="51816" y="202311"/>
                  <a:pt x="-5863" y="113411"/>
                  <a:pt x="487" y="123994"/>
                </a:cubicBezTo>
                <a:cubicBezTo>
                  <a:pt x="6837" y="134577"/>
                  <a:pt x="80920" y="218186"/>
                  <a:pt x="92562" y="254169"/>
                </a:cubicBezTo>
                <a:cubicBezTo>
                  <a:pt x="104204" y="290152"/>
                  <a:pt x="62929" y="295444"/>
                  <a:pt x="70337" y="339894"/>
                </a:cubicBezTo>
                <a:cubicBezTo>
                  <a:pt x="77745" y="384344"/>
                  <a:pt x="129075" y="509757"/>
                  <a:pt x="137012" y="520869"/>
                </a:cubicBezTo>
                <a:cubicBezTo>
                  <a:pt x="144950" y="531982"/>
                  <a:pt x="117433" y="467952"/>
                  <a:pt x="117962" y="406569"/>
                </a:cubicBezTo>
                <a:cubicBezTo>
                  <a:pt x="118491" y="345186"/>
                  <a:pt x="143891" y="173736"/>
                  <a:pt x="140187" y="152569"/>
                </a:cubicBezTo>
                <a:cubicBezTo>
                  <a:pt x="136483" y="131402"/>
                  <a:pt x="110554" y="287507"/>
                  <a:pt x="95737" y="279569"/>
                </a:cubicBezTo>
                <a:cubicBezTo>
                  <a:pt x="80920" y="271632"/>
                  <a:pt x="59754" y="125052"/>
                  <a:pt x="51287" y="104944"/>
                </a:cubicBezTo>
                <a:cubicBezTo>
                  <a:pt x="42820" y="84836"/>
                  <a:pt x="51816" y="169502"/>
                  <a:pt x="44937" y="158919"/>
                </a:cubicBezTo>
                <a:cubicBezTo>
                  <a:pt x="38058" y="148336"/>
                  <a:pt x="1545" y="66844"/>
                  <a:pt x="10012" y="41444"/>
                </a:cubicBezTo>
                <a:cubicBezTo>
                  <a:pt x="18479" y="16044"/>
                  <a:pt x="97854" y="-1948"/>
                  <a:pt x="9891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16DB226B-44C6-B575-A630-E77C68A3088E}"/>
              </a:ext>
            </a:extLst>
          </p:cNvPr>
          <p:cNvSpPr/>
          <p:nvPr/>
        </p:nvSpPr>
        <p:spPr>
          <a:xfrm>
            <a:off x="1393401" y="8428863"/>
            <a:ext cx="709243" cy="386390"/>
          </a:xfrm>
          <a:custGeom>
            <a:avLst/>
            <a:gdLst>
              <a:gd name="connsiteX0" fmla="*/ 616374 w 709243"/>
              <a:gd name="connsiteY0" fmla="*/ 762 h 386390"/>
              <a:gd name="connsiteX1" fmla="*/ 527474 w 709243"/>
              <a:gd name="connsiteY1" fmla="*/ 118237 h 386390"/>
              <a:gd name="connsiteX2" fmla="*/ 549699 w 709243"/>
              <a:gd name="connsiteY2" fmla="*/ 270637 h 386390"/>
              <a:gd name="connsiteX3" fmla="*/ 514774 w 709243"/>
              <a:gd name="connsiteY3" fmla="*/ 289687 h 386390"/>
              <a:gd name="connsiteX4" fmla="*/ 559224 w 709243"/>
              <a:gd name="connsiteY4" fmla="*/ 359537 h 386390"/>
              <a:gd name="connsiteX5" fmla="*/ 457624 w 709243"/>
              <a:gd name="connsiteY5" fmla="*/ 359537 h 386390"/>
              <a:gd name="connsiteX6" fmla="*/ 424 w 709243"/>
              <a:gd name="connsiteY6" fmla="*/ 384937 h 386390"/>
              <a:gd name="connsiteX7" fmla="*/ 381424 w 709243"/>
              <a:gd name="connsiteY7" fmla="*/ 381762 h 386390"/>
              <a:gd name="connsiteX8" fmla="*/ 708449 w 709243"/>
              <a:gd name="connsiteY8" fmla="*/ 369062 h 386390"/>
              <a:gd name="connsiteX9" fmla="*/ 473499 w 709243"/>
              <a:gd name="connsiteY9" fmla="*/ 343662 h 386390"/>
              <a:gd name="connsiteX10" fmla="*/ 476674 w 709243"/>
              <a:gd name="connsiteY10" fmla="*/ 165862 h 386390"/>
              <a:gd name="connsiteX11" fmla="*/ 495724 w 709243"/>
              <a:gd name="connsiteY11" fmla="*/ 299212 h 386390"/>
              <a:gd name="connsiteX12" fmla="*/ 571924 w 709243"/>
              <a:gd name="connsiteY12" fmla="*/ 289687 h 386390"/>
              <a:gd name="connsiteX13" fmla="*/ 473499 w 709243"/>
              <a:gd name="connsiteY13" fmla="*/ 175387 h 386390"/>
              <a:gd name="connsiteX14" fmla="*/ 616374 w 709243"/>
              <a:gd name="connsiteY14" fmla="*/ 762 h 3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9243" h="386390">
                <a:moveTo>
                  <a:pt x="616374" y="762"/>
                </a:moveTo>
                <a:cubicBezTo>
                  <a:pt x="625370" y="-8763"/>
                  <a:pt x="538586" y="73258"/>
                  <a:pt x="527474" y="118237"/>
                </a:cubicBezTo>
                <a:cubicBezTo>
                  <a:pt x="516362" y="163216"/>
                  <a:pt x="551816" y="242062"/>
                  <a:pt x="549699" y="270637"/>
                </a:cubicBezTo>
                <a:cubicBezTo>
                  <a:pt x="547582" y="299212"/>
                  <a:pt x="513187" y="274870"/>
                  <a:pt x="514774" y="289687"/>
                </a:cubicBezTo>
                <a:cubicBezTo>
                  <a:pt x="516361" y="304504"/>
                  <a:pt x="568749" y="347895"/>
                  <a:pt x="559224" y="359537"/>
                </a:cubicBezTo>
                <a:cubicBezTo>
                  <a:pt x="549699" y="371179"/>
                  <a:pt x="550757" y="355304"/>
                  <a:pt x="457624" y="359537"/>
                </a:cubicBezTo>
                <a:cubicBezTo>
                  <a:pt x="364491" y="363770"/>
                  <a:pt x="13124" y="381233"/>
                  <a:pt x="424" y="384937"/>
                </a:cubicBezTo>
                <a:cubicBezTo>
                  <a:pt x="-12276" y="388641"/>
                  <a:pt x="263420" y="384408"/>
                  <a:pt x="381424" y="381762"/>
                </a:cubicBezTo>
                <a:cubicBezTo>
                  <a:pt x="499428" y="379116"/>
                  <a:pt x="693103" y="375412"/>
                  <a:pt x="708449" y="369062"/>
                </a:cubicBezTo>
                <a:cubicBezTo>
                  <a:pt x="723795" y="362712"/>
                  <a:pt x="512128" y="377529"/>
                  <a:pt x="473499" y="343662"/>
                </a:cubicBezTo>
                <a:cubicBezTo>
                  <a:pt x="434870" y="309795"/>
                  <a:pt x="472970" y="173270"/>
                  <a:pt x="476674" y="165862"/>
                </a:cubicBezTo>
                <a:cubicBezTo>
                  <a:pt x="480378" y="158454"/>
                  <a:pt x="479849" y="278575"/>
                  <a:pt x="495724" y="299212"/>
                </a:cubicBezTo>
                <a:cubicBezTo>
                  <a:pt x="511599" y="319850"/>
                  <a:pt x="575628" y="310325"/>
                  <a:pt x="571924" y="289687"/>
                </a:cubicBezTo>
                <a:cubicBezTo>
                  <a:pt x="568220" y="269049"/>
                  <a:pt x="464503" y="217191"/>
                  <a:pt x="473499" y="175387"/>
                </a:cubicBezTo>
                <a:cubicBezTo>
                  <a:pt x="482495" y="133583"/>
                  <a:pt x="607378" y="10287"/>
                  <a:pt x="616374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E541A3C5-9456-095F-F082-7943F83FDCAB}"/>
              </a:ext>
            </a:extLst>
          </p:cNvPr>
          <p:cNvSpPr/>
          <p:nvPr/>
        </p:nvSpPr>
        <p:spPr>
          <a:xfrm>
            <a:off x="2235188" y="4344733"/>
            <a:ext cx="603686" cy="1003856"/>
          </a:xfrm>
          <a:custGeom>
            <a:avLst/>
            <a:gdLst>
              <a:gd name="connsiteX0" fmla="*/ 603262 w 603686"/>
              <a:gd name="connsiteY0" fmla="*/ 1842 h 1003856"/>
              <a:gd name="connsiteX1" fmla="*/ 228612 w 603686"/>
              <a:gd name="connsiteY1" fmla="*/ 592392 h 1003856"/>
              <a:gd name="connsiteX2" fmla="*/ 279412 w 603686"/>
              <a:gd name="connsiteY2" fmla="*/ 535242 h 1003856"/>
              <a:gd name="connsiteX3" fmla="*/ 9537 w 603686"/>
              <a:gd name="connsiteY3" fmla="*/ 992442 h 1003856"/>
              <a:gd name="connsiteX4" fmla="*/ 88912 w 603686"/>
              <a:gd name="connsiteY4" fmla="*/ 814642 h 1003856"/>
              <a:gd name="connsiteX5" fmla="*/ 358787 w 603686"/>
              <a:gd name="connsiteY5" fmla="*/ 265367 h 1003856"/>
              <a:gd name="connsiteX6" fmla="*/ 304812 w 603686"/>
              <a:gd name="connsiteY6" fmla="*/ 401892 h 1003856"/>
              <a:gd name="connsiteX7" fmla="*/ 603262 w 603686"/>
              <a:gd name="connsiteY7" fmla="*/ 1842 h 10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686" h="1003856">
                <a:moveTo>
                  <a:pt x="603262" y="1842"/>
                </a:moveTo>
                <a:cubicBezTo>
                  <a:pt x="590562" y="33592"/>
                  <a:pt x="282587" y="503492"/>
                  <a:pt x="228612" y="592392"/>
                </a:cubicBezTo>
                <a:cubicBezTo>
                  <a:pt x="174637" y="681292"/>
                  <a:pt x="315924" y="468567"/>
                  <a:pt x="279412" y="535242"/>
                </a:cubicBezTo>
                <a:cubicBezTo>
                  <a:pt x="242900" y="601917"/>
                  <a:pt x="41287" y="945875"/>
                  <a:pt x="9537" y="992442"/>
                </a:cubicBezTo>
                <a:cubicBezTo>
                  <a:pt x="-22213" y="1039009"/>
                  <a:pt x="30704" y="935821"/>
                  <a:pt x="88912" y="814642"/>
                </a:cubicBezTo>
                <a:cubicBezTo>
                  <a:pt x="147120" y="693463"/>
                  <a:pt x="322804" y="334159"/>
                  <a:pt x="358787" y="265367"/>
                </a:cubicBezTo>
                <a:cubicBezTo>
                  <a:pt x="394770" y="196575"/>
                  <a:pt x="269887" y="445284"/>
                  <a:pt x="304812" y="401892"/>
                </a:cubicBezTo>
                <a:cubicBezTo>
                  <a:pt x="339737" y="358500"/>
                  <a:pt x="615962" y="-29908"/>
                  <a:pt x="603262" y="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9751B31C-9EEE-1577-12AB-318762E7B70B}"/>
              </a:ext>
            </a:extLst>
          </p:cNvPr>
          <p:cNvSpPr/>
          <p:nvPr/>
        </p:nvSpPr>
        <p:spPr>
          <a:xfrm>
            <a:off x="2256299" y="4283075"/>
            <a:ext cx="445626" cy="1029459"/>
          </a:xfrm>
          <a:custGeom>
            <a:avLst/>
            <a:gdLst>
              <a:gd name="connsiteX0" fmla="*/ 445626 w 445626"/>
              <a:gd name="connsiteY0" fmla="*/ 0 h 1029459"/>
              <a:gd name="connsiteX1" fmla="*/ 191626 w 445626"/>
              <a:gd name="connsiteY1" fmla="*/ 511175 h 1029459"/>
              <a:gd name="connsiteX2" fmla="*/ 220201 w 445626"/>
              <a:gd name="connsiteY2" fmla="*/ 479425 h 1029459"/>
              <a:gd name="connsiteX3" fmla="*/ 140826 w 445626"/>
              <a:gd name="connsiteY3" fmla="*/ 714375 h 1029459"/>
              <a:gd name="connsiteX4" fmla="*/ 1126 w 445626"/>
              <a:gd name="connsiteY4" fmla="*/ 1028700 h 1029459"/>
              <a:gd name="connsiteX5" fmla="*/ 83676 w 445626"/>
              <a:gd name="connsiteY5" fmla="*/ 787400 h 1029459"/>
              <a:gd name="connsiteX6" fmla="*/ 236076 w 445626"/>
              <a:gd name="connsiteY6" fmla="*/ 327025 h 1029459"/>
              <a:gd name="connsiteX7" fmla="*/ 194801 w 445626"/>
              <a:gd name="connsiteY7" fmla="*/ 514350 h 1029459"/>
              <a:gd name="connsiteX8" fmla="*/ 445626 w 445626"/>
              <a:gd name="connsiteY8" fmla="*/ 0 h 10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626" h="1029459">
                <a:moveTo>
                  <a:pt x="445626" y="0"/>
                </a:moveTo>
                <a:cubicBezTo>
                  <a:pt x="445097" y="-529"/>
                  <a:pt x="229197" y="431271"/>
                  <a:pt x="191626" y="511175"/>
                </a:cubicBezTo>
                <a:cubicBezTo>
                  <a:pt x="154055" y="591079"/>
                  <a:pt x="228668" y="445558"/>
                  <a:pt x="220201" y="479425"/>
                </a:cubicBezTo>
                <a:cubicBezTo>
                  <a:pt x="211734" y="513292"/>
                  <a:pt x="177338" y="622829"/>
                  <a:pt x="140826" y="714375"/>
                </a:cubicBezTo>
                <a:cubicBezTo>
                  <a:pt x="104314" y="805921"/>
                  <a:pt x="10651" y="1016529"/>
                  <a:pt x="1126" y="1028700"/>
                </a:cubicBezTo>
                <a:cubicBezTo>
                  <a:pt x="-8399" y="1040871"/>
                  <a:pt x="44518" y="904346"/>
                  <a:pt x="83676" y="787400"/>
                </a:cubicBezTo>
                <a:cubicBezTo>
                  <a:pt x="122834" y="670454"/>
                  <a:pt x="217555" y="372533"/>
                  <a:pt x="236076" y="327025"/>
                </a:cubicBezTo>
                <a:cubicBezTo>
                  <a:pt x="254597" y="281517"/>
                  <a:pt x="160934" y="563033"/>
                  <a:pt x="194801" y="514350"/>
                </a:cubicBezTo>
                <a:cubicBezTo>
                  <a:pt x="228668" y="465667"/>
                  <a:pt x="446155" y="529"/>
                  <a:pt x="4456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DB0055C1-1CA3-D4A7-B1D9-7D1FAC993547}"/>
              </a:ext>
            </a:extLst>
          </p:cNvPr>
          <p:cNvSpPr/>
          <p:nvPr/>
        </p:nvSpPr>
        <p:spPr>
          <a:xfrm>
            <a:off x="1843967" y="4060457"/>
            <a:ext cx="350055" cy="1201480"/>
          </a:xfrm>
          <a:custGeom>
            <a:avLst/>
            <a:gdLst>
              <a:gd name="connsiteX0" fmla="*/ 349958 w 350055"/>
              <a:gd name="connsiteY0" fmla="*/ 368 h 1201480"/>
              <a:gd name="connsiteX1" fmla="*/ 102308 w 350055"/>
              <a:gd name="connsiteY1" fmla="*/ 79743 h 1201480"/>
              <a:gd name="connsiteX2" fmla="*/ 105483 w 350055"/>
              <a:gd name="connsiteY2" fmla="*/ 251193 h 1201480"/>
              <a:gd name="connsiteX3" fmla="*/ 45158 w 350055"/>
              <a:gd name="connsiteY3" fmla="*/ 422643 h 1201480"/>
              <a:gd name="connsiteX4" fmla="*/ 80083 w 350055"/>
              <a:gd name="connsiteY4" fmla="*/ 575043 h 1201480"/>
              <a:gd name="connsiteX5" fmla="*/ 64208 w 350055"/>
              <a:gd name="connsiteY5" fmla="*/ 533768 h 1201480"/>
              <a:gd name="connsiteX6" fmla="*/ 7058 w 350055"/>
              <a:gd name="connsiteY6" fmla="*/ 736968 h 1201480"/>
              <a:gd name="connsiteX7" fmla="*/ 7058 w 350055"/>
              <a:gd name="connsiteY7" fmla="*/ 1197343 h 1201480"/>
              <a:gd name="connsiteX8" fmla="*/ 708 w 350055"/>
              <a:gd name="connsiteY8" fmla="*/ 930643 h 1201480"/>
              <a:gd name="connsiteX9" fmla="*/ 26108 w 350055"/>
              <a:gd name="connsiteY9" fmla="*/ 381368 h 1201480"/>
              <a:gd name="connsiteX10" fmla="*/ 29283 w 350055"/>
              <a:gd name="connsiteY10" fmla="*/ 457568 h 1201480"/>
              <a:gd name="connsiteX11" fmla="*/ 64208 w 350055"/>
              <a:gd name="connsiteY11" fmla="*/ 73393 h 1201480"/>
              <a:gd name="connsiteX12" fmla="*/ 22933 w 350055"/>
              <a:gd name="connsiteY12" fmla="*/ 13068 h 1201480"/>
              <a:gd name="connsiteX13" fmla="*/ 70558 w 350055"/>
              <a:gd name="connsiteY13" fmla="*/ 47993 h 1201480"/>
              <a:gd name="connsiteX14" fmla="*/ 349958 w 350055"/>
              <a:gd name="connsiteY14" fmla="*/ 368 h 120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055" h="1201480">
                <a:moveTo>
                  <a:pt x="349958" y="368"/>
                </a:moveTo>
                <a:cubicBezTo>
                  <a:pt x="355250" y="5660"/>
                  <a:pt x="143054" y="37939"/>
                  <a:pt x="102308" y="79743"/>
                </a:cubicBezTo>
                <a:cubicBezTo>
                  <a:pt x="61562" y="121547"/>
                  <a:pt x="115008" y="194043"/>
                  <a:pt x="105483" y="251193"/>
                </a:cubicBezTo>
                <a:cubicBezTo>
                  <a:pt x="95958" y="308343"/>
                  <a:pt x="49391" y="368668"/>
                  <a:pt x="45158" y="422643"/>
                </a:cubicBezTo>
                <a:cubicBezTo>
                  <a:pt x="40925" y="476618"/>
                  <a:pt x="76908" y="556522"/>
                  <a:pt x="80083" y="575043"/>
                </a:cubicBezTo>
                <a:cubicBezTo>
                  <a:pt x="83258" y="593564"/>
                  <a:pt x="76379" y="506781"/>
                  <a:pt x="64208" y="533768"/>
                </a:cubicBezTo>
                <a:cubicBezTo>
                  <a:pt x="52037" y="560756"/>
                  <a:pt x="16583" y="626372"/>
                  <a:pt x="7058" y="736968"/>
                </a:cubicBezTo>
                <a:cubicBezTo>
                  <a:pt x="-2467" y="847564"/>
                  <a:pt x="8116" y="1165064"/>
                  <a:pt x="7058" y="1197343"/>
                </a:cubicBezTo>
                <a:cubicBezTo>
                  <a:pt x="6000" y="1229622"/>
                  <a:pt x="-2467" y="1066639"/>
                  <a:pt x="708" y="930643"/>
                </a:cubicBezTo>
                <a:cubicBezTo>
                  <a:pt x="3883" y="794647"/>
                  <a:pt x="21346" y="460214"/>
                  <a:pt x="26108" y="381368"/>
                </a:cubicBezTo>
                <a:cubicBezTo>
                  <a:pt x="30870" y="302522"/>
                  <a:pt x="22933" y="508897"/>
                  <a:pt x="29283" y="457568"/>
                </a:cubicBezTo>
                <a:cubicBezTo>
                  <a:pt x="35633" y="406239"/>
                  <a:pt x="65266" y="147476"/>
                  <a:pt x="64208" y="73393"/>
                </a:cubicBezTo>
                <a:cubicBezTo>
                  <a:pt x="63150" y="-690"/>
                  <a:pt x="21875" y="17301"/>
                  <a:pt x="22933" y="13068"/>
                </a:cubicBezTo>
                <a:cubicBezTo>
                  <a:pt x="23991" y="8835"/>
                  <a:pt x="21875" y="47464"/>
                  <a:pt x="70558" y="47993"/>
                </a:cubicBezTo>
                <a:cubicBezTo>
                  <a:pt x="119241" y="48522"/>
                  <a:pt x="344666" y="-4924"/>
                  <a:pt x="349958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2B267B4E-E418-2573-2620-AD6BA362A2F8}"/>
              </a:ext>
            </a:extLst>
          </p:cNvPr>
          <p:cNvSpPr/>
          <p:nvPr/>
        </p:nvSpPr>
        <p:spPr>
          <a:xfrm>
            <a:off x="1819013" y="4355694"/>
            <a:ext cx="711465" cy="1309128"/>
          </a:xfrm>
          <a:custGeom>
            <a:avLst/>
            <a:gdLst>
              <a:gd name="connsiteX0" fmla="*/ 711462 w 711465"/>
              <a:gd name="connsiteY0" fmla="*/ 406 h 1309128"/>
              <a:gd name="connsiteX1" fmla="*/ 378087 w 711465"/>
              <a:gd name="connsiteY1" fmla="*/ 270281 h 1309128"/>
              <a:gd name="connsiteX2" fmla="*/ 184412 w 711465"/>
              <a:gd name="connsiteY2" fmla="*/ 600481 h 1309128"/>
              <a:gd name="connsiteX3" fmla="*/ 228862 w 711465"/>
              <a:gd name="connsiteY3" fmla="*/ 536981 h 1309128"/>
              <a:gd name="connsiteX4" fmla="*/ 95512 w 711465"/>
              <a:gd name="connsiteY4" fmla="*/ 889406 h 1309128"/>
              <a:gd name="connsiteX5" fmla="*/ 262 w 711465"/>
              <a:gd name="connsiteY5" fmla="*/ 1305331 h 1309128"/>
              <a:gd name="connsiteX6" fmla="*/ 73287 w 711465"/>
              <a:gd name="connsiteY6" fmla="*/ 1054506 h 1309128"/>
              <a:gd name="connsiteX7" fmla="*/ 244737 w 711465"/>
              <a:gd name="connsiteY7" fmla="*/ 390931 h 1309128"/>
              <a:gd name="connsiteX8" fmla="*/ 219337 w 711465"/>
              <a:gd name="connsiteY8" fmla="*/ 521106 h 1309128"/>
              <a:gd name="connsiteX9" fmla="*/ 384437 w 711465"/>
              <a:gd name="connsiteY9" fmla="*/ 216306 h 1309128"/>
              <a:gd name="connsiteX10" fmla="*/ 711462 w 711465"/>
              <a:gd name="connsiteY10" fmla="*/ 406 h 130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465" h="1309128">
                <a:moveTo>
                  <a:pt x="711462" y="406"/>
                </a:moveTo>
                <a:cubicBezTo>
                  <a:pt x="710404" y="9402"/>
                  <a:pt x="465929" y="170269"/>
                  <a:pt x="378087" y="270281"/>
                </a:cubicBezTo>
                <a:cubicBezTo>
                  <a:pt x="290245" y="370293"/>
                  <a:pt x="209283" y="556031"/>
                  <a:pt x="184412" y="600481"/>
                </a:cubicBezTo>
                <a:cubicBezTo>
                  <a:pt x="159541" y="644931"/>
                  <a:pt x="243679" y="488827"/>
                  <a:pt x="228862" y="536981"/>
                </a:cubicBezTo>
                <a:cubicBezTo>
                  <a:pt x="214045" y="585135"/>
                  <a:pt x="133612" y="761348"/>
                  <a:pt x="95512" y="889406"/>
                </a:cubicBezTo>
                <a:cubicBezTo>
                  <a:pt x="57412" y="1017464"/>
                  <a:pt x="3966" y="1277814"/>
                  <a:pt x="262" y="1305331"/>
                </a:cubicBezTo>
                <a:cubicBezTo>
                  <a:pt x="-3442" y="1332848"/>
                  <a:pt x="32541" y="1206906"/>
                  <a:pt x="73287" y="1054506"/>
                </a:cubicBezTo>
                <a:cubicBezTo>
                  <a:pt x="114033" y="902106"/>
                  <a:pt x="220395" y="479831"/>
                  <a:pt x="244737" y="390931"/>
                </a:cubicBezTo>
                <a:cubicBezTo>
                  <a:pt x="269079" y="302031"/>
                  <a:pt x="196054" y="550210"/>
                  <a:pt x="219337" y="521106"/>
                </a:cubicBezTo>
                <a:cubicBezTo>
                  <a:pt x="242620" y="492002"/>
                  <a:pt x="307708" y="298856"/>
                  <a:pt x="384437" y="216306"/>
                </a:cubicBezTo>
                <a:cubicBezTo>
                  <a:pt x="461166" y="133756"/>
                  <a:pt x="712520" y="-8590"/>
                  <a:pt x="71146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AB876086-9335-B07F-CDAC-A5F9B2474CAC}"/>
              </a:ext>
            </a:extLst>
          </p:cNvPr>
          <p:cNvSpPr/>
          <p:nvPr/>
        </p:nvSpPr>
        <p:spPr>
          <a:xfrm>
            <a:off x="1892694" y="4449145"/>
            <a:ext cx="223675" cy="770129"/>
          </a:xfrm>
          <a:custGeom>
            <a:avLst/>
            <a:gdLst>
              <a:gd name="connsiteX0" fmla="*/ 215506 w 223675"/>
              <a:gd name="connsiteY0" fmla="*/ 24430 h 770129"/>
              <a:gd name="connsiteX1" fmla="*/ 9131 w 223675"/>
              <a:gd name="connsiteY1" fmla="*/ 392730 h 770129"/>
              <a:gd name="connsiteX2" fmla="*/ 40881 w 223675"/>
              <a:gd name="connsiteY2" fmla="*/ 376855 h 770129"/>
              <a:gd name="connsiteX3" fmla="*/ 5956 w 223675"/>
              <a:gd name="connsiteY3" fmla="*/ 580055 h 770129"/>
              <a:gd name="connsiteX4" fmla="*/ 2781 w 223675"/>
              <a:gd name="connsiteY4" fmla="*/ 764205 h 770129"/>
              <a:gd name="connsiteX5" fmla="*/ 18656 w 223675"/>
              <a:gd name="connsiteY5" fmla="*/ 681655 h 770129"/>
              <a:gd name="connsiteX6" fmla="*/ 186931 w 223675"/>
              <a:gd name="connsiteY6" fmla="*/ 268905 h 770129"/>
              <a:gd name="connsiteX7" fmla="*/ 9131 w 223675"/>
              <a:gd name="connsiteY7" fmla="*/ 608630 h 770129"/>
              <a:gd name="connsiteX8" fmla="*/ 53581 w 223675"/>
              <a:gd name="connsiteY8" fmla="*/ 332405 h 770129"/>
              <a:gd name="connsiteX9" fmla="*/ 132956 w 223675"/>
              <a:gd name="connsiteY9" fmla="*/ 30780 h 770129"/>
              <a:gd name="connsiteX10" fmla="*/ 69456 w 223675"/>
              <a:gd name="connsiteY10" fmla="*/ 224455 h 770129"/>
              <a:gd name="connsiteX11" fmla="*/ 174231 w 223675"/>
              <a:gd name="connsiteY11" fmla="*/ 53005 h 770129"/>
              <a:gd name="connsiteX12" fmla="*/ 215506 w 223675"/>
              <a:gd name="connsiteY12" fmla="*/ 24430 h 77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675" h="770129">
                <a:moveTo>
                  <a:pt x="215506" y="24430"/>
                </a:moveTo>
                <a:cubicBezTo>
                  <a:pt x="187989" y="81051"/>
                  <a:pt x="38235" y="333993"/>
                  <a:pt x="9131" y="392730"/>
                </a:cubicBezTo>
                <a:cubicBezTo>
                  <a:pt x="-19973" y="451467"/>
                  <a:pt x="41410" y="345634"/>
                  <a:pt x="40881" y="376855"/>
                </a:cubicBezTo>
                <a:cubicBezTo>
                  <a:pt x="40352" y="408076"/>
                  <a:pt x="12306" y="515497"/>
                  <a:pt x="5956" y="580055"/>
                </a:cubicBezTo>
                <a:cubicBezTo>
                  <a:pt x="-394" y="644613"/>
                  <a:pt x="664" y="747272"/>
                  <a:pt x="2781" y="764205"/>
                </a:cubicBezTo>
                <a:cubicBezTo>
                  <a:pt x="4898" y="781138"/>
                  <a:pt x="-12036" y="764205"/>
                  <a:pt x="18656" y="681655"/>
                </a:cubicBezTo>
                <a:cubicBezTo>
                  <a:pt x="49348" y="599105"/>
                  <a:pt x="188518" y="281076"/>
                  <a:pt x="186931" y="268905"/>
                </a:cubicBezTo>
                <a:cubicBezTo>
                  <a:pt x="185344" y="256734"/>
                  <a:pt x="31356" y="598047"/>
                  <a:pt x="9131" y="608630"/>
                </a:cubicBezTo>
                <a:cubicBezTo>
                  <a:pt x="-13094" y="619213"/>
                  <a:pt x="32944" y="428713"/>
                  <a:pt x="53581" y="332405"/>
                </a:cubicBezTo>
                <a:cubicBezTo>
                  <a:pt x="74218" y="236097"/>
                  <a:pt x="130310" y="48772"/>
                  <a:pt x="132956" y="30780"/>
                </a:cubicBezTo>
                <a:cubicBezTo>
                  <a:pt x="135602" y="12788"/>
                  <a:pt x="62577" y="220751"/>
                  <a:pt x="69456" y="224455"/>
                </a:cubicBezTo>
                <a:cubicBezTo>
                  <a:pt x="76335" y="228159"/>
                  <a:pt x="174231" y="53005"/>
                  <a:pt x="174231" y="53005"/>
                </a:cubicBezTo>
                <a:cubicBezTo>
                  <a:pt x="193810" y="23372"/>
                  <a:pt x="243023" y="-32191"/>
                  <a:pt x="215506" y="24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4F66FB34-7086-22B5-EAEB-E4D69B51052E}"/>
              </a:ext>
            </a:extLst>
          </p:cNvPr>
          <p:cNvSpPr/>
          <p:nvPr/>
        </p:nvSpPr>
        <p:spPr>
          <a:xfrm>
            <a:off x="1717301" y="4562339"/>
            <a:ext cx="102455" cy="1130720"/>
          </a:xfrm>
          <a:custGeom>
            <a:avLst/>
            <a:gdLst>
              <a:gd name="connsiteX0" fmla="*/ 76574 w 102455"/>
              <a:gd name="connsiteY0" fmla="*/ 136 h 1130720"/>
              <a:gd name="connsiteX1" fmla="*/ 25774 w 102455"/>
              <a:gd name="connsiteY1" fmla="*/ 425586 h 1130720"/>
              <a:gd name="connsiteX2" fmla="*/ 25774 w 102455"/>
              <a:gd name="connsiteY2" fmla="*/ 409711 h 1130720"/>
              <a:gd name="connsiteX3" fmla="*/ 19424 w 102455"/>
              <a:gd name="connsiteY3" fmla="*/ 733561 h 1130720"/>
              <a:gd name="connsiteX4" fmla="*/ 101974 w 102455"/>
              <a:gd name="connsiteY4" fmla="*/ 1127261 h 1130720"/>
              <a:gd name="connsiteX5" fmla="*/ 51174 w 102455"/>
              <a:gd name="connsiteY5" fmla="*/ 889136 h 1130720"/>
              <a:gd name="connsiteX6" fmla="*/ 3549 w 102455"/>
              <a:gd name="connsiteY6" fmla="*/ 285886 h 1130720"/>
              <a:gd name="connsiteX7" fmla="*/ 13074 w 102455"/>
              <a:gd name="connsiteY7" fmla="*/ 377961 h 1130720"/>
              <a:gd name="connsiteX8" fmla="*/ 76574 w 102455"/>
              <a:gd name="connsiteY8" fmla="*/ 136 h 113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55" h="1130720">
                <a:moveTo>
                  <a:pt x="76574" y="136"/>
                </a:moveTo>
                <a:cubicBezTo>
                  <a:pt x="78691" y="8073"/>
                  <a:pt x="34241" y="357323"/>
                  <a:pt x="25774" y="425586"/>
                </a:cubicBezTo>
                <a:cubicBezTo>
                  <a:pt x="17307" y="493849"/>
                  <a:pt x="26832" y="358382"/>
                  <a:pt x="25774" y="409711"/>
                </a:cubicBezTo>
                <a:cubicBezTo>
                  <a:pt x="24716" y="461040"/>
                  <a:pt x="6724" y="613969"/>
                  <a:pt x="19424" y="733561"/>
                </a:cubicBezTo>
                <a:cubicBezTo>
                  <a:pt x="32124" y="853153"/>
                  <a:pt x="96682" y="1101332"/>
                  <a:pt x="101974" y="1127261"/>
                </a:cubicBezTo>
                <a:cubicBezTo>
                  <a:pt x="107266" y="1153190"/>
                  <a:pt x="67578" y="1029365"/>
                  <a:pt x="51174" y="889136"/>
                </a:cubicBezTo>
                <a:cubicBezTo>
                  <a:pt x="34770" y="748907"/>
                  <a:pt x="9899" y="371082"/>
                  <a:pt x="3549" y="285886"/>
                </a:cubicBezTo>
                <a:cubicBezTo>
                  <a:pt x="-2801" y="200690"/>
                  <a:pt x="-1213" y="422411"/>
                  <a:pt x="13074" y="377961"/>
                </a:cubicBezTo>
                <a:cubicBezTo>
                  <a:pt x="27361" y="333511"/>
                  <a:pt x="74457" y="-7801"/>
                  <a:pt x="76574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2DAE0363-44A9-0E5C-C19D-2193C49072D9}"/>
              </a:ext>
            </a:extLst>
          </p:cNvPr>
          <p:cNvSpPr/>
          <p:nvPr/>
        </p:nvSpPr>
        <p:spPr>
          <a:xfrm>
            <a:off x="1607716" y="4619613"/>
            <a:ext cx="218327" cy="1219499"/>
          </a:xfrm>
          <a:custGeom>
            <a:avLst/>
            <a:gdLst>
              <a:gd name="connsiteX0" fmla="*/ 11534 w 218327"/>
              <a:gd name="connsiteY0" fmla="*/ 12 h 1219499"/>
              <a:gd name="connsiteX1" fmla="*/ 2009 w 218327"/>
              <a:gd name="connsiteY1" fmla="*/ 428637 h 1219499"/>
              <a:gd name="connsiteX2" fmla="*/ 55984 w 218327"/>
              <a:gd name="connsiteY2" fmla="*/ 688987 h 1219499"/>
              <a:gd name="connsiteX3" fmla="*/ 55984 w 218327"/>
              <a:gd name="connsiteY3" fmla="*/ 612787 h 1219499"/>
              <a:gd name="connsiteX4" fmla="*/ 27409 w 218327"/>
              <a:gd name="connsiteY4" fmla="*/ 996962 h 1219499"/>
              <a:gd name="connsiteX5" fmla="*/ 40109 w 218327"/>
              <a:gd name="connsiteY5" fmla="*/ 711212 h 1219499"/>
              <a:gd name="connsiteX6" fmla="*/ 211559 w 218327"/>
              <a:gd name="connsiteY6" fmla="*/ 1209687 h 1219499"/>
              <a:gd name="connsiteX7" fmla="*/ 167109 w 218327"/>
              <a:gd name="connsiteY7" fmla="*/ 993787 h 1219499"/>
              <a:gd name="connsiteX8" fmla="*/ 11534 w 218327"/>
              <a:gd name="connsiteY8" fmla="*/ 415937 h 1219499"/>
              <a:gd name="connsiteX9" fmla="*/ 11534 w 218327"/>
              <a:gd name="connsiteY9" fmla="*/ 12 h 121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327" h="1219499">
                <a:moveTo>
                  <a:pt x="11534" y="12"/>
                </a:moveTo>
                <a:cubicBezTo>
                  <a:pt x="9946" y="2129"/>
                  <a:pt x="-5399" y="313808"/>
                  <a:pt x="2009" y="428637"/>
                </a:cubicBezTo>
                <a:cubicBezTo>
                  <a:pt x="9417" y="543466"/>
                  <a:pt x="46988" y="658295"/>
                  <a:pt x="55984" y="688987"/>
                </a:cubicBezTo>
                <a:cubicBezTo>
                  <a:pt x="64980" y="719679"/>
                  <a:pt x="60746" y="561458"/>
                  <a:pt x="55984" y="612787"/>
                </a:cubicBezTo>
                <a:cubicBezTo>
                  <a:pt x="51222" y="664116"/>
                  <a:pt x="30055" y="980558"/>
                  <a:pt x="27409" y="996962"/>
                </a:cubicBezTo>
                <a:cubicBezTo>
                  <a:pt x="24763" y="1013366"/>
                  <a:pt x="9417" y="675758"/>
                  <a:pt x="40109" y="711212"/>
                </a:cubicBezTo>
                <a:cubicBezTo>
                  <a:pt x="70801" y="746666"/>
                  <a:pt x="190392" y="1162591"/>
                  <a:pt x="211559" y="1209687"/>
                </a:cubicBezTo>
                <a:cubicBezTo>
                  <a:pt x="232726" y="1256783"/>
                  <a:pt x="200446" y="1126079"/>
                  <a:pt x="167109" y="993787"/>
                </a:cubicBezTo>
                <a:cubicBezTo>
                  <a:pt x="133772" y="861495"/>
                  <a:pt x="37463" y="575216"/>
                  <a:pt x="11534" y="415937"/>
                </a:cubicBezTo>
                <a:cubicBezTo>
                  <a:pt x="-14395" y="256658"/>
                  <a:pt x="13122" y="-2105"/>
                  <a:pt x="1153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37C001ED-B810-0428-6FD8-00C87EFBCA2A}"/>
              </a:ext>
            </a:extLst>
          </p:cNvPr>
          <p:cNvSpPr/>
          <p:nvPr/>
        </p:nvSpPr>
        <p:spPr>
          <a:xfrm>
            <a:off x="1647669" y="5514073"/>
            <a:ext cx="257351" cy="1470566"/>
          </a:xfrm>
          <a:custGeom>
            <a:avLst/>
            <a:gdLst>
              <a:gd name="connsiteX0" fmla="*/ 257331 w 257351"/>
              <a:gd name="connsiteY0" fmla="*/ 13602 h 1470566"/>
              <a:gd name="connsiteX1" fmla="*/ 209706 w 257351"/>
              <a:gd name="connsiteY1" fmla="*/ 839102 h 1470566"/>
              <a:gd name="connsiteX2" fmla="*/ 203356 w 257351"/>
              <a:gd name="connsiteY2" fmla="*/ 785127 h 1470566"/>
              <a:gd name="connsiteX3" fmla="*/ 181131 w 257351"/>
              <a:gd name="connsiteY3" fmla="*/ 1397902 h 1470566"/>
              <a:gd name="connsiteX4" fmla="*/ 162081 w 257351"/>
              <a:gd name="connsiteY4" fmla="*/ 1356627 h 1470566"/>
              <a:gd name="connsiteX5" fmla="*/ 70006 w 257351"/>
              <a:gd name="connsiteY5" fmla="*/ 480327 h 1470566"/>
              <a:gd name="connsiteX6" fmla="*/ 156 w 257351"/>
              <a:gd name="connsiteY6" fmla="*/ 39002 h 1470566"/>
              <a:gd name="connsiteX7" fmla="*/ 89056 w 257351"/>
              <a:gd name="connsiteY7" fmla="*/ 686702 h 1470566"/>
              <a:gd name="connsiteX8" fmla="*/ 127156 w 257351"/>
              <a:gd name="connsiteY8" fmla="*/ 337452 h 1470566"/>
              <a:gd name="connsiteX9" fmla="*/ 146206 w 257351"/>
              <a:gd name="connsiteY9" fmla="*/ 874027 h 1470566"/>
              <a:gd name="connsiteX10" fmla="*/ 155731 w 257351"/>
              <a:gd name="connsiteY10" fmla="*/ 985152 h 1470566"/>
              <a:gd name="connsiteX11" fmla="*/ 203356 w 257351"/>
              <a:gd name="connsiteY11" fmla="*/ 372377 h 1470566"/>
              <a:gd name="connsiteX12" fmla="*/ 257331 w 257351"/>
              <a:gd name="connsiteY12" fmla="*/ 13602 h 14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351" h="1470566">
                <a:moveTo>
                  <a:pt x="257331" y="13602"/>
                </a:moveTo>
                <a:cubicBezTo>
                  <a:pt x="258389" y="91389"/>
                  <a:pt x="218702" y="710515"/>
                  <a:pt x="209706" y="839102"/>
                </a:cubicBezTo>
                <a:cubicBezTo>
                  <a:pt x="200710" y="967689"/>
                  <a:pt x="208118" y="691994"/>
                  <a:pt x="203356" y="785127"/>
                </a:cubicBezTo>
                <a:cubicBezTo>
                  <a:pt x="198594" y="878260"/>
                  <a:pt x="188010" y="1302652"/>
                  <a:pt x="181131" y="1397902"/>
                </a:cubicBezTo>
                <a:cubicBezTo>
                  <a:pt x="174252" y="1493152"/>
                  <a:pt x="180602" y="1509556"/>
                  <a:pt x="162081" y="1356627"/>
                </a:cubicBezTo>
                <a:cubicBezTo>
                  <a:pt x="143560" y="1203698"/>
                  <a:pt x="96993" y="699931"/>
                  <a:pt x="70006" y="480327"/>
                </a:cubicBezTo>
                <a:cubicBezTo>
                  <a:pt x="43018" y="260723"/>
                  <a:pt x="-3019" y="4606"/>
                  <a:pt x="156" y="39002"/>
                </a:cubicBezTo>
                <a:cubicBezTo>
                  <a:pt x="3331" y="73398"/>
                  <a:pt x="67889" y="636960"/>
                  <a:pt x="89056" y="686702"/>
                </a:cubicBezTo>
                <a:cubicBezTo>
                  <a:pt x="110223" y="736444"/>
                  <a:pt x="117631" y="306231"/>
                  <a:pt x="127156" y="337452"/>
                </a:cubicBezTo>
                <a:cubicBezTo>
                  <a:pt x="136681" y="368673"/>
                  <a:pt x="141444" y="766077"/>
                  <a:pt x="146206" y="874027"/>
                </a:cubicBezTo>
                <a:cubicBezTo>
                  <a:pt x="150968" y="981977"/>
                  <a:pt x="146206" y="1068760"/>
                  <a:pt x="155731" y="985152"/>
                </a:cubicBezTo>
                <a:cubicBezTo>
                  <a:pt x="165256" y="901544"/>
                  <a:pt x="188010" y="534831"/>
                  <a:pt x="203356" y="372377"/>
                </a:cubicBezTo>
                <a:cubicBezTo>
                  <a:pt x="218702" y="209923"/>
                  <a:pt x="256273" y="-64185"/>
                  <a:pt x="257331" y="1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1C1AA2DC-D5B1-D4A5-DB32-02EEA1DC8E85}"/>
              </a:ext>
            </a:extLst>
          </p:cNvPr>
          <p:cNvSpPr/>
          <p:nvPr/>
        </p:nvSpPr>
        <p:spPr>
          <a:xfrm>
            <a:off x="1981391" y="5140025"/>
            <a:ext cx="217642" cy="1261141"/>
          </a:xfrm>
          <a:custGeom>
            <a:avLst/>
            <a:gdLst>
              <a:gd name="connsiteX0" fmla="*/ 107759 w 217642"/>
              <a:gd name="connsiteY0" fmla="*/ 300 h 1261141"/>
              <a:gd name="connsiteX1" fmla="*/ 44259 w 217642"/>
              <a:gd name="connsiteY1" fmla="*/ 343200 h 1261141"/>
              <a:gd name="connsiteX2" fmla="*/ 50609 w 217642"/>
              <a:gd name="connsiteY2" fmla="*/ 648000 h 1261141"/>
              <a:gd name="connsiteX3" fmla="*/ 104584 w 217642"/>
              <a:gd name="connsiteY3" fmla="*/ 409875 h 1261141"/>
              <a:gd name="connsiteX4" fmla="*/ 120459 w 217642"/>
              <a:gd name="connsiteY4" fmla="*/ 368600 h 1261141"/>
              <a:gd name="connsiteX5" fmla="*/ 158559 w 217642"/>
              <a:gd name="connsiteY5" fmla="*/ 578150 h 1261141"/>
              <a:gd name="connsiteX6" fmla="*/ 215709 w 217642"/>
              <a:gd name="connsiteY6" fmla="*/ 1254425 h 1261141"/>
              <a:gd name="connsiteX7" fmla="*/ 196659 w 217642"/>
              <a:gd name="connsiteY7" fmla="*/ 892475 h 1261141"/>
              <a:gd name="connsiteX8" fmla="*/ 123634 w 217642"/>
              <a:gd name="connsiteY8" fmla="*/ 368600 h 1261141"/>
              <a:gd name="connsiteX9" fmla="*/ 6159 w 217642"/>
              <a:gd name="connsiteY9" fmla="*/ 673400 h 1261141"/>
              <a:gd name="connsiteX10" fmla="*/ 22034 w 217642"/>
              <a:gd name="connsiteY10" fmla="*/ 403525 h 1261141"/>
              <a:gd name="connsiteX11" fmla="*/ 107759 w 217642"/>
              <a:gd name="connsiteY11" fmla="*/ 300 h 126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642" h="1261141">
                <a:moveTo>
                  <a:pt x="107759" y="300"/>
                </a:moveTo>
                <a:cubicBezTo>
                  <a:pt x="111463" y="-9754"/>
                  <a:pt x="53784" y="235250"/>
                  <a:pt x="44259" y="343200"/>
                </a:cubicBezTo>
                <a:cubicBezTo>
                  <a:pt x="34734" y="451150"/>
                  <a:pt x="40555" y="636888"/>
                  <a:pt x="50609" y="648000"/>
                </a:cubicBezTo>
                <a:cubicBezTo>
                  <a:pt x="60663" y="659112"/>
                  <a:pt x="92942" y="456442"/>
                  <a:pt x="104584" y="409875"/>
                </a:cubicBezTo>
                <a:cubicBezTo>
                  <a:pt x="116226" y="363308"/>
                  <a:pt x="111463" y="340554"/>
                  <a:pt x="120459" y="368600"/>
                </a:cubicBezTo>
                <a:cubicBezTo>
                  <a:pt x="129455" y="396646"/>
                  <a:pt x="142684" y="430513"/>
                  <a:pt x="158559" y="578150"/>
                </a:cubicBezTo>
                <a:cubicBezTo>
                  <a:pt x="174434" y="725787"/>
                  <a:pt x="209359" y="1202038"/>
                  <a:pt x="215709" y="1254425"/>
                </a:cubicBezTo>
                <a:cubicBezTo>
                  <a:pt x="222059" y="1306812"/>
                  <a:pt x="212005" y="1040112"/>
                  <a:pt x="196659" y="892475"/>
                </a:cubicBezTo>
                <a:cubicBezTo>
                  <a:pt x="181313" y="744838"/>
                  <a:pt x="155384" y="405112"/>
                  <a:pt x="123634" y="368600"/>
                </a:cubicBezTo>
                <a:cubicBezTo>
                  <a:pt x="91884" y="332088"/>
                  <a:pt x="23092" y="667579"/>
                  <a:pt x="6159" y="673400"/>
                </a:cubicBezTo>
                <a:cubicBezTo>
                  <a:pt x="-10774" y="679221"/>
                  <a:pt x="11451" y="511475"/>
                  <a:pt x="22034" y="403525"/>
                </a:cubicBezTo>
                <a:cubicBezTo>
                  <a:pt x="32617" y="295575"/>
                  <a:pt x="104055" y="10354"/>
                  <a:pt x="107759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D1401FEA-F387-F163-0A69-B30C6BBF1E26}"/>
              </a:ext>
            </a:extLst>
          </p:cNvPr>
          <p:cNvSpPr/>
          <p:nvPr/>
        </p:nvSpPr>
        <p:spPr>
          <a:xfrm>
            <a:off x="2078845" y="5960303"/>
            <a:ext cx="162911" cy="1534491"/>
          </a:xfrm>
          <a:custGeom>
            <a:avLst/>
            <a:gdLst>
              <a:gd name="connsiteX0" fmla="*/ 780 w 162911"/>
              <a:gd name="connsiteY0" fmla="*/ 2347 h 1534491"/>
              <a:gd name="connsiteX1" fmla="*/ 89680 w 162911"/>
              <a:gd name="connsiteY1" fmla="*/ 938972 h 1534491"/>
              <a:gd name="connsiteX2" fmla="*/ 108730 w 162911"/>
              <a:gd name="connsiteY2" fmla="*/ 894522 h 1534491"/>
              <a:gd name="connsiteX3" fmla="*/ 156355 w 162911"/>
              <a:gd name="connsiteY3" fmla="*/ 1513647 h 1534491"/>
              <a:gd name="connsiteX4" fmla="*/ 146830 w 162911"/>
              <a:gd name="connsiteY4" fmla="*/ 1253297 h 1534491"/>
              <a:gd name="connsiteX5" fmla="*/ 780 w 162911"/>
              <a:gd name="connsiteY5" fmla="*/ 2347 h 153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11" h="1534491">
                <a:moveTo>
                  <a:pt x="780" y="2347"/>
                </a:moveTo>
                <a:cubicBezTo>
                  <a:pt x="-8745" y="-50040"/>
                  <a:pt x="71688" y="790276"/>
                  <a:pt x="89680" y="938972"/>
                </a:cubicBezTo>
                <a:cubicBezTo>
                  <a:pt x="107672" y="1087668"/>
                  <a:pt x="97618" y="798743"/>
                  <a:pt x="108730" y="894522"/>
                </a:cubicBezTo>
                <a:cubicBezTo>
                  <a:pt x="119843" y="990301"/>
                  <a:pt x="150005" y="1453851"/>
                  <a:pt x="156355" y="1513647"/>
                </a:cubicBezTo>
                <a:cubicBezTo>
                  <a:pt x="162705" y="1573443"/>
                  <a:pt x="170643" y="1509943"/>
                  <a:pt x="146830" y="1253297"/>
                </a:cubicBezTo>
                <a:cubicBezTo>
                  <a:pt x="123017" y="996651"/>
                  <a:pt x="10305" y="54734"/>
                  <a:pt x="780" y="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E9248D9F-5DB4-47C5-58E1-9AE16291CF94}"/>
              </a:ext>
            </a:extLst>
          </p:cNvPr>
          <p:cNvSpPr/>
          <p:nvPr/>
        </p:nvSpPr>
        <p:spPr>
          <a:xfrm>
            <a:off x="1952625" y="5824425"/>
            <a:ext cx="147253" cy="1673933"/>
          </a:xfrm>
          <a:custGeom>
            <a:avLst/>
            <a:gdLst>
              <a:gd name="connsiteX0" fmla="*/ 0 w 147253"/>
              <a:gd name="connsiteY0" fmla="*/ 1700 h 1673933"/>
              <a:gd name="connsiteX1" fmla="*/ 53975 w 147253"/>
              <a:gd name="connsiteY1" fmla="*/ 982775 h 1673933"/>
              <a:gd name="connsiteX2" fmla="*/ 63500 w 147253"/>
              <a:gd name="connsiteY2" fmla="*/ 878000 h 1673933"/>
              <a:gd name="connsiteX3" fmla="*/ 139700 w 147253"/>
              <a:gd name="connsiteY3" fmla="*/ 1640000 h 1673933"/>
              <a:gd name="connsiteX4" fmla="*/ 133350 w 147253"/>
              <a:gd name="connsiteY4" fmla="*/ 1430450 h 1673933"/>
              <a:gd name="connsiteX5" fmla="*/ 41275 w 147253"/>
              <a:gd name="connsiteY5" fmla="*/ 452550 h 1673933"/>
              <a:gd name="connsiteX6" fmla="*/ 53975 w 147253"/>
              <a:gd name="connsiteY6" fmla="*/ 738300 h 1673933"/>
              <a:gd name="connsiteX7" fmla="*/ 0 w 147253"/>
              <a:gd name="connsiteY7" fmla="*/ 1700 h 167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253" h="1673933">
                <a:moveTo>
                  <a:pt x="0" y="1700"/>
                </a:moveTo>
                <a:cubicBezTo>
                  <a:pt x="0" y="42446"/>
                  <a:pt x="43392" y="836725"/>
                  <a:pt x="53975" y="982775"/>
                </a:cubicBezTo>
                <a:cubicBezTo>
                  <a:pt x="64558" y="1128825"/>
                  <a:pt x="49213" y="768463"/>
                  <a:pt x="63500" y="878000"/>
                </a:cubicBezTo>
                <a:cubicBezTo>
                  <a:pt x="77787" y="987537"/>
                  <a:pt x="128058" y="1547925"/>
                  <a:pt x="139700" y="1640000"/>
                </a:cubicBezTo>
                <a:cubicBezTo>
                  <a:pt x="151342" y="1732075"/>
                  <a:pt x="149754" y="1628358"/>
                  <a:pt x="133350" y="1430450"/>
                </a:cubicBezTo>
                <a:cubicBezTo>
                  <a:pt x="116946" y="1232542"/>
                  <a:pt x="54504" y="567908"/>
                  <a:pt x="41275" y="452550"/>
                </a:cubicBezTo>
                <a:cubicBezTo>
                  <a:pt x="28046" y="337192"/>
                  <a:pt x="57679" y="811325"/>
                  <a:pt x="53975" y="738300"/>
                </a:cubicBezTo>
                <a:cubicBezTo>
                  <a:pt x="50271" y="665275"/>
                  <a:pt x="0" y="-39046"/>
                  <a:pt x="0" y="1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1DF2CC53-71EE-4C6A-C005-60ED2BE6D110}"/>
              </a:ext>
            </a:extLst>
          </p:cNvPr>
          <p:cNvSpPr/>
          <p:nvPr/>
        </p:nvSpPr>
        <p:spPr>
          <a:xfrm>
            <a:off x="2633050" y="4156048"/>
            <a:ext cx="489448" cy="1348593"/>
          </a:xfrm>
          <a:custGeom>
            <a:avLst/>
            <a:gdLst>
              <a:gd name="connsiteX0" fmla="*/ 487975 w 489448"/>
              <a:gd name="connsiteY0" fmla="*/ 27 h 1348593"/>
              <a:gd name="connsiteX1" fmla="*/ 160950 w 489448"/>
              <a:gd name="connsiteY1" fmla="*/ 209577 h 1348593"/>
              <a:gd name="connsiteX2" fmla="*/ 316525 w 489448"/>
              <a:gd name="connsiteY2" fmla="*/ 152427 h 1348593"/>
              <a:gd name="connsiteX3" fmla="*/ 440350 w 489448"/>
              <a:gd name="connsiteY3" fmla="*/ 142902 h 1348593"/>
              <a:gd name="connsiteX4" fmla="*/ 310175 w 489448"/>
              <a:gd name="connsiteY4" fmla="*/ 225452 h 1348593"/>
              <a:gd name="connsiteX5" fmla="*/ 243500 w 489448"/>
              <a:gd name="connsiteY5" fmla="*/ 450877 h 1348593"/>
              <a:gd name="connsiteX6" fmla="*/ 237150 w 489448"/>
              <a:gd name="connsiteY6" fmla="*/ 400077 h 1348593"/>
              <a:gd name="connsiteX7" fmla="*/ 199050 w 489448"/>
              <a:gd name="connsiteY7" fmla="*/ 917602 h 1348593"/>
              <a:gd name="connsiteX8" fmla="*/ 224450 w 489448"/>
              <a:gd name="connsiteY8" fmla="*/ 857277 h 1348593"/>
              <a:gd name="connsiteX9" fmla="*/ 364150 w 489448"/>
              <a:gd name="connsiteY9" fmla="*/ 1346227 h 1348593"/>
              <a:gd name="connsiteX10" fmla="*/ 297475 w 489448"/>
              <a:gd name="connsiteY10" fmla="*/ 1031902 h 1348593"/>
              <a:gd name="connsiteX11" fmla="*/ 354625 w 489448"/>
              <a:gd name="connsiteY11" fmla="*/ 768377 h 1348593"/>
              <a:gd name="connsiteX12" fmla="*/ 408600 w 489448"/>
              <a:gd name="connsiteY12" fmla="*/ 422302 h 1348593"/>
              <a:gd name="connsiteX13" fmla="*/ 319700 w 489448"/>
              <a:gd name="connsiteY13" fmla="*/ 863627 h 1348593"/>
              <a:gd name="connsiteX14" fmla="*/ 357800 w 489448"/>
              <a:gd name="connsiteY14" fmla="*/ 549302 h 1348593"/>
              <a:gd name="connsiteX15" fmla="*/ 272075 w 489448"/>
              <a:gd name="connsiteY15" fmla="*/ 914427 h 1348593"/>
              <a:gd name="connsiteX16" fmla="*/ 253025 w 489448"/>
              <a:gd name="connsiteY16" fmla="*/ 352452 h 1348593"/>
              <a:gd name="connsiteX17" fmla="*/ 370500 w 489448"/>
              <a:gd name="connsiteY17" fmla="*/ 215927 h 1348593"/>
              <a:gd name="connsiteX18" fmla="*/ 208575 w 489448"/>
              <a:gd name="connsiteY18" fmla="*/ 247677 h 1348593"/>
              <a:gd name="connsiteX19" fmla="*/ 233975 w 489448"/>
              <a:gd name="connsiteY19" fmla="*/ 206402 h 1348593"/>
              <a:gd name="connsiteX20" fmla="*/ 5375 w 489448"/>
              <a:gd name="connsiteY20" fmla="*/ 225452 h 1348593"/>
              <a:gd name="connsiteX21" fmla="*/ 487975 w 489448"/>
              <a:gd name="connsiteY21" fmla="*/ 27 h 134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9448" h="1348593">
                <a:moveTo>
                  <a:pt x="487975" y="27"/>
                </a:moveTo>
                <a:cubicBezTo>
                  <a:pt x="513904" y="-2619"/>
                  <a:pt x="189525" y="184177"/>
                  <a:pt x="160950" y="209577"/>
                </a:cubicBezTo>
                <a:cubicBezTo>
                  <a:pt x="132375" y="234977"/>
                  <a:pt x="269958" y="163539"/>
                  <a:pt x="316525" y="152427"/>
                </a:cubicBezTo>
                <a:cubicBezTo>
                  <a:pt x="363092" y="141315"/>
                  <a:pt x="441408" y="130731"/>
                  <a:pt x="440350" y="142902"/>
                </a:cubicBezTo>
                <a:cubicBezTo>
                  <a:pt x="439292" y="155073"/>
                  <a:pt x="342983" y="174123"/>
                  <a:pt x="310175" y="225452"/>
                </a:cubicBezTo>
                <a:cubicBezTo>
                  <a:pt x="277367" y="276781"/>
                  <a:pt x="255671" y="421773"/>
                  <a:pt x="243500" y="450877"/>
                </a:cubicBezTo>
                <a:cubicBezTo>
                  <a:pt x="231329" y="479981"/>
                  <a:pt x="244558" y="322289"/>
                  <a:pt x="237150" y="400077"/>
                </a:cubicBezTo>
                <a:cubicBezTo>
                  <a:pt x="229742" y="477865"/>
                  <a:pt x="201167" y="841402"/>
                  <a:pt x="199050" y="917602"/>
                </a:cubicBezTo>
                <a:cubicBezTo>
                  <a:pt x="196933" y="993802"/>
                  <a:pt x="196933" y="785840"/>
                  <a:pt x="224450" y="857277"/>
                </a:cubicBezTo>
                <a:cubicBezTo>
                  <a:pt x="251967" y="928714"/>
                  <a:pt x="351979" y="1317123"/>
                  <a:pt x="364150" y="1346227"/>
                </a:cubicBezTo>
                <a:cubicBezTo>
                  <a:pt x="376321" y="1375331"/>
                  <a:pt x="299062" y="1128210"/>
                  <a:pt x="297475" y="1031902"/>
                </a:cubicBezTo>
                <a:cubicBezTo>
                  <a:pt x="295887" y="935594"/>
                  <a:pt x="336104" y="869977"/>
                  <a:pt x="354625" y="768377"/>
                </a:cubicBezTo>
                <a:cubicBezTo>
                  <a:pt x="373146" y="666777"/>
                  <a:pt x="414421" y="406427"/>
                  <a:pt x="408600" y="422302"/>
                </a:cubicBezTo>
                <a:cubicBezTo>
                  <a:pt x="402779" y="438177"/>
                  <a:pt x="328167" y="842460"/>
                  <a:pt x="319700" y="863627"/>
                </a:cubicBezTo>
                <a:cubicBezTo>
                  <a:pt x="311233" y="884794"/>
                  <a:pt x="365737" y="540835"/>
                  <a:pt x="357800" y="549302"/>
                </a:cubicBezTo>
                <a:cubicBezTo>
                  <a:pt x="349862" y="557769"/>
                  <a:pt x="289537" y="947235"/>
                  <a:pt x="272075" y="914427"/>
                </a:cubicBezTo>
                <a:cubicBezTo>
                  <a:pt x="254613" y="881619"/>
                  <a:pt x="236621" y="468869"/>
                  <a:pt x="253025" y="352452"/>
                </a:cubicBezTo>
                <a:cubicBezTo>
                  <a:pt x="269429" y="236035"/>
                  <a:pt x="377908" y="233389"/>
                  <a:pt x="370500" y="215927"/>
                </a:cubicBezTo>
                <a:cubicBezTo>
                  <a:pt x="363092" y="198465"/>
                  <a:pt x="231329" y="249264"/>
                  <a:pt x="208575" y="247677"/>
                </a:cubicBezTo>
                <a:cubicBezTo>
                  <a:pt x="185821" y="246090"/>
                  <a:pt x="267842" y="210106"/>
                  <a:pt x="233975" y="206402"/>
                </a:cubicBezTo>
                <a:cubicBezTo>
                  <a:pt x="200108" y="202698"/>
                  <a:pt x="-38546" y="261964"/>
                  <a:pt x="5375" y="225452"/>
                </a:cubicBezTo>
                <a:cubicBezTo>
                  <a:pt x="49296" y="188940"/>
                  <a:pt x="462046" y="2673"/>
                  <a:pt x="48797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EE355916-44CD-002A-7F0B-1A06757DA7ED}"/>
              </a:ext>
            </a:extLst>
          </p:cNvPr>
          <p:cNvSpPr/>
          <p:nvPr/>
        </p:nvSpPr>
        <p:spPr>
          <a:xfrm>
            <a:off x="2079249" y="4682979"/>
            <a:ext cx="162384" cy="613657"/>
          </a:xfrm>
          <a:custGeom>
            <a:avLst/>
            <a:gdLst>
              <a:gd name="connsiteX0" fmla="*/ 162301 w 162384"/>
              <a:gd name="connsiteY0" fmla="*/ 146 h 613657"/>
              <a:gd name="connsiteX1" fmla="*/ 22601 w 162384"/>
              <a:gd name="connsiteY1" fmla="*/ 323996 h 613657"/>
              <a:gd name="connsiteX2" fmla="*/ 22601 w 162384"/>
              <a:gd name="connsiteY2" fmla="*/ 333521 h 613657"/>
              <a:gd name="connsiteX3" fmla="*/ 105151 w 162384"/>
              <a:gd name="connsiteY3" fmla="*/ 609746 h 613657"/>
              <a:gd name="connsiteX4" fmla="*/ 108326 w 162384"/>
              <a:gd name="connsiteY4" fmla="*/ 470046 h 613657"/>
              <a:gd name="connsiteX5" fmla="*/ 130551 w 162384"/>
              <a:gd name="connsiteY5" fmla="*/ 117621 h 613657"/>
              <a:gd name="connsiteX6" fmla="*/ 376 w 162384"/>
              <a:gd name="connsiteY6" fmla="*/ 368446 h 613657"/>
              <a:gd name="connsiteX7" fmla="*/ 162301 w 162384"/>
              <a:gd name="connsiteY7" fmla="*/ 146 h 6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84" h="613657">
                <a:moveTo>
                  <a:pt x="162301" y="146"/>
                </a:moveTo>
                <a:cubicBezTo>
                  <a:pt x="166005" y="-7262"/>
                  <a:pt x="45884" y="268434"/>
                  <a:pt x="22601" y="323996"/>
                </a:cubicBezTo>
                <a:cubicBezTo>
                  <a:pt x="-682" y="379559"/>
                  <a:pt x="8843" y="285896"/>
                  <a:pt x="22601" y="333521"/>
                </a:cubicBezTo>
                <a:cubicBezTo>
                  <a:pt x="36359" y="381146"/>
                  <a:pt x="90863" y="586992"/>
                  <a:pt x="105151" y="609746"/>
                </a:cubicBezTo>
                <a:cubicBezTo>
                  <a:pt x="119438" y="632500"/>
                  <a:pt x="104093" y="552067"/>
                  <a:pt x="108326" y="470046"/>
                </a:cubicBezTo>
                <a:cubicBezTo>
                  <a:pt x="112559" y="388025"/>
                  <a:pt x="148543" y="134554"/>
                  <a:pt x="130551" y="117621"/>
                </a:cubicBezTo>
                <a:cubicBezTo>
                  <a:pt x="112559" y="100688"/>
                  <a:pt x="-7561" y="381675"/>
                  <a:pt x="376" y="368446"/>
                </a:cubicBezTo>
                <a:cubicBezTo>
                  <a:pt x="8313" y="355217"/>
                  <a:pt x="158597" y="7554"/>
                  <a:pt x="16230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CD598753-7BFF-C5E6-5079-4A59695F23A6}"/>
              </a:ext>
            </a:extLst>
          </p:cNvPr>
          <p:cNvSpPr/>
          <p:nvPr/>
        </p:nvSpPr>
        <p:spPr>
          <a:xfrm>
            <a:off x="2730074" y="4530725"/>
            <a:ext cx="73465" cy="698698"/>
          </a:xfrm>
          <a:custGeom>
            <a:avLst/>
            <a:gdLst>
              <a:gd name="connsiteX0" fmla="*/ 73451 w 73465"/>
              <a:gd name="connsiteY0" fmla="*/ 0 h 698698"/>
              <a:gd name="connsiteX1" fmla="*/ 9951 w 73465"/>
              <a:gd name="connsiteY1" fmla="*/ 412750 h 698698"/>
              <a:gd name="connsiteX2" fmla="*/ 35351 w 73465"/>
              <a:gd name="connsiteY2" fmla="*/ 695325 h 698698"/>
              <a:gd name="connsiteX3" fmla="*/ 9951 w 73465"/>
              <a:gd name="connsiteY3" fmla="*/ 558800 h 698698"/>
              <a:gd name="connsiteX4" fmla="*/ 3601 w 73465"/>
              <a:gd name="connsiteY4" fmla="*/ 412750 h 698698"/>
              <a:gd name="connsiteX5" fmla="*/ 73451 w 73465"/>
              <a:gd name="connsiteY5" fmla="*/ 0 h 6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65" h="698698">
                <a:moveTo>
                  <a:pt x="73451" y="0"/>
                </a:moveTo>
                <a:cubicBezTo>
                  <a:pt x="74509" y="0"/>
                  <a:pt x="16301" y="296862"/>
                  <a:pt x="9951" y="412750"/>
                </a:cubicBezTo>
                <a:cubicBezTo>
                  <a:pt x="3601" y="528638"/>
                  <a:pt x="35351" y="670983"/>
                  <a:pt x="35351" y="695325"/>
                </a:cubicBezTo>
                <a:cubicBezTo>
                  <a:pt x="35351" y="719667"/>
                  <a:pt x="15243" y="605896"/>
                  <a:pt x="9951" y="558800"/>
                </a:cubicBezTo>
                <a:cubicBezTo>
                  <a:pt x="4659" y="511704"/>
                  <a:pt x="-5395" y="508529"/>
                  <a:pt x="3601" y="412750"/>
                </a:cubicBezTo>
                <a:cubicBezTo>
                  <a:pt x="12597" y="316971"/>
                  <a:pt x="72393" y="0"/>
                  <a:pt x="734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573072E0-4265-79C8-684F-D80A4C180D5B}"/>
              </a:ext>
            </a:extLst>
          </p:cNvPr>
          <p:cNvSpPr/>
          <p:nvPr/>
        </p:nvSpPr>
        <p:spPr>
          <a:xfrm>
            <a:off x="2312221" y="5533417"/>
            <a:ext cx="454268" cy="1364744"/>
          </a:xfrm>
          <a:custGeom>
            <a:avLst/>
            <a:gdLst>
              <a:gd name="connsiteX0" fmla="*/ 2354 w 454268"/>
              <a:gd name="connsiteY0" fmla="*/ 111733 h 1364744"/>
              <a:gd name="connsiteX1" fmla="*/ 310329 w 454268"/>
              <a:gd name="connsiteY1" fmla="*/ 235558 h 1364744"/>
              <a:gd name="connsiteX2" fmla="*/ 183329 w 454268"/>
              <a:gd name="connsiteY2" fmla="*/ 343508 h 1364744"/>
              <a:gd name="connsiteX3" fmla="*/ 370654 w 454268"/>
              <a:gd name="connsiteY3" fmla="*/ 162533 h 1364744"/>
              <a:gd name="connsiteX4" fmla="*/ 430979 w 454268"/>
              <a:gd name="connsiteY4" fmla="*/ 257783 h 1364744"/>
              <a:gd name="connsiteX5" fmla="*/ 424629 w 454268"/>
              <a:gd name="connsiteY5" fmla="*/ 419708 h 1364744"/>
              <a:gd name="connsiteX6" fmla="*/ 434154 w 454268"/>
              <a:gd name="connsiteY6" fmla="*/ 445108 h 1364744"/>
              <a:gd name="connsiteX7" fmla="*/ 386529 w 454268"/>
              <a:gd name="connsiteY7" fmla="*/ 673708 h 1364744"/>
              <a:gd name="connsiteX8" fmla="*/ 453204 w 454268"/>
              <a:gd name="connsiteY8" fmla="*/ 994383 h 1364744"/>
              <a:gd name="connsiteX9" fmla="*/ 427804 w 454268"/>
              <a:gd name="connsiteY9" fmla="*/ 978508 h 1364744"/>
              <a:gd name="connsiteX10" fmla="*/ 430979 w 454268"/>
              <a:gd name="connsiteY10" fmla="*/ 1362683 h 1364744"/>
              <a:gd name="connsiteX11" fmla="*/ 440504 w 454268"/>
              <a:gd name="connsiteY11" fmla="*/ 1108683 h 1364744"/>
              <a:gd name="connsiteX12" fmla="*/ 361129 w 454268"/>
              <a:gd name="connsiteY12" fmla="*/ 632433 h 1364744"/>
              <a:gd name="connsiteX13" fmla="*/ 437329 w 454268"/>
              <a:gd name="connsiteY13" fmla="*/ 305408 h 1364744"/>
              <a:gd name="connsiteX14" fmla="*/ 399229 w 454268"/>
              <a:gd name="connsiteY14" fmla="*/ 222858 h 1364744"/>
              <a:gd name="connsiteX15" fmla="*/ 2354 w 454268"/>
              <a:gd name="connsiteY15" fmla="*/ 608 h 1364744"/>
              <a:gd name="connsiteX16" fmla="*/ 224604 w 454268"/>
              <a:gd name="connsiteY16" fmla="*/ 156183 h 1364744"/>
              <a:gd name="connsiteX17" fmla="*/ 2354 w 454268"/>
              <a:gd name="connsiteY17" fmla="*/ 111733 h 136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68" h="1364744">
                <a:moveTo>
                  <a:pt x="2354" y="111733"/>
                </a:moveTo>
                <a:cubicBezTo>
                  <a:pt x="16642" y="124962"/>
                  <a:pt x="280167" y="196929"/>
                  <a:pt x="310329" y="235558"/>
                </a:cubicBezTo>
                <a:cubicBezTo>
                  <a:pt x="340492" y="274187"/>
                  <a:pt x="173275" y="355679"/>
                  <a:pt x="183329" y="343508"/>
                </a:cubicBezTo>
                <a:cubicBezTo>
                  <a:pt x="193383" y="331337"/>
                  <a:pt x="329379" y="176821"/>
                  <a:pt x="370654" y="162533"/>
                </a:cubicBezTo>
                <a:cubicBezTo>
                  <a:pt x="411929" y="148246"/>
                  <a:pt x="421983" y="214921"/>
                  <a:pt x="430979" y="257783"/>
                </a:cubicBezTo>
                <a:cubicBezTo>
                  <a:pt x="439975" y="300646"/>
                  <a:pt x="424100" y="388487"/>
                  <a:pt x="424629" y="419708"/>
                </a:cubicBezTo>
                <a:cubicBezTo>
                  <a:pt x="425158" y="450929"/>
                  <a:pt x="440504" y="402775"/>
                  <a:pt x="434154" y="445108"/>
                </a:cubicBezTo>
                <a:cubicBezTo>
                  <a:pt x="427804" y="487441"/>
                  <a:pt x="383354" y="582162"/>
                  <a:pt x="386529" y="673708"/>
                </a:cubicBezTo>
                <a:cubicBezTo>
                  <a:pt x="389704" y="765254"/>
                  <a:pt x="446325" y="943583"/>
                  <a:pt x="453204" y="994383"/>
                </a:cubicBezTo>
                <a:cubicBezTo>
                  <a:pt x="460083" y="1045183"/>
                  <a:pt x="431508" y="917125"/>
                  <a:pt x="427804" y="978508"/>
                </a:cubicBezTo>
                <a:cubicBezTo>
                  <a:pt x="424100" y="1039891"/>
                  <a:pt x="428862" y="1340987"/>
                  <a:pt x="430979" y="1362683"/>
                </a:cubicBezTo>
                <a:cubicBezTo>
                  <a:pt x="433096" y="1384379"/>
                  <a:pt x="452146" y="1230391"/>
                  <a:pt x="440504" y="1108683"/>
                </a:cubicBezTo>
                <a:cubicBezTo>
                  <a:pt x="428862" y="986975"/>
                  <a:pt x="361658" y="766312"/>
                  <a:pt x="361129" y="632433"/>
                </a:cubicBezTo>
                <a:cubicBezTo>
                  <a:pt x="360600" y="498554"/>
                  <a:pt x="430979" y="373671"/>
                  <a:pt x="437329" y="305408"/>
                </a:cubicBezTo>
                <a:cubicBezTo>
                  <a:pt x="443679" y="237146"/>
                  <a:pt x="471725" y="273658"/>
                  <a:pt x="399229" y="222858"/>
                </a:cubicBezTo>
                <a:cubicBezTo>
                  <a:pt x="326733" y="172058"/>
                  <a:pt x="31458" y="11720"/>
                  <a:pt x="2354" y="608"/>
                </a:cubicBezTo>
                <a:cubicBezTo>
                  <a:pt x="-26750" y="-10505"/>
                  <a:pt x="223546" y="133958"/>
                  <a:pt x="224604" y="156183"/>
                </a:cubicBezTo>
                <a:cubicBezTo>
                  <a:pt x="225662" y="178408"/>
                  <a:pt x="-11934" y="98504"/>
                  <a:pt x="2354" y="11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ED1FB67E-5540-567E-32C8-28CB2472B56B}"/>
              </a:ext>
            </a:extLst>
          </p:cNvPr>
          <p:cNvSpPr/>
          <p:nvPr/>
        </p:nvSpPr>
        <p:spPr>
          <a:xfrm>
            <a:off x="2339802" y="6570319"/>
            <a:ext cx="401517" cy="1415031"/>
          </a:xfrm>
          <a:custGeom>
            <a:avLst/>
            <a:gdLst>
              <a:gd name="connsiteX0" fmla="*/ 343073 w 401517"/>
              <a:gd name="connsiteY0" fmla="*/ 8281 h 1415031"/>
              <a:gd name="connsiteX1" fmla="*/ 384348 w 401517"/>
              <a:gd name="connsiteY1" fmla="*/ 522631 h 1415031"/>
              <a:gd name="connsiteX2" fmla="*/ 346248 w 401517"/>
              <a:gd name="connsiteY2" fmla="*/ 1005231 h 1415031"/>
              <a:gd name="connsiteX3" fmla="*/ 355773 w 401517"/>
              <a:gd name="connsiteY3" fmla="*/ 909981 h 1415031"/>
              <a:gd name="connsiteX4" fmla="*/ 336723 w 401517"/>
              <a:gd name="connsiteY4" fmla="*/ 1230656 h 1415031"/>
              <a:gd name="connsiteX5" fmla="*/ 330373 w 401517"/>
              <a:gd name="connsiteY5" fmla="*/ 1332256 h 1415031"/>
              <a:gd name="connsiteX6" fmla="*/ 339898 w 401517"/>
              <a:gd name="connsiteY6" fmla="*/ 1122706 h 1415031"/>
              <a:gd name="connsiteX7" fmla="*/ 295448 w 401517"/>
              <a:gd name="connsiteY7" fmla="*/ 859181 h 1415031"/>
              <a:gd name="connsiteX8" fmla="*/ 301798 w 401517"/>
              <a:gd name="connsiteY8" fmla="*/ 1100481 h 1415031"/>
              <a:gd name="connsiteX9" fmla="*/ 260523 w 401517"/>
              <a:gd name="connsiteY9" fmla="*/ 1113181 h 1415031"/>
              <a:gd name="connsiteX10" fmla="*/ 260523 w 401517"/>
              <a:gd name="connsiteY10" fmla="*/ 1357656 h 1415031"/>
              <a:gd name="connsiteX11" fmla="*/ 393873 w 401517"/>
              <a:gd name="connsiteY11" fmla="*/ 1408456 h 1415031"/>
              <a:gd name="connsiteX12" fmla="*/ 173 w 401517"/>
              <a:gd name="connsiteY12" fmla="*/ 1249706 h 1415031"/>
              <a:gd name="connsiteX13" fmla="*/ 343073 w 401517"/>
              <a:gd name="connsiteY13" fmla="*/ 1303681 h 1415031"/>
              <a:gd name="connsiteX14" fmla="*/ 289098 w 401517"/>
              <a:gd name="connsiteY14" fmla="*/ 1084606 h 1415031"/>
              <a:gd name="connsiteX15" fmla="*/ 393873 w 401517"/>
              <a:gd name="connsiteY15" fmla="*/ 697256 h 1415031"/>
              <a:gd name="connsiteX16" fmla="*/ 336723 w 401517"/>
              <a:gd name="connsiteY16" fmla="*/ 389281 h 1415031"/>
              <a:gd name="connsiteX17" fmla="*/ 355773 w 401517"/>
              <a:gd name="connsiteY17" fmla="*/ 500406 h 1415031"/>
              <a:gd name="connsiteX18" fmla="*/ 387523 w 401517"/>
              <a:gd name="connsiteY18" fmla="*/ 224181 h 1415031"/>
              <a:gd name="connsiteX19" fmla="*/ 343073 w 401517"/>
              <a:gd name="connsiteY19" fmla="*/ 8281 h 141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1517" h="1415031">
                <a:moveTo>
                  <a:pt x="343073" y="8281"/>
                </a:moveTo>
                <a:cubicBezTo>
                  <a:pt x="342544" y="58023"/>
                  <a:pt x="383819" y="356473"/>
                  <a:pt x="384348" y="522631"/>
                </a:cubicBezTo>
                <a:cubicBezTo>
                  <a:pt x="384877" y="688789"/>
                  <a:pt x="351010" y="940673"/>
                  <a:pt x="346248" y="1005231"/>
                </a:cubicBezTo>
                <a:cubicBezTo>
                  <a:pt x="341486" y="1069789"/>
                  <a:pt x="357360" y="872410"/>
                  <a:pt x="355773" y="909981"/>
                </a:cubicBezTo>
                <a:cubicBezTo>
                  <a:pt x="354186" y="947552"/>
                  <a:pt x="340956" y="1160277"/>
                  <a:pt x="336723" y="1230656"/>
                </a:cubicBezTo>
                <a:cubicBezTo>
                  <a:pt x="332490" y="1301035"/>
                  <a:pt x="329844" y="1350248"/>
                  <a:pt x="330373" y="1332256"/>
                </a:cubicBezTo>
                <a:cubicBezTo>
                  <a:pt x="330902" y="1314264"/>
                  <a:pt x="345719" y="1201552"/>
                  <a:pt x="339898" y="1122706"/>
                </a:cubicBezTo>
                <a:cubicBezTo>
                  <a:pt x="334077" y="1043860"/>
                  <a:pt x="301798" y="862885"/>
                  <a:pt x="295448" y="859181"/>
                </a:cubicBezTo>
                <a:cubicBezTo>
                  <a:pt x="289098" y="855477"/>
                  <a:pt x="307619" y="1058148"/>
                  <a:pt x="301798" y="1100481"/>
                </a:cubicBezTo>
                <a:cubicBezTo>
                  <a:pt x="295977" y="1142814"/>
                  <a:pt x="267402" y="1070319"/>
                  <a:pt x="260523" y="1113181"/>
                </a:cubicBezTo>
                <a:cubicBezTo>
                  <a:pt x="253644" y="1156044"/>
                  <a:pt x="238298" y="1308444"/>
                  <a:pt x="260523" y="1357656"/>
                </a:cubicBezTo>
                <a:cubicBezTo>
                  <a:pt x="282748" y="1406868"/>
                  <a:pt x="437265" y="1426448"/>
                  <a:pt x="393873" y="1408456"/>
                </a:cubicBezTo>
                <a:cubicBezTo>
                  <a:pt x="350481" y="1390464"/>
                  <a:pt x="8640" y="1267168"/>
                  <a:pt x="173" y="1249706"/>
                </a:cubicBezTo>
                <a:cubicBezTo>
                  <a:pt x="-8294" y="1232244"/>
                  <a:pt x="294919" y="1331198"/>
                  <a:pt x="343073" y="1303681"/>
                </a:cubicBezTo>
                <a:cubicBezTo>
                  <a:pt x="391227" y="1276164"/>
                  <a:pt x="280631" y="1185677"/>
                  <a:pt x="289098" y="1084606"/>
                </a:cubicBezTo>
                <a:cubicBezTo>
                  <a:pt x="297565" y="983535"/>
                  <a:pt x="385936" y="813143"/>
                  <a:pt x="393873" y="697256"/>
                </a:cubicBezTo>
                <a:cubicBezTo>
                  <a:pt x="401810" y="581369"/>
                  <a:pt x="343073" y="422089"/>
                  <a:pt x="336723" y="389281"/>
                </a:cubicBezTo>
                <a:cubicBezTo>
                  <a:pt x="330373" y="356473"/>
                  <a:pt x="347306" y="527923"/>
                  <a:pt x="355773" y="500406"/>
                </a:cubicBezTo>
                <a:cubicBezTo>
                  <a:pt x="364240" y="472889"/>
                  <a:pt x="386994" y="302498"/>
                  <a:pt x="387523" y="224181"/>
                </a:cubicBezTo>
                <a:cubicBezTo>
                  <a:pt x="388052" y="145864"/>
                  <a:pt x="343602" y="-41461"/>
                  <a:pt x="343073" y="8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35F91783-F449-AF04-AFA6-104880009489}"/>
              </a:ext>
            </a:extLst>
          </p:cNvPr>
          <p:cNvSpPr/>
          <p:nvPr/>
        </p:nvSpPr>
        <p:spPr>
          <a:xfrm>
            <a:off x="2711273" y="5589898"/>
            <a:ext cx="149409" cy="859321"/>
          </a:xfrm>
          <a:custGeom>
            <a:avLst/>
            <a:gdLst>
              <a:gd name="connsiteX0" fmla="*/ 177 w 149409"/>
              <a:gd name="connsiteY0" fmla="*/ 1277 h 859321"/>
              <a:gd name="connsiteX1" fmla="*/ 101777 w 149409"/>
              <a:gd name="connsiteY1" fmla="*/ 188602 h 859321"/>
              <a:gd name="connsiteX2" fmla="*/ 82727 w 149409"/>
              <a:gd name="connsiteY2" fmla="*/ 458477 h 859321"/>
              <a:gd name="connsiteX3" fmla="*/ 111302 w 149409"/>
              <a:gd name="connsiteY3" fmla="*/ 417202 h 859321"/>
              <a:gd name="connsiteX4" fmla="*/ 149402 w 149409"/>
              <a:gd name="connsiteY4" fmla="*/ 541027 h 859321"/>
              <a:gd name="connsiteX5" fmla="*/ 114477 w 149409"/>
              <a:gd name="connsiteY5" fmla="*/ 858527 h 859321"/>
              <a:gd name="connsiteX6" fmla="*/ 101777 w 149409"/>
              <a:gd name="connsiteY6" fmla="*/ 620402 h 859321"/>
              <a:gd name="connsiteX7" fmla="*/ 130352 w 149409"/>
              <a:gd name="connsiteY7" fmla="*/ 280677 h 859321"/>
              <a:gd name="connsiteX8" fmla="*/ 177 w 149409"/>
              <a:gd name="connsiteY8" fmla="*/ 1277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09" h="859321">
                <a:moveTo>
                  <a:pt x="177" y="1277"/>
                </a:moveTo>
                <a:cubicBezTo>
                  <a:pt x="-4586" y="-14069"/>
                  <a:pt x="88019" y="112402"/>
                  <a:pt x="101777" y="188602"/>
                </a:cubicBezTo>
                <a:cubicBezTo>
                  <a:pt x="115535" y="264802"/>
                  <a:pt x="81139" y="420377"/>
                  <a:pt x="82727" y="458477"/>
                </a:cubicBezTo>
                <a:cubicBezTo>
                  <a:pt x="84315" y="496577"/>
                  <a:pt x="100189" y="403444"/>
                  <a:pt x="111302" y="417202"/>
                </a:cubicBezTo>
                <a:cubicBezTo>
                  <a:pt x="122415" y="430960"/>
                  <a:pt x="148873" y="467473"/>
                  <a:pt x="149402" y="541027"/>
                </a:cubicBezTo>
                <a:cubicBezTo>
                  <a:pt x="149931" y="614581"/>
                  <a:pt x="122414" y="845298"/>
                  <a:pt x="114477" y="858527"/>
                </a:cubicBezTo>
                <a:cubicBezTo>
                  <a:pt x="106540" y="871756"/>
                  <a:pt x="99131" y="716710"/>
                  <a:pt x="101777" y="620402"/>
                </a:cubicBezTo>
                <a:cubicBezTo>
                  <a:pt x="104423" y="524094"/>
                  <a:pt x="145169" y="385981"/>
                  <a:pt x="130352" y="280677"/>
                </a:cubicBezTo>
                <a:cubicBezTo>
                  <a:pt x="115535" y="175373"/>
                  <a:pt x="4940" y="16623"/>
                  <a:pt x="177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6AC019D5-1D3C-A584-D63A-384BD0CBD15D}"/>
              </a:ext>
            </a:extLst>
          </p:cNvPr>
          <p:cNvSpPr/>
          <p:nvPr/>
        </p:nvSpPr>
        <p:spPr>
          <a:xfrm>
            <a:off x="2777922" y="6502076"/>
            <a:ext cx="95187" cy="1130916"/>
          </a:xfrm>
          <a:custGeom>
            <a:avLst/>
            <a:gdLst>
              <a:gd name="connsiteX0" fmla="*/ 89103 w 95187"/>
              <a:gd name="connsiteY0" fmla="*/ 13024 h 1130916"/>
              <a:gd name="connsiteX1" fmla="*/ 16078 w 95187"/>
              <a:gd name="connsiteY1" fmla="*/ 682949 h 1130916"/>
              <a:gd name="connsiteX2" fmla="*/ 203 w 95187"/>
              <a:gd name="connsiteY2" fmla="*/ 1124274 h 1130916"/>
              <a:gd name="connsiteX3" fmla="*/ 12903 w 95187"/>
              <a:gd name="connsiteY3" fmla="*/ 902024 h 1130916"/>
              <a:gd name="connsiteX4" fmla="*/ 82753 w 95187"/>
              <a:gd name="connsiteY4" fmla="*/ 289249 h 1130916"/>
              <a:gd name="connsiteX5" fmla="*/ 89103 w 95187"/>
              <a:gd name="connsiteY5" fmla="*/ 13024 h 11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87" h="1130916">
                <a:moveTo>
                  <a:pt x="89103" y="13024"/>
                </a:moveTo>
                <a:cubicBezTo>
                  <a:pt x="77990" y="78641"/>
                  <a:pt x="30895" y="497741"/>
                  <a:pt x="16078" y="682949"/>
                </a:cubicBezTo>
                <a:cubicBezTo>
                  <a:pt x="1261" y="868157"/>
                  <a:pt x="732" y="1087762"/>
                  <a:pt x="203" y="1124274"/>
                </a:cubicBezTo>
                <a:cubicBezTo>
                  <a:pt x="-326" y="1160786"/>
                  <a:pt x="-855" y="1041195"/>
                  <a:pt x="12903" y="902024"/>
                </a:cubicBezTo>
                <a:cubicBezTo>
                  <a:pt x="26661" y="762853"/>
                  <a:pt x="70582" y="434770"/>
                  <a:pt x="82753" y="289249"/>
                </a:cubicBezTo>
                <a:cubicBezTo>
                  <a:pt x="94924" y="143728"/>
                  <a:pt x="100216" y="-52593"/>
                  <a:pt x="89103" y="1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33C419F0-8BE4-A05E-AE38-85266CF8E593}"/>
              </a:ext>
            </a:extLst>
          </p:cNvPr>
          <p:cNvSpPr/>
          <p:nvPr/>
        </p:nvSpPr>
        <p:spPr>
          <a:xfrm>
            <a:off x="2876515" y="5871446"/>
            <a:ext cx="161974" cy="884337"/>
          </a:xfrm>
          <a:custGeom>
            <a:avLst/>
            <a:gdLst>
              <a:gd name="connsiteX0" fmla="*/ 35 w 161974"/>
              <a:gd name="connsiteY0" fmla="*/ 2304 h 884337"/>
              <a:gd name="connsiteX1" fmla="*/ 117510 w 161974"/>
              <a:gd name="connsiteY1" fmla="*/ 437279 h 884337"/>
              <a:gd name="connsiteX2" fmla="*/ 107985 w 161974"/>
              <a:gd name="connsiteY2" fmla="*/ 392829 h 884337"/>
              <a:gd name="connsiteX3" fmla="*/ 79410 w 161974"/>
              <a:gd name="connsiteY3" fmla="*/ 548404 h 884337"/>
              <a:gd name="connsiteX4" fmla="*/ 82585 w 161974"/>
              <a:gd name="connsiteY4" fmla="*/ 878604 h 884337"/>
              <a:gd name="connsiteX5" fmla="*/ 92110 w 161974"/>
              <a:gd name="connsiteY5" fmla="*/ 735729 h 884337"/>
              <a:gd name="connsiteX6" fmla="*/ 161960 w 161974"/>
              <a:gd name="connsiteY6" fmla="*/ 453154 h 884337"/>
              <a:gd name="connsiteX7" fmla="*/ 85760 w 161974"/>
              <a:gd name="connsiteY7" fmla="*/ 249954 h 884337"/>
              <a:gd name="connsiteX8" fmla="*/ 73060 w 161974"/>
              <a:gd name="connsiteY8" fmla="*/ 30879 h 884337"/>
              <a:gd name="connsiteX9" fmla="*/ 104810 w 161974"/>
              <a:gd name="connsiteY9" fmla="*/ 256304 h 884337"/>
              <a:gd name="connsiteX10" fmla="*/ 35 w 161974"/>
              <a:gd name="connsiteY10" fmla="*/ 2304 h 88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974" h="884337">
                <a:moveTo>
                  <a:pt x="35" y="2304"/>
                </a:moveTo>
                <a:cubicBezTo>
                  <a:pt x="2152" y="32466"/>
                  <a:pt x="99518" y="372192"/>
                  <a:pt x="117510" y="437279"/>
                </a:cubicBezTo>
                <a:cubicBezTo>
                  <a:pt x="135502" y="502366"/>
                  <a:pt x="114335" y="374308"/>
                  <a:pt x="107985" y="392829"/>
                </a:cubicBezTo>
                <a:cubicBezTo>
                  <a:pt x="101635" y="411350"/>
                  <a:pt x="83643" y="467442"/>
                  <a:pt x="79410" y="548404"/>
                </a:cubicBezTo>
                <a:cubicBezTo>
                  <a:pt x="75177" y="629366"/>
                  <a:pt x="80468" y="847383"/>
                  <a:pt x="82585" y="878604"/>
                </a:cubicBezTo>
                <a:cubicBezTo>
                  <a:pt x="84702" y="909825"/>
                  <a:pt x="78881" y="806637"/>
                  <a:pt x="92110" y="735729"/>
                </a:cubicBezTo>
                <a:cubicBezTo>
                  <a:pt x="105339" y="664821"/>
                  <a:pt x="163018" y="534116"/>
                  <a:pt x="161960" y="453154"/>
                </a:cubicBezTo>
                <a:cubicBezTo>
                  <a:pt x="160902" y="372192"/>
                  <a:pt x="100577" y="320333"/>
                  <a:pt x="85760" y="249954"/>
                </a:cubicBezTo>
                <a:cubicBezTo>
                  <a:pt x="70943" y="179575"/>
                  <a:pt x="69885" y="29821"/>
                  <a:pt x="73060" y="30879"/>
                </a:cubicBezTo>
                <a:cubicBezTo>
                  <a:pt x="76235" y="31937"/>
                  <a:pt x="117510" y="264771"/>
                  <a:pt x="104810" y="256304"/>
                </a:cubicBezTo>
                <a:cubicBezTo>
                  <a:pt x="92110" y="247837"/>
                  <a:pt x="-2082" y="-27858"/>
                  <a:pt x="35" y="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4293DDEF-5F9D-0FF1-B756-30924C97FB7A}"/>
              </a:ext>
            </a:extLst>
          </p:cNvPr>
          <p:cNvSpPr/>
          <p:nvPr/>
        </p:nvSpPr>
        <p:spPr>
          <a:xfrm>
            <a:off x="2857423" y="6666919"/>
            <a:ext cx="70176" cy="1337279"/>
          </a:xfrm>
          <a:custGeom>
            <a:avLst/>
            <a:gdLst>
              <a:gd name="connsiteX0" fmla="*/ 69927 w 70176"/>
              <a:gd name="connsiteY0" fmla="*/ 581 h 1337279"/>
              <a:gd name="connsiteX1" fmla="*/ 3252 w 70176"/>
              <a:gd name="connsiteY1" fmla="*/ 654631 h 1337279"/>
              <a:gd name="connsiteX2" fmla="*/ 22302 w 70176"/>
              <a:gd name="connsiteY2" fmla="*/ 1213431 h 1337279"/>
              <a:gd name="connsiteX3" fmla="*/ 77 w 70176"/>
              <a:gd name="connsiteY3" fmla="*/ 1175331 h 1337279"/>
              <a:gd name="connsiteX4" fmla="*/ 31827 w 70176"/>
              <a:gd name="connsiteY4" fmla="*/ 1337256 h 1337279"/>
              <a:gd name="connsiteX5" fmla="*/ 9602 w 70176"/>
              <a:gd name="connsiteY5" fmla="*/ 1162631 h 1337279"/>
              <a:gd name="connsiteX6" fmla="*/ 22302 w 70176"/>
              <a:gd name="connsiteY6" fmla="*/ 445081 h 1337279"/>
              <a:gd name="connsiteX7" fmla="*/ 25477 w 70176"/>
              <a:gd name="connsiteY7" fmla="*/ 537156 h 1337279"/>
              <a:gd name="connsiteX8" fmla="*/ 69927 w 70176"/>
              <a:gd name="connsiteY8" fmla="*/ 581 h 133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76" h="1337279">
                <a:moveTo>
                  <a:pt x="69927" y="581"/>
                </a:moveTo>
                <a:cubicBezTo>
                  <a:pt x="66223" y="20160"/>
                  <a:pt x="11189" y="452489"/>
                  <a:pt x="3252" y="654631"/>
                </a:cubicBezTo>
                <a:cubicBezTo>
                  <a:pt x="-4686" y="856773"/>
                  <a:pt x="22831" y="1126648"/>
                  <a:pt x="22302" y="1213431"/>
                </a:cubicBezTo>
                <a:cubicBezTo>
                  <a:pt x="21773" y="1300214"/>
                  <a:pt x="-1510" y="1154694"/>
                  <a:pt x="77" y="1175331"/>
                </a:cubicBezTo>
                <a:cubicBezTo>
                  <a:pt x="1664" y="1195968"/>
                  <a:pt x="30239" y="1339373"/>
                  <a:pt x="31827" y="1337256"/>
                </a:cubicBezTo>
                <a:cubicBezTo>
                  <a:pt x="33415" y="1335139"/>
                  <a:pt x="11189" y="1311327"/>
                  <a:pt x="9602" y="1162631"/>
                </a:cubicBezTo>
                <a:cubicBezTo>
                  <a:pt x="8014" y="1013935"/>
                  <a:pt x="19656" y="549327"/>
                  <a:pt x="22302" y="445081"/>
                </a:cubicBezTo>
                <a:cubicBezTo>
                  <a:pt x="24948" y="340835"/>
                  <a:pt x="15952" y="612827"/>
                  <a:pt x="25477" y="537156"/>
                </a:cubicBezTo>
                <a:cubicBezTo>
                  <a:pt x="35002" y="461485"/>
                  <a:pt x="73631" y="-18998"/>
                  <a:pt x="6992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6B71288E-749C-0C23-6E3F-699F45F420D4}"/>
              </a:ext>
            </a:extLst>
          </p:cNvPr>
          <p:cNvSpPr/>
          <p:nvPr/>
        </p:nvSpPr>
        <p:spPr>
          <a:xfrm>
            <a:off x="2880418" y="6732870"/>
            <a:ext cx="122039" cy="1281477"/>
          </a:xfrm>
          <a:custGeom>
            <a:avLst/>
            <a:gdLst>
              <a:gd name="connsiteX0" fmla="*/ 104082 w 122039"/>
              <a:gd name="connsiteY0" fmla="*/ 20355 h 1281477"/>
              <a:gd name="connsiteX1" fmla="*/ 40582 w 122039"/>
              <a:gd name="connsiteY1" fmla="*/ 401355 h 1281477"/>
              <a:gd name="connsiteX2" fmla="*/ 2482 w 122039"/>
              <a:gd name="connsiteY2" fmla="*/ 776005 h 1281477"/>
              <a:gd name="connsiteX3" fmla="*/ 5657 w 122039"/>
              <a:gd name="connsiteY3" fmla="*/ 760130 h 1281477"/>
              <a:gd name="connsiteX4" fmla="*/ 21532 w 122039"/>
              <a:gd name="connsiteY4" fmla="*/ 1261780 h 1281477"/>
              <a:gd name="connsiteX5" fmla="*/ 18357 w 122039"/>
              <a:gd name="connsiteY5" fmla="*/ 1087155 h 1281477"/>
              <a:gd name="connsiteX6" fmla="*/ 56457 w 122039"/>
              <a:gd name="connsiteY6" fmla="*/ 239430 h 1281477"/>
              <a:gd name="connsiteX7" fmla="*/ 119957 w 122039"/>
              <a:gd name="connsiteY7" fmla="*/ 67980 h 1281477"/>
              <a:gd name="connsiteX8" fmla="*/ 104082 w 122039"/>
              <a:gd name="connsiteY8" fmla="*/ 20355 h 128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9" h="1281477">
                <a:moveTo>
                  <a:pt x="104082" y="20355"/>
                </a:moveTo>
                <a:cubicBezTo>
                  <a:pt x="90853" y="75917"/>
                  <a:pt x="57515" y="275413"/>
                  <a:pt x="40582" y="401355"/>
                </a:cubicBezTo>
                <a:cubicBezTo>
                  <a:pt x="23649" y="527297"/>
                  <a:pt x="8303" y="716209"/>
                  <a:pt x="2482" y="776005"/>
                </a:cubicBezTo>
                <a:cubicBezTo>
                  <a:pt x="-3339" y="835801"/>
                  <a:pt x="2482" y="679168"/>
                  <a:pt x="5657" y="760130"/>
                </a:cubicBezTo>
                <a:cubicBezTo>
                  <a:pt x="8832" y="841092"/>
                  <a:pt x="19415" y="1207276"/>
                  <a:pt x="21532" y="1261780"/>
                </a:cubicBezTo>
                <a:cubicBezTo>
                  <a:pt x="23649" y="1316284"/>
                  <a:pt x="12536" y="1257547"/>
                  <a:pt x="18357" y="1087155"/>
                </a:cubicBezTo>
                <a:cubicBezTo>
                  <a:pt x="24178" y="916763"/>
                  <a:pt x="39524" y="409292"/>
                  <a:pt x="56457" y="239430"/>
                </a:cubicBezTo>
                <a:cubicBezTo>
                  <a:pt x="73390" y="69568"/>
                  <a:pt x="113607" y="98672"/>
                  <a:pt x="119957" y="67980"/>
                </a:cubicBezTo>
                <a:cubicBezTo>
                  <a:pt x="126307" y="37288"/>
                  <a:pt x="117311" y="-35207"/>
                  <a:pt x="104082" y="20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8BBA5866-CC9B-4E40-008B-7259FD923768}"/>
              </a:ext>
            </a:extLst>
          </p:cNvPr>
          <p:cNvSpPr/>
          <p:nvPr/>
        </p:nvSpPr>
        <p:spPr>
          <a:xfrm>
            <a:off x="2539698" y="7168728"/>
            <a:ext cx="394668" cy="869997"/>
          </a:xfrm>
          <a:custGeom>
            <a:avLst/>
            <a:gdLst>
              <a:gd name="connsiteX0" fmla="*/ 241602 w 394668"/>
              <a:gd name="connsiteY0" fmla="*/ 6772 h 869997"/>
              <a:gd name="connsiteX1" fmla="*/ 193977 w 394668"/>
              <a:gd name="connsiteY1" fmla="*/ 571922 h 869997"/>
              <a:gd name="connsiteX2" fmla="*/ 311452 w 394668"/>
              <a:gd name="connsiteY2" fmla="*/ 752897 h 869997"/>
              <a:gd name="connsiteX3" fmla="*/ 225727 w 394668"/>
              <a:gd name="connsiteY3" fmla="*/ 724322 h 869997"/>
              <a:gd name="connsiteX4" fmla="*/ 387652 w 394668"/>
              <a:gd name="connsiteY4" fmla="*/ 844972 h 869997"/>
              <a:gd name="connsiteX5" fmla="*/ 324152 w 394668"/>
              <a:gd name="connsiteY5" fmla="*/ 854497 h 869997"/>
              <a:gd name="connsiteX6" fmla="*/ 302 w 394668"/>
              <a:gd name="connsiteY6" fmla="*/ 670347 h 869997"/>
              <a:gd name="connsiteX7" fmla="*/ 387652 w 394668"/>
              <a:gd name="connsiteY7" fmla="*/ 844972 h 869997"/>
              <a:gd name="connsiteX8" fmla="*/ 241602 w 394668"/>
              <a:gd name="connsiteY8" fmla="*/ 695747 h 869997"/>
              <a:gd name="connsiteX9" fmla="*/ 133652 w 394668"/>
              <a:gd name="connsiteY9" fmla="*/ 530647 h 869997"/>
              <a:gd name="connsiteX10" fmla="*/ 174927 w 394668"/>
              <a:gd name="connsiteY10" fmla="*/ 610022 h 869997"/>
              <a:gd name="connsiteX11" fmla="*/ 216202 w 394668"/>
              <a:gd name="connsiteY11" fmla="*/ 279822 h 869997"/>
              <a:gd name="connsiteX12" fmla="*/ 241602 w 394668"/>
              <a:gd name="connsiteY12" fmla="*/ 6772 h 86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668" h="869997">
                <a:moveTo>
                  <a:pt x="241602" y="6772"/>
                </a:moveTo>
                <a:cubicBezTo>
                  <a:pt x="237898" y="55455"/>
                  <a:pt x="182335" y="447568"/>
                  <a:pt x="193977" y="571922"/>
                </a:cubicBezTo>
                <a:cubicBezTo>
                  <a:pt x="205619" y="696276"/>
                  <a:pt x="306160" y="727497"/>
                  <a:pt x="311452" y="752897"/>
                </a:cubicBezTo>
                <a:cubicBezTo>
                  <a:pt x="316744" y="778297"/>
                  <a:pt x="213027" y="708976"/>
                  <a:pt x="225727" y="724322"/>
                </a:cubicBezTo>
                <a:cubicBezTo>
                  <a:pt x="238427" y="739668"/>
                  <a:pt x="371248" y="823276"/>
                  <a:pt x="387652" y="844972"/>
                </a:cubicBezTo>
                <a:cubicBezTo>
                  <a:pt x="404056" y="866668"/>
                  <a:pt x="388710" y="883601"/>
                  <a:pt x="324152" y="854497"/>
                </a:cubicBezTo>
                <a:cubicBezTo>
                  <a:pt x="259594" y="825393"/>
                  <a:pt x="-10281" y="671935"/>
                  <a:pt x="302" y="670347"/>
                </a:cubicBezTo>
                <a:cubicBezTo>
                  <a:pt x="10885" y="668760"/>
                  <a:pt x="347435" y="840739"/>
                  <a:pt x="387652" y="844972"/>
                </a:cubicBezTo>
                <a:cubicBezTo>
                  <a:pt x="427869" y="849205"/>
                  <a:pt x="283935" y="748134"/>
                  <a:pt x="241602" y="695747"/>
                </a:cubicBezTo>
                <a:cubicBezTo>
                  <a:pt x="199269" y="643360"/>
                  <a:pt x="144764" y="544935"/>
                  <a:pt x="133652" y="530647"/>
                </a:cubicBezTo>
                <a:cubicBezTo>
                  <a:pt x="122539" y="516360"/>
                  <a:pt x="161169" y="651826"/>
                  <a:pt x="174927" y="610022"/>
                </a:cubicBezTo>
                <a:cubicBezTo>
                  <a:pt x="188685" y="568218"/>
                  <a:pt x="204560" y="375072"/>
                  <a:pt x="216202" y="279822"/>
                </a:cubicBezTo>
                <a:cubicBezTo>
                  <a:pt x="227844" y="184572"/>
                  <a:pt x="245306" y="-41911"/>
                  <a:pt x="241602" y="6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97CA8DCF-4AC0-9E6F-CFFE-9D0507721967}"/>
              </a:ext>
            </a:extLst>
          </p:cNvPr>
          <p:cNvSpPr/>
          <p:nvPr/>
        </p:nvSpPr>
        <p:spPr>
          <a:xfrm>
            <a:off x="3449142" y="5907479"/>
            <a:ext cx="187755" cy="1443841"/>
          </a:xfrm>
          <a:custGeom>
            <a:avLst/>
            <a:gdLst>
              <a:gd name="connsiteX0" fmla="*/ 24308 w 187755"/>
              <a:gd name="connsiteY0" fmla="*/ 7546 h 1443841"/>
              <a:gd name="connsiteX1" fmla="*/ 46533 w 187755"/>
              <a:gd name="connsiteY1" fmla="*/ 652071 h 1443841"/>
              <a:gd name="connsiteX2" fmla="*/ 5258 w 187755"/>
              <a:gd name="connsiteY2" fmla="*/ 598096 h 1443841"/>
              <a:gd name="connsiteX3" fmla="*/ 186233 w 187755"/>
              <a:gd name="connsiteY3" fmla="*/ 585396 h 1443841"/>
              <a:gd name="connsiteX4" fmla="*/ 90983 w 187755"/>
              <a:gd name="connsiteY4" fmla="*/ 693346 h 1443841"/>
              <a:gd name="connsiteX5" fmla="*/ 71933 w 187755"/>
              <a:gd name="connsiteY5" fmla="*/ 909246 h 1443841"/>
              <a:gd name="connsiteX6" fmla="*/ 81458 w 187755"/>
              <a:gd name="connsiteY6" fmla="*/ 848921 h 1443841"/>
              <a:gd name="connsiteX7" fmla="*/ 52883 w 187755"/>
              <a:gd name="connsiteY7" fmla="*/ 1439471 h 1443841"/>
              <a:gd name="connsiteX8" fmla="*/ 40183 w 187755"/>
              <a:gd name="connsiteY8" fmla="*/ 1077521 h 1443841"/>
              <a:gd name="connsiteX9" fmla="*/ 75108 w 187755"/>
              <a:gd name="connsiteY9" fmla="*/ 350446 h 1443841"/>
              <a:gd name="connsiteX10" fmla="*/ 24308 w 187755"/>
              <a:gd name="connsiteY10" fmla="*/ 7546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755" h="1443841">
                <a:moveTo>
                  <a:pt x="24308" y="7546"/>
                </a:moveTo>
                <a:cubicBezTo>
                  <a:pt x="19546" y="57817"/>
                  <a:pt x="49708" y="553646"/>
                  <a:pt x="46533" y="652071"/>
                </a:cubicBezTo>
                <a:cubicBezTo>
                  <a:pt x="43358" y="750496"/>
                  <a:pt x="-18025" y="609208"/>
                  <a:pt x="5258" y="598096"/>
                </a:cubicBezTo>
                <a:cubicBezTo>
                  <a:pt x="28541" y="586984"/>
                  <a:pt x="171946" y="569521"/>
                  <a:pt x="186233" y="585396"/>
                </a:cubicBezTo>
                <a:cubicBezTo>
                  <a:pt x="200521" y="601271"/>
                  <a:pt x="110033" y="639371"/>
                  <a:pt x="90983" y="693346"/>
                </a:cubicBezTo>
                <a:cubicBezTo>
                  <a:pt x="71933" y="747321"/>
                  <a:pt x="73521" y="883317"/>
                  <a:pt x="71933" y="909246"/>
                </a:cubicBezTo>
                <a:cubicBezTo>
                  <a:pt x="70346" y="935175"/>
                  <a:pt x="84633" y="760550"/>
                  <a:pt x="81458" y="848921"/>
                </a:cubicBezTo>
                <a:cubicBezTo>
                  <a:pt x="78283" y="937292"/>
                  <a:pt x="59762" y="1401371"/>
                  <a:pt x="52883" y="1439471"/>
                </a:cubicBezTo>
                <a:cubicBezTo>
                  <a:pt x="46004" y="1477571"/>
                  <a:pt x="36479" y="1259025"/>
                  <a:pt x="40183" y="1077521"/>
                </a:cubicBezTo>
                <a:cubicBezTo>
                  <a:pt x="43887" y="896017"/>
                  <a:pt x="74050" y="533008"/>
                  <a:pt x="75108" y="350446"/>
                </a:cubicBezTo>
                <a:cubicBezTo>
                  <a:pt x="76166" y="167884"/>
                  <a:pt x="29070" y="-42725"/>
                  <a:pt x="24308" y="7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E72BA70-E181-41A7-B2F3-5E1796F18690}"/>
              </a:ext>
            </a:extLst>
          </p:cNvPr>
          <p:cNvSpPr/>
          <p:nvPr/>
        </p:nvSpPr>
        <p:spPr>
          <a:xfrm>
            <a:off x="3405627" y="6669140"/>
            <a:ext cx="74723" cy="1300144"/>
          </a:xfrm>
          <a:custGeom>
            <a:avLst/>
            <a:gdLst>
              <a:gd name="connsiteX0" fmla="*/ 20198 w 74723"/>
              <a:gd name="connsiteY0" fmla="*/ 14235 h 1300144"/>
              <a:gd name="connsiteX1" fmla="*/ 23373 w 74723"/>
              <a:gd name="connsiteY1" fmla="*/ 985785 h 1300144"/>
              <a:gd name="connsiteX2" fmla="*/ 7498 w 74723"/>
              <a:gd name="connsiteY2" fmla="*/ 912760 h 1300144"/>
              <a:gd name="connsiteX3" fmla="*/ 7498 w 74723"/>
              <a:gd name="connsiteY3" fmla="*/ 1290585 h 1300144"/>
              <a:gd name="connsiteX4" fmla="*/ 4323 w 74723"/>
              <a:gd name="connsiteY4" fmla="*/ 1106435 h 1300144"/>
              <a:gd name="connsiteX5" fmla="*/ 74173 w 74723"/>
              <a:gd name="connsiteY5" fmla="*/ 271410 h 1300144"/>
              <a:gd name="connsiteX6" fmla="*/ 36073 w 74723"/>
              <a:gd name="connsiteY6" fmla="*/ 395235 h 1300144"/>
              <a:gd name="connsiteX7" fmla="*/ 20198 w 74723"/>
              <a:gd name="connsiteY7" fmla="*/ 14235 h 13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23" h="1300144">
                <a:moveTo>
                  <a:pt x="20198" y="14235"/>
                </a:moveTo>
                <a:cubicBezTo>
                  <a:pt x="18081" y="112660"/>
                  <a:pt x="25490" y="836031"/>
                  <a:pt x="23373" y="985785"/>
                </a:cubicBezTo>
                <a:cubicBezTo>
                  <a:pt x="21256" y="1135539"/>
                  <a:pt x="10144" y="861960"/>
                  <a:pt x="7498" y="912760"/>
                </a:cubicBezTo>
                <a:cubicBezTo>
                  <a:pt x="4852" y="963560"/>
                  <a:pt x="8027" y="1258306"/>
                  <a:pt x="7498" y="1290585"/>
                </a:cubicBezTo>
                <a:cubicBezTo>
                  <a:pt x="6969" y="1322864"/>
                  <a:pt x="-6790" y="1276298"/>
                  <a:pt x="4323" y="1106435"/>
                </a:cubicBezTo>
                <a:cubicBezTo>
                  <a:pt x="15435" y="936573"/>
                  <a:pt x="68881" y="389943"/>
                  <a:pt x="74173" y="271410"/>
                </a:cubicBezTo>
                <a:cubicBezTo>
                  <a:pt x="79465" y="152877"/>
                  <a:pt x="45069" y="431747"/>
                  <a:pt x="36073" y="395235"/>
                </a:cubicBezTo>
                <a:cubicBezTo>
                  <a:pt x="27077" y="358723"/>
                  <a:pt x="22315" y="-84190"/>
                  <a:pt x="20198" y="14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9B20C156-7DCA-8D75-1623-1B443CCD26A4}"/>
              </a:ext>
            </a:extLst>
          </p:cNvPr>
          <p:cNvSpPr/>
          <p:nvPr/>
        </p:nvSpPr>
        <p:spPr>
          <a:xfrm>
            <a:off x="2958942" y="5876817"/>
            <a:ext cx="321528" cy="948932"/>
          </a:xfrm>
          <a:custGeom>
            <a:avLst/>
            <a:gdLst>
              <a:gd name="connsiteX0" fmla="*/ 158 w 321528"/>
              <a:gd name="connsiteY0" fmla="*/ 54083 h 948932"/>
              <a:gd name="connsiteX1" fmla="*/ 174783 w 321528"/>
              <a:gd name="connsiteY1" fmla="*/ 254108 h 948932"/>
              <a:gd name="connsiteX2" fmla="*/ 143033 w 321528"/>
              <a:gd name="connsiteY2" fmla="*/ 66783 h 948932"/>
              <a:gd name="connsiteX3" fmla="*/ 216058 w 321528"/>
              <a:gd name="connsiteY3" fmla="*/ 231883 h 948932"/>
              <a:gd name="connsiteX4" fmla="*/ 222408 w 321528"/>
              <a:gd name="connsiteY4" fmla="*/ 41383 h 948932"/>
              <a:gd name="connsiteX5" fmla="*/ 270033 w 321528"/>
              <a:gd name="connsiteY5" fmla="*/ 247758 h 948932"/>
              <a:gd name="connsiteX6" fmla="*/ 222408 w 321528"/>
              <a:gd name="connsiteY6" fmla="*/ 400158 h 948932"/>
              <a:gd name="connsiteX7" fmla="*/ 266858 w 321528"/>
              <a:gd name="connsiteY7" fmla="*/ 939908 h 948932"/>
              <a:gd name="connsiteX8" fmla="*/ 257333 w 321528"/>
              <a:gd name="connsiteY8" fmla="*/ 692258 h 948932"/>
              <a:gd name="connsiteX9" fmla="*/ 320833 w 321528"/>
              <a:gd name="connsiteY9" fmla="*/ 108058 h 948932"/>
              <a:gd name="connsiteX10" fmla="*/ 209708 w 321528"/>
              <a:gd name="connsiteY10" fmla="*/ 108 h 948932"/>
              <a:gd name="connsiteX11" fmla="*/ 263683 w 321528"/>
              <a:gd name="connsiteY11" fmla="*/ 89008 h 948932"/>
              <a:gd name="connsiteX12" fmla="*/ 146208 w 321528"/>
              <a:gd name="connsiteY12" fmla="*/ 149333 h 948932"/>
              <a:gd name="connsiteX13" fmla="*/ 143033 w 321528"/>
              <a:gd name="connsiteY13" fmla="*/ 212833 h 948932"/>
              <a:gd name="connsiteX14" fmla="*/ 158 w 321528"/>
              <a:gd name="connsiteY14" fmla="*/ 54083 h 9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528" h="948932">
                <a:moveTo>
                  <a:pt x="158" y="54083"/>
                </a:moveTo>
                <a:cubicBezTo>
                  <a:pt x="5450" y="60962"/>
                  <a:pt x="150970" y="251991"/>
                  <a:pt x="174783" y="254108"/>
                </a:cubicBezTo>
                <a:cubicBezTo>
                  <a:pt x="198596" y="256225"/>
                  <a:pt x="136154" y="70487"/>
                  <a:pt x="143033" y="66783"/>
                </a:cubicBezTo>
                <a:cubicBezTo>
                  <a:pt x="149912" y="63079"/>
                  <a:pt x="202829" y="236116"/>
                  <a:pt x="216058" y="231883"/>
                </a:cubicBezTo>
                <a:cubicBezTo>
                  <a:pt x="229287" y="227650"/>
                  <a:pt x="213412" y="38737"/>
                  <a:pt x="222408" y="41383"/>
                </a:cubicBezTo>
                <a:cubicBezTo>
                  <a:pt x="231404" y="44029"/>
                  <a:pt x="270033" y="187962"/>
                  <a:pt x="270033" y="247758"/>
                </a:cubicBezTo>
                <a:cubicBezTo>
                  <a:pt x="270033" y="307554"/>
                  <a:pt x="222937" y="284800"/>
                  <a:pt x="222408" y="400158"/>
                </a:cubicBezTo>
                <a:cubicBezTo>
                  <a:pt x="221879" y="515516"/>
                  <a:pt x="261037" y="891225"/>
                  <a:pt x="266858" y="939908"/>
                </a:cubicBezTo>
                <a:cubicBezTo>
                  <a:pt x="272679" y="988591"/>
                  <a:pt x="248337" y="830900"/>
                  <a:pt x="257333" y="692258"/>
                </a:cubicBezTo>
                <a:cubicBezTo>
                  <a:pt x="266329" y="553616"/>
                  <a:pt x="328771" y="223416"/>
                  <a:pt x="320833" y="108058"/>
                </a:cubicBezTo>
                <a:cubicBezTo>
                  <a:pt x="312896" y="-7300"/>
                  <a:pt x="219233" y="3283"/>
                  <a:pt x="209708" y="108"/>
                </a:cubicBezTo>
                <a:cubicBezTo>
                  <a:pt x="200183" y="-3067"/>
                  <a:pt x="274266" y="64137"/>
                  <a:pt x="263683" y="89008"/>
                </a:cubicBezTo>
                <a:cubicBezTo>
                  <a:pt x="253100" y="113879"/>
                  <a:pt x="166316" y="128696"/>
                  <a:pt x="146208" y="149333"/>
                </a:cubicBezTo>
                <a:cubicBezTo>
                  <a:pt x="126100" y="169970"/>
                  <a:pt x="162612" y="225004"/>
                  <a:pt x="143033" y="212833"/>
                </a:cubicBezTo>
                <a:cubicBezTo>
                  <a:pt x="123454" y="200662"/>
                  <a:pt x="-5134" y="47204"/>
                  <a:pt x="158" y="54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3F184F0D-EEBF-5ED1-347A-33F120F38A6A}"/>
              </a:ext>
            </a:extLst>
          </p:cNvPr>
          <p:cNvSpPr/>
          <p:nvPr/>
        </p:nvSpPr>
        <p:spPr>
          <a:xfrm>
            <a:off x="3234893" y="6727445"/>
            <a:ext cx="168149" cy="1224154"/>
          </a:xfrm>
          <a:custGeom>
            <a:avLst/>
            <a:gdLst>
              <a:gd name="connsiteX0" fmla="*/ 432 w 168149"/>
              <a:gd name="connsiteY0" fmla="*/ 380 h 1224154"/>
              <a:gd name="connsiteX1" fmla="*/ 165532 w 168149"/>
              <a:gd name="connsiteY1" fmla="*/ 733805 h 1224154"/>
              <a:gd name="connsiteX2" fmla="*/ 102032 w 168149"/>
              <a:gd name="connsiteY2" fmla="*/ 733805 h 1224154"/>
              <a:gd name="connsiteX3" fmla="*/ 105207 w 168149"/>
              <a:gd name="connsiteY3" fmla="*/ 1213230 h 1224154"/>
              <a:gd name="connsiteX4" fmla="*/ 98857 w 168149"/>
              <a:gd name="connsiteY4" fmla="*/ 1013205 h 1224154"/>
              <a:gd name="connsiteX5" fmla="*/ 41707 w 168149"/>
              <a:gd name="connsiteY5" fmla="*/ 387730 h 1224154"/>
              <a:gd name="connsiteX6" fmla="*/ 114732 w 168149"/>
              <a:gd name="connsiteY6" fmla="*/ 629030 h 1224154"/>
              <a:gd name="connsiteX7" fmla="*/ 432 w 168149"/>
              <a:gd name="connsiteY7" fmla="*/ 380 h 12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149" h="1224154">
                <a:moveTo>
                  <a:pt x="432" y="380"/>
                </a:moveTo>
                <a:cubicBezTo>
                  <a:pt x="8899" y="17842"/>
                  <a:pt x="148599" y="611568"/>
                  <a:pt x="165532" y="733805"/>
                </a:cubicBezTo>
                <a:cubicBezTo>
                  <a:pt x="182465" y="856042"/>
                  <a:pt x="112086" y="653901"/>
                  <a:pt x="102032" y="733805"/>
                </a:cubicBezTo>
                <a:cubicBezTo>
                  <a:pt x="91978" y="813709"/>
                  <a:pt x="105736" y="1166663"/>
                  <a:pt x="105207" y="1213230"/>
                </a:cubicBezTo>
                <a:cubicBezTo>
                  <a:pt x="104678" y="1259797"/>
                  <a:pt x="109440" y="1150788"/>
                  <a:pt x="98857" y="1013205"/>
                </a:cubicBezTo>
                <a:cubicBezTo>
                  <a:pt x="88274" y="875622"/>
                  <a:pt x="39061" y="451759"/>
                  <a:pt x="41707" y="387730"/>
                </a:cubicBezTo>
                <a:cubicBezTo>
                  <a:pt x="44353" y="323701"/>
                  <a:pt x="118965" y="686180"/>
                  <a:pt x="114732" y="629030"/>
                </a:cubicBezTo>
                <a:cubicBezTo>
                  <a:pt x="110499" y="571880"/>
                  <a:pt x="-8035" y="-17082"/>
                  <a:pt x="432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E315CCCE-1929-D16C-4BDB-A7617FF760CD}"/>
              </a:ext>
            </a:extLst>
          </p:cNvPr>
          <p:cNvSpPr/>
          <p:nvPr/>
        </p:nvSpPr>
        <p:spPr>
          <a:xfrm>
            <a:off x="3310985" y="5787343"/>
            <a:ext cx="197464" cy="1299426"/>
          </a:xfrm>
          <a:custGeom>
            <a:avLst/>
            <a:gdLst>
              <a:gd name="connsiteX0" fmla="*/ 540 w 197464"/>
              <a:gd name="connsiteY0" fmla="*/ 3857 h 1299426"/>
              <a:gd name="connsiteX1" fmla="*/ 105315 w 197464"/>
              <a:gd name="connsiteY1" fmla="*/ 553132 h 1299426"/>
              <a:gd name="connsiteX2" fmla="*/ 64040 w 197464"/>
              <a:gd name="connsiteY2" fmla="*/ 607107 h 1299426"/>
              <a:gd name="connsiteX3" fmla="*/ 130715 w 197464"/>
              <a:gd name="connsiteY3" fmla="*/ 749982 h 1299426"/>
              <a:gd name="connsiteX4" fmla="*/ 76740 w 197464"/>
              <a:gd name="connsiteY4" fmla="*/ 721407 h 1299426"/>
              <a:gd name="connsiteX5" fmla="*/ 162465 w 197464"/>
              <a:gd name="connsiteY5" fmla="*/ 902382 h 1299426"/>
              <a:gd name="connsiteX6" fmla="*/ 162465 w 197464"/>
              <a:gd name="connsiteY6" fmla="*/ 848407 h 1299426"/>
              <a:gd name="connsiteX7" fmla="*/ 149765 w 197464"/>
              <a:gd name="connsiteY7" fmla="*/ 1299257 h 1299426"/>
              <a:gd name="connsiteX8" fmla="*/ 197390 w 197464"/>
              <a:gd name="connsiteY8" fmla="*/ 791257 h 1299426"/>
              <a:gd name="connsiteX9" fmla="*/ 137065 w 197464"/>
              <a:gd name="connsiteY9" fmla="*/ 670607 h 1299426"/>
              <a:gd name="connsiteX10" fmla="*/ 86265 w 197464"/>
              <a:gd name="connsiteY10" fmla="*/ 257857 h 1299426"/>
              <a:gd name="connsiteX11" fmla="*/ 162465 w 197464"/>
              <a:gd name="connsiteY11" fmla="*/ 299132 h 1299426"/>
              <a:gd name="connsiteX12" fmla="*/ 64040 w 197464"/>
              <a:gd name="connsiteY12" fmla="*/ 213407 h 1299426"/>
              <a:gd name="connsiteX13" fmla="*/ 64040 w 197464"/>
              <a:gd name="connsiteY13" fmla="*/ 302307 h 1299426"/>
              <a:gd name="connsiteX14" fmla="*/ 540 w 197464"/>
              <a:gd name="connsiteY14" fmla="*/ 3857 h 129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464" h="1299426">
                <a:moveTo>
                  <a:pt x="540" y="3857"/>
                </a:moveTo>
                <a:cubicBezTo>
                  <a:pt x="7419" y="45661"/>
                  <a:pt x="94732" y="452590"/>
                  <a:pt x="105315" y="553132"/>
                </a:cubicBezTo>
                <a:cubicBezTo>
                  <a:pt x="115898" y="653674"/>
                  <a:pt x="59807" y="574299"/>
                  <a:pt x="64040" y="607107"/>
                </a:cubicBezTo>
                <a:cubicBezTo>
                  <a:pt x="68273" y="639915"/>
                  <a:pt x="128598" y="730932"/>
                  <a:pt x="130715" y="749982"/>
                </a:cubicBezTo>
                <a:cubicBezTo>
                  <a:pt x="132832" y="769032"/>
                  <a:pt x="71448" y="696007"/>
                  <a:pt x="76740" y="721407"/>
                </a:cubicBezTo>
                <a:cubicBezTo>
                  <a:pt x="82032" y="746807"/>
                  <a:pt x="148178" y="881215"/>
                  <a:pt x="162465" y="902382"/>
                </a:cubicBezTo>
                <a:cubicBezTo>
                  <a:pt x="176753" y="923549"/>
                  <a:pt x="164582" y="782261"/>
                  <a:pt x="162465" y="848407"/>
                </a:cubicBezTo>
                <a:cubicBezTo>
                  <a:pt x="160348" y="914553"/>
                  <a:pt x="143944" y="1308782"/>
                  <a:pt x="149765" y="1299257"/>
                </a:cubicBezTo>
                <a:cubicBezTo>
                  <a:pt x="155586" y="1289732"/>
                  <a:pt x="199507" y="896032"/>
                  <a:pt x="197390" y="791257"/>
                </a:cubicBezTo>
                <a:cubicBezTo>
                  <a:pt x="195273" y="686482"/>
                  <a:pt x="155586" y="759507"/>
                  <a:pt x="137065" y="670607"/>
                </a:cubicBezTo>
                <a:cubicBezTo>
                  <a:pt x="118544" y="581707"/>
                  <a:pt x="82032" y="319770"/>
                  <a:pt x="86265" y="257857"/>
                </a:cubicBezTo>
                <a:cubicBezTo>
                  <a:pt x="90498" y="195944"/>
                  <a:pt x="166169" y="306540"/>
                  <a:pt x="162465" y="299132"/>
                </a:cubicBezTo>
                <a:cubicBezTo>
                  <a:pt x="158761" y="291724"/>
                  <a:pt x="80444" y="212878"/>
                  <a:pt x="64040" y="213407"/>
                </a:cubicBezTo>
                <a:cubicBezTo>
                  <a:pt x="47636" y="213936"/>
                  <a:pt x="73565" y="331411"/>
                  <a:pt x="64040" y="302307"/>
                </a:cubicBezTo>
                <a:cubicBezTo>
                  <a:pt x="54515" y="273203"/>
                  <a:pt x="-6339" y="-37947"/>
                  <a:pt x="540" y="3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38C51B96-82B1-0FE6-613A-F4FCC79B9AF5}"/>
              </a:ext>
            </a:extLst>
          </p:cNvPr>
          <p:cNvSpPr/>
          <p:nvPr/>
        </p:nvSpPr>
        <p:spPr>
          <a:xfrm>
            <a:off x="3539866" y="5686346"/>
            <a:ext cx="46608" cy="915177"/>
          </a:xfrm>
          <a:custGeom>
            <a:avLst/>
            <a:gdLst>
              <a:gd name="connsiteX0" fmla="*/ 259 w 46608"/>
              <a:gd name="connsiteY0" fmla="*/ 79 h 915177"/>
              <a:gd name="connsiteX1" fmla="*/ 25659 w 46608"/>
              <a:gd name="connsiteY1" fmla="*/ 406479 h 915177"/>
              <a:gd name="connsiteX2" fmla="*/ 9784 w 46608"/>
              <a:gd name="connsiteY2" fmla="*/ 901779 h 915177"/>
              <a:gd name="connsiteX3" fmla="*/ 19309 w 46608"/>
              <a:gd name="connsiteY3" fmla="*/ 739854 h 915177"/>
              <a:gd name="connsiteX4" fmla="*/ 44709 w 46608"/>
              <a:gd name="connsiteY4" fmla="*/ 374729 h 915177"/>
              <a:gd name="connsiteX5" fmla="*/ 259 w 46608"/>
              <a:gd name="connsiteY5" fmla="*/ 79 h 91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08" h="915177">
                <a:moveTo>
                  <a:pt x="259" y="79"/>
                </a:moveTo>
                <a:cubicBezTo>
                  <a:pt x="-2916" y="5371"/>
                  <a:pt x="24072" y="256196"/>
                  <a:pt x="25659" y="406479"/>
                </a:cubicBezTo>
                <a:cubicBezTo>
                  <a:pt x="27247" y="556762"/>
                  <a:pt x="10842" y="846217"/>
                  <a:pt x="9784" y="901779"/>
                </a:cubicBezTo>
                <a:cubicBezTo>
                  <a:pt x="8726" y="957341"/>
                  <a:pt x="13488" y="827696"/>
                  <a:pt x="19309" y="739854"/>
                </a:cubicBezTo>
                <a:cubicBezTo>
                  <a:pt x="25130" y="652012"/>
                  <a:pt x="54234" y="495379"/>
                  <a:pt x="44709" y="374729"/>
                </a:cubicBezTo>
                <a:cubicBezTo>
                  <a:pt x="35184" y="254079"/>
                  <a:pt x="3434" y="-5213"/>
                  <a:pt x="259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8A295717-EB5A-ACE3-A61E-BB26EB5EA839}"/>
              </a:ext>
            </a:extLst>
          </p:cNvPr>
          <p:cNvSpPr/>
          <p:nvPr/>
        </p:nvSpPr>
        <p:spPr>
          <a:xfrm>
            <a:off x="3777760" y="5895414"/>
            <a:ext cx="89807" cy="1345881"/>
          </a:xfrm>
          <a:custGeom>
            <a:avLst/>
            <a:gdLst>
              <a:gd name="connsiteX0" fmla="*/ 73515 w 89807"/>
              <a:gd name="connsiteY0" fmla="*/ 3736 h 1345881"/>
              <a:gd name="connsiteX1" fmla="*/ 89390 w 89807"/>
              <a:gd name="connsiteY1" fmla="*/ 486336 h 1345881"/>
              <a:gd name="connsiteX2" fmla="*/ 54465 w 89807"/>
              <a:gd name="connsiteY2" fmla="*/ 914961 h 1345881"/>
              <a:gd name="connsiteX3" fmla="*/ 67165 w 89807"/>
              <a:gd name="connsiteY3" fmla="*/ 835586 h 1345881"/>
              <a:gd name="connsiteX4" fmla="*/ 490 w 89807"/>
              <a:gd name="connsiteY4" fmla="*/ 1337236 h 1345881"/>
              <a:gd name="connsiteX5" fmla="*/ 38590 w 89807"/>
              <a:gd name="connsiteY5" fmla="*/ 1089586 h 1345881"/>
              <a:gd name="connsiteX6" fmla="*/ 70340 w 89807"/>
              <a:gd name="connsiteY6" fmla="*/ 305361 h 1345881"/>
              <a:gd name="connsiteX7" fmla="*/ 73515 w 89807"/>
              <a:gd name="connsiteY7" fmla="*/ 3736 h 134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07" h="1345881">
                <a:moveTo>
                  <a:pt x="73515" y="3736"/>
                </a:moveTo>
                <a:cubicBezTo>
                  <a:pt x="76690" y="33899"/>
                  <a:pt x="92565" y="334465"/>
                  <a:pt x="89390" y="486336"/>
                </a:cubicBezTo>
                <a:cubicBezTo>
                  <a:pt x="86215" y="638207"/>
                  <a:pt x="58169" y="856753"/>
                  <a:pt x="54465" y="914961"/>
                </a:cubicBezTo>
                <a:cubicBezTo>
                  <a:pt x="50761" y="973169"/>
                  <a:pt x="76161" y="765207"/>
                  <a:pt x="67165" y="835586"/>
                </a:cubicBezTo>
                <a:cubicBezTo>
                  <a:pt x="58169" y="905965"/>
                  <a:pt x="5252" y="1294903"/>
                  <a:pt x="490" y="1337236"/>
                </a:cubicBezTo>
                <a:cubicBezTo>
                  <a:pt x="-4272" y="1379569"/>
                  <a:pt x="26948" y="1261565"/>
                  <a:pt x="38590" y="1089586"/>
                </a:cubicBezTo>
                <a:cubicBezTo>
                  <a:pt x="50232" y="917607"/>
                  <a:pt x="65048" y="479986"/>
                  <a:pt x="70340" y="305361"/>
                </a:cubicBezTo>
                <a:cubicBezTo>
                  <a:pt x="75632" y="130736"/>
                  <a:pt x="70340" y="-26427"/>
                  <a:pt x="73515" y="3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8FE2C4E2-566F-7E0A-FAA6-CB9A3AB5D043}"/>
              </a:ext>
            </a:extLst>
          </p:cNvPr>
          <p:cNvSpPr/>
          <p:nvPr/>
        </p:nvSpPr>
        <p:spPr>
          <a:xfrm>
            <a:off x="3736565" y="6098290"/>
            <a:ext cx="72828" cy="1510792"/>
          </a:xfrm>
          <a:custGeom>
            <a:avLst/>
            <a:gdLst>
              <a:gd name="connsiteX0" fmla="*/ 70260 w 72828"/>
              <a:gd name="connsiteY0" fmla="*/ 885 h 1510792"/>
              <a:gd name="connsiteX1" fmla="*/ 67085 w 72828"/>
              <a:gd name="connsiteY1" fmla="*/ 473960 h 1510792"/>
              <a:gd name="connsiteX2" fmla="*/ 63910 w 72828"/>
              <a:gd name="connsiteY2" fmla="*/ 439035 h 1510792"/>
              <a:gd name="connsiteX3" fmla="*/ 28985 w 72828"/>
              <a:gd name="connsiteY3" fmla="*/ 889885 h 1510792"/>
              <a:gd name="connsiteX4" fmla="*/ 32160 w 72828"/>
              <a:gd name="connsiteY4" fmla="*/ 908935 h 1510792"/>
              <a:gd name="connsiteX5" fmla="*/ 35335 w 72828"/>
              <a:gd name="connsiteY5" fmla="*/ 1496310 h 1510792"/>
              <a:gd name="connsiteX6" fmla="*/ 44860 w 72828"/>
              <a:gd name="connsiteY6" fmla="*/ 1258185 h 1510792"/>
              <a:gd name="connsiteX7" fmla="*/ 410 w 72828"/>
              <a:gd name="connsiteY7" fmla="*/ 467610 h 1510792"/>
              <a:gd name="connsiteX8" fmla="*/ 25810 w 72828"/>
              <a:gd name="connsiteY8" fmla="*/ 610485 h 1510792"/>
              <a:gd name="connsiteX9" fmla="*/ 70260 w 72828"/>
              <a:gd name="connsiteY9" fmla="*/ 885 h 151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8" h="1510792">
                <a:moveTo>
                  <a:pt x="70260" y="885"/>
                </a:moveTo>
                <a:cubicBezTo>
                  <a:pt x="77139" y="-21869"/>
                  <a:pt x="68143" y="400935"/>
                  <a:pt x="67085" y="473960"/>
                </a:cubicBezTo>
                <a:cubicBezTo>
                  <a:pt x="66027" y="546985"/>
                  <a:pt x="70260" y="369714"/>
                  <a:pt x="63910" y="439035"/>
                </a:cubicBezTo>
                <a:cubicBezTo>
                  <a:pt x="57560" y="508356"/>
                  <a:pt x="34277" y="811568"/>
                  <a:pt x="28985" y="889885"/>
                </a:cubicBezTo>
                <a:cubicBezTo>
                  <a:pt x="23693" y="968202"/>
                  <a:pt x="31102" y="807864"/>
                  <a:pt x="32160" y="908935"/>
                </a:cubicBezTo>
                <a:cubicBezTo>
                  <a:pt x="33218" y="1010006"/>
                  <a:pt x="33218" y="1438102"/>
                  <a:pt x="35335" y="1496310"/>
                </a:cubicBezTo>
                <a:cubicBezTo>
                  <a:pt x="37452" y="1554518"/>
                  <a:pt x="50681" y="1429635"/>
                  <a:pt x="44860" y="1258185"/>
                </a:cubicBezTo>
                <a:cubicBezTo>
                  <a:pt x="39039" y="1086735"/>
                  <a:pt x="3585" y="575560"/>
                  <a:pt x="410" y="467610"/>
                </a:cubicBezTo>
                <a:cubicBezTo>
                  <a:pt x="-2765" y="359660"/>
                  <a:pt x="13110" y="681393"/>
                  <a:pt x="25810" y="610485"/>
                </a:cubicBezTo>
                <a:cubicBezTo>
                  <a:pt x="38510" y="539577"/>
                  <a:pt x="63381" y="23639"/>
                  <a:pt x="70260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21536EEC-C3D0-6D33-50AE-A15D0C4003A9}"/>
              </a:ext>
            </a:extLst>
          </p:cNvPr>
          <p:cNvSpPr/>
          <p:nvPr/>
        </p:nvSpPr>
        <p:spPr>
          <a:xfrm>
            <a:off x="3402503" y="7626293"/>
            <a:ext cx="377339" cy="401383"/>
          </a:xfrm>
          <a:custGeom>
            <a:avLst/>
            <a:gdLst>
              <a:gd name="connsiteX0" fmla="*/ 375747 w 377339"/>
              <a:gd name="connsiteY0" fmla="*/ 57 h 401383"/>
              <a:gd name="connsiteX1" fmla="*/ 293197 w 377339"/>
              <a:gd name="connsiteY1" fmla="*/ 273107 h 401383"/>
              <a:gd name="connsiteX2" fmla="*/ 312247 w 377339"/>
              <a:gd name="connsiteY2" fmla="*/ 381057 h 401383"/>
              <a:gd name="connsiteX3" fmla="*/ 204297 w 377339"/>
              <a:gd name="connsiteY3" fmla="*/ 120707 h 401383"/>
              <a:gd name="connsiteX4" fmla="*/ 274147 w 377339"/>
              <a:gd name="connsiteY4" fmla="*/ 358832 h 401383"/>
              <a:gd name="connsiteX5" fmla="*/ 197947 w 377339"/>
              <a:gd name="connsiteY5" fmla="*/ 142932 h 401383"/>
              <a:gd name="connsiteX6" fmla="*/ 204297 w 377339"/>
              <a:gd name="connsiteY6" fmla="*/ 336607 h 401383"/>
              <a:gd name="connsiteX7" fmla="*/ 147147 w 377339"/>
              <a:gd name="connsiteY7" fmla="*/ 193732 h 401383"/>
              <a:gd name="connsiteX8" fmla="*/ 150322 w 377339"/>
              <a:gd name="connsiteY8" fmla="*/ 342957 h 401383"/>
              <a:gd name="connsiteX9" fmla="*/ 1097 w 377339"/>
              <a:gd name="connsiteY9" fmla="*/ 314382 h 401383"/>
              <a:gd name="connsiteX10" fmla="*/ 239222 w 377339"/>
              <a:gd name="connsiteY10" fmla="*/ 355657 h 401383"/>
              <a:gd name="connsiteX11" fmla="*/ 150322 w 377339"/>
              <a:gd name="connsiteY11" fmla="*/ 396932 h 401383"/>
              <a:gd name="connsiteX12" fmla="*/ 236047 w 377339"/>
              <a:gd name="connsiteY12" fmla="*/ 390582 h 401383"/>
              <a:gd name="connsiteX13" fmla="*/ 182072 w 377339"/>
              <a:gd name="connsiteY13" fmla="*/ 311207 h 401383"/>
              <a:gd name="connsiteX14" fmla="*/ 245572 w 377339"/>
              <a:gd name="connsiteY14" fmla="*/ 342957 h 401383"/>
              <a:gd name="connsiteX15" fmla="*/ 242397 w 377339"/>
              <a:gd name="connsiteY15" fmla="*/ 174682 h 401383"/>
              <a:gd name="connsiteX16" fmla="*/ 207472 w 377339"/>
              <a:gd name="connsiteY16" fmla="*/ 247707 h 401383"/>
              <a:gd name="connsiteX17" fmla="*/ 375747 w 377339"/>
              <a:gd name="connsiteY17" fmla="*/ 57 h 40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7339" h="401383">
                <a:moveTo>
                  <a:pt x="375747" y="57"/>
                </a:moveTo>
                <a:cubicBezTo>
                  <a:pt x="390034" y="4290"/>
                  <a:pt x="303780" y="209607"/>
                  <a:pt x="293197" y="273107"/>
                </a:cubicBezTo>
                <a:cubicBezTo>
                  <a:pt x="282614" y="336607"/>
                  <a:pt x="327064" y="406457"/>
                  <a:pt x="312247" y="381057"/>
                </a:cubicBezTo>
                <a:cubicBezTo>
                  <a:pt x="297430" y="355657"/>
                  <a:pt x="210647" y="124411"/>
                  <a:pt x="204297" y="120707"/>
                </a:cubicBezTo>
                <a:cubicBezTo>
                  <a:pt x="197947" y="117003"/>
                  <a:pt x="275205" y="355128"/>
                  <a:pt x="274147" y="358832"/>
                </a:cubicBezTo>
                <a:cubicBezTo>
                  <a:pt x="273089" y="362536"/>
                  <a:pt x="209589" y="146636"/>
                  <a:pt x="197947" y="142932"/>
                </a:cubicBezTo>
                <a:cubicBezTo>
                  <a:pt x="186305" y="139228"/>
                  <a:pt x="212764" y="328140"/>
                  <a:pt x="204297" y="336607"/>
                </a:cubicBezTo>
                <a:cubicBezTo>
                  <a:pt x="195830" y="345074"/>
                  <a:pt x="156143" y="192674"/>
                  <a:pt x="147147" y="193732"/>
                </a:cubicBezTo>
                <a:cubicBezTo>
                  <a:pt x="138151" y="194790"/>
                  <a:pt x="174664" y="322849"/>
                  <a:pt x="150322" y="342957"/>
                </a:cubicBezTo>
                <a:cubicBezTo>
                  <a:pt x="125980" y="363065"/>
                  <a:pt x="-13720" y="312265"/>
                  <a:pt x="1097" y="314382"/>
                </a:cubicBezTo>
                <a:cubicBezTo>
                  <a:pt x="15914" y="316499"/>
                  <a:pt x="214351" y="341899"/>
                  <a:pt x="239222" y="355657"/>
                </a:cubicBezTo>
                <a:cubicBezTo>
                  <a:pt x="264093" y="369415"/>
                  <a:pt x="150851" y="391111"/>
                  <a:pt x="150322" y="396932"/>
                </a:cubicBezTo>
                <a:cubicBezTo>
                  <a:pt x="149793" y="402753"/>
                  <a:pt x="230755" y="404869"/>
                  <a:pt x="236047" y="390582"/>
                </a:cubicBezTo>
                <a:cubicBezTo>
                  <a:pt x="241339" y="376295"/>
                  <a:pt x="180484" y="319145"/>
                  <a:pt x="182072" y="311207"/>
                </a:cubicBezTo>
                <a:cubicBezTo>
                  <a:pt x="183660" y="303269"/>
                  <a:pt x="235518" y="365711"/>
                  <a:pt x="245572" y="342957"/>
                </a:cubicBezTo>
                <a:cubicBezTo>
                  <a:pt x="255626" y="320203"/>
                  <a:pt x="248747" y="190557"/>
                  <a:pt x="242397" y="174682"/>
                </a:cubicBezTo>
                <a:cubicBezTo>
                  <a:pt x="236047" y="158807"/>
                  <a:pt x="185247" y="269932"/>
                  <a:pt x="207472" y="247707"/>
                </a:cubicBezTo>
                <a:cubicBezTo>
                  <a:pt x="229697" y="225482"/>
                  <a:pt x="361460" y="-4176"/>
                  <a:pt x="37574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265602E0-6C13-1172-A212-FC9440DD33E3}"/>
              </a:ext>
            </a:extLst>
          </p:cNvPr>
          <p:cNvSpPr/>
          <p:nvPr/>
        </p:nvSpPr>
        <p:spPr>
          <a:xfrm>
            <a:off x="3130541" y="6341280"/>
            <a:ext cx="189121" cy="1626188"/>
          </a:xfrm>
          <a:custGeom>
            <a:avLst/>
            <a:gdLst>
              <a:gd name="connsiteX0" fmla="*/ 9 w 189121"/>
              <a:gd name="connsiteY0" fmla="*/ 2370 h 1626188"/>
              <a:gd name="connsiteX1" fmla="*/ 101609 w 189121"/>
              <a:gd name="connsiteY1" fmla="*/ 897720 h 1626188"/>
              <a:gd name="connsiteX2" fmla="*/ 107959 w 189121"/>
              <a:gd name="connsiteY2" fmla="*/ 834220 h 1626188"/>
              <a:gd name="connsiteX3" fmla="*/ 180984 w 189121"/>
              <a:gd name="connsiteY3" fmla="*/ 1583520 h 1626188"/>
              <a:gd name="connsiteX4" fmla="*/ 187334 w 189121"/>
              <a:gd name="connsiteY4" fmla="*/ 1443820 h 1626188"/>
              <a:gd name="connsiteX5" fmla="*/ 180984 w 189121"/>
              <a:gd name="connsiteY5" fmla="*/ 694520 h 1626188"/>
              <a:gd name="connsiteX6" fmla="*/ 177809 w 189121"/>
              <a:gd name="connsiteY6" fmla="*/ 840570 h 1626188"/>
              <a:gd name="connsiteX7" fmla="*/ 133359 w 189121"/>
              <a:gd name="connsiteY7" fmla="*/ 484970 h 1626188"/>
              <a:gd name="connsiteX8" fmla="*/ 142884 w 189121"/>
              <a:gd name="connsiteY8" fmla="*/ 1012020 h 1626188"/>
              <a:gd name="connsiteX9" fmla="*/ 107959 w 189121"/>
              <a:gd name="connsiteY9" fmla="*/ 646895 h 1626188"/>
              <a:gd name="connsiteX10" fmla="*/ 9 w 189121"/>
              <a:gd name="connsiteY10" fmla="*/ 2370 h 162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121" h="1626188">
                <a:moveTo>
                  <a:pt x="9" y="2370"/>
                </a:moveTo>
                <a:cubicBezTo>
                  <a:pt x="-1049" y="44174"/>
                  <a:pt x="83617" y="759078"/>
                  <a:pt x="101609" y="897720"/>
                </a:cubicBezTo>
                <a:cubicBezTo>
                  <a:pt x="119601" y="1036362"/>
                  <a:pt x="94730" y="719920"/>
                  <a:pt x="107959" y="834220"/>
                </a:cubicBezTo>
                <a:cubicBezTo>
                  <a:pt x="121188" y="948520"/>
                  <a:pt x="167755" y="1481920"/>
                  <a:pt x="180984" y="1583520"/>
                </a:cubicBezTo>
                <a:cubicBezTo>
                  <a:pt x="194213" y="1685120"/>
                  <a:pt x="187334" y="1591987"/>
                  <a:pt x="187334" y="1443820"/>
                </a:cubicBezTo>
                <a:cubicBezTo>
                  <a:pt x="187334" y="1295653"/>
                  <a:pt x="182571" y="795062"/>
                  <a:pt x="180984" y="694520"/>
                </a:cubicBezTo>
                <a:cubicBezTo>
                  <a:pt x="179397" y="593978"/>
                  <a:pt x="185746" y="875495"/>
                  <a:pt x="177809" y="840570"/>
                </a:cubicBezTo>
                <a:cubicBezTo>
                  <a:pt x="169872" y="805645"/>
                  <a:pt x="139180" y="456395"/>
                  <a:pt x="133359" y="484970"/>
                </a:cubicBezTo>
                <a:cubicBezTo>
                  <a:pt x="127538" y="513545"/>
                  <a:pt x="147117" y="985033"/>
                  <a:pt x="142884" y="1012020"/>
                </a:cubicBezTo>
                <a:cubicBezTo>
                  <a:pt x="138651" y="1039008"/>
                  <a:pt x="130184" y="810407"/>
                  <a:pt x="107959" y="646895"/>
                </a:cubicBezTo>
                <a:cubicBezTo>
                  <a:pt x="85734" y="483383"/>
                  <a:pt x="1067" y="-39434"/>
                  <a:pt x="9" y="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BD1A0BD6-04B3-1EE4-43F8-60C8560C1BFF}"/>
              </a:ext>
            </a:extLst>
          </p:cNvPr>
          <p:cNvSpPr/>
          <p:nvPr/>
        </p:nvSpPr>
        <p:spPr>
          <a:xfrm>
            <a:off x="4804833" y="3939597"/>
            <a:ext cx="1373732" cy="1173250"/>
          </a:xfrm>
          <a:custGeom>
            <a:avLst/>
            <a:gdLst>
              <a:gd name="connsiteX0" fmla="*/ 2117 w 1373732"/>
              <a:gd name="connsiteY0" fmla="*/ 578 h 1173250"/>
              <a:gd name="connsiteX1" fmla="*/ 611717 w 1373732"/>
              <a:gd name="connsiteY1" fmla="*/ 213303 h 1173250"/>
              <a:gd name="connsiteX2" fmla="*/ 576792 w 1373732"/>
              <a:gd name="connsiteY2" fmla="*/ 238703 h 1173250"/>
              <a:gd name="connsiteX3" fmla="*/ 846667 w 1373732"/>
              <a:gd name="connsiteY3" fmla="*/ 378403 h 1173250"/>
              <a:gd name="connsiteX4" fmla="*/ 814917 w 1373732"/>
              <a:gd name="connsiteY4" fmla="*/ 359353 h 1173250"/>
              <a:gd name="connsiteX5" fmla="*/ 989542 w 1373732"/>
              <a:gd name="connsiteY5" fmla="*/ 537153 h 1173250"/>
              <a:gd name="connsiteX6" fmla="*/ 954617 w 1373732"/>
              <a:gd name="connsiteY6" fmla="*/ 473653 h 1173250"/>
              <a:gd name="connsiteX7" fmla="*/ 1138767 w 1373732"/>
              <a:gd name="connsiteY7" fmla="*/ 759403 h 1173250"/>
              <a:gd name="connsiteX8" fmla="*/ 1170517 w 1373732"/>
              <a:gd name="connsiteY8" fmla="*/ 753053 h 1173250"/>
              <a:gd name="connsiteX9" fmla="*/ 1373717 w 1373732"/>
              <a:gd name="connsiteY9" fmla="*/ 1172153 h 1173250"/>
              <a:gd name="connsiteX10" fmla="*/ 1180042 w 1373732"/>
              <a:gd name="connsiteY10" fmla="*/ 861003 h 1173250"/>
              <a:gd name="connsiteX11" fmla="*/ 932392 w 1373732"/>
              <a:gd name="connsiteY11" fmla="*/ 441903 h 1173250"/>
              <a:gd name="connsiteX12" fmla="*/ 430742 w 1373732"/>
              <a:gd name="connsiteY12" fmla="*/ 159328 h 1173250"/>
              <a:gd name="connsiteX13" fmla="*/ 2117 w 1373732"/>
              <a:gd name="connsiteY13" fmla="*/ 578 h 11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3732" h="1173250">
                <a:moveTo>
                  <a:pt x="2117" y="578"/>
                </a:moveTo>
                <a:cubicBezTo>
                  <a:pt x="32280" y="9574"/>
                  <a:pt x="515938" y="173616"/>
                  <a:pt x="611717" y="213303"/>
                </a:cubicBezTo>
                <a:cubicBezTo>
                  <a:pt x="707496" y="252990"/>
                  <a:pt x="537634" y="211186"/>
                  <a:pt x="576792" y="238703"/>
                </a:cubicBezTo>
                <a:cubicBezTo>
                  <a:pt x="615950" y="266220"/>
                  <a:pt x="806979" y="358295"/>
                  <a:pt x="846667" y="378403"/>
                </a:cubicBezTo>
                <a:cubicBezTo>
                  <a:pt x="886355" y="398511"/>
                  <a:pt x="791105" y="332895"/>
                  <a:pt x="814917" y="359353"/>
                </a:cubicBezTo>
                <a:cubicBezTo>
                  <a:pt x="838729" y="385811"/>
                  <a:pt x="966259" y="518103"/>
                  <a:pt x="989542" y="537153"/>
                </a:cubicBezTo>
                <a:cubicBezTo>
                  <a:pt x="1012825" y="556203"/>
                  <a:pt x="929746" y="436611"/>
                  <a:pt x="954617" y="473653"/>
                </a:cubicBezTo>
                <a:cubicBezTo>
                  <a:pt x="979488" y="510695"/>
                  <a:pt x="1102784" y="712836"/>
                  <a:pt x="1138767" y="759403"/>
                </a:cubicBezTo>
                <a:cubicBezTo>
                  <a:pt x="1174750" y="805970"/>
                  <a:pt x="1131359" y="684261"/>
                  <a:pt x="1170517" y="753053"/>
                </a:cubicBezTo>
                <a:cubicBezTo>
                  <a:pt x="1209675" y="821845"/>
                  <a:pt x="1372130" y="1154161"/>
                  <a:pt x="1373717" y="1172153"/>
                </a:cubicBezTo>
                <a:cubicBezTo>
                  <a:pt x="1375305" y="1190145"/>
                  <a:pt x="1253596" y="982711"/>
                  <a:pt x="1180042" y="861003"/>
                </a:cubicBezTo>
                <a:cubicBezTo>
                  <a:pt x="1106488" y="739295"/>
                  <a:pt x="1057275" y="558849"/>
                  <a:pt x="932392" y="441903"/>
                </a:cubicBezTo>
                <a:cubicBezTo>
                  <a:pt x="807509" y="324957"/>
                  <a:pt x="590021" y="229178"/>
                  <a:pt x="430742" y="159328"/>
                </a:cubicBezTo>
                <a:cubicBezTo>
                  <a:pt x="271463" y="89478"/>
                  <a:pt x="-28046" y="-8418"/>
                  <a:pt x="2117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146455B0-0F7A-ABC2-64F1-54E8C6AB5FC2}"/>
              </a:ext>
            </a:extLst>
          </p:cNvPr>
          <p:cNvSpPr/>
          <p:nvPr/>
        </p:nvSpPr>
        <p:spPr>
          <a:xfrm>
            <a:off x="4931367" y="4002270"/>
            <a:ext cx="1303631" cy="1204740"/>
          </a:xfrm>
          <a:custGeom>
            <a:avLst/>
            <a:gdLst>
              <a:gd name="connsiteX0" fmla="*/ 110533 w 1303631"/>
              <a:gd name="connsiteY0" fmla="*/ 42680 h 1204740"/>
              <a:gd name="connsiteX1" fmla="*/ 167683 w 1303631"/>
              <a:gd name="connsiteY1" fmla="*/ 71255 h 1204740"/>
              <a:gd name="connsiteX2" fmla="*/ 707433 w 1303631"/>
              <a:gd name="connsiteY2" fmla="*/ 357005 h 1204740"/>
              <a:gd name="connsiteX3" fmla="*/ 672508 w 1303631"/>
              <a:gd name="connsiteY3" fmla="*/ 391930 h 1204740"/>
              <a:gd name="connsiteX4" fmla="*/ 834433 w 1303631"/>
              <a:gd name="connsiteY4" fmla="*/ 499880 h 1204740"/>
              <a:gd name="connsiteX5" fmla="*/ 802683 w 1303631"/>
              <a:gd name="connsiteY5" fmla="*/ 480830 h 1204740"/>
              <a:gd name="connsiteX6" fmla="*/ 1012233 w 1303631"/>
              <a:gd name="connsiteY6" fmla="*/ 763405 h 1204740"/>
              <a:gd name="connsiteX7" fmla="*/ 983658 w 1303631"/>
              <a:gd name="connsiteY7" fmla="*/ 715780 h 1204740"/>
              <a:gd name="connsiteX8" fmla="*/ 1301158 w 1303631"/>
              <a:gd name="connsiteY8" fmla="*/ 1201555 h 1204740"/>
              <a:gd name="connsiteX9" fmla="*/ 1110658 w 1303631"/>
              <a:gd name="connsiteY9" fmla="*/ 899930 h 1204740"/>
              <a:gd name="connsiteX10" fmla="*/ 745533 w 1303631"/>
              <a:gd name="connsiteY10" fmla="*/ 395105 h 1204740"/>
              <a:gd name="connsiteX11" fmla="*/ 34333 w 1303631"/>
              <a:gd name="connsiteY11" fmla="*/ 20455 h 1204740"/>
              <a:gd name="connsiteX12" fmla="*/ 110533 w 1303631"/>
              <a:gd name="connsiteY12" fmla="*/ 42680 h 120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3631" h="1204740">
                <a:moveTo>
                  <a:pt x="110533" y="42680"/>
                </a:moveTo>
                <a:cubicBezTo>
                  <a:pt x="132758" y="51147"/>
                  <a:pt x="167683" y="71255"/>
                  <a:pt x="167683" y="71255"/>
                </a:cubicBezTo>
                <a:cubicBezTo>
                  <a:pt x="267166" y="123642"/>
                  <a:pt x="623296" y="303559"/>
                  <a:pt x="707433" y="357005"/>
                </a:cubicBezTo>
                <a:cubicBezTo>
                  <a:pt x="791570" y="410451"/>
                  <a:pt x="651341" y="368118"/>
                  <a:pt x="672508" y="391930"/>
                </a:cubicBezTo>
                <a:cubicBezTo>
                  <a:pt x="693675" y="415743"/>
                  <a:pt x="812737" y="485063"/>
                  <a:pt x="834433" y="499880"/>
                </a:cubicBezTo>
                <a:cubicBezTo>
                  <a:pt x="856129" y="514697"/>
                  <a:pt x="773050" y="436909"/>
                  <a:pt x="802683" y="480830"/>
                </a:cubicBezTo>
                <a:cubicBezTo>
                  <a:pt x="832316" y="524751"/>
                  <a:pt x="982071" y="724247"/>
                  <a:pt x="1012233" y="763405"/>
                </a:cubicBezTo>
                <a:cubicBezTo>
                  <a:pt x="1042395" y="802563"/>
                  <a:pt x="935504" y="642755"/>
                  <a:pt x="983658" y="715780"/>
                </a:cubicBezTo>
                <a:cubicBezTo>
                  <a:pt x="1031812" y="788805"/>
                  <a:pt x="1279991" y="1170863"/>
                  <a:pt x="1301158" y="1201555"/>
                </a:cubicBezTo>
                <a:cubicBezTo>
                  <a:pt x="1322325" y="1232247"/>
                  <a:pt x="1203262" y="1034338"/>
                  <a:pt x="1110658" y="899930"/>
                </a:cubicBezTo>
                <a:cubicBezTo>
                  <a:pt x="1018054" y="765522"/>
                  <a:pt x="924920" y="541684"/>
                  <a:pt x="745533" y="395105"/>
                </a:cubicBezTo>
                <a:cubicBezTo>
                  <a:pt x="566146" y="248526"/>
                  <a:pt x="136462" y="73901"/>
                  <a:pt x="34333" y="20455"/>
                </a:cubicBezTo>
                <a:cubicBezTo>
                  <a:pt x="-67796" y="-32991"/>
                  <a:pt x="88308" y="34213"/>
                  <a:pt x="110533" y="4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FBF42AD8-79AC-C2E8-DA3B-A69E03B02B51}"/>
              </a:ext>
            </a:extLst>
          </p:cNvPr>
          <p:cNvSpPr/>
          <p:nvPr/>
        </p:nvSpPr>
        <p:spPr>
          <a:xfrm>
            <a:off x="6037447" y="4942053"/>
            <a:ext cx="563626" cy="1577474"/>
          </a:xfrm>
          <a:custGeom>
            <a:avLst/>
            <a:gdLst>
              <a:gd name="connsiteX0" fmla="*/ 1403 w 563626"/>
              <a:gd name="connsiteY0" fmla="*/ 7772 h 1577474"/>
              <a:gd name="connsiteX1" fmla="*/ 290328 w 563626"/>
              <a:gd name="connsiteY1" fmla="*/ 772947 h 1577474"/>
              <a:gd name="connsiteX2" fmla="*/ 277628 w 563626"/>
              <a:gd name="connsiteY2" fmla="*/ 709447 h 1577474"/>
              <a:gd name="connsiteX3" fmla="*/ 557028 w 563626"/>
              <a:gd name="connsiteY3" fmla="*/ 1557172 h 1577474"/>
              <a:gd name="connsiteX4" fmla="*/ 452253 w 563626"/>
              <a:gd name="connsiteY4" fmla="*/ 1239672 h 1577474"/>
              <a:gd name="connsiteX5" fmla="*/ 191903 w 563626"/>
              <a:gd name="connsiteY5" fmla="*/ 426872 h 1577474"/>
              <a:gd name="connsiteX6" fmla="*/ 1403 w 563626"/>
              <a:gd name="connsiteY6" fmla="*/ 7772 h 157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626" h="1577474">
                <a:moveTo>
                  <a:pt x="1403" y="7772"/>
                </a:moveTo>
                <a:cubicBezTo>
                  <a:pt x="17807" y="65451"/>
                  <a:pt x="244291" y="656001"/>
                  <a:pt x="290328" y="772947"/>
                </a:cubicBezTo>
                <a:cubicBezTo>
                  <a:pt x="336366" y="889893"/>
                  <a:pt x="233178" y="578743"/>
                  <a:pt x="277628" y="709447"/>
                </a:cubicBezTo>
                <a:cubicBezTo>
                  <a:pt x="322078" y="840151"/>
                  <a:pt x="557028" y="1557172"/>
                  <a:pt x="557028" y="1557172"/>
                </a:cubicBezTo>
                <a:cubicBezTo>
                  <a:pt x="586132" y="1645543"/>
                  <a:pt x="513107" y="1428055"/>
                  <a:pt x="452253" y="1239672"/>
                </a:cubicBezTo>
                <a:cubicBezTo>
                  <a:pt x="391399" y="1051289"/>
                  <a:pt x="267574" y="627955"/>
                  <a:pt x="191903" y="426872"/>
                </a:cubicBezTo>
                <a:cubicBezTo>
                  <a:pt x="116232" y="225789"/>
                  <a:pt x="-15001" y="-49907"/>
                  <a:pt x="1403" y="7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4D307E75-FD7D-EBCB-110B-4740002DC076}"/>
              </a:ext>
            </a:extLst>
          </p:cNvPr>
          <p:cNvSpPr/>
          <p:nvPr/>
        </p:nvSpPr>
        <p:spPr>
          <a:xfrm>
            <a:off x="6224575" y="5169484"/>
            <a:ext cx="420744" cy="1285523"/>
          </a:xfrm>
          <a:custGeom>
            <a:avLst/>
            <a:gdLst>
              <a:gd name="connsiteX0" fmla="*/ 7950 w 420744"/>
              <a:gd name="connsiteY0" fmla="*/ 18466 h 1285523"/>
              <a:gd name="connsiteX1" fmla="*/ 408000 w 420744"/>
              <a:gd name="connsiteY1" fmla="*/ 1250366 h 1285523"/>
              <a:gd name="connsiteX2" fmla="*/ 306400 w 420744"/>
              <a:gd name="connsiteY2" fmla="*/ 913816 h 1285523"/>
              <a:gd name="connsiteX3" fmla="*/ 154000 w 420744"/>
              <a:gd name="connsiteY3" fmla="*/ 535991 h 1285523"/>
              <a:gd name="connsiteX4" fmla="*/ 7950 w 420744"/>
              <a:gd name="connsiteY4" fmla="*/ 18466 h 128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44" h="1285523">
                <a:moveTo>
                  <a:pt x="7950" y="18466"/>
                </a:moveTo>
                <a:cubicBezTo>
                  <a:pt x="50283" y="137528"/>
                  <a:pt x="358258" y="1101141"/>
                  <a:pt x="408000" y="1250366"/>
                </a:cubicBezTo>
                <a:cubicBezTo>
                  <a:pt x="457742" y="1399591"/>
                  <a:pt x="348733" y="1032878"/>
                  <a:pt x="306400" y="913816"/>
                </a:cubicBezTo>
                <a:cubicBezTo>
                  <a:pt x="264067" y="794754"/>
                  <a:pt x="204271" y="682570"/>
                  <a:pt x="154000" y="535991"/>
                </a:cubicBezTo>
                <a:cubicBezTo>
                  <a:pt x="103729" y="389412"/>
                  <a:pt x="-34383" y="-100596"/>
                  <a:pt x="7950" y="18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8E58F3FE-9972-055D-EF4E-6E45CBF08533}"/>
              </a:ext>
            </a:extLst>
          </p:cNvPr>
          <p:cNvSpPr/>
          <p:nvPr/>
        </p:nvSpPr>
        <p:spPr>
          <a:xfrm>
            <a:off x="6486188" y="6163375"/>
            <a:ext cx="322545" cy="796292"/>
          </a:xfrm>
          <a:custGeom>
            <a:avLst/>
            <a:gdLst>
              <a:gd name="connsiteX0" fmla="*/ 337 w 322545"/>
              <a:gd name="connsiteY0" fmla="*/ 2475 h 796292"/>
              <a:gd name="connsiteX1" fmla="*/ 178137 w 322545"/>
              <a:gd name="connsiteY1" fmla="*/ 510475 h 796292"/>
              <a:gd name="connsiteX2" fmla="*/ 120987 w 322545"/>
              <a:gd name="connsiteY2" fmla="*/ 402525 h 796292"/>
              <a:gd name="connsiteX3" fmla="*/ 225762 w 322545"/>
              <a:gd name="connsiteY3" fmla="*/ 669225 h 796292"/>
              <a:gd name="connsiteX4" fmla="*/ 190837 w 322545"/>
              <a:gd name="connsiteY4" fmla="*/ 605725 h 796292"/>
              <a:gd name="connsiteX5" fmla="*/ 321012 w 322545"/>
              <a:gd name="connsiteY5" fmla="*/ 793050 h 796292"/>
              <a:gd name="connsiteX6" fmla="*/ 254337 w 322545"/>
              <a:gd name="connsiteY6" fmla="*/ 694625 h 796292"/>
              <a:gd name="connsiteX7" fmla="*/ 136862 w 322545"/>
              <a:gd name="connsiteY7" fmla="*/ 332675 h 796292"/>
              <a:gd name="connsiteX8" fmla="*/ 337 w 322545"/>
              <a:gd name="connsiteY8" fmla="*/ 2475 h 7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45" h="796292">
                <a:moveTo>
                  <a:pt x="337" y="2475"/>
                </a:moveTo>
                <a:cubicBezTo>
                  <a:pt x="7216" y="32108"/>
                  <a:pt x="158029" y="443800"/>
                  <a:pt x="178137" y="510475"/>
                </a:cubicBezTo>
                <a:cubicBezTo>
                  <a:pt x="198245" y="577150"/>
                  <a:pt x="113049" y="376067"/>
                  <a:pt x="120987" y="402525"/>
                </a:cubicBezTo>
                <a:cubicBezTo>
                  <a:pt x="128925" y="428983"/>
                  <a:pt x="214120" y="635358"/>
                  <a:pt x="225762" y="669225"/>
                </a:cubicBezTo>
                <a:cubicBezTo>
                  <a:pt x="237404" y="703092"/>
                  <a:pt x="174962" y="585088"/>
                  <a:pt x="190837" y="605725"/>
                </a:cubicBezTo>
                <a:cubicBezTo>
                  <a:pt x="206712" y="626363"/>
                  <a:pt x="310429" y="778233"/>
                  <a:pt x="321012" y="793050"/>
                </a:cubicBezTo>
                <a:cubicBezTo>
                  <a:pt x="331595" y="807867"/>
                  <a:pt x="285029" y="771354"/>
                  <a:pt x="254337" y="694625"/>
                </a:cubicBezTo>
                <a:cubicBezTo>
                  <a:pt x="223645" y="617896"/>
                  <a:pt x="180254" y="448562"/>
                  <a:pt x="136862" y="332675"/>
                </a:cubicBezTo>
                <a:cubicBezTo>
                  <a:pt x="93470" y="216788"/>
                  <a:pt x="-6542" y="-27158"/>
                  <a:pt x="337" y="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54A2F86F-7EAC-8091-B8FE-8F9854FE5643}"/>
              </a:ext>
            </a:extLst>
          </p:cNvPr>
          <p:cNvSpPr/>
          <p:nvPr/>
        </p:nvSpPr>
        <p:spPr>
          <a:xfrm>
            <a:off x="6657333" y="6592084"/>
            <a:ext cx="202860" cy="990310"/>
          </a:xfrm>
          <a:custGeom>
            <a:avLst/>
            <a:gdLst>
              <a:gd name="connsiteX0" fmla="*/ 642 w 202860"/>
              <a:gd name="connsiteY0" fmla="*/ 2391 h 990310"/>
              <a:gd name="connsiteX1" fmla="*/ 137167 w 202860"/>
              <a:gd name="connsiteY1" fmla="*/ 307191 h 990310"/>
              <a:gd name="connsiteX2" fmla="*/ 143517 w 202860"/>
              <a:gd name="connsiteY2" fmla="*/ 484991 h 990310"/>
              <a:gd name="connsiteX3" fmla="*/ 175267 w 202860"/>
              <a:gd name="connsiteY3" fmla="*/ 367516 h 990310"/>
              <a:gd name="connsiteX4" fmla="*/ 172092 w 202860"/>
              <a:gd name="connsiteY4" fmla="*/ 653266 h 990310"/>
              <a:gd name="connsiteX5" fmla="*/ 137167 w 202860"/>
              <a:gd name="connsiteY5" fmla="*/ 948541 h 990310"/>
              <a:gd name="connsiteX6" fmla="*/ 121292 w 202860"/>
              <a:gd name="connsiteY6" fmla="*/ 980291 h 990310"/>
              <a:gd name="connsiteX7" fmla="*/ 118117 w 202860"/>
              <a:gd name="connsiteY7" fmla="*/ 872341 h 990310"/>
              <a:gd name="connsiteX8" fmla="*/ 200667 w 202860"/>
              <a:gd name="connsiteY8" fmla="*/ 484991 h 990310"/>
              <a:gd name="connsiteX9" fmla="*/ 642 w 202860"/>
              <a:gd name="connsiteY9" fmla="*/ 2391 h 9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60" h="990310">
                <a:moveTo>
                  <a:pt x="642" y="2391"/>
                </a:moveTo>
                <a:cubicBezTo>
                  <a:pt x="-9941" y="-27242"/>
                  <a:pt x="113355" y="226758"/>
                  <a:pt x="137167" y="307191"/>
                </a:cubicBezTo>
                <a:cubicBezTo>
                  <a:pt x="160979" y="387624"/>
                  <a:pt x="137167" y="474937"/>
                  <a:pt x="143517" y="484991"/>
                </a:cubicBezTo>
                <a:cubicBezTo>
                  <a:pt x="149867" y="495045"/>
                  <a:pt x="170505" y="339470"/>
                  <a:pt x="175267" y="367516"/>
                </a:cubicBezTo>
                <a:cubicBezTo>
                  <a:pt x="180029" y="395562"/>
                  <a:pt x="178442" y="556429"/>
                  <a:pt x="172092" y="653266"/>
                </a:cubicBezTo>
                <a:cubicBezTo>
                  <a:pt x="165742" y="750103"/>
                  <a:pt x="145634" y="894037"/>
                  <a:pt x="137167" y="948541"/>
                </a:cubicBezTo>
                <a:cubicBezTo>
                  <a:pt x="128700" y="1003045"/>
                  <a:pt x="124467" y="992991"/>
                  <a:pt x="121292" y="980291"/>
                </a:cubicBezTo>
                <a:cubicBezTo>
                  <a:pt x="118117" y="967591"/>
                  <a:pt x="104888" y="954891"/>
                  <a:pt x="118117" y="872341"/>
                </a:cubicBezTo>
                <a:cubicBezTo>
                  <a:pt x="131346" y="789791"/>
                  <a:pt x="217600" y="623633"/>
                  <a:pt x="200667" y="484991"/>
                </a:cubicBezTo>
                <a:cubicBezTo>
                  <a:pt x="183734" y="346349"/>
                  <a:pt x="11225" y="32024"/>
                  <a:pt x="642" y="2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385A552D-D431-087E-69DB-12B31F2FBC10}"/>
              </a:ext>
            </a:extLst>
          </p:cNvPr>
          <p:cNvSpPr/>
          <p:nvPr/>
        </p:nvSpPr>
        <p:spPr>
          <a:xfrm>
            <a:off x="6721113" y="6645212"/>
            <a:ext cx="156443" cy="1029264"/>
          </a:xfrm>
          <a:custGeom>
            <a:avLst/>
            <a:gdLst>
              <a:gd name="connsiteX0" fmla="*/ 362 w 156443"/>
              <a:gd name="connsiteY0" fmla="*/ 63 h 1029264"/>
              <a:gd name="connsiteX1" fmla="*/ 9887 w 156443"/>
              <a:gd name="connsiteY1" fmla="*/ 254063 h 1029264"/>
              <a:gd name="connsiteX2" fmla="*/ 44812 w 156443"/>
              <a:gd name="connsiteY2" fmla="*/ 301688 h 1029264"/>
              <a:gd name="connsiteX3" fmla="*/ 60687 w 156443"/>
              <a:gd name="connsiteY3" fmla="*/ 504888 h 1029264"/>
              <a:gd name="connsiteX4" fmla="*/ 73387 w 156443"/>
              <a:gd name="connsiteY4" fmla="*/ 489013 h 1029264"/>
              <a:gd name="connsiteX5" fmla="*/ 13062 w 156443"/>
              <a:gd name="connsiteY5" fmla="*/ 857313 h 1029264"/>
              <a:gd name="connsiteX6" fmla="*/ 155937 w 156443"/>
              <a:gd name="connsiteY6" fmla="*/ 1028763 h 1029264"/>
              <a:gd name="connsiteX7" fmla="*/ 60687 w 156443"/>
              <a:gd name="connsiteY7" fmla="*/ 901763 h 1029264"/>
              <a:gd name="connsiteX8" fmla="*/ 63862 w 156443"/>
              <a:gd name="connsiteY8" fmla="*/ 679513 h 1029264"/>
              <a:gd name="connsiteX9" fmla="*/ 67037 w 156443"/>
              <a:gd name="connsiteY9" fmla="*/ 358838 h 1029264"/>
              <a:gd name="connsiteX10" fmla="*/ 19412 w 156443"/>
              <a:gd name="connsiteY10" fmla="*/ 279463 h 1029264"/>
              <a:gd name="connsiteX11" fmla="*/ 362 w 156443"/>
              <a:gd name="connsiteY11" fmla="*/ 63 h 1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443" h="1029264">
                <a:moveTo>
                  <a:pt x="362" y="63"/>
                </a:moveTo>
                <a:cubicBezTo>
                  <a:pt x="-1225" y="-4170"/>
                  <a:pt x="2479" y="203792"/>
                  <a:pt x="9887" y="254063"/>
                </a:cubicBezTo>
                <a:cubicBezTo>
                  <a:pt x="17295" y="304334"/>
                  <a:pt x="36345" y="259884"/>
                  <a:pt x="44812" y="301688"/>
                </a:cubicBezTo>
                <a:cubicBezTo>
                  <a:pt x="53279" y="343492"/>
                  <a:pt x="55925" y="473667"/>
                  <a:pt x="60687" y="504888"/>
                </a:cubicBezTo>
                <a:cubicBezTo>
                  <a:pt x="65449" y="536109"/>
                  <a:pt x="81325" y="430276"/>
                  <a:pt x="73387" y="489013"/>
                </a:cubicBezTo>
                <a:cubicBezTo>
                  <a:pt x="65450" y="547751"/>
                  <a:pt x="-696" y="767355"/>
                  <a:pt x="13062" y="857313"/>
                </a:cubicBezTo>
                <a:cubicBezTo>
                  <a:pt x="26820" y="947271"/>
                  <a:pt x="148000" y="1021355"/>
                  <a:pt x="155937" y="1028763"/>
                </a:cubicBezTo>
                <a:cubicBezTo>
                  <a:pt x="163875" y="1036171"/>
                  <a:pt x="76033" y="959971"/>
                  <a:pt x="60687" y="901763"/>
                </a:cubicBezTo>
                <a:cubicBezTo>
                  <a:pt x="45341" y="843555"/>
                  <a:pt x="62804" y="770000"/>
                  <a:pt x="63862" y="679513"/>
                </a:cubicBezTo>
                <a:cubicBezTo>
                  <a:pt x="64920" y="589026"/>
                  <a:pt x="74445" y="425513"/>
                  <a:pt x="67037" y="358838"/>
                </a:cubicBezTo>
                <a:cubicBezTo>
                  <a:pt x="59629" y="292163"/>
                  <a:pt x="27350" y="332380"/>
                  <a:pt x="19412" y="279463"/>
                </a:cubicBezTo>
                <a:cubicBezTo>
                  <a:pt x="11474" y="226546"/>
                  <a:pt x="1949" y="4296"/>
                  <a:pt x="362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97E4F8A0-D8C8-1146-601C-BEA0C1004ED2}"/>
              </a:ext>
            </a:extLst>
          </p:cNvPr>
          <p:cNvSpPr/>
          <p:nvPr/>
        </p:nvSpPr>
        <p:spPr>
          <a:xfrm>
            <a:off x="6654181" y="7413412"/>
            <a:ext cx="771081" cy="579462"/>
          </a:xfrm>
          <a:custGeom>
            <a:avLst/>
            <a:gdLst>
              <a:gd name="connsiteX0" fmla="*/ 619 w 771081"/>
              <a:gd name="connsiteY0" fmla="*/ 213 h 579462"/>
              <a:gd name="connsiteX1" fmla="*/ 394319 w 771081"/>
              <a:gd name="connsiteY1" fmla="*/ 330413 h 579462"/>
              <a:gd name="connsiteX2" fmla="*/ 362569 w 771081"/>
              <a:gd name="connsiteY2" fmla="*/ 305013 h 579462"/>
              <a:gd name="connsiteX3" fmla="*/ 645144 w 771081"/>
              <a:gd name="connsiteY3" fmla="*/ 505038 h 579462"/>
              <a:gd name="connsiteX4" fmla="*/ 607044 w 771081"/>
              <a:gd name="connsiteY4" fmla="*/ 466938 h 579462"/>
              <a:gd name="connsiteX5" fmla="*/ 768969 w 771081"/>
              <a:gd name="connsiteY5" fmla="*/ 578063 h 579462"/>
              <a:gd name="connsiteX6" fmla="*/ 683244 w 771081"/>
              <a:gd name="connsiteY6" fmla="*/ 514563 h 579462"/>
              <a:gd name="connsiteX7" fmla="*/ 457819 w 771081"/>
              <a:gd name="connsiteY7" fmla="*/ 308188 h 579462"/>
              <a:gd name="connsiteX8" fmla="*/ 245094 w 771081"/>
              <a:gd name="connsiteY8" fmla="*/ 260563 h 579462"/>
              <a:gd name="connsiteX9" fmla="*/ 302244 w 771081"/>
              <a:gd name="connsiteY9" fmla="*/ 279613 h 579462"/>
              <a:gd name="connsiteX10" fmla="*/ 619 w 771081"/>
              <a:gd name="connsiteY10" fmla="*/ 213 h 5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1081" h="579462">
                <a:moveTo>
                  <a:pt x="619" y="213"/>
                </a:moveTo>
                <a:cubicBezTo>
                  <a:pt x="15965" y="8680"/>
                  <a:pt x="333994" y="279613"/>
                  <a:pt x="394319" y="330413"/>
                </a:cubicBezTo>
                <a:cubicBezTo>
                  <a:pt x="454644" y="381213"/>
                  <a:pt x="320765" y="275909"/>
                  <a:pt x="362569" y="305013"/>
                </a:cubicBezTo>
                <a:cubicBezTo>
                  <a:pt x="404373" y="334117"/>
                  <a:pt x="604398" y="478051"/>
                  <a:pt x="645144" y="505038"/>
                </a:cubicBezTo>
                <a:cubicBezTo>
                  <a:pt x="685890" y="532026"/>
                  <a:pt x="586407" y="454767"/>
                  <a:pt x="607044" y="466938"/>
                </a:cubicBezTo>
                <a:cubicBezTo>
                  <a:pt x="627681" y="479109"/>
                  <a:pt x="756269" y="570126"/>
                  <a:pt x="768969" y="578063"/>
                </a:cubicBezTo>
                <a:cubicBezTo>
                  <a:pt x="781669" y="586000"/>
                  <a:pt x="735102" y="559542"/>
                  <a:pt x="683244" y="514563"/>
                </a:cubicBezTo>
                <a:cubicBezTo>
                  <a:pt x="631386" y="469584"/>
                  <a:pt x="530844" y="350521"/>
                  <a:pt x="457819" y="308188"/>
                </a:cubicBezTo>
                <a:cubicBezTo>
                  <a:pt x="384794" y="265855"/>
                  <a:pt x="271023" y="265325"/>
                  <a:pt x="245094" y="260563"/>
                </a:cubicBezTo>
                <a:cubicBezTo>
                  <a:pt x="219165" y="255801"/>
                  <a:pt x="344577" y="321946"/>
                  <a:pt x="302244" y="279613"/>
                </a:cubicBezTo>
                <a:cubicBezTo>
                  <a:pt x="259911" y="237280"/>
                  <a:pt x="-14727" y="-8254"/>
                  <a:pt x="61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ADA575CC-02F5-0217-4F26-A87CF05E8C18}"/>
              </a:ext>
            </a:extLst>
          </p:cNvPr>
          <p:cNvSpPr/>
          <p:nvPr/>
        </p:nvSpPr>
        <p:spPr>
          <a:xfrm>
            <a:off x="6326479" y="7407946"/>
            <a:ext cx="308079" cy="512527"/>
          </a:xfrm>
          <a:custGeom>
            <a:avLst/>
            <a:gdLst>
              <a:gd name="connsiteX0" fmla="*/ 7646 w 308079"/>
              <a:gd name="connsiteY0" fmla="*/ 12029 h 512527"/>
              <a:gd name="connsiteX1" fmla="*/ 36221 w 308079"/>
              <a:gd name="connsiteY1" fmla="*/ 69179 h 512527"/>
              <a:gd name="connsiteX2" fmla="*/ 52096 w 308079"/>
              <a:gd name="connsiteY2" fmla="*/ 443829 h 512527"/>
              <a:gd name="connsiteX3" fmla="*/ 4471 w 308079"/>
              <a:gd name="connsiteY3" fmla="*/ 504154 h 512527"/>
              <a:gd name="connsiteX4" fmla="*/ 182271 w 308079"/>
              <a:gd name="connsiteY4" fmla="*/ 339054 h 512527"/>
              <a:gd name="connsiteX5" fmla="*/ 55271 w 308079"/>
              <a:gd name="connsiteY5" fmla="*/ 488279 h 512527"/>
              <a:gd name="connsiteX6" fmla="*/ 306096 w 308079"/>
              <a:gd name="connsiteY6" fmla="*/ 310479 h 512527"/>
              <a:gd name="connsiteX7" fmla="*/ 175921 w 308079"/>
              <a:gd name="connsiteY7" fmla="*/ 434304 h 512527"/>
              <a:gd name="connsiteX8" fmla="*/ 239421 w 308079"/>
              <a:gd name="connsiteY8" fmla="*/ 399379 h 512527"/>
              <a:gd name="connsiteX9" fmla="*/ 23521 w 308079"/>
              <a:gd name="connsiteY9" fmla="*/ 488279 h 512527"/>
              <a:gd name="connsiteX10" fmla="*/ 36221 w 308079"/>
              <a:gd name="connsiteY10" fmla="*/ 310479 h 512527"/>
              <a:gd name="connsiteX11" fmla="*/ 36221 w 308079"/>
              <a:gd name="connsiteY11" fmla="*/ 215229 h 512527"/>
              <a:gd name="connsiteX12" fmla="*/ 7646 w 308079"/>
              <a:gd name="connsiteY12" fmla="*/ 12029 h 51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079" h="512527">
                <a:moveTo>
                  <a:pt x="7646" y="12029"/>
                </a:moveTo>
                <a:cubicBezTo>
                  <a:pt x="7646" y="-12313"/>
                  <a:pt x="28813" y="-2788"/>
                  <a:pt x="36221" y="69179"/>
                </a:cubicBezTo>
                <a:cubicBezTo>
                  <a:pt x="43629" y="141146"/>
                  <a:pt x="57388" y="371333"/>
                  <a:pt x="52096" y="443829"/>
                </a:cubicBezTo>
                <a:cubicBezTo>
                  <a:pt x="46804" y="516325"/>
                  <a:pt x="-17225" y="521616"/>
                  <a:pt x="4471" y="504154"/>
                </a:cubicBezTo>
                <a:cubicBezTo>
                  <a:pt x="26167" y="486692"/>
                  <a:pt x="173804" y="341700"/>
                  <a:pt x="182271" y="339054"/>
                </a:cubicBezTo>
                <a:cubicBezTo>
                  <a:pt x="190738" y="336408"/>
                  <a:pt x="34634" y="493041"/>
                  <a:pt x="55271" y="488279"/>
                </a:cubicBezTo>
                <a:cubicBezTo>
                  <a:pt x="75908" y="483517"/>
                  <a:pt x="285988" y="319475"/>
                  <a:pt x="306096" y="310479"/>
                </a:cubicBezTo>
                <a:cubicBezTo>
                  <a:pt x="326204" y="301483"/>
                  <a:pt x="187033" y="419488"/>
                  <a:pt x="175921" y="434304"/>
                </a:cubicBezTo>
                <a:cubicBezTo>
                  <a:pt x="164809" y="449120"/>
                  <a:pt x="264821" y="390383"/>
                  <a:pt x="239421" y="399379"/>
                </a:cubicBezTo>
                <a:cubicBezTo>
                  <a:pt x="214021" y="408375"/>
                  <a:pt x="57388" y="503096"/>
                  <a:pt x="23521" y="488279"/>
                </a:cubicBezTo>
                <a:cubicBezTo>
                  <a:pt x="-10346" y="473462"/>
                  <a:pt x="34104" y="355987"/>
                  <a:pt x="36221" y="310479"/>
                </a:cubicBezTo>
                <a:cubicBezTo>
                  <a:pt x="38338" y="264971"/>
                  <a:pt x="38338" y="267087"/>
                  <a:pt x="36221" y="215229"/>
                </a:cubicBezTo>
                <a:cubicBezTo>
                  <a:pt x="34104" y="163371"/>
                  <a:pt x="7646" y="36371"/>
                  <a:pt x="7646" y="1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0A3ECCF4-17B3-4459-F002-EA06C72B0930}"/>
              </a:ext>
            </a:extLst>
          </p:cNvPr>
          <p:cNvSpPr/>
          <p:nvPr/>
        </p:nvSpPr>
        <p:spPr>
          <a:xfrm>
            <a:off x="6280923" y="7788274"/>
            <a:ext cx="399946" cy="238139"/>
          </a:xfrm>
          <a:custGeom>
            <a:avLst/>
            <a:gdLst>
              <a:gd name="connsiteX0" fmla="*/ 345302 w 399946"/>
              <a:gd name="connsiteY0" fmla="*/ 1 h 238139"/>
              <a:gd name="connsiteX1" fmla="*/ 75427 w 399946"/>
              <a:gd name="connsiteY1" fmla="*/ 155576 h 238139"/>
              <a:gd name="connsiteX2" fmla="*/ 157977 w 399946"/>
              <a:gd name="connsiteY2" fmla="*/ 193676 h 238139"/>
              <a:gd name="connsiteX3" fmla="*/ 72252 w 399946"/>
              <a:gd name="connsiteY3" fmla="*/ 215901 h 238139"/>
              <a:gd name="connsiteX4" fmla="*/ 399277 w 399946"/>
              <a:gd name="connsiteY4" fmla="*/ 212726 h 238139"/>
              <a:gd name="connsiteX5" fmla="*/ 154802 w 399946"/>
              <a:gd name="connsiteY5" fmla="*/ 219076 h 238139"/>
              <a:gd name="connsiteX6" fmla="*/ 62727 w 399946"/>
              <a:gd name="connsiteY6" fmla="*/ 238126 h 238139"/>
              <a:gd name="connsiteX7" fmla="*/ 186552 w 399946"/>
              <a:gd name="connsiteY7" fmla="*/ 215901 h 238139"/>
              <a:gd name="connsiteX8" fmla="*/ 2402 w 399946"/>
              <a:gd name="connsiteY8" fmla="*/ 158751 h 238139"/>
              <a:gd name="connsiteX9" fmla="*/ 345302 w 399946"/>
              <a:gd name="connsiteY9" fmla="*/ 1 h 23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946" h="238139">
                <a:moveTo>
                  <a:pt x="345302" y="1"/>
                </a:moveTo>
                <a:cubicBezTo>
                  <a:pt x="357473" y="-528"/>
                  <a:pt x="106648" y="123297"/>
                  <a:pt x="75427" y="155576"/>
                </a:cubicBezTo>
                <a:cubicBezTo>
                  <a:pt x="44206" y="187855"/>
                  <a:pt x="158506" y="183622"/>
                  <a:pt x="157977" y="193676"/>
                </a:cubicBezTo>
                <a:cubicBezTo>
                  <a:pt x="157448" y="203730"/>
                  <a:pt x="32035" y="212726"/>
                  <a:pt x="72252" y="215901"/>
                </a:cubicBezTo>
                <a:cubicBezTo>
                  <a:pt x="112469" y="219076"/>
                  <a:pt x="385519" y="212197"/>
                  <a:pt x="399277" y="212726"/>
                </a:cubicBezTo>
                <a:cubicBezTo>
                  <a:pt x="413035" y="213255"/>
                  <a:pt x="210894" y="214843"/>
                  <a:pt x="154802" y="219076"/>
                </a:cubicBezTo>
                <a:cubicBezTo>
                  <a:pt x="98710" y="223309"/>
                  <a:pt x="57435" y="238655"/>
                  <a:pt x="62727" y="238126"/>
                </a:cubicBezTo>
                <a:cubicBezTo>
                  <a:pt x="68019" y="237597"/>
                  <a:pt x="196606" y="229130"/>
                  <a:pt x="186552" y="215901"/>
                </a:cubicBezTo>
                <a:cubicBezTo>
                  <a:pt x="176498" y="202672"/>
                  <a:pt x="-24056" y="189443"/>
                  <a:pt x="2402" y="158751"/>
                </a:cubicBezTo>
                <a:cubicBezTo>
                  <a:pt x="28860" y="128059"/>
                  <a:pt x="333131" y="530"/>
                  <a:pt x="34530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9392A4E2-77D2-3BD5-DBEC-0FD4E7AF66C0}"/>
              </a:ext>
            </a:extLst>
          </p:cNvPr>
          <p:cNvSpPr/>
          <p:nvPr/>
        </p:nvSpPr>
        <p:spPr>
          <a:xfrm>
            <a:off x="6321622" y="7756313"/>
            <a:ext cx="381458" cy="301993"/>
          </a:xfrm>
          <a:custGeom>
            <a:avLst/>
            <a:gdLst>
              <a:gd name="connsiteX0" fmla="*/ 380803 w 381458"/>
              <a:gd name="connsiteY0" fmla="*/ 212 h 301993"/>
              <a:gd name="connsiteX1" fmla="*/ 164903 w 381458"/>
              <a:gd name="connsiteY1" fmla="*/ 136737 h 301993"/>
              <a:gd name="connsiteX2" fmla="*/ 218878 w 381458"/>
              <a:gd name="connsiteY2" fmla="*/ 136737 h 301993"/>
              <a:gd name="connsiteX3" fmla="*/ 101403 w 381458"/>
              <a:gd name="connsiteY3" fmla="*/ 270087 h 301993"/>
              <a:gd name="connsiteX4" fmla="*/ 2978 w 381458"/>
              <a:gd name="connsiteY4" fmla="*/ 292312 h 301993"/>
              <a:gd name="connsiteX5" fmla="*/ 218878 w 381458"/>
              <a:gd name="connsiteY5" fmla="*/ 139912 h 301993"/>
              <a:gd name="connsiteX6" fmla="*/ 310953 w 381458"/>
              <a:gd name="connsiteY6" fmla="*/ 101812 h 301993"/>
              <a:gd name="connsiteX7" fmla="*/ 234753 w 381458"/>
              <a:gd name="connsiteY7" fmla="*/ 104987 h 301993"/>
              <a:gd name="connsiteX8" fmla="*/ 380803 w 381458"/>
              <a:gd name="connsiteY8" fmla="*/ 212 h 3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458" h="301993">
                <a:moveTo>
                  <a:pt x="380803" y="212"/>
                </a:moveTo>
                <a:cubicBezTo>
                  <a:pt x="369161" y="5504"/>
                  <a:pt x="191890" y="113983"/>
                  <a:pt x="164903" y="136737"/>
                </a:cubicBezTo>
                <a:cubicBezTo>
                  <a:pt x="137915" y="159491"/>
                  <a:pt x="229461" y="114512"/>
                  <a:pt x="218878" y="136737"/>
                </a:cubicBezTo>
                <a:cubicBezTo>
                  <a:pt x="208295" y="158962"/>
                  <a:pt x="137386" y="244158"/>
                  <a:pt x="101403" y="270087"/>
                </a:cubicBezTo>
                <a:cubicBezTo>
                  <a:pt x="65420" y="296016"/>
                  <a:pt x="-16601" y="314008"/>
                  <a:pt x="2978" y="292312"/>
                </a:cubicBezTo>
                <a:cubicBezTo>
                  <a:pt x="22557" y="270616"/>
                  <a:pt x="167549" y="171662"/>
                  <a:pt x="218878" y="139912"/>
                </a:cubicBezTo>
                <a:cubicBezTo>
                  <a:pt x="270207" y="108162"/>
                  <a:pt x="308307" y="107633"/>
                  <a:pt x="310953" y="101812"/>
                </a:cubicBezTo>
                <a:cubicBezTo>
                  <a:pt x="313599" y="95991"/>
                  <a:pt x="224170" y="119804"/>
                  <a:pt x="234753" y="104987"/>
                </a:cubicBezTo>
                <a:cubicBezTo>
                  <a:pt x="245336" y="90170"/>
                  <a:pt x="392445" y="-5080"/>
                  <a:pt x="380803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C1862BC7-AB7B-473E-30C7-47FB2A01C7C6}"/>
              </a:ext>
            </a:extLst>
          </p:cNvPr>
          <p:cNvSpPr/>
          <p:nvPr/>
        </p:nvSpPr>
        <p:spPr>
          <a:xfrm>
            <a:off x="6400764" y="7972419"/>
            <a:ext cx="257386" cy="421064"/>
          </a:xfrm>
          <a:custGeom>
            <a:avLst/>
            <a:gdLst>
              <a:gd name="connsiteX0" fmla="*/ 36 w 257386"/>
              <a:gd name="connsiteY0" fmla="*/ 6 h 421064"/>
              <a:gd name="connsiteX1" fmla="*/ 165136 w 257386"/>
              <a:gd name="connsiteY1" fmla="*/ 57156 h 421064"/>
              <a:gd name="connsiteX2" fmla="*/ 161961 w 257386"/>
              <a:gd name="connsiteY2" fmla="*/ 158756 h 421064"/>
              <a:gd name="connsiteX3" fmla="*/ 184186 w 257386"/>
              <a:gd name="connsiteY3" fmla="*/ 130181 h 421064"/>
              <a:gd name="connsiteX4" fmla="*/ 161961 w 257386"/>
              <a:gd name="connsiteY4" fmla="*/ 273056 h 421064"/>
              <a:gd name="connsiteX5" fmla="*/ 196886 w 257386"/>
              <a:gd name="connsiteY5" fmla="*/ 371481 h 421064"/>
              <a:gd name="connsiteX6" fmla="*/ 177836 w 257386"/>
              <a:gd name="connsiteY6" fmla="*/ 361956 h 421064"/>
              <a:gd name="connsiteX7" fmla="*/ 257211 w 257386"/>
              <a:gd name="connsiteY7" fmla="*/ 419106 h 421064"/>
              <a:gd name="connsiteX8" fmla="*/ 152436 w 257386"/>
              <a:gd name="connsiteY8" fmla="*/ 279406 h 421064"/>
              <a:gd name="connsiteX9" fmla="*/ 181011 w 257386"/>
              <a:gd name="connsiteY9" fmla="*/ 60331 h 421064"/>
              <a:gd name="connsiteX10" fmla="*/ 36 w 257386"/>
              <a:gd name="connsiteY10" fmla="*/ 6 h 4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386" h="421064">
                <a:moveTo>
                  <a:pt x="36" y="6"/>
                </a:moveTo>
                <a:cubicBezTo>
                  <a:pt x="-2610" y="-523"/>
                  <a:pt x="138148" y="30698"/>
                  <a:pt x="165136" y="57156"/>
                </a:cubicBezTo>
                <a:cubicBezTo>
                  <a:pt x="192124" y="83614"/>
                  <a:pt x="158786" y="146585"/>
                  <a:pt x="161961" y="158756"/>
                </a:cubicBezTo>
                <a:cubicBezTo>
                  <a:pt x="165136" y="170927"/>
                  <a:pt x="184186" y="111131"/>
                  <a:pt x="184186" y="130181"/>
                </a:cubicBezTo>
                <a:cubicBezTo>
                  <a:pt x="184186" y="149231"/>
                  <a:pt x="159844" y="232839"/>
                  <a:pt x="161961" y="273056"/>
                </a:cubicBezTo>
                <a:cubicBezTo>
                  <a:pt x="164078" y="313273"/>
                  <a:pt x="194240" y="356664"/>
                  <a:pt x="196886" y="371481"/>
                </a:cubicBezTo>
                <a:cubicBezTo>
                  <a:pt x="199532" y="386298"/>
                  <a:pt x="167782" y="354019"/>
                  <a:pt x="177836" y="361956"/>
                </a:cubicBezTo>
                <a:cubicBezTo>
                  <a:pt x="187890" y="369893"/>
                  <a:pt x="261444" y="432864"/>
                  <a:pt x="257211" y="419106"/>
                </a:cubicBezTo>
                <a:cubicBezTo>
                  <a:pt x="252978" y="405348"/>
                  <a:pt x="165136" y="339202"/>
                  <a:pt x="152436" y="279406"/>
                </a:cubicBezTo>
                <a:cubicBezTo>
                  <a:pt x="139736" y="219610"/>
                  <a:pt x="212761" y="106898"/>
                  <a:pt x="181011" y="60331"/>
                </a:cubicBezTo>
                <a:cubicBezTo>
                  <a:pt x="149261" y="13764"/>
                  <a:pt x="2682" y="535"/>
                  <a:pt x="3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A5DF59CB-0BA6-04F2-8C16-75B22017469E}"/>
              </a:ext>
            </a:extLst>
          </p:cNvPr>
          <p:cNvSpPr/>
          <p:nvPr/>
        </p:nvSpPr>
        <p:spPr>
          <a:xfrm>
            <a:off x="6430993" y="7940230"/>
            <a:ext cx="312099" cy="451295"/>
          </a:xfrm>
          <a:custGeom>
            <a:avLst/>
            <a:gdLst>
              <a:gd name="connsiteX0" fmla="*/ 179357 w 312099"/>
              <a:gd name="connsiteY0" fmla="*/ 445 h 451295"/>
              <a:gd name="connsiteX1" fmla="*/ 96807 w 312099"/>
              <a:gd name="connsiteY1" fmla="*/ 219520 h 451295"/>
              <a:gd name="connsiteX2" fmla="*/ 109507 w 312099"/>
              <a:gd name="connsiteY2" fmla="*/ 292545 h 451295"/>
              <a:gd name="connsiteX3" fmla="*/ 52357 w 312099"/>
              <a:gd name="connsiteY3" fmla="*/ 336995 h 451295"/>
              <a:gd name="connsiteX4" fmla="*/ 119032 w 312099"/>
              <a:gd name="connsiteY4" fmla="*/ 375095 h 451295"/>
              <a:gd name="connsiteX5" fmla="*/ 4732 w 312099"/>
              <a:gd name="connsiteY5" fmla="*/ 378270 h 451295"/>
              <a:gd name="connsiteX6" fmla="*/ 309532 w 312099"/>
              <a:gd name="connsiteY6" fmla="*/ 451295 h 451295"/>
              <a:gd name="connsiteX7" fmla="*/ 147607 w 312099"/>
              <a:gd name="connsiteY7" fmla="*/ 378270 h 451295"/>
              <a:gd name="connsiteX8" fmla="*/ 87282 w 312099"/>
              <a:gd name="connsiteY8" fmla="*/ 194120 h 451295"/>
              <a:gd name="connsiteX9" fmla="*/ 90457 w 312099"/>
              <a:gd name="connsiteY9" fmla="*/ 222695 h 451295"/>
              <a:gd name="connsiteX10" fmla="*/ 80932 w 312099"/>
              <a:gd name="connsiteY10" fmla="*/ 283020 h 451295"/>
              <a:gd name="connsiteX11" fmla="*/ 179357 w 312099"/>
              <a:gd name="connsiteY11" fmla="*/ 445 h 4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099" h="451295">
                <a:moveTo>
                  <a:pt x="179357" y="445"/>
                </a:moveTo>
                <a:cubicBezTo>
                  <a:pt x="182003" y="-10138"/>
                  <a:pt x="108449" y="170837"/>
                  <a:pt x="96807" y="219520"/>
                </a:cubicBezTo>
                <a:cubicBezTo>
                  <a:pt x="85165" y="268203"/>
                  <a:pt x="116915" y="272966"/>
                  <a:pt x="109507" y="292545"/>
                </a:cubicBezTo>
                <a:cubicBezTo>
                  <a:pt x="102099" y="312124"/>
                  <a:pt x="50770" y="323237"/>
                  <a:pt x="52357" y="336995"/>
                </a:cubicBezTo>
                <a:cubicBezTo>
                  <a:pt x="53944" y="350753"/>
                  <a:pt x="126970" y="368216"/>
                  <a:pt x="119032" y="375095"/>
                </a:cubicBezTo>
                <a:cubicBezTo>
                  <a:pt x="111094" y="381974"/>
                  <a:pt x="-27018" y="365570"/>
                  <a:pt x="4732" y="378270"/>
                </a:cubicBezTo>
                <a:cubicBezTo>
                  <a:pt x="36482" y="390970"/>
                  <a:pt x="285720" y="451295"/>
                  <a:pt x="309532" y="451295"/>
                </a:cubicBezTo>
                <a:cubicBezTo>
                  <a:pt x="333344" y="451295"/>
                  <a:pt x="184649" y="421133"/>
                  <a:pt x="147607" y="378270"/>
                </a:cubicBezTo>
                <a:cubicBezTo>
                  <a:pt x="110565" y="335408"/>
                  <a:pt x="96807" y="220049"/>
                  <a:pt x="87282" y="194120"/>
                </a:cubicBezTo>
                <a:cubicBezTo>
                  <a:pt x="77757" y="168191"/>
                  <a:pt x="91515" y="207878"/>
                  <a:pt x="90457" y="222695"/>
                </a:cubicBezTo>
                <a:cubicBezTo>
                  <a:pt x="89399" y="237512"/>
                  <a:pt x="64528" y="319003"/>
                  <a:pt x="80932" y="283020"/>
                </a:cubicBezTo>
                <a:cubicBezTo>
                  <a:pt x="97336" y="247037"/>
                  <a:pt x="176711" y="11028"/>
                  <a:pt x="179357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9280CE4C-79C7-6919-5B7D-B70F9B7979FE}"/>
              </a:ext>
            </a:extLst>
          </p:cNvPr>
          <p:cNvSpPr/>
          <p:nvPr/>
        </p:nvSpPr>
        <p:spPr>
          <a:xfrm>
            <a:off x="6637673" y="7962154"/>
            <a:ext cx="806538" cy="417232"/>
          </a:xfrm>
          <a:custGeom>
            <a:avLst/>
            <a:gdLst>
              <a:gd name="connsiteX0" fmla="*/ 13952 w 806538"/>
              <a:gd name="connsiteY0" fmla="*/ 416671 h 417232"/>
              <a:gd name="connsiteX1" fmla="*/ 112377 w 806538"/>
              <a:gd name="connsiteY1" fmla="*/ 127746 h 417232"/>
              <a:gd name="connsiteX2" fmla="*/ 61577 w 806538"/>
              <a:gd name="connsiteY2" fmla="*/ 184896 h 417232"/>
              <a:gd name="connsiteX3" fmla="*/ 280652 w 806538"/>
              <a:gd name="connsiteY3" fmla="*/ 64246 h 417232"/>
              <a:gd name="connsiteX4" fmla="*/ 147302 w 806538"/>
              <a:gd name="connsiteY4" fmla="*/ 83296 h 417232"/>
              <a:gd name="connsiteX5" fmla="*/ 321927 w 806538"/>
              <a:gd name="connsiteY5" fmla="*/ 67421 h 417232"/>
              <a:gd name="connsiteX6" fmla="*/ 493377 w 806538"/>
              <a:gd name="connsiteY6" fmla="*/ 115046 h 417232"/>
              <a:gd name="connsiteX7" fmla="*/ 467977 w 806538"/>
              <a:gd name="connsiteY7" fmla="*/ 61071 h 417232"/>
              <a:gd name="connsiteX8" fmla="*/ 588627 w 806538"/>
              <a:gd name="connsiteY8" fmla="*/ 99171 h 417232"/>
              <a:gd name="connsiteX9" fmla="*/ 560052 w 806538"/>
              <a:gd name="connsiteY9" fmla="*/ 105521 h 417232"/>
              <a:gd name="connsiteX10" fmla="*/ 801352 w 806538"/>
              <a:gd name="connsiteY10" fmla="*/ 349996 h 417232"/>
              <a:gd name="connsiteX11" fmla="*/ 718802 w 806538"/>
              <a:gd name="connsiteY11" fmla="*/ 222996 h 417232"/>
              <a:gd name="connsiteX12" fmla="*/ 639427 w 806538"/>
              <a:gd name="connsiteY12" fmla="*/ 10271 h 417232"/>
              <a:gd name="connsiteX13" fmla="*/ 363202 w 806538"/>
              <a:gd name="connsiteY13" fmla="*/ 35671 h 417232"/>
              <a:gd name="connsiteX14" fmla="*/ 379077 w 806538"/>
              <a:gd name="connsiteY14" fmla="*/ 54721 h 417232"/>
              <a:gd name="connsiteX15" fmla="*/ 198102 w 806538"/>
              <a:gd name="connsiteY15" fmla="*/ 64246 h 417232"/>
              <a:gd name="connsiteX16" fmla="*/ 204452 w 806538"/>
              <a:gd name="connsiteY16" fmla="*/ 95996 h 417232"/>
              <a:gd name="connsiteX17" fmla="*/ 36177 w 806538"/>
              <a:gd name="connsiteY17" fmla="*/ 181721 h 417232"/>
              <a:gd name="connsiteX18" fmla="*/ 4427 w 806538"/>
              <a:gd name="connsiteY18" fmla="*/ 289671 h 417232"/>
              <a:gd name="connsiteX19" fmla="*/ 102852 w 806538"/>
              <a:gd name="connsiteY19" fmla="*/ 203946 h 417232"/>
              <a:gd name="connsiteX20" fmla="*/ 13952 w 806538"/>
              <a:gd name="connsiteY20" fmla="*/ 416671 h 41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6538" h="417232">
                <a:moveTo>
                  <a:pt x="13952" y="416671"/>
                </a:moveTo>
                <a:cubicBezTo>
                  <a:pt x="15539" y="403971"/>
                  <a:pt x="104440" y="166375"/>
                  <a:pt x="112377" y="127746"/>
                </a:cubicBezTo>
                <a:cubicBezTo>
                  <a:pt x="120315" y="89117"/>
                  <a:pt x="33531" y="195479"/>
                  <a:pt x="61577" y="184896"/>
                </a:cubicBezTo>
                <a:cubicBezTo>
                  <a:pt x="89623" y="174313"/>
                  <a:pt x="266365" y="81179"/>
                  <a:pt x="280652" y="64246"/>
                </a:cubicBezTo>
                <a:cubicBezTo>
                  <a:pt x="294939" y="47313"/>
                  <a:pt x="140423" y="82767"/>
                  <a:pt x="147302" y="83296"/>
                </a:cubicBezTo>
                <a:cubicBezTo>
                  <a:pt x="154181" y="83825"/>
                  <a:pt x="264248" y="62129"/>
                  <a:pt x="321927" y="67421"/>
                </a:cubicBezTo>
                <a:cubicBezTo>
                  <a:pt x="379606" y="72713"/>
                  <a:pt x="469035" y="116104"/>
                  <a:pt x="493377" y="115046"/>
                </a:cubicBezTo>
                <a:cubicBezTo>
                  <a:pt x="517719" y="113988"/>
                  <a:pt x="452102" y="63717"/>
                  <a:pt x="467977" y="61071"/>
                </a:cubicBezTo>
                <a:cubicBezTo>
                  <a:pt x="483852" y="58425"/>
                  <a:pt x="573281" y="91763"/>
                  <a:pt x="588627" y="99171"/>
                </a:cubicBezTo>
                <a:cubicBezTo>
                  <a:pt x="603973" y="106579"/>
                  <a:pt x="524598" y="63717"/>
                  <a:pt x="560052" y="105521"/>
                </a:cubicBezTo>
                <a:cubicBezTo>
                  <a:pt x="595506" y="147325"/>
                  <a:pt x="774894" y="330417"/>
                  <a:pt x="801352" y="349996"/>
                </a:cubicBezTo>
                <a:cubicBezTo>
                  <a:pt x="827810" y="369575"/>
                  <a:pt x="745789" y="279617"/>
                  <a:pt x="718802" y="222996"/>
                </a:cubicBezTo>
                <a:cubicBezTo>
                  <a:pt x="691815" y="166375"/>
                  <a:pt x="698694" y="41492"/>
                  <a:pt x="639427" y="10271"/>
                </a:cubicBezTo>
                <a:cubicBezTo>
                  <a:pt x="580160" y="-20950"/>
                  <a:pt x="406594" y="28263"/>
                  <a:pt x="363202" y="35671"/>
                </a:cubicBezTo>
                <a:cubicBezTo>
                  <a:pt x="319810" y="43079"/>
                  <a:pt x="406594" y="49959"/>
                  <a:pt x="379077" y="54721"/>
                </a:cubicBezTo>
                <a:cubicBezTo>
                  <a:pt x="351560" y="59483"/>
                  <a:pt x="227206" y="57367"/>
                  <a:pt x="198102" y="64246"/>
                </a:cubicBezTo>
                <a:cubicBezTo>
                  <a:pt x="168998" y="71125"/>
                  <a:pt x="231439" y="76417"/>
                  <a:pt x="204452" y="95996"/>
                </a:cubicBezTo>
                <a:cubicBezTo>
                  <a:pt x="177465" y="115575"/>
                  <a:pt x="69514" y="149442"/>
                  <a:pt x="36177" y="181721"/>
                </a:cubicBezTo>
                <a:cubicBezTo>
                  <a:pt x="2840" y="214000"/>
                  <a:pt x="-6685" y="285967"/>
                  <a:pt x="4427" y="289671"/>
                </a:cubicBezTo>
                <a:cubicBezTo>
                  <a:pt x="15539" y="293375"/>
                  <a:pt x="99148" y="185425"/>
                  <a:pt x="102852" y="203946"/>
                </a:cubicBezTo>
                <a:cubicBezTo>
                  <a:pt x="106556" y="222467"/>
                  <a:pt x="12365" y="429371"/>
                  <a:pt x="13952" y="416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BC0A8EAD-FD2C-B89D-BCB0-5DA785F72690}"/>
              </a:ext>
            </a:extLst>
          </p:cNvPr>
          <p:cNvSpPr/>
          <p:nvPr/>
        </p:nvSpPr>
        <p:spPr>
          <a:xfrm>
            <a:off x="6595442" y="7941691"/>
            <a:ext cx="212307" cy="472067"/>
          </a:xfrm>
          <a:custGeom>
            <a:avLst/>
            <a:gdLst>
              <a:gd name="connsiteX0" fmla="*/ 208583 w 212307"/>
              <a:gd name="connsiteY0" fmla="*/ 14859 h 472067"/>
              <a:gd name="connsiteX1" fmla="*/ 30783 w 212307"/>
              <a:gd name="connsiteY1" fmla="*/ 259334 h 472067"/>
              <a:gd name="connsiteX2" fmla="*/ 40308 w 212307"/>
              <a:gd name="connsiteY2" fmla="*/ 392684 h 472067"/>
              <a:gd name="connsiteX3" fmla="*/ 46658 w 212307"/>
              <a:gd name="connsiteY3" fmla="*/ 316484 h 472067"/>
              <a:gd name="connsiteX4" fmla="*/ 27608 w 212307"/>
              <a:gd name="connsiteY4" fmla="*/ 472059 h 472067"/>
              <a:gd name="connsiteX5" fmla="*/ 8558 w 212307"/>
              <a:gd name="connsiteY5" fmla="*/ 322834 h 472067"/>
              <a:gd name="connsiteX6" fmla="*/ 53008 w 212307"/>
              <a:gd name="connsiteY6" fmla="*/ 154559 h 472067"/>
              <a:gd name="connsiteX7" fmla="*/ 2208 w 212307"/>
              <a:gd name="connsiteY7" fmla="*/ 259334 h 472067"/>
              <a:gd name="connsiteX8" fmla="*/ 141908 w 212307"/>
              <a:gd name="connsiteY8" fmla="*/ 49784 h 472067"/>
              <a:gd name="connsiteX9" fmla="*/ 208583 w 212307"/>
              <a:gd name="connsiteY9" fmla="*/ 14859 h 4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07" h="472067">
                <a:moveTo>
                  <a:pt x="208583" y="14859"/>
                </a:moveTo>
                <a:cubicBezTo>
                  <a:pt x="190062" y="49784"/>
                  <a:pt x="58829" y="196363"/>
                  <a:pt x="30783" y="259334"/>
                </a:cubicBezTo>
                <a:cubicBezTo>
                  <a:pt x="2737" y="322305"/>
                  <a:pt x="37662" y="383159"/>
                  <a:pt x="40308" y="392684"/>
                </a:cubicBezTo>
                <a:cubicBezTo>
                  <a:pt x="42954" y="402209"/>
                  <a:pt x="48775" y="303255"/>
                  <a:pt x="46658" y="316484"/>
                </a:cubicBezTo>
                <a:cubicBezTo>
                  <a:pt x="44541" y="329713"/>
                  <a:pt x="33958" y="471001"/>
                  <a:pt x="27608" y="472059"/>
                </a:cubicBezTo>
                <a:cubicBezTo>
                  <a:pt x="21258" y="473117"/>
                  <a:pt x="4325" y="375751"/>
                  <a:pt x="8558" y="322834"/>
                </a:cubicBezTo>
                <a:cubicBezTo>
                  <a:pt x="12791" y="269917"/>
                  <a:pt x="54066" y="165142"/>
                  <a:pt x="53008" y="154559"/>
                </a:cubicBezTo>
                <a:cubicBezTo>
                  <a:pt x="51950" y="143976"/>
                  <a:pt x="-12609" y="276796"/>
                  <a:pt x="2208" y="259334"/>
                </a:cubicBezTo>
                <a:cubicBezTo>
                  <a:pt x="17025" y="241872"/>
                  <a:pt x="111745" y="86826"/>
                  <a:pt x="141908" y="49784"/>
                </a:cubicBezTo>
                <a:cubicBezTo>
                  <a:pt x="172071" y="12742"/>
                  <a:pt x="227104" y="-20066"/>
                  <a:pt x="208583" y="14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08E7C973-4C96-D46B-7A97-E64FA109ECE5}"/>
              </a:ext>
            </a:extLst>
          </p:cNvPr>
          <p:cNvSpPr/>
          <p:nvPr/>
        </p:nvSpPr>
        <p:spPr>
          <a:xfrm>
            <a:off x="6791097" y="7943178"/>
            <a:ext cx="640041" cy="344725"/>
          </a:xfrm>
          <a:custGeom>
            <a:avLst/>
            <a:gdLst>
              <a:gd name="connsiteX0" fmla="*/ 228 w 640041"/>
              <a:gd name="connsiteY0" fmla="*/ 70522 h 344725"/>
              <a:gd name="connsiteX1" fmla="*/ 457428 w 640041"/>
              <a:gd name="connsiteY1" fmla="*/ 13372 h 344725"/>
              <a:gd name="connsiteX2" fmla="*/ 362178 w 640041"/>
              <a:gd name="connsiteY2" fmla="*/ 10197 h 344725"/>
              <a:gd name="connsiteX3" fmla="*/ 527278 w 640041"/>
              <a:gd name="connsiteY3" fmla="*/ 13372 h 344725"/>
              <a:gd name="connsiteX4" fmla="*/ 590778 w 640041"/>
              <a:gd name="connsiteY4" fmla="*/ 89572 h 344725"/>
              <a:gd name="connsiteX5" fmla="*/ 568553 w 640041"/>
              <a:gd name="connsiteY5" fmla="*/ 67347 h 344725"/>
              <a:gd name="connsiteX6" fmla="*/ 622528 w 640041"/>
              <a:gd name="connsiteY6" fmla="*/ 187997 h 344725"/>
              <a:gd name="connsiteX7" fmla="*/ 638403 w 640041"/>
              <a:gd name="connsiteY7" fmla="*/ 343572 h 344725"/>
              <a:gd name="connsiteX8" fmla="*/ 635228 w 640041"/>
              <a:gd name="connsiteY8" fmla="*/ 248322 h 344725"/>
              <a:gd name="connsiteX9" fmla="*/ 600303 w 640041"/>
              <a:gd name="connsiteY9" fmla="*/ 57822 h 344725"/>
              <a:gd name="connsiteX10" fmla="*/ 501878 w 640041"/>
              <a:gd name="connsiteY10" fmla="*/ 3847 h 344725"/>
              <a:gd name="connsiteX11" fmla="*/ 251053 w 640041"/>
              <a:gd name="connsiteY11" fmla="*/ 29247 h 344725"/>
              <a:gd name="connsiteX12" fmla="*/ 393928 w 640041"/>
              <a:gd name="connsiteY12" fmla="*/ 672 h 344725"/>
              <a:gd name="connsiteX13" fmla="*/ 228 w 640041"/>
              <a:gd name="connsiteY13" fmla="*/ 70522 h 3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041" h="344725">
                <a:moveTo>
                  <a:pt x="228" y="70522"/>
                </a:moveTo>
                <a:cubicBezTo>
                  <a:pt x="10811" y="72639"/>
                  <a:pt x="397103" y="23426"/>
                  <a:pt x="457428" y="13372"/>
                </a:cubicBezTo>
                <a:cubicBezTo>
                  <a:pt x="517753" y="3318"/>
                  <a:pt x="350536" y="10197"/>
                  <a:pt x="362178" y="10197"/>
                </a:cubicBezTo>
                <a:cubicBezTo>
                  <a:pt x="373820" y="10197"/>
                  <a:pt x="489178" y="143"/>
                  <a:pt x="527278" y="13372"/>
                </a:cubicBezTo>
                <a:cubicBezTo>
                  <a:pt x="565378" y="26601"/>
                  <a:pt x="583899" y="80576"/>
                  <a:pt x="590778" y="89572"/>
                </a:cubicBezTo>
                <a:cubicBezTo>
                  <a:pt x="597657" y="98568"/>
                  <a:pt x="563261" y="50943"/>
                  <a:pt x="568553" y="67347"/>
                </a:cubicBezTo>
                <a:cubicBezTo>
                  <a:pt x="573845" y="83751"/>
                  <a:pt x="610886" y="141960"/>
                  <a:pt x="622528" y="187997"/>
                </a:cubicBezTo>
                <a:cubicBezTo>
                  <a:pt x="634170" y="234034"/>
                  <a:pt x="636286" y="333518"/>
                  <a:pt x="638403" y="343572"/>
                </a:cubicBezTo>
                <a:cubicBezTo>
                  <a:pt x="640520" y="353626"/>
                  <a:pt x="641578" y="295947"/>
                  <a:pt x="635228" y="248322"/>
                </a:cubicBezTo>
                <a:cubicBezTo>
                  <a:pt x="628878" y="200697"/>
                  <a:pt x="622528" y="98568"/>
                  <a:pt x="600303" y="57822"/>
                </a:cubicBezTo>
                <a:cubicBezTo>
                  <a:pt x="578078" y="17076"/>
                  <a:pt x="560086" y="8609"/>
                  <a:pt x="501878" y="3847"/>
                </a:cubicBezTo>
                <a:cubicBezTo>
                  <a:pt x="443670" y="-915"/>
                  <a:pt x="269045" y="29776"/>
                  <a:pt x="251053" y="29247"/>
                </a:cubicBezTo>
                <a:cubicBezTo>
                  <a:pt x="233061" y="28718"/>
                  <a:pt x="438378" y="-5149"/>
                  <a:pt x="393928" y="672"/>
                </a:cubicBezTo>
                <a:cubicBezTo>
                  <a:pt x="349478" y="6493"/>
                  <a:pt x="-10355" y="68405"/>
                  <a:pt x="228" y="70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CDE2D2EE-76C6-17E5-9013-3D1A04E02DA8}"/>
              </a:ext>
            </a:extLst>
          </p:cNvPr>
          <p:cNvSpPr/>
          <p:nvPr/>
        </p:nvSpPr>
        <p:spPr>
          <a:xfrm>
            <a:off x="7280274" y="7816786"/>
            <a:ext cx="174700" cy="543929"/>
          </a:xfrm>
          <a:custGeom>
            <a:avLst/>
            <a:gdLst>
              <a:gd name="connsiteX0" fmla="*/ 1 w 174700"/>
              <a:gd name="connsiteY0" fmla="*/ 64 h 543929"/>
              <a:gd name="connsiteX1" fmla="*/ 158751 w 174700"/>
              <a:gd name="connsiteY1" fmla="*/ 238189 h 543929"/>
              <a:gd name="connsiteX2" fmla="*/ 146051 w 174700"/>
              <a:gd name="connsiteY2" fmla="*/ 212789 h 543929"/>
              <a:gd name="connsiteX3" fmla="*/ 155576 w 174700"/>
              <a:gd name="connsiteY3" fmla="*/ 342964 h 543929"/>
              <a:gd name="connsiteX4" fmla="*/ 174626 w 174700"/>
              <a:gd name="connsiteY4" fmla="*/ 542989 h 543929"/>
              <a:gd name="connsiteX5" fmla="*/ 161926 w 174700"/>
              <a:gd name="connsiteY5" fmla="*/ 409639 h 543929"/>
              <a:gd name="connsiteX6" fmla="*/ 155576 w 174700"/>
              <a:gd name="connsiteY6" fmla="*/ 215964 h 543929"/>
              <a:gd name="connsiteX7" fmla="*/ 1 w 174700"/>
              <a:gd name="connsiteY7" fmla="*/ 64 h 54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700" h="543929">
                <a:moveTo>
                  <a:pt x="1" y="64"/>
                </a:moveTo>
                <a:cubicBezTo>
                  <a:pt x="530" y="3768"/>
                  <a:pt x="134409" y="202735"/>
                  <a:pt x="158751" y="238189"/>
                </a:cubicBezTo>
                <a:cubicBezTo>
                  <a:pt x="183093" y="273643"/>
                  <a:pt x="146580" y="195327"/>
                  <a:pt x="146051" y="212789"/>
                </a:cubicBezTo>
                <a:cubicBezTo>
                  <a:pt x="145522" y="230251"/>
                  <a:pt x="150813" y="287931"/>
                  <a:pt x="155576" y="342964"/>
                </a:cubicBezTo>
                <a:cubicBezTo>
                  <a:pt x="160339" y="397997"/>
                  <a:pt x="174626" y="542989"/>
                  <a:pt x="174626" y="542989"/>
                </a:cubicBezTo>
                <a:cubicBezTo>
                  <a:pt x="175684" y="554101"/>
                  <a:pt x="165101" y="464143"/>
                  <a:pt x="161926" y="409639"/>
                </a:cubicBezTo>
                <a:cubicBezTo>
                  <a:pt x="158751" y="355135"/>
                  <a:pt x="182034" y="278406"/>
                  <a:pt x="155576" y="215964"/>
                </a:cubicBezTo>
                <a:cubicBezTo>
                  <a:pt x="129118" y="153522"/>
                  <a:pt x="-528" y="-3640"/>
                  <a:pt x="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38E64092-7B91-61CF-FBF7-4D9EF02A71A5}"/>
              </a:ext>
            </a:extLst>
          </p:cNvPr>
          <p:cNvSpPr/>
          <p:nvPr/>
        </p:nvSpPr>
        <p:spPr>
          <a:xfrm>
            <a:off x="1615995" y="7828842"/>
            <a:ext cx="734123" cy="310397"/>
          </a:xfrm>
          <a:custGeom>
            <a:avLst/>
            <a:gdLst>
              <a:gd name="connsiteX0" fmla="*/ 80 w 734123"/>
              <a:gd name="connsiteY0" fmla="*/ 22933 h 310397"/>
              <a:gd name="connsiteX1" fmla="*/ 22305 w 734123"/>
              <a:gd name="connsiteY1" fmla="*/ 308683 h 310397"/>
              <a:gd name="connsiteX2" fmla="*/ 82630 w 734123"/>
              <a:gd name="connsiteY2" fmla="*/ 137233 h 310397"/>
              <a:gd name="connsiteX3" fmla="*/ 314405 w 734123"/>
              <a:gd name="connsiteY3" fmla="*/ 35633 h 310397"/>
              <a:gd name="connsiteX4" fmla="*/ 228680 w 734123"/>
              <a:gd name="connsiteY4" fmla="*/ 48333 h 310397"/>
              <a:gd name="connsiteX5" fmla="*/ 730330 w 734123"/>
              <a:gd name="connsiteY5" fmla="*/ 35633 h 310397"/>
              <a:gd name="connsiteX6" fmla="*/ 447755 w 734123"/>
              <a:gd name="connsiteY6" fmla="*/ 19758 h 310397"/>
              <a:gd name="connsiteX7" fmla="*/ 238205 w 734123"/>
              <a:gd name="connsiteY7" fmla="*/ 16583 h 310397"/>
              <a:gd name="connsiteX8" fmla="*/ 79455 w 734123"/>
              <a:gd name="connsiteY8" fmla="*/ 245183 h 310397"/>
              <a:gd name="connsiteX9" fmla="*/ 60405 w 734123"/>
              <a:gd name="connsiteY9" fmla="*/ 175333 h 310397"/>
              <a:gd name="connsiteX10" fmla="*/ 28655 w 734123"/>
              <a:gd name="connsiteY10" fmla="*/ 229308 h 310397"/>
              <a:gd name="connsiteX11" fmla="*/ 80 w 734123"/>
              <a:gd name="connsiteY11" fmla="*/ 22933 h 3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123" h="310397">
                <a:moveTo>
                  <a:pt x="80" y="22933"/>
                </a:moveTo>
                <a:cubicBezTo>
                  <a:pt x="-978" y="36162"/>
                  <a:pt x="8547" y="289633"/>
                  <a:pt x="22305" y="308683"/>
                </a:cubicBezTo>
                <a:cubicBezTo>
                  <a:pt x="36063" y="327733"/>
                  <a:pt x="33947" y="182741"/>
                  <a:pt x="82630" y="137233"/>
                </a:cubicBezTo>
                <a:cubicBezTo>
                  <a:pt x="131313" y="91725"/>
                  <a:pt x="290063" y="50450"/>
                  <a:pt x="314405" y="35633"/>
                </a:cubicBezTo>
                <a:cubicBezTo>
                  <a:pt x="338747" y="20816"/>
                  <a:pt x="159359" y="48333"/>
                  <a:pt x="228680" y="48333"/>
                </a:cubicBezTo>
                <a:cubicBezTo>
                  <a:pt x="298001" y="48333"/>
                  <a:pt x="693818" y="40396"/>
                  <a:pt x="730330" y="35633"/>
                </a:cubicBezTo>
                <a:cubicBezTo>
                  <a:pt x="766843" y="30871"/>
                  <a:pt x="529776" y="22933"/>
                  <a:pt x="447755" y="19758"/>
                </a:cubicBezTo>
                <a:cubicBezTo>
                  <a:pt x="365734" y="16583"/>
                  <a:pt x="299588" y="-20988"/>
                  <a:pt x="238205" y="16583"/>
                </a:cubicBezTo>
                <a:cubicBezTo>
                  <a:pt x="176822" y="54154"/>
                  <a:pt x="109088" y="218725"/>
                  <a:pt x="79455" y="245183"/>
                </a:cubicBezTo>
                <a:cubicBezTo>
                  <a:pt x="49822" y="271641"/>
                  <a:pt x="68872" y="177979"/>
                  <a:pt x="60405" y="175333"/>
                </a:cubicBezTo>
                <a:cubicBezTo>
                  <a:pt x="51938" y="172687"/>
                  <a:pt x="36063" y="252062"/>
                  <a:pt x="28655" y="229308"/>
                </a:cubicBezTo>
                <a:cubicBezTo>
                  <a:pt x="21247" y="206554"/>
                  <a:pt x="1138" y="9704"/>
                  <a:pt x="80" y="22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923BC486-B06D-2790-E563-3F26CBBA96D5}"/>
              </a:ext>
            </a:extLst>
          </p:cNvPr>
          <p:cNvSpPr/>
          <p:nvPr/>
        </p:nvSpPr>
        <p:spPr>
          <a:xfrm>
            <a:off x="2012079" y="8355481"/>
            <a:ext cx="411385" cy="732179"/>
          </a:xfrm>
          <a:custGeom>
            <a:avLst/>
            <a:gdLst>
              <a:gd name="connsiteX0" fmla="*/ 871 w 411385"/>
              <a:gd name="connsiteY0" fmla="*/ 1119 h 732179"/>
              <a:gd name="connsiteX1" fmla="*/ 404096 w 411385"/>
              <a:gd name="connsiteY1" fmla="*/ 115419 h 732179"/>
              <a:gd name="connsiteX2" fmla="*/ 264396 w 411385"/>
              <a:gd name="connsiteY2" fmla="*/ 169394 h 732179"/>
              <a:gd name="connsiteX3" fmla="*/ 312021 w 411385"/>
              <a:gd name="connsiteY3" fmla="*/ 394819 h 732179"/>
              <a:gd name="connsiteX4" fmla="*/ 359646 w 411385"/>
              <a:gd name="connsiteY4" fmla="*/ 598019 h 732179"/>
              <a:gd name="connsiteX5" fmla="*/ 219946 w 411385"/>
              <a:gd name="connsiteY5" fmla="*/ 369419 h 732179"/>
              <a:gd name="connsiteX6" fmla="*/ 270746 w 411385"/>
              <a:gd name="connsiteY6" fmla="*/ 667869 h 732179"/>
              <a:gd name="connsiteX7" fmla="*/ 178671 w 411385"/>
              <a:gd name="connsiteY7" fmla="*/ 417044 h 732179"/>
              <a:gd name="connsiteX8" fmla="*/ 108821 w 411385"/>
              <a:gd name="connsiteY8" fmla="*/ 731369 h 732179"/>
              <a:gd name="connsiteX9" fmla="*/ 165971 w 411385"/>
              <a:gd name="connsiteY9" fmla="*/ 302744 h 732179"/>
              <a:gd name="connsiteX10" fmla="*/ 292971 w 411385"/>
              <a:gd name="connsiteY10" fmla="*/ 191619 h 732179"/>
              <a:gd name="connsiteX11" fmla="*/ 871 w 411385"/>
              <a:gd name="connsiteY11" fmla="*/ 1119 h 7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385" h="732179">
                <a:moveTo>
                  <a:pt x="871" y="1119"/>
                </a:moveTo>
                <a:cubicBezTo>
                  <a:pt x="19392" y="-11581"/>
                  <a:pt x="360175" y="87373"/>
                  <a:pt x="404096" y="115419"/>
                </a:cubicBezTo>
                <a:cubicBezTo>
                  <a:pt x="448017" y="143465"/>
                  <a:pt x="279742" y="122827"/>
                  <a:pt x="264396" y="169394"/>
                </a:cubicBezTo>
                <a:cubicBezTo>
                  <a:pt x="249050" y="215961"/>
                  <a:pt x="296146" y="323382"/>
                  <a:pt x="312021" y="394819"/>
                </a:cubicBezTo>
                <a:cubicBezTo>
                  <a:pt x="327896" y="466256"/>
                  <a:pt x="374992" y="602252"/>
                  <a:pt x="359646" y="598019"/>
                </a:cubicBezTo>
                <a:cubicBezTo>
                  <a:pt x="344300" y="593786"/>
                  <a:pt x="234762" y="357777"/>
                  <a:pt x="219946" y="369419"/>
                </a:cubicBezTo>
                <a:cubicBezTo>
                  <a:pt x="205130" y="381061"/>
                  <a:pt x="277625" y="659931"/>
                  <a:pt x="270746" y="667869"/>
                </a:cubicBezTo>
                <a:cubicBezTo>
                  <a:pt x="263867" y="675807"/>
                  <a:pt x="205658" y="406461"/>
                  <a:pt x="178671" y="417044"/>
                </a:cubicBezTo>
                <a:cubicBezTo>
                  <a:pt x="151684" y="427627"/>
                  <a:pt x="110938" y="750419"/>
                  <a:pt x="108821" y="731369"/>
                </a:cubicBezTo>
                <a:cubicBezTo>
                  <a:pt x="106704" y="712319"/>
                  <a:pt x="135279" y="392702"/>
                  <a:pt x="165971" y="302744"/>
                </a:cubicBezTo>
                <a:cubicBezTo>
                  <a:pt x="196663" y="212786"/>
                  <a:pt x="321017" y="237127"/>
                  <a:pt x="292971" y="191619"/>
                </a:cubicBezTo>
                <a:cubicBezTo>
                  <a:pt x="264925" y="146111"/>
                  <a:pt x="-17650" y="13819"/>
                  <a:pt x="87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C7647E16-0D01-218D-51A8-87269919FDDB}"/>
              </a:ext>
            </a:extLst>
          </p:cNvPr>
          <p:cNvSpPr/>
          <p:nvPr/>
        </p:nvSpPr>
        <p:spPr>
          <a:xfrm>
            <a:off x="858101" y="6296863"/>
            <a:ext cx="129858" cy="876730"/>
          </a:xfrm>
          <a:custGeom>
            <a:avLst/>
            <a:gdLst>
              <a:gd name="connsiteX0" fmla="*/ 129324 w 129858"/>
              <a:gd name="connsiteY0" fmla="*/ 2337 h 876730"/>
              <a:gd name="connsiteX1" fmla="*/ 56299 w 129858"/>
              <a:gd name="connsiteY1" fmla="*/ 523037 h 876730"/>
              <a:gd name="connsiteX2" fmla="*/ 84874 w 129858"/>
              <a:gd name="connsiteY2" fmla="*/ 443662 h 876730"/>
              <a:gd name="connsiteX3" fmla="*/ 56299 w 129858"/>
              <a:gd name="connsiteY3" fmla="*/ 821487 h 876730"/>
              <a:gd name="connsiteX4" fmla="*/ 43599 w 129858"/>
              <a:gd name="connsiteY4" fmla="*/ 862762 h 876730"/>
              <a:gd name="connsiteX5" fmla="*/ 24549 w 129858"/>
              <a:gd name="connsiteY5" fmla="*/ 713537 h 876730"/>
              <a:gd name="connsiteX6" fmla="*/ 2324 w 129858"/>
              <a:gd name="connsiteY6" fmla="*/ 865937 h 876730"/>
              <a:gd name="connsiteX7" fmla="*/ 84874 w 129858"/>
              <a:gd name="connsiteY7" fmla="*/ 351587 h 876730"/>
              <a:gd name="connsiteX8" fmla="*/ 129324 w 129858"/>
              <a:gd name="connsiteY8" fmla="*/ 2337 h 87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58" h="876730">
                <a:moveTo>
                  <a:pt x="129324" y="2337"/>
                </a:moveTo>
                <a:cubicBezTo>
                  <a:pt x="124562" y="30912"/>
                  <a:pt x="63707" y="449483"/>
                  <a:pt x="56299" y="523037"/>
                </a:cubicBezTo>
                <a:cubicBezTo>
                  <a:pt x="48891" y="596591"/>
                  <a:pt x="84874" y="393920"/>
                  <a:pt x="84874" y="443662"/>
                </a:cubicBezTo>
                <a:cubicBezTo>
                  <a:pt x="84874" y="493404"/>
                  <a:pt x="63178" y="751637"/>
                  <a:pt x="56299" y="821487"/>
                </a:cubicBezTo>
                <a:cubicBezTo>
                  <a:pt x="49420" y="891337"/>
                  <a:pt x="48891" y="880754"/>
                  <a:pt x="43599" y="862762"/>
                </a:cubicBezTo>
                <a:cubicBezTo>
                  <a:pt x="38307" y="844770"/>
                  <a:pt x="31428" y="713008"/>
                  <a:pt x="24549" y="713537"/>
                </a:cubicBezTo>
                <a:cubicBezTo>
                  <a:pt x="17670" y="714066"/>
                  <a:pt x="-7730" y="926262"/>
                  <a:pt x="2324" y="865937"/>
                </a:cubicBezTo>
                <a:cubicBezTo>
                  <a:pt x="12378" y="805612"/>
                  <a:pt x="63707" y="489170"/>
                  <a:pt x="84874" y="351587"/>
                </a:cubicBezTo>
                <a:cubicBezTo>
                  <a:pt x="106041" y="214004"/>
                  <a:pt x="134086" y="-26238"/>
                  <a:pt x="129324" y="2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762B5C00-3F1C-7086-7FF6-8A6EBAB713A5}"/>
              </a:ext>
            </a:extLst>
          </p:cNvPr>
          <p:cNvSpPr/>
          <p:nvPr/>
        </p:nvSpPr>
        <p:spPr>
          <a:xfrm>
            <a:off x="2800350" y="7912086"/>
            <a:ext cx="554898" cy="73156"/>
          </a:xfrm>
          <a:custGeom>
            <a:avLst/>
            <a:gdLst>
              <a:gd name="connsiteX0" fmla="*/ 0 w 554898"/>
              <a:gd name="connsiteY0" fmla="*/ 60339 h 73156"/>
              <a:gd name="connsiteX1" fmla="*/ 317500 w 554898"/>
              <a:gd name="connsiteY1" fmla="*/ 34939 h 73156"/>
              <a:gd name="connsiteX2" fmla="*/ 288925 w 554898"/>
              <a:gd name="connsiteY2" fmla="*/ 12714 h 73156"/>
              <a:gd name="connsiteX3" fmla="*/ 485775 w 554898"/>
              <a:gd name="connsiteY3" fmla="*/ 38114 h 73156"/>
              <a:gd name="connsiteX4" fmla="*/ 552450 w 554898"/>
              <a:gd name="connsiteY4" fmla="*/ 73039 h 73156"/>
              <a:gd name="connsiteX5" fmla="*/ 412750 w 554898"/>
              <a:gd name="connsiteY5" fmla="*/ 25414 h 73156"/>
              <a:gd name="connsiteX6" fmla="*/ 346075 w 554898"/>
              <a:gd name="connsiteY6" fmla="*/ 14 h 73156"/>
              <a:gd name="connsiteX7" fmla="*/ 285750 w 554898"/>
              <a:gd name="connsiteY7" fmla="*/ 28589 h 73156"/>
              <a:gd name="connsiteX8" fmla="*/ 219075 w 554898"/>
              <a:gd name="connsiteY8" fmla="*/ 28589 h 73156"/>
              <a:gd name="connsiteX9" fmla="*/ 314325 w 554898"/>
              <a:gd name="connsiteY9" fmla="*/ 44464 h 73156"/>
              <a:gd name="connsiteX10" fmla="*/ 0 w 554898"/>
              <a:gd name="connsiteY10" fmla="*/ 60339 h 7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898" h="73156">
                <a:moveTo>
                  <a:pt x="0" y="60339"/>
                </a:moveTo>
                <a:cubicBezTo>
                  <a:pt x="529" y="58752"/>
                  <a:pt x="269346" y="42876"/>
                  <a:pt x="317500" y="34939"/>
                </a:cubicBezTo>
                <a:cubicBezTo>
                  <a:pt x="365654" y="27002"/>
                  <a:pt x="260879" y="12185"/>
                  <a:pt x="288925" y="12714"/>
                </a:cubicBezTo>
                <a:cubicBezTo>
                  <a:pt x="316971" y="13243"/>
                  <a:pt x="441854" y="28060"/>
                  <a:pt x="485775" y="38114"/>
                </a:cubicBezTo>
                <a:cubicBezTo>
                  <a:pt x="529696" y="48168"/>
                  <a:pt x="564621" y="75156"/>
                  <a:pt x="552450" y="73039"/>
                </a:cubicBezTo>
                <a:cubicBezTo>
                  <a:pt x="540279" y="70922"/>
                  <a:pt x="447146" y="37585"/>
                  <a:pt x="412750" y="25414"/>
                </a:cubicBezTo>
                <a:cubicBezTo>
                  <a:pt x="378354" y="13243"/>
                  <a:pt x="367242" y="-515"/>
                  <a:pt x="346075" y="14"/>
                </a:cubicBezTo>
                <a:cubicBezTo>
                  <a:pt x="324908" y="543"/>
                  <a:pt x="306917" y="23827"/>
                  <a:pt x="285750" y="28589"/>
                </a:cubicBezTo>
                <a:cubicBezTo>
                  <a:pt x="264583" y="33351"/>
                  <a:pt x="214313" y="25943"/>
                  <a:pt x="219075" y="28589"/>
                </a:cubicBezTo>
                <a:cubicBezTo>
                  <a:pt x="223837" y="31235"/>
                  <a:pt x="344487" y="37585"/>
                  <a:pt x="314325" y="44464"/>
                </a:cubicBezTo>
                <a:cubicBezTo>
                  <a:pt x="284163" y="51343"/>
                  <a:pt x="-529" y="61926"/>
                  <a:pt x="0" y="60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EEC7C0F9-624D-6E6B-E1B0-63DFEF1499F9}"/>
              </a:ext>
            </a:extLst>
          </p:cNvPr>
          <p:cNvSpPr/>
          <p:nvPr/>
        </p:nvSpPr>
        <p:spPr>
          <a:xfrm>
            <a:off x="3384544" y="7972139"/>
            <a:ext cx="311523" cy="311720"/>
          </a:xfrm>
          <a:custGeom>
            <a:avLst/>
            <a:gdLst>
              <a:gd name="connsiteX0" fmla="*/ 6 w 311523"/>
              <a:gd name="connsiteY0" fmla="*/ 286 h 311720"/>
              <a:gd name="connsiteX1" fmla="*/ 133356 w 311523"/>
              <a:gd name="connsiteY1" fmla="*/ 60611 h 311720"/>
              <a:gd name="connsiteX2" fmla="*/ 120656 w 311523"/>
              <a:gd name="connsiteY2" fmla="*/ 41561 h 311720"/>
              <a:gd name="connsiteX3" fmla="*/ 219081 w 311523"/>
              <a:gd name="connsiteY3" fmla="*/ 136811 h 311720"/>
              <a:gd name="connsiteX4" fmla="*/ 304806 w 311523"/>
              <a:gd name="connsiteY4" fmla="*/ 247936 h 311720"/>
              <a:gd name="connsiteX5" fmla="*/ 304806 w 311523"/>
              <a:gd name="connsiteY5" fmla="*/ 311436 h 311720"/>
              <a:gd name="connsiteX6" fmla="*/ 295281 w 311523"/>
              <a:gd name="connsiteY6" fmla="*/ 260636 h 311720"/>
              <a:gd name="connsiteX7" fmla="*/ 139706 w 311523"/>
              <a:gd name="connsiteY7" fmla="*/ 47911 h 311720"/>
              <a:gd name="connsiteX8" fmla="*/ 6 w 311523"/>
              <a:gd name="connsiteY8" fmla="*/ 286 h 3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523" h="311720">
                <a:moveTo>
                  <a:pt x="6" y="286"/>
                </a:moveTo>
                <a:cubicBezTo>
                  <a:pt x="-1052" y="2403"/>
                  <a:pt x="133356" y="60611"/>
                  <a:pt x="133356" y="60611"/>
                </a:cubicBezTo>
                <a:cubicBezTo>
                  <a:pt x="153464" y="67490"/>
                  <a:pt x="106369" y="28861"/>
                  <a:pt x="120656" y="41561"/>
                </a:cubicBezTo>
                <a:cubicBezTo>
                  <a:pt x="134944" y="54261"/>
                  <a:pt x="188389" y="102415"/>
                  <a:pt x="219081" y="136811"/>
                </a:cubicBezTo>
                <a:cubicBezTo>
                  <a:pt x="249773" y="171207"/>
                  <a:pt x="290519" y="218832"/>
                  <a:pt x="304806" y="247936"/>
                </a:cubicBezTo>
                <a:cubicBezTo>
                  <a:pt x="319093" y="277040"/>
                  <a:pt x="306394" y="309319"/>
                  <a:pt x="304806" y="311436"/>
                </a:cubicBezTo>
                <a:cubicBezTo>
                  <a:pt x="303218" y="313553"/>
                  <a:pt x="322798" y="304557"/>
                  <a:pt x="295281" y="260636"/>
                </a:cubicBezTo>
                <a:cubicBezTo>
                  <a:pt x="267764" y="216715"/>
                  <a:pt x="181510" y="88657"/>
                  <a:pt x="139706" y="47911"/>
                </a:cubicBezTo>
                <a:cubicBezTo>
                  <a:pt x="97902" y="7165"/>
                  <a:pt x="1064" y="-1831"/>
                  <a:pt x="6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E9EB3BFF-FBFD-A6DB-1B23-8FC3D277F9F9}"/>
              </a:ext>
            </a:extLst>
          </p:cNvPr>
          <p:cNvSpPr/>
          <p:nvPr/>
        </p:nvSpPr>
        <p:spPr>
          <a:xfrm>
            <a:off x="3422650" y="8013700"/>
            <a:ext cx="201001" cy="159210"/>
          </a:xfrm>
          <a:custGeom>
            <a:avLst/>
            <a:gdLst>
              <a:gd name="connsiteX0" fmla="*/ 0 w 201001"/>
              <a:gd name="connsiteY0" fmla="*/ 0 h 159210"/>
              <a:gd name="connsiteX1" fmla="*/ 101600 w 201001"/>
              <a:gd name="connsiteY1" fmla="*/ 50800 h 159210"/>
              <a:gd name="connsiteX2" fmla="*/ 123825 w 201001"/>
              <a:gd name="connsiteY2" fmla="*/ 69850 h 159210"/>
              <a:gd name="connsiteX3" fmla="*/ 146050 w 201001"/>
              <a:gd name="connsiteY3" fmla="*/ 114300 h 159210"/>
              <a:gd name="connsiteX4" fmla="*/ 200025 w 201001"/>
              <a:gd name="connsiteY4" fmla="*/ 158750 h 159210"/>
              <a:gd name="connsiteX5" fmla="*/ 177800 w 201001"/>
              <a:gd name="connsiteY5" fmla="*/ 133350 h 159210"/>
              <a:gd name="connsiteX6" fmla="*/ 139700 w 201001"/>
              <a:gd name="connsiteY6" fmla="*/ 69850 h 159210"/>
              <a:gd name="connsiteX7" fmla="*/ 0 w 201001"/>
              <a:gd name="connsiteY7" fmla="*/ 0 h 1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01" h="159210">
                <a:moveTo>
                  <a:pt x="0" y="0"/>
                </a:moveTo>
                <a:lnTo>
                  <a:pt x="101600" y="50800"/>
                </a:lnTo>
                <a:cubicBezTo>
                  <a:pt x="122237" y="62442"/>
                  <a:pt x="116417" y="59267"/>
                  <a:pt x="123825" y="69850"/>
                </a:cubicBezTo>
                <a:cubicBezTo>
                  <a:pt x="131233" y="80433"/>
                  <a:pt x="133350" y="99483"/>
                  <a:pt x="146050" y="114300"/>
                </a:cubicBezTo>
                <a:cubicBezTo>
                  <a:pt x="158750" y="129117"/>
                  <a:pt x="200025" y="158750"/>
                  <a:pt x="200025" y="158750"/>
                </a:cubicBezTo>
                <a:cubicBezTo>
                  <a:pt x="205317" y="161925"/>
                  <a:pt x="187854" y="148167"/>
                  <a:pt x="177800" y="133350"/>
                </a:cubicBezTo>
                <a:cubicBezTo>
                  <a:pt x="167746" y="118533"/>
                  <a:pt x="169333" y="88371"/>
                  <a:pt x="139700" y="69850"/>
                </a:cubicBezTo>
                <a:cubicBezTo>
                  <a:pt x="110067" y="51329"/>
                  <a:pt x="6350" y="317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5ACC1BF-6347-2941-8302-A035D2B22D3A}"/>
              </a:ext>
            </a:extLst>
          </p:cNvPr>
          <p:cNvSpPr/>
          <p:nvPr/>
        </p:nvSpPr>
        <p:spPr>
          <a:xfrm>
            <a:off x="3354589" y="8067439"/>
            <a:ext cx="389155" cy="357281"/>
          </a:xfrm>
          <a:custGeom>
            <a:avLst/>
            <a:gdLst>
              <a:gd name="connsiteX0" fmla="*/ 1386 w 389155"/>
              <a:gd name="connsiteY0" fmla="*/ 236 h 357281"/>
              <a:gd name="connsiteX1" fmla="*/ 134736 w 389155"/>
              <a:gd name="connsiteY1" fmla="*/ 79611 h 357281"/>
              <a:gd name="connsiteX2" fmla="*/ 125211 w 389155"/>
              <a:gd name="connsiteY2" fmla="*/ 133586 h 357281"/>
              <a:gd name="connsiteX3" fmla="*/ 204586 w 389155"/>
              <a:gd name="connsiteY3" fmla="*/ 184386 h 357281"/>
              <a:gd name="connsiteX4" fmla="*/ 239511 w 389155"/>
              <a:gd name="connsiteY4" fmla="*/ 219311 h 357281"/>
              <a:gd name="connsiteX5" fmla="*/ 293486 w 389155"/>
              <a:gd name="connsiteY5" fmla="*/ 263761 h 357281"/>
              <a:gd name="connsiteX6" fmla="*/ 283961 w 389155"/>
              <a:gd name="connsiteY6" fmla="*/ 355836 h 357281"/>
              <a:gd name="connsiteX7" fmla="*/ 290311 w 389155"/>
              <a:gd name="connsiteY7" fmla="*/ 314561 h 357281"/>
              <a:gd name="connsiteX8" fmla="*/ 388736 w 389155"/>
              <a:gd name="connsiteY8" fmla="*/ 241536 h 357281"/>
              <a:gd name="connsiteX9" fmla="*/ 315711 w 389155"/>
              <a:gd name="connsiteY9" fmla="*/ 266936 h 357281"/>
              <a:gd name="connsiteX10" fmla="*/ 93461 w 389155"/>
              <a:gd name="connsiteY10" fmla="*/ 111361 h 357281"/>
              <a:gd name="connsiteX11" fmla="*/ 68061 w 389155"/>
              <a:gd name="connsiteY11" fmla="*/ 57386 h 357281"/>
              <a:gd name="connsiteX12" fmla="*/ 1386 w 389155"/>
              <a:gd name="connsiteY12" fmla="*/ 236 h 3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155" h="357281">
                <a:moveTo>
                  <a:pt x="1386" y="236"/>
                </a:moveTo>
                <a:cubicBezTo>
                  <a:pt x="12498" y="3940"/>
                  <a:pt x="114099" y="57386"/>
                  <a:pt x="134736" y="79611"/>
                </a:cubicBezTo>
                <a:cubicBezTo>
                  <a:pt x="155373" y="101836"/>
                  <a:pt x="113569" y="116124"/>
                  <a:pt x="125211" y="133586"/>
                </a:cubicBezTo>
                <a:cubicBezTo>
                  <a:pt x="136853" y="151048"/>
                  <a:pt x="185536" y="170099"/>
                  <a:pt x="204586" y="184386"/>
                </a:cubicBezTo>
                <a:cubicBezTo>
                  <a:pt x="223636" y="198674"/>
                  <a:pt x="224694" y="206082"/>
                  <a:pt x="239511" y="219311"/>
                </a:cubicBezTo>
                <a:cubicBezTo>
                  <a:pt x="254328" y="232540"/>
                  <a:pt x="286078" y="241007"/>
                  <a:pt x="293486" y="263761"/>
                </a:cubicBezTo>
                <a:cubicBezTo>
                  <a:pt x="300894" y="286515"/>
                  <a:pt x="284490" y="347369"/>
                  <a:pt x="283961" y="355836"/>
                </a:cubicBezTo>
                <a:cubicBezTo>
                  <a:pt x="283432" y="364303"/>
                  <a:pt x="272849" y="333611"/>
                  <a:pt x="290311" y="314561"/>
                </a:cubicBezTo>
                <a:cubicBezTo>
                  <a:pt x="307773" y="295511"/>
                  <a:pt x="384503" y="249473"/>
                  <a:pt x="388736" y="241536"/>
                </a:cubicBezTo>
                <a:cubicBezTo>
                  <a:pt x="392969" y="233599"/>
                  <a:pt x="364923" y="288632"/>
                  <a:pt x="315711" y="266936"/>
                </a:cubicBezTo>
                <a:cubicBezTo>
                  <a:pt x="266499" y="245240"/>
                  <a:pt x="134736" y="146286"/>
                  <a:pt x="93461" y="111361"/>
                </a:cubicBezTo>
                <a:cubicBezTo>
                  <a:pt x="52186" y="76436"/>
                  <a:pt x="87111" y="77494"/>
                  <a:pt x="68061" y="57386"/>
                </a:cubicBezTo>
                <a:cubicBezTo>
                  <a:pt x="49011" y="37278"/>
                  <a:pt x="-9726" y="-3468"/>
                  <a:pt x="138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240BC9E3-B452-6383-352D-205DB14AC79E}"/>
              </a:ext>
            </a:extLst>
          </p:cNvPr>
          <p:cNvSpPr/>
          <p:nvPr/>
        </p:nvSpPr>
        <p:spPr>
          <a:xfrm>
            <a:off x="3272052" y="8063473"/>
            <a:ext cx="382731" cy="488052"/>
          </a:xfrm>
          <a:custGeom>
            <a:avLst/>
            <a:gdLst>
              <a:gd name="connsiteX0" fmla="*/ 1373 w 382731"/>
              <a:gd name="connsiteY0" fmla="*/ 1027 h 488052"/>
              <a:gd name="connsiteX1" fmla="*/ 204573 w 382731"/>
              <a:gd name="connsiteY1" fmla="*/ 182002 h 488052"/>
              <a:gd name="connsiteX2" fmla="*/ 169648 w 382731"/>
              <a:gd name="connsiteY2" fmla="*/ 169302 h 488052"/>
              <a:gd name="connsiteX3" fmla="*/ 322048 w 382731"/>
              <a:gd name="connsiteY3" fmla="*/ 350277 h 488052"/>
              <a:gd name="connsiteX4" fmla="*/ 306173 w 382731"/>
              <a:gd name="connsiteY4" fmla="*/ 318527 h 488052"/>
              <a:gd name="connsiteX5" fmla="*/ 369673 w 382731"/>
              <a:gd name="connsiteY5" fmla="*/ 388377 h 488052"/>
              <a:gd name="connsiteX6" fmla="*/ 382373 w 382731"/>
              <a:gd name="connsiteY6" fmla="*/ 486802 h 488052"/>
              <a:gd name="connsiteX7" fmla="*/ 369673 w 382731"/>
              <a:gd name="connsiteY7" fmla="*/ 432827 h 488052"/>
              <a:gd name="connsiteX8" fmla="*/ 283948 w 382731"/>
              <a:gd name="connsiteY8" fmla="*/ 277252 h 488052"/>
              <a:gd name="connsiteX9" fmla="*/ 93448 w 382731"/>
              <a:gd name="connsiteY9" fmla="*/ 64527 h 488052"/>
              <a:gd name="connsiteX10" fmla="*/ 115673 w 382731"/>
              <a:gd name="connsiteY10" fmla="*/ 105802 h 488052"/>
              <a:gd name="connsiteX11" fmla="*/ 1373 w 382731"/>
              <a:gd name="connsiteY11" fmla="*/ 1027 h 4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731" h="488052">
                <a:moveTo>
                  <a:pt x="1373" y="1027"/>
                </a:moveTo>
                <a:cubicBezTo>
                  <a:pt x="16190" y="13727"/>
                  <a:pt x="176527" y="153956"/>
                  <a:pt x="204573" y="182002"/>
                </a:cubicBezTo>
                <a:cubicBezTo>
                  <a:pt x="232619" y="210048"/>
                  <a:pt x="150069" y="141256"/>
                  <a:pt x="169648" y="169302"/>
                </a:cubicBezTo>
                <a:cubicBezTo>
                  <a:pt x="189227" y="197348"/>
                  <a:pt x="299294" y="325406"/>
                  <a:pt x="322048" y="350277"/>
                </a:cubicBezTo>
                <a:cubicBezTo>
                  <a:pt x="344802" y="375148"/>
                  <a:pt x="298236" y="312177"/>
                  <a:pt x="306173" y="318527"/>
                </a:cubicBezTo>
                <a:cubicBezTo>
                  <a:pt x="314110" y="324877"/>
                  <a:pt x="356973" y="360331"/>
                  <a:pt x="369673" y="388377"/>
                </a:cubicBezTo>
                <a:cubicBezTo>
                  <a:pt x="382373" y="416423"/>
                  <a:pt x="382373" y="479394"/>
                  <a:pt x="382373" y="486802"/>
                </a:cubicBezTo>
                <a:cubicBezTo>
                  <a:pt x="382373" y="494210"/>
                  <a:pt x="386077" y="467752"/>
                  <a:pt x="369673" y="432827"/>
                </a:cubicBezTo>
                <a:cubicBezTo>
                  <a:pt x="353269" y="397902"/>
                  <a:pt x="329986" y="338635"/>
                  <a:pt x="283948" y="277252"/>
                </a:cubicBezTo>
                <a:cubicBezTo>
                  <a:pt x="237910" y="215869"/>
                  <a:pt x="121494" y="93102"/>
                  <a:pt x="93448" y="64527"/>
                </a:cubicBezTo>
                <a:cubicBezTo>
                  <a:pt x="65402" y="35952"/>
                  <a:pt x="135252" y="114269"/>
                  <a:pt x="115673" y="105802"/>
                </a:cubicBezTo>
                <a:cubicBezTo>
                  <a:pt x="96094" y="97335"/>
                  <a:pt x="-13444" y="-11673"/>
                  <a:pt x="1373" y="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F67EFFE6-9F1B-F57B-A9F5-03F21B2D421B}"/>
              </a:ext>
            </a:extLst>
          </p:cNvPr>
          <p:cNvSpPr/>
          <p:nvPr/>
        </p:nvSpPr>
        <p:spPr>
          <a:xfrm>
            <a:off x="2985591" y="8053267"/>
            <a:ext cx="376000" cy="84933"/>
          </a:xfrm>
          <a:custGeom>
            <a:avLst/>
            <a:gdLst>
              <a:gd name="connsiteX0" fmla="*/ 5259 w 376000"/>
              <a:gd name="connsiteY0" fmla="*/ 11233 h 84933"/>
              <a:gd name="connsiteX1" fmla="*/ 211634 w 376000"/>
              <a:gd name="connsiteY1" fmla="*/ 27108 h 84933"/>
              <a:gd name="connsiteX2" fmla="*/ 176709 w 376000"/>
              <a:gd name="connsiteY2" fmla="*/ 1708 h 84933"/>
              <a:gd name="connsiteX3" fmla="*/ 373559 w 376000"/>
              <a:gd name="connsiteY3" fmla="*/ 84258 h 84933"/>
              <a:gd name="connsiteX4" fmla="*/ 281484 w 376000"/>
              <a:gd name="connsiteY4" fmla="*/ 39808 h 84933"/>
              <a:gd name="connsiteX5" fmla="*/ 202109 w 376000"/>
              <a:gd name="connsiteY5" fmla="*/ 20758 h 84933"/>
              <a:gd name="connsiteX6" fmla="*/ 71934 w 376000"/>
              <a:gd name="connsiteY6" fmla="*/ 14408 h 84933"/>
              <a:gd name="connsiteX7" fmla="*/ 5259 w 376000"/>
              <a:gd name="connsiteY7" fmla="*/ 11233 h 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00" h="84933">
                <a:moveTo>
                  <a:pt x="5259" y="11233"/>
                </a:moveTo>
                <a:cubicBezTo>
                  <a:pt x="28542" y="13350"/>
                  <a:pt x="183059" y="28696"/>
                  <a:pt x="211634" y="27108"/>
                </a:cubicBezTo>
                <a:cubicBezTo>
                  <a:pt x="240209" y="25521"/>
                  <a:pt x="149722" y="-7817"/>
                  <a:pt x="176709" y="1708"/>
                </a:cubicBezTo>
                <a:cubicBezTo>
                  <a:pt x="203696" y="11233"/>
                  <a:pt x="356097" y="77908"/>
                  <a:pt x="373559" y="84258"/>
                </a:cubicBezTo>
                <a:cubicBezTo>
                  <a:pt x="391021" y="90608"/>
                  <a:pt x="310059" y="50391"/>
                  <a:pt x="281484" y="39808"/>
                </a:cubicBezTo>
                <a:cubicBezTo>
                  <a:pt x="252909" y="29225"/>
                  <a:pt x="237034" y="24991"/>
                  <a:pt x="202109" y="20758"/>
                </a:cubicBezTo>
                <a:cubicBezTo>
                  <a:pt x="167184" y="16525"/>
                  <a:pt x="102096" y="12821"/>
                  <a:pt x="71934" y="14408"/>
                </a:cubicBezTo>
                <a:cubicBezTo>
                  <a:pt x="41772" y="15995"/>
                  <a:pt x="-18024" y="9116"/>
                  <a:pt x="5259" y="1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2380F2F5-8F64-6314-7631-3C283E947C98}"/>
              </a:ext>
            </a:extLst>
          </p:cNvPr>
          <p:cNvSpPr/>
          <p:nvPr/>
        </p:nvSpPr>
        <p:spPr>
          <a:xfrm>
            <a:off x="3019162" y="7990912"/>
            <a:ext cx="302098" cy="60079"/>
          </a:xfrm>
          <a:custGeom>
            <a:avLst/>
            <a:gdLst>
              <a:gd name="connsiteX0" fmla="*/ 263 w 302098"/>
              <a:gd name="connsiteY0" fmla="*/ 22788 h 60079"/>
              <a:gd name="connsiteX1" fmla="*/ 174888 w 302098"/>
              <a:gd name="connsiteY1" fmla="*/ 563 h 60079"/>
              <a:gd name="connsiteX2" fmla="*/ 238388 w 302098"/>
              <a:gd name="connsiteY2" fmla="*/ 51363 h 60079"/>
              <a:gd name="connsiteX3" fmla="*/ 301888 w 302098"/>
              <a:gd name="connsiteY3" fmla="*/ 57713 h 60079"/>
              <a:gd name="connsiteX4" fmla="*/ 216163 w 302098"/>
              <a:gd name="connsiteY4" fmla="*/ 25963 h 60079"/>
              <a:gd name="connsiteX5" fmla="*/ 136788 w 302098"/>
              <a:gd name="connsiteY5" fmla="*/ 563 h 60079"/>
              <a:gd name="connsiteX6" fmla="*/ 263 w 302098"/>
              <a:gd name="connsiteY6" fmla="*/ 22788 h 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098" h="60079">
                <a:moveTo>
                  <a:pt x="263" y="22788"/>
                </a:moveTo>
                <a:cubicBezTo>
                  <a:pt x="6613" y="22788"/>
                  <a:pt x="135201" y="-4200"/>
                  <a:pt x="174888" y="563"/>
                </a:cubicBezTo>
                <a:cubicBezTo>
                  <a:pt x="214576" y="5325"/>
                  <a:pt x="217221" y="41838"/>
                  <a:pt x="238388" y="51363"/>
                </a:cubicBezTo>
                <a:cubicBezTo>
                  <a:pt x="259555" y="60888"/>
                  <a:pt x="305592" y="61946"/>
                  <a:pt x="301888" y="57713"/>
                </a:cubicBezTo>
                <a:cubicBezTo>
                  <a:pt x="298184" y="53480"/>
                  <a:pt x="243680" y="35488"/>
                  <a:pt x="216163" y="25963"/>
                </a:cubicBezTo>
                <a:cubicBezTo>
                  <a:pt x="188646" y="16438"/>
                  <a:pt x="169596" y="34"/>
                  <a:pt x="136788" y="563"/>
                </a:cubicBezTo>
                <a:cubicBezTo>
                  <a:pt x="103980" y="1092"/>
                  <a:pt x="-6087" y="22788"/>
                  <a:pt x="263" y="22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46AD9515-279B-7766-B8FD-E9017D300BD7}"/>
              </a:ext>
            </a:extLst>
          </p:cNvPr>
          <p:cNvSpPr/>
          <p:nvPr/>
        </p:nvSpPr>
        <p:spPr>
          <a:xfrm>
            <a:off x="3114444" y="8112960"/>
            <a:ext cx="232423" cy="37298"/>
          </a:xfrm>
          <a:custGeom>
            <a:avLst/>
            <a:gdLst>
              <a:gd name="connsiteX0" fmla="*/ 231 w 232423"/>
              <a:gd name="connsiteY0" fmla="*/ 5515 h 37298"/>
              <a:gd name="connsiteX1" fmla="*/ 152631 w 232423"/>
              <a:gd name="connsiteY1" fmla="*/ 8690 h 37298"/>
              <a:gd name="connsiteX2" fmla="*/ 232006 w 232423"/>
              <a:gd name="connsiteY2" fmla="*/ 37265 h 37298"/>
              <a:gd name="connsiteX3" fmla="*/ 120881 w 232423"/>
              <a:gd name="connsiteY3" fmla="*/ 2340 h 37298"/>
              <a:gd name="connsiteX4" fmla="*/ 231 w 232423"/>
              <a:gd name="connsiteY4" fmla="*/ 5515 h 3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23" h="37298">
                <a:moveTo>
                  <a:pt x="231" y="5515"/>
                </a:moveTo>
                <a:cubicBezTo>
                  <a:pt x="5522" y="6573"/>
                  <a:pt x="114002" y="3398"/>
                  <a:pt x="152631" y="8690"/>
                </a:cubicBezTo>
                <a:cubicBezTo>
                  <a:pt x="191260" y="13982"/>
                  <a:pt x="237297" y="38323"/>
                  <a:pt x="232006" y="37265"/>
                </a:cubicBezTo>
                <a:cubicBezTo>
                  <a:pt x="226715" y="36207"/>
                  <a:pt x="160039" y="8690"/>
                  <a:pt x="120881" y="2340"/>
                </a:cubicBezTo>
                <a:cubicBezTo>
                  <a:pt x="81723" y="-4010"/>
                  <a:pt x="-5060" y="4457"/>
                  <a:pt x="231" y="5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024FB3FD-0E73-76C0-F626-8F9797294A7B}"/>
              </a:ext>
            </a:extLst>
          </p:cNvPr>
          <p:cNvSpPr/>
          <p:nvPr/>
        </p:nvSpPr>
        <p:spPr>
          <a:xfrm>
            <a:off x="3257543" y="8210441"/>
            <a:ext cx="203207" cy="181087"/>
          </a:xfrm>
          <a:custGeom>
            <a:avLst/>
            <a:gdLst>
              <a:gd name="connsiteX0" fmla="*/ 7 w 203207"/>
              <a:gd name="connsiteY0" fmla="*/ 109 h 181087"/>
              <a:gd name="connsiteX1" fmla="*/ 136532 w 203207"/>
              <a:gd name="connsiteY1" fmla="*/ 98534 h 181087"/>
              <a:gd name="connsiteX2" fmla="*/ 203207 w 203207"/>
              <a:gd name="connsiteY2" fmla="*/ 181084 h 181087"/>
              <a:gd name="connsiteX3" fmla="*/ 136532 w 203207"/>
              <a:gd name="connsiteY3" fmla="*/ 101709 h 181087"/>
              <a:gd name="connsiteX4" fmla="*/ 130182 w 203207"/>
              <a:gd name="connsiteY4" fmla="*/ 79484 h 181087"/>
              <a:gd name="connsiteX5" fmla="*/ 7 w 203207"/>
              <a:gd name="connsiteY5" fmla="*/ 109 h 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7" h="181087">
                <a:moveTo>
                  <a:pt x="7" y="109"/>
                </a:moveTo>
                <a:cubicBezTo>
                  <a:pt x="1065" y="3284"/>
                  <a:pt x="102665" y="68372"/>
                  <a:pt x="136532" y="98534"/>
                </a:cubicBezTo>
                <a:cubicBezTo>
                  <a:pt x="170399" y="128697"/>
                  <a:pt x="203207" y="180555"/>
                  <a:pt x="203207" y="181084"/>
                </a:cubicBezTo>
                <a:cubicBezTo>
                  <a:pt x="203207" y="181613"/>
                  <a:pt x="148703" y="118642"/>
                  <a:pt x="136532" y="101709"/>
                </a:cubicBezTo>
                <a:cubicBezTo>
                  <a:pt x="124361" y="84776"/>
                  <a:pt x="154524" y="95359"/>
                  <a:pt x="130182" y="79484"/>
                </a:cubicBezTo>
                <a:cubicBezTo>
                  <a:pt x="105840" y="63609"/>
                  <a:pt x="-1051" y="-3066"/>
                  <a:pt x="7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0BCAB4A7-CB3D-6E8B-17DD-16723F937754}"/>
              </a:ext>
            </a:extLst>
          </p:cNvPr>
          <p:cNvSpPr/>
          <p:nvPr/>
        </p:nvSpPr>
        <p:spPr>
          <a:xfrm>
            <a:off x="3152574" y="8165682"/>
            <a:ext cx="422479" cy="400484"/>
          </a:xfrm>
          <a:custGeom>
            <a:avLst/>
            <a:gdLst>
              <a:gd name="connsiteX0" fmla="*/ 3376 w 422479"/>
              <a:gd name="connsiteY0" fmla="*/ 3593 h 400484"/>
              <a:gd name="connsiteX1" fmla="*/ 197051 w 422479"/>
              <a:gd name="connsiteY1" fmla="*/ 168693 h 400484"/>
              <a:gd name="connsiteX2" fmla="*/ 282776 w 422479"/>
              <a:gd name="connsiteY2" fmla="*/ 289343 h 400484"/>
              <a:gd name="connsiteX3" fmla="*/ 238326 w 422479"/>
              <a:gd name="connsiteY3" fmla="*/ 229018 h 400484"/>
              <a:gd name="connsiteX4" fmla="*/ 330401 w 422479"/>
              <a:gd name="connsiteY4" fmla="*/ 324268 h 400484"/>
              <a:gd name="connsiteX5" fmla="*/ 422476 w 422479"/>
              <a:gd name="connsiteY5" fmla="*/ 400468 h 400484"/>
              <a:gd name="connsiteX6" fmla="*/ 327226 w 422479"/>
              <a:gd name="connsiteY6" fmla="*/ 317918 h 400484"/>
              <a:gd name="connsiteX7" fmla="*/ 238326 w 422479"/>
              <a:gd name="connsiteY7" fmla="*/ 206793 h 400484"/>
              <a:gd name="connsiteX8" fmla="*/ 85926 w 422479"/>
              <a:gd name="connsiteY8" fmla="*/ 67093 h 400484"/>
              <a:gd name="connsiteX9" fmla="*/ 3376 w 422479"/>
              <a:gd name="connsiteY9" fmla="*/ 3593 h 4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479" h="400484">
                <a:moveTo>
                  <a:pt x="3376" y="3593"/>
                </a:moveTo>
                <a:cubicBezTo>
                  <a:pt x="21897" y="20526"/>
                  <a:pt x="150484" y="121068"/>
                  <a:pt x="197051" y="168693"/>
                </a:cubicBezTo>
                <a:cubicBezTo>
                  <a:pt x="243618" y="216318"/>
                  <a:pt x="275897" y="279289"/>
                  <a:pt x="282776" y="289343"/>
                </a:cubicBezTo>
                <a:cubicBezTo>
                  <a:pt x="289655" y="299397"/>
                  <a:pt x="230389" y="223197"/>
                  <a:pt x="238326" y="229018"/>
                </a:cubicBezTo>
                <a:cubicBezTo>
                  <a:pt x="246263" y="234839"/>
                  <a:pt x="299709" y="295693"/>
                  <a:pt x="330401" y="324268"/>
                </a:cubicBezTo>
                <a:cubicBezTo>
                  <a:pt x="361093" y="352843"/>
                  <a:pt x="423005" y="401526"/>
                  <a:pt x="422476" y="400468"/>
                </a:cubicBezTo>
                <a:cubicBezTo>
                  <a:pt x="421947" y="399410"/>
                  <a:pt x="357918" y="350197"/>
                  <a:pt x="327226" y="317918"/>
                </a:cubicBezTo>
                <a:cubicBezTo>
                  <a:pt x="296534" y="285639"/>
                  <a:pt x="278543" y="248597"/>
                  <a:pt x="238326" y="206793"/>
                </a:cubicBezTo>
                <a:cubicBezTo>
                  <a:pt x="198109" y="164989"/>
                  <a:pt x="125084" y="100960"/>
                  <a:pt x="85926" y="67093"/>
                </a:cubicBezTo>
                <a:cubicBezTo>
                  <a:pt x="46768" y="33226"/>
                  <a:pt x="-15145" y="-13340"/>
                  <a:pt x="3376" y="3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DFF16DAE-8358-6CD1-1046-6C656A0C6016}"/>
              </a:ext>
            </a:extLst>
          </p:cNvPr>
          <p:cNvSpPr/>
          <p:nvPr/>
        </p:nvSpPr>
        <p:spPr>
          <a:xfrm>
            <a:off x="3130469" y="8169045"/>
            <a:ext cx="546851" cy="402502"/>
          </a:xfrm>
          <a:custGeom>
            <a:avLst/>
            <a:gdLst>
              <a:gd name="connsiteX0" fmla="*/ 81 w 546851"/>
              <a:gd name="connsiteY0" fmla="*/ 230 h 402502"/>
              <a:gd name="connsiteX1" fmla="*/ 196931 w 546851"/>
              <a:gd name="connsiteY1" fmla="*/ 187555 h 402502"/>
              <a:gd name="connsiteX2" fmla="*/ 171531 w 546851"/>
              <a:gd name="connsiteY2" fmla="*/ 162155 h 402502"/>
              <a:gd name="connsiteX3" fmla="*/ 269956 w 546851"/>
              <a:gd name="connsiteY3" fmla="*/ 254230 h 402502"/>
              <a:gd name="connsiteX4" fmla="*/ 339806 w 546851"/>
              <a:gd name="connsiteY4" fmla="*/ 371705 h 402502"/>
              <a:gd name="connsiteX5" fmla="*/ 371556 w 546851"/>
              <a:gd name="connsiteY5" fmla="*/ 387580 h 402502"/>
              <a:gd name="connsiteX6" fmla="*/ 476331 w 546851"/>
              <a:gd name="connsiteY6" fmla="*/ 400280 h 402502"/>
              <a:gd name="connsiteX7" fmla="*/ 546181 w 546851"/>
              <a:gd name="connsiteY7" fmla="*/ 400280 h 402502"/>
              <a:gd name="connsiteX8" fmla="*/ 435056 w 546851"/>
              <a:gd name="connsiteY8" fmla="*/ 378055 h 402502"/>
              <a:gd name="connsiteX9" fmla="*/ 330281 w 546851"/>
              <a:gd name="connsiteY9" fmla="*/ 320905 h 402502"/>
              <a:gd name="connsiteX10" fmla="*/ 174706 w 546851"/>
              <a:gd name="connsiteY10" fmla="*/ 152630 h 402502"/>
              <a:gd name="connsiteX11" fmla="*/ 81 w 546851"/>
              <a:gd name="connsiteY11" fmla="*/ 230 h 4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851" h="402502">
                <a:moveTo>
                  <a:pt x="81" y="230"/>
                </a:moveTo>
                <a:cubicBezTo>
                  <a:pt x="3785" y="6051"/>
                  <a:pt x="168356" y="160568"/>
                  <a:pt x="196931" y="187555"/>
                </a:cubicBezTo>
                <a:cubicBezTo>
                  <a:pt x="225506" y="214543"/>
                  <a:pt x="159360" y="151042"/>
                  <a:pt x="171531" y="162155"/>
                </a:cubicBezTo>
                <a:cubicBezTo>
                  <a:pt x="183702" y="173268"/>
                  <a:pt x="241910" y="219305"/>
                  <a:pt x="269956" y="254230"/>
                </a:cubicBezTo>
                <a:cubicBezTo>
                  <a:pt x="298002" y="289155"/>
                  <a:pt x="322873" y="349480"/>
                  <a:pt x="339806" y="371705"/>
                </a:cubicBezTo>
                <a:cubicBezTo>
                  <a:pt x="356739" y="393930"/>
                  <a:pt x="348802" y="382817"/>
                  <a:pt x="371556" y="387580"/>
                </a:cubicBezTo>
                <a:cubicBezTo>
                  <a:pt x="394310" y="392343"/>
                  <a:pt x="447227" y="398163"/>
                  <a:pt x="476331" y="400280"/>
                </a:cubicBezTo>
                <a:cubicBezTo>
                  <a:pt x="505435" y="402397"/>
                  <a:pt x="553060" y="403984"/>
                  <a:pt x="546181" y="400280"/>
                </a:cubicBezTo>
                <a:cubicBezTo>
                  <a:pt x="539302" y="396576"/>
                  <a:pt x="471039" y="391284"/>
                  <a:pt x="435056" y="378055"/>
                </a:cubicBezTo>
                <a:cubicBezTo>
                  <a:pt x="399073" y="364826"/>
                  <a:pt x="373673" y="358476"/>
                  <a:pt x="330281" y="320905"/>
                </a:cubicBezTo>
                <a:cubicBezTo>
                  <a:pt x="286889" y="283334"/>
                  <a:pt x="229739" y="205018"/>
                  <a:pt x="174706" y="152630"/>
                </a:cubicBezTo>
                <a:cubicBezTo>
                  <a:pt x="119673" y="100243"/>
                  <a:pt x="-3623" y="-5591"/>
                  <a:pt x="81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9C774508-81A6-0239-04B6-809FB7649379}"/>
              </a:ext>
            </a:extLst>
          </p:cNvPr>
          <p:cNvSpPr/>
          <p:nvPr/>
        </p:nvSpPr>
        <p:spPr>
          <a:xfrm>
            <a:off x="3618873" y="8232615"/>
            <a:ext cx="54817" cy="194180"/>
          </a:xfrm>
          <a:custGeom>
            <a:avLst/>
            <a:gdLst>
              <a:gd name="connsiteX0" fmla="*/ 54602 w 54817"/>
              <a:gd name="connsiteY0" fmla="*/ 160 h 194180"/>
              <a:gd name="connsiteX1" fmla="*/ 19677 w 54817"/>
              <a:gd name="connsiteY1" fmla="*/ 130335 h 194180"/>
              <a:gd name="connsiteX2" fmla="*/ 22852 w 54817"/>
              <a:gd name="connsiteY2" fmla="*/ 193835 h 194180"/>
              <a:gd name="connsiteX3" fmla="*/ 627 w 54817"/>
              <a:gd name="connsiteY3" fmla="*/ 104935 h 194180"/>
              <a:gd name="connsiteX4" fmla="*/ 54602 w 54817"/>
              <a:gd name="connsiteY4" fmla="*/ 160 h 19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7" h="194180">
                <a:moveTo>
                  <a:pt x="54602" y="160"/>
                </a:moveTo>
                <a:cubicBezTo>
                  <a:pt x="57777" y="4393"/>
                  <a:pt x="24969" y="98056"/>
                  <a:pt x="19677" y="130335"/>
                </a:cubicBezTo>
                <a:cubicBezTo>
                  <a:pt x="14385" y="162614"/>
                  <a:pt x="26027" y="198068"/>
                  <a:pt x="22852" y="193835"/>
                </a:cubicBezTo>
                <a:cubicBezTo>
                  <a:pt x="19677" y="189602"/>
                  <a:pt x="-4135" y="133510"/>
                  <a:pt x="627" y="104935"/>
                </a:cubicBezTo>
                <a:cubicBezTo>
                  <a:pt x="5389" y="76360"/>
                  <a:pt x="51427" y="-4073"/>
                  <a:pt x="54602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16CEF53E-EEF2-300E-D09E-81E4D19656B2}"/>
              </a:ext>
            </a:extLst>
          </p:cNvPr>
          <p:cNvSpPr/>
          <p:nvPr/>
        </p:nvSpPr>
        <p:spPr>
          <a:xfrm>
            <a:off x="3666708" y="8216864"/>
            <a:ext cx="33288" cy="240270"/>
          </a:xfrm>
          <a:custGeom>
            <a:avLst/>
            <a:gdLst>
              <a:gd name="connsiteX0" fmla="*/ 25817 w 33288"/>
              <a:gd name="connsiteY0" fmla="*/ 36 h 240270"/>
              <a:gd name="connsiteX1" fmla="*/ 22642 w 33288"/>
              <a:gd name="connsiteY1" fmla="*/ 88936 h 240270"/>
              <a:gd name="connsiteX2" fmla="*/ 417 w 33288"/>
              <a:gd name="connsiteY2" fmla="*/ 238161 h 240270"/>
              <a:gd name="connsiteX3" fmla="*/ 9942 w 33288"/>
              <a:gd name="connsiteY3" fmla="*/ 171486 h 240270"/>
              <a:gd name="connsiteX4" fmla="*/ 32167 w 33288"/>
              <a:gd name="connsiteY4" fmla="*/ 98461 h 240270"/>
              <a:gd name="connsiteX5" fmla="*/ 25817 w 33288"/>
              <a:gd name="connsiteY5" fmla="*/ 36 h 2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8" h="240270">
                <a:moveTo>
                  <a:pt x="25817" y="36"/>
                </a:moveTo>
                <a:cubicBezTo>
                  <a:pt x="24230" y="-1551"/>
                  <a:pt x="26875" y="49248"/>
                  <a:pt x="22642" y="88936"/>
                </a:cubicBezTo>
                <a:cubicBezTo>
                  <a:pt x="18409" y="128624"/>
                  <a:pt x="2534" y="224403"/>
                  <a:pt x="417" y="238161"/>
                </a:cubicBezTo>
                <a:cubicBezTo>
                  <a:pt x="-1700" y="251919"/>
                  <a:pt x="4650" y="194769"/>
                  <a:pt x="9942" y="171486"/>
                </a:cubicBezTo>
                <a:cubicBezTo>
                  <a:pt x="15234" y="148203"/>
                  <a:pt x="27934" y="121744"/>
                  <a:pt x="32167" y="98461"/>
                </a:cubicBezTo>
                <a:cubicBezTo>
                  <a:pt x="36400" y="75178"/>
                  <a:pt x="27404" y="1623"/>
                  <a:pt x="2581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2255D8EE-54E8-836C-255C-425C09993DA7}"/>
              </a:ext>
            </a:extLst>
          </p:cNvPr>
          <p:cNvSpPr/>
          <p:nvPr/>
        </p:nvSpPr>
        <p:spPr>
          <a:xfrm>
            <a:off x="3436785" y="8375543"/>
            <a:ext cx="183135" cy="203746"/>
          </a:xfrm>
          <a:custGeom>
            <a:avLst/>
            <a:gdLst>
              <a:gd name="connsiteX0" fmla="*/ 131915 w 183135"/>
              <a:gd name="connsiteY0" fmla="*/ 107 h 203746"/>
              <a:gd name="connsiteX1" fmla="*/ 93815 w 183135"/>
              <a:gd name="connsiteY1" fmla="*/ 60432 h 203746"/>
              <a:gd name="connsiteX2" fmla="*/ 109690 w 183135"/>
              <a:gd name="connsiteY2" fmla="*/ 95357 h 203746"/>
              <a:gd name="connsiteX3" fmla="*/ 65240 w 183135"/>
              <a:gd name="connsiteY3" fmla="*/ 57257 h 203746"/>
              <a:gd name="connsiteX4" fmla="*/ 112865 w 183135"/>
              <a:gd name="connsiteY4" fmla="*/ 123932 h 203746"/>
              <a:gd name="connsiteX5" fmla="*/ 182715 w 183135"/>
              <a:gd name="connsiteY5" fmla="*/ 203307 h 203746"/>
              <a:gd name="connsiteX6" fmla="*/ 135090 w 183135"/>
              <a:gd name="connsiteY6" fmla="*/ 149332 h 203746"/>
              <a:gd name="connsiteX7" fmla="*/ 1740 w 183135"/>
              <a:gd name="connsiteY7" fmla="*/ 15982 h 203746"/>
              <a:gd name="connsiteX8" fmla="*/ 62065 w 183135"/>
              <a:gd name="connsiteY8" fmla="*/ 76307 h 203746"/>
              <a:gd name="connsiteX9" fmla="*/ 131915 w 183135"/>
              <a:gd name="connsiteY9" fmla="*/ 107 h 20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135" h="203746">
                <a:moveTo>
                  <a:pt x="131915" y="107"/>
                </a:moveTo>
                <a:cubicBezTo>
                  <a:pt x="137207" y="-2539"/>
                  <a:pt x="97519" y="44557"/>
                  <a:pt x="93815" y="60432"/>
                </a:cubicBezTo>
                <a:cubicBezTo>
                  <a:pt x="90111" y="76307"/>
                  <a:pt x="114452" y="95886"/>
                  <a:pt x="109690" y="95357"/>
                </a:cubicBezTo>
                <a:cubicBezTo>
                  <a:pt x="104927" y="94828"/>
                  <a:pt x="64711" y="52495"/>
                  <a:pt x="65240" y="57257"/>
                </a:cubicBezTo>
                <a:cubicBezTo>
                  <a:pt x="65769" y="62020"/>
                  <a:pt x="93286" y="99590"/>
                  <a:pt x="112865" y="123932"/>
                </a:cubicBezTo>
                <a:cubicBezTo>
                  <a:pt x="132444" y="148274"/>
                  <a:pt x="182715" y="203307"/>
                  <a:pt x="182715" y="203307"/>
                </a:cubicBezTo>
                <a:cubicBezTo>
                  <a:pt x="186419" y="207540"/>
                  <a:pt x="165252" y="180553"/>
                  <a:pt x="135090" y="149332"/>
                </a:cubicBezTo>
                <a:cubicBezTo>
                  <a:pt x="104928" y="118111"/>
                  <a:pt x="1740" y="15982"/>
                  <a:pt x="1740" y="15982"/>
                </a:cubicBezTo>
                <a:cubicBezTo>
                  <a:pt x="-10431" y="3811"/>
                  <a:pt x="44603" y="76836"/>
                  <a:pt x="62065" y="76307"/>
                </a:cubicBezTo>
                <a:cubicBezTo>
                  <a:pt x="79527" y="75778"/>
                  <a:pt x="126623" y="2753"/>
                  <a:pt x="13191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BF6A3460-CC02-D881-C0C2-8C464E60E554}"/>
              </a:ext>
            </a:extLst>
          </p:cNvPr>
          <p:cNvSpPr/>
          <p:nvPr/>
        </p:nvSpPr>
        <p:spPr>
          <a:xfrm>
            <a:off x="3555345" y="8352888"/>
            <a:ext cx="94142" cy="191765"/>
          </a:xfrm>
          <a:custGeom>
            <a:avLst/>
            <a:gdLst>
              <a:gd name="connsiteX0" fmla="*/ 655 w 94142"/>
              <a:gd name="connsiteY0" fmla="*/ 537 h 191765"/>
              <a:gd name="connsiteX1" fmla="*/ 38755 w 94142"/>
              <a:gd name="connsiteY1" fmla="*/ 86262 h 191765"/>
              <a:gd name="connsiteX2" fmla="*/ 92730 w 94142"/>
              <a:gd name="connsiteY2" fmla="*/ 191037 h 191765"/>
              <a:gd name="connsiteX3" fmla="*/ 70505 w 94142"/>
              <a:gd name="connsiteY3" fmla="*/ 127537 h 191765"/>
              <a:gd name="connsiteX4" fmla="*/ 655 w 94142"/>
              <a:gd name="connsiteY4" fmla="*/ 537 h 1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2" h="191765">
                <a:moveTo>
                  <a:pt x="655" y="537"/>
                </a:moveTo>
                <a:cubicBezTo>
                  <a:pt x="-4637" y="-6342"/>
                  <a:pt x="23409" y="54512"/>
                  <a:pt x="38755" y="86262"/>
                </a:cubicBezTo>
                <a:cubicBezTo>
                  <a:pt x="54101" y="118012"/>
                  <a:pt x="87438" y="184158"/>
                  <a:pt x="92730" y="191037"/>
                </a:cubicBezTo>
                <a:cubicBezTo>
                  <a:pt x="98022" y="197916"/>
                  <a:pt x="87968" y="154525"/>
                  <a:pt x="70505" y="127537"/>
                </a:cubicBezTo>
                <a:cubicBezTo>
                  <a:pt x="53042" y="100549"/>
                  <a:pt x="5947" y="7416"/>
                  <a:pt x="655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2EC99D94-DE57-BCB7-A734-ABEFC410CB49}"/>
              </a:ext>
            </a:extLst>
          </p:cNvPr>
          <p:cNvSpPr/>
          <p:nvPr/>
        </p:nvSpPr>
        <p:spPr>
          <a:xfrm>
            <a:off x="2683273" y="8057617"/>
            <a:ext cx="507960" cy="267311"/>
          </a:xfrm>
          <a:custGeom>
            <a:avLst/>
            <a:gdLst>
              <a:gd name="connsiteX0" fmla="*/ 88502 w 507960"/>
              <a:gd name="connsiteY0" fmla="*/ 79908 h 267311"/>
              <a:gd name="connsiteX1" fmla="*/ 386952 w 507960"/>
              <a:gd name="connsiteY1" fmla="*/ 83083 h 267311"/>
              <a:gd name="connsiteX2" fmla="*/ 377427 w 507960"/>
              <a:gd name="connsiteY2" fmla="*/ 95783 h 267311"/>
              <a:gd name="connsiteX3" fmla="*/ 440927 w 507960"/>
              <a:gd name="connsiteY3" fmla="*/ 156108 h 267311"/>
              <a:gd name="connsiteX4" fmla="*/ 409177 w 507960"/>
              <a:gd name="connsiteY4" fmla="*/ 124358 h 267311"/>
              <a:gd name="connsiteX5" fmla="*/ 475852 w 507960"/>
              <a:gd name="connsiteY5" fmla="*/ 181508 h 267311"/>
              <a:gd name="connsiteX6" fmla="*/ 507602 w 507960"/>
              <a:gd name="connsiteY6" fmla="*/ 267233 h 267311"/>
              <a:gd name="connsiteX7" fmla="*/ 456802 w 507960"/>
              <a:gd name="connsiteY7" fmla="*/ 165633 h 267311"/>
              <a:gd name="connsiteX8" fmla="*/ 399652 w 507960"/>
              <a:gd name="connsiteY8" fmla="*/ 73558 h 267311"/>
              <a:gd name="connsiteX9" fmla="*/ 313927 w 507960"/>
              <a:gd name="connsiteY9" fmla="*/ 533 h 267311"/>
              <a:gd name="connsiteX10" fmla="*/ 367902 w 507960"/>
              <a:gd name="connsiteY10" fmla="*/ 111658 h 267311"/>
              <a:gd name="connsiteX11" fmla="*/ 174227 w 507960"/>
              <a:gd name="connsiteY11" fmla="*/ 70383 h 267311"/>
              <a:gd name="connsiteX12" fmla="*/ 2777 w 507960"/>
              <a:gd name="connsiteY12" fmla="*/ 70383 h 267311"/>
              <a:gd name="connsiteX13" fmla="*/ 88502 w 507960"/>
              <a:gd name="connsiteY13" fmla="*/ 79908 h 26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7960" h="267311">
                <a:moveTo>
                  <a:pt x="88502" y="79908"/>
                </a:moveTo>
                <a:cubicBezTo>
                  <a:pt x="152531" y="82025"/>
                  <a:pt x="338798" y="80437"/>
                  <a:pt x="386952" y="83083"/>
                </a:cubicBezTo>
                <a:cubicBezTo>
                  <a:pt x="435106" y="85729"/>
                  <a:pt x="368431" y="83612"/>
                  <a:pt x="377427" y="95783"/>
                </a:cubicBezTo>
                <a:cubicBezTo>
                  <a:pt x="386423" y="107954"/>
                  <a:pt x="435635" y="151346"/>
                  <a:pt x="440927" y="156108"/>
                </a:cubicBezTo>
                <a:cubicBezTo>
                  <a:pt x="446219" y="160871"/>
                  <a:pt x="403356" y="120125"/>
                  <a:pt x="409177" y="124358"/>
                </a:cubicBezTo>
                <a:cubicBezTo>
                  <a:pt x="414998" y="128591"/>
                  <a:pt x="459448" y="157696"/>
                  <a:pt x="475852" y="181508"/>
                </a:cubicBezTo>
                <a:cubicBezTo>
                  <a:pt x="492256" y="205320"/>
                  <a:pt x="510777" y="269879"/>
                  <a:pt x="507602" y="267233"/>
                </a:cubicBezTo>
                <a:cubicBezTo>
                  <a:pt x="504427" y="264587"/>
                  <a:pt x="474794" y="197912"/>
                  <a:pt x="456802" y="165633"/>
                </a:cubicBezTo>
                <a:cubicBezTo>
                  <a:pt x="438810" y="133354"/>
                  <a:pt x="423464" y="101075"/>
                  <a:pt x="399652" y="73558"/>
                </a:cubicBezTo>
                <a:cubicBezTo>
                  <a:pt x="375840" y="46041"/>
                  <a:pt x="319219" y="-5817"/>
                  <a:pt x="313927" y="533"/>
                </a:cubicBezTo>
                <a:cubicBezTo>
                  <a:pt x="308635" y="6883"/>
                  <a:pt x="391185" y="100016"/>
                  <a:pt x="367902" y="111658"/>
                </a:cubicBezTo>
                <a:cubicBezTo>
                  <a:pt x="344619" y="123300"/>
                  <a:pt x="235081" y="77262"/>
                  <a:pt x="174227" y="70383"/>
                </a:cubicBezTo>
                <a:cubicBezTo>
                  <a:pt x="113373" y="63504"/>
                  <a:pt x="16006" y="62975"/>
                  <a:pt x="2777" y="70383"/>
                </a:cubicBezTo>
                <a:cubicBezTo>
                  <a:pt x="-10452" y="77791"/>
                  <a:pt x="24473" y="77791"/>
                  <a:pt x="88502" y="7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0EDACBAA-182F-A0DF-16D7-B1EEACD0BD1C}"/>
              </a:ext>
            </a:extLst>
          </p:cNvPr>
          <p:cNvSpPr/>
          <p:nvPr/>
        </p:nvSpPr>
        <p:spPr>
          <a:xfrm>
            <a:off x="3162845" y="8227618"/>
            <a:ext cx="160783" cy="171044"/>
          </a:xfrm>
          <a:custGeom>
            <a:avLst/>
            <a:gdLst>
              <a:gd name="connsiteX0" fmla="*/ 8980 w 160783"/>
              <a:gd name="connsiteY0" fmla="*/ 1982 h 171044"/>
              <a:gd name="connsiteX1" fmla="*/ 158205 w 160783"/>
              <a:gd name="connsiteY1" fmla="*/ 167082 h 171044"/>
              <a:gd name="connsiteX2" fmla="*/ 97880 w 160783"/>
              <a:gd name="connsiteY2" fmla="*/ 116282 h 171044"/>
              <a:gd name="connsiteX3" fmla="*/ 24855 w 160783"/>
              <a:gd name="connsiteY3" fmla="*/ 78182 h 171044"/>
              <a:gd name="connsiteX4" fmla="*/ 8980 w 160783"/>
              <a:gd name="connsiteY4" fmla="*/ 1982 h 1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83" h="171044">
                <a:moveTo>
                  <a:pt x="8980" y="1982"/>
                </a:moveTo>
                <a:cubicBezTo>
                  <a:pt x="31205" y="16799"/>
                  <a:pt x="143388" y="148032"/>
                  <a:pt x="158205" y="167082"/>
                </a:cubicBezTo>
                <a:cubicBezTo>
                  <a:pt x="173022" y="186132"/>
                  <a:pt x="120105" y="131099"/>
                  <a:pt x="97880" y="116282"/>
                </a:cubicBezTo>
                <a:cubicBezTo>
                  <a:pt x="75655" y="101465"/>
                  <a:pt x="38613" y="96703"/>
                  <a:pt x="24855" y="78182"/>
                </a:cubicBezTo>
                <a:cubicBezTo>
                  <a:pt x="11097" y="59661"/>
                  <a:pt x="-13245" y="-12835"/>
                  <a:pt x="8980" y="1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F19CEB3B-0C31-B875-CF2F-127E927780C9}"/>
              </a:ext>
            </a:extLst>
          </p:cNvPr>
          <p:cNvSpPr/>
          <p:nvPr/>
        </p:nvSpPr>
        <p:spPr>
          <a:xfrm>
            <a:off x="3326717" y="8397894"/>
            <a:ext cx="124645" cy="193824"/>
          </a:xfrm>
          <a:custGeom>
            <a:avLst/>
            <a:gdLst>
              <a:gd name="connsiteX0" fmla="*/ 683 w 124645"/>
              <a:gd name="connsiteY0" fmla="*/ 3156 h 193824"/>
              <a:gd name="connsiteX1" fmla="*/ 83233 w 124645"/>
              <a:gd name="connsiteY1" fmla="*/ 146031 h 193824"/>
              <a:gd name="connsiteX2" fmla="*/ 124508 w 124645"/>
              <a:gd name="connsiteY2" fmla="*/ 193656 h 193824"/>
              <a:gd name="connsiteX3" fmla="*/ 70533 w 124645"/>
              <a:gd name="connsiteY3" fmla="*/ 133331 h 193824"/>
              <a:gd name="connsiteX4" fmla="*/ 45133 w 124645"/>
              <a:gd name="connsiteY4" fmla="*/ 53956 h 193824"/>
              <a:gd name="connsiteX5" fmla="*/ 683 w 124645"/>
              <a:gd name="connsiteY5" fmla="*/ 3156 h 1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45" h="193824">
                <a:moveTo>
                  <a:pt x="683" y="3156"/>
                </a:moveTo>
                <a:cubicBezTo>
                  <a:pt x="7033" y="18502"/>
                  <a:pt x="62596" y="114281"/>
                  <a:pt x="83233" y="146031"/>
                </a:cubicBezTo>
                <a:cubicBezTo>
                  <a:pt x="103870" y="177781"/>
                  <a:pt x="126625" y="195773"/>
                  <a:pt x="124508" y="193656"/>
                </a:cubicBezTo>
                <a:cubicBezTo>
                  <a:pt x="122391" y="191539"/>
                  <a:pt x="83762" y="156614"/>
                  <a:pt x="70533" y="133331"/>
                </a:cubicBezTo>
                <a:cubicBezTo>
                  <a:pt x="57304" y="110048"/>
                  <a:pt x="56245" y="75652"/>
                  <a:pt x="45133" y="53956"/>
                </a:cubicBezTo>
                <a:cubicBezTo>
                  <a:pt x="34021" y="32260"/>
                  <a:pt x="-5667" y="-12190"/>
                  <a:pt x="683" y="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5B9E64C1-754D-05B4-0C76-23E66678DBA1}"/>
              </a:ext>
            </a:extLst>
          </p:cNvPr>
          <p:cNvSpPr/>
          <p:nvPr/>
        </p:nvSpPr>
        <p:spPr>
          <a:xfrm>
            <a:off x="2761405" y="8327655"/>
            <a:ext cx="552458" cy="304075"/>
          </a:xfrm>
          <a:custGeom>
            <a:avLst/>
            <a:gdLst>
              <a:gd name="connsiteX0" fmla="*/ 845 w 552458"/>
              <a:gd name="connsiteY0" fmla="*/ 13070 h 304075"/>
              <a:gd name="connsiteX1" fmla="*/ 172295 w 552458"/>
              <a:gd name="connsiteY1" fmla="*/ 6720 h 304075"/>
              <a:gd name="connsiteX2" fmla="*/ 302470 w 552458"/>
              <a:gd name="connsiteY2" fmla="*/ 86095 h 304075"/>
              <a:gd name="connsiteX3" fmla="*/ 267545 w 552458"/>
              <a:gd name="connsiteY3" fmla="*/ 47995 h 304075"/>
              <a:gd name="connsiteX4" fmla="*/ 435820 w 552458"/>
              <a:gd name="connsiteY4" fmla="*/ 155945 h 304075"/>
              <a:gd name="connsiteX5" fmla="*/ 362795 w 552458"/>
              <a:gd name="connsiteY5" fmla="*/ 124195 h 304075"/>
              <a:gd name="connsiteX6" fmla="*/ 502495 w 552458"/>
              <a:gd name="connsiteY6" fmla="*/ 251195 h 304075"/>
              <a:gd name="connsiteX7" fmla="*/ 550120 w 552458"/>
              <a:gd name="connsiteY7" fmla="*/ 301995 h 304075"/>
              <a:gd name="connsiteX8" fmla="*/ 438995 w 552458"/>
              <a:gd name="connsiteY8" fmla="*/ 187695 h 304075"/>
              <a:gd name="connsiteX9" fmla="*/ 248495 w 552458"/>
              <a:gd name="connsiteY9" fmla="*/ 16245 h 304075"/>
              <a:gd name="connsiteX10" fmla="*/ 845 w 552458"/>
              <a:gd name="connsiteY10" fmla="*/ 13070 h 3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8" h="304075">
                <a:moveTo>
                  <a:pt x="845" y="13070"/>
                </a:moveTo>
                <a:cubicBezTo>
                  <a:pt x="-11855" y="11483"/>
                  <a:pt x="122024" y="-5451"/>
                  <a:pt x="172295" y="6720"/>
                </a:cubicBezTo>
                <a:cubicBezTo>
                  <a:pt x="222566" y="18891"/>
                  <a:pt x="286595" y="79216"/>
                  <a:pt x="302470" y="86095"/>
                </a:cubicBezTo>
                <a:cubicBezTo>
                  <a:pt x="318345" y="92974"/>
                  <a:pt x="245320" y="36353"/>
                  <a:pt x="267545" y="47995"/>
                </a:cubicBezTo>
                <a:cubicBezTo>
                  <a:pt x="289770" y="59637"/>
                  <a:pt x="419945" y="143245"/>
                  <a:pt x="435820" y="155945"/>
                </a:cubicBezTo>
                <a:cubicBezTo>
                  <a:pt x="451695" y="168645"/>
                  <a:pt x="351683" y="108320"/>
                  <a:pt x="362795" y="124195"/>
                </a:cubicBezTo>
                <a:cubicBezTo>
                  <a:pt x="373908" y="140070"/>
                  <a:pt x="471274" y="221562"/>
                  <a:pt x="502495" y="251195"/>
                </a:cubicBezTo>
                <a:cubicBezTo>
                  <a:pt x="533716" y="280828"/>
                  <a:pt x="560703" y="312578"/>
                  <a:pt x="550120" y="301995"/>
                </a:cubicBezTo>
                <a:cubicBezTo>
                  <a:pt x="539537" y="291412"/>
                  <a:pt x="489266" y="235320"/>
                  <a:pt x="438995" y="187695"/>
                </a:cubicBezTo>
                <a:cubicBezTo>
                  <a:pt x="388724" y="140070"/>
                  <a:pt x="317287" y="51699"/>
                  <a:pt x="248495" y="16245"/>
                </a:cubicBezTo>
                <a:cubicBezTo>
                  <a:pt x="179703" y="-19209"/>
                  <a:pt x="13545" y="14657"/>
                  <a:pt x="845" y="1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CA3E1057-2AB7-4906-DAAF-7059F0E805CB}"/>
              </a:ext>
            </a:extLst>
          </p:cNvPr>
          <p:cNvSpPr/>
          <p:nvPr/>
        </p:nvSpPr>
        <p:spPr>
          <a:xfrm>
            <a:off x="2723746" y="8195777"/>
            <a:ext cx="417340" cy="64177"/>
          </a:xfrm>
          <a:custGeom>
            <a:avLst/>
            <a:gdLst>
              <a:gd name="connsiteX0" fmla="*/ 404 w 417340"/>
              <a:gd name="connsiteY0" fmla="*/ 2073 h 64177"/>
              <a:gd name="connsiteX1" fmla="*/ 181379 w 417340"/>
              <a:gd name="connsiteY1" fmla="*/ 5248 h 64177"/>
              <a:gd name="connsiteX2" fmla="*/ 279804 w 417340"/>
              <a:gd name="connsiteY2" fmla="*/ 59223 h 64177"/>
              <a:gd name="connsiteX3" fmla="*/ 321079 w 417340"/>
              <a:gd name="connsiteY3" fmla="*/ 59223 h 64177"/>
              <a:gd name="connsiteX4" fmla="*/ 416329 w 417340"/>
              <a:gd name="connsiteY4" fmla="*/ 36998 h 64177"/>
              <a:gd name="connsiteX5" fmla="*/ 365529 w 417340"/>
              <a:gd name="connsiteY5" fmla="*/ 46523 h 64177"/>
              <a:gd name="connsiteX6" fmla="*/ 276629 w 417340"/>
              <a:gd name="connsiteY6" fmla="*/ 40173 h 64177"/>
              <a:gd name="connsiteX7" fmla="*/ 235354 w 417340"/>
              <a:gd name="connsiteY7" fmla="*/ 5248 h 64177"/>
              <a:gd name="connsiteX8" fmla="*/ 404 w 417340"/>
              <a:gd name="connsiteY8" fmla="*/ 2073 h 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340" h="64177">
                <a:moveTo>
                  <a:pt x="404" y="2073"/>
                </a:moveTo>
                <a:cubicBezTo>
                  <a:pt x="-8592" y="2073"/>
                  <a:pt x="134812" y="-4277"/>
                  <a:pt x="181379" y="5248"/>
                </a:cubicBezTo>
                <a:cubicBezTo>
                  <a:pt x="227946" y="14773"/>
                  <a:pt x="256521" y="50227"/>
                  <a:pt x="279804" y="59223"/>
                </a:cubicBezTo>
                <a:cubicBezTo>
                  <a:pt x="303087" y="68219"/>
                  <a:pt x="298325" y="62927"/>
                  <a:pt x="321079" y="59223"/>
                </a:cubicBezTo>
                <a:cubicBezTo>
                  <a:pt x="343833" y="55519"/>
                  <a:pt x="408921" y="39115"/>
                  <a:pt x="416329" y="36998"/>
                </a:cubicBezTo>
                <a:cubicBezTo>
                  <a:pt x="423737" y="34881"/>
                  <a:pt x="388812" y="45994"/>
                  <a:pt x="365529" y="46523"/>
                </a:cubicBezTo>
                <a:cubicBezTo>
                  <a:pt x="342246" y="47052"/>
                  <a:pt x="298325" y="47052"/>
                  <a:pt x="276629" y="40173"/>
                </a:cubicBezTo>
                <a:cubicBezTo>
                  <a:pt x="254933" y="33294"/>
                  <a:pt x="281921" y="11069"/>
                  <a:pt x="235354" y="5248"/>
                </a:cubicBezTo>
                <a:cubicBezTo>
                  <a:pt x="188787" y="-573"/>
                  <a:pt x="9400" y="2073"/>
                  <a:pt x="404" y="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38607943-C53E-FDCC-FD04-E0E8EBEE4EED}"/>
              </a:ext>
            </a:extLst>
          </p:cNvPr>
          <p:cNvSpPr/>
          <p:nvPr/>
        </p:nvSpPr>
        <p:spPr>
          <a:xfrm>
            <a:off x="3241335" y="8486455"/>
            <a:ext cx="206728" cy="147010"/>
          </a:xfrm>
          <a:custGeom>
            <a:avLst/>
            <a:gdLst>
              <a:gd name="connsiteX0" fmla="*/ 340 w 206728"/>
              <a:gd name="connsiteY0" fmla="*/ 320 h 147010"/>
              <a:gd name="connsiteX1" fmla="*/ 86065 w 206728"/>
              <a:gd name="connsiteY1" fmla="*/ 105095 h 147010"/>
              <a:gd name="connsiteX2" fmla="*/ 127340 w 206728"/>
              <a:gd name="connsiteY2" fmla="*/ 127320 h 147010"/>
              <a:gd name="connsiteX3" fmla="*/ 206715 w 206728"/>
              <a:gd name="connsiteY3" fmla="*/ 117795 h 147010"/>
              <a:gd name="connsiteX4" fmla="*/ 120990 w 206728"/>
              <a:gd name="connsiteY4" fmla="*/ 143195 h 147010"/>
              <a:gd name="connsiteX5" fmla="*/ 340 w 206728"/>
              <a:gd name="connsiteY5" fmla="*/ 320 h 14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28" h="147010">
                <a:moveTo>
                  <a:pt x="340" y="320"/>
                </a:moveTo>
                <a:cubicBezTo>
                  <a:pt x="-5481" y="-6030"/>
                  <a:pt x="64898" y="83928"/>
                  <a:pt x="86065" y="105095"/>
                </a:cubicBezTo>
                <a:cubicBezTo>
                  <a:pt x="107232" y="126262"/>
                  <a:pt x="107232" y="125203"/>
                  <a:pt x="127340" y="127320"/>
                </a:cubicBezTo>
                <a:cubicBezTo>
                  <a:pt x="147448" y="129437"/>
                  <a:pt x="207773" y="115149"/>
                  <a:pt x="206715" y="117795"/>
                </a:cubicBezTo>
                <a:cubicBezTo>
                  <a:pt x="205657" y="120441"/>
                  <a:pt x="153269" y="159070"/>
                  <a:pt x="120990" y="143195"/>
                </a:cubicBezTo>
                <a:cubicBezTo>
                  <a:pt x="88711" y="127320"/>
                  <a:pt x="6161" y="6670"/>
                  <a:pt x="34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FDF9D708-31D3-6F1D-DD9C-C86FF4E74F24}"/>
              </a:ext>
            </a:extLst>
          </p:cNvPr>
          <p:cNvSpPr/>
          <p:nvPr/>
        </p:nvSpPr>
        <p:spPr>
          <a:xfrm>
            <a:off x="3241136" y="8476235"/>
            <a:ext cx="213463" cy="140793"/>
          </a:xfrm>
          <a:custGeom>
            <a:avLst/>
            <a:gdLst>
              <a:gd name="connsiteX0" fmla="*/ 539 w 213463"/>
              <a:gd name="connsiteY0" fmla="*/ 29590 h 140793"/>
              <a:gd name="connsiteX1" fmla="*/ 73564 w 213463"/>
              <a:gd name="connsiteY1" fmla="*/ 51815 h 140793"/>
              <a:gd name="connsiteX2" fmla="*/ 114839 w 213463"/>
              <a:gd name="connsiteY2" fmla="*/ 29590 h 140793"/>
              <a:gd name="connsiteX3" fmla="*/ 108489 w 213463"/>
              <a:gd name="connsiteY3" fmla="*/ 4190 h 140793"/>
              <a:gd name="connsiteX4" fmla="*/ 143414 w 213463"/>
              <a:gd name="connsiteY4" fmla="*/ 42290 h 140793"/>
              <a:gd name="connsiteX5" fmla="*/ 181514 w 213463"/>
              <a:gd name="connsiteY5" fmla="*/ 86740 h 140793"/>
              <a:gd name="connsiteX6" fmla="*/ 213264 w 213463"/>
              <a:gd name="connsiteY6" fmla="*/ 140715 h 140793"/>
              <a:gd name="connsiteX7" fmla="*/ 191039 w 213463"/>
              <a:gd name="connsiteY7" fmla="*/ 96265 h 140793"/>
              <a:gd name="connsiteX8" fmla="*/ 118014 w 213463"/>
              <a:gd name="connsiteY8" fmla="*/ 1015 h 140793"/>
              <a:gd name="connsiteX9" fmla="*/ 114839 w 213463"/>
              <a:gd name="connsiteY9" fmla="*/ 45465 h 140793"/>
              <a:gd name="connsiteX10" fmla="*/ 539 w 213463"/>
              <a:gd name="connsiteY10" fmla="*/ 29590 h 1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463" h="140793">
                <a:moveTo>
                  <a:pt x="539" y="29590"/>
                </a:moveTo>
                <a:cubicBezTo>
                  <a:pt x="-6340" y="30648"/>
                  <a:pt x="54514" y="51815"/>
                  <a:pt x="73564" y="51815"/>
                </a:cubicBezTo>
                <a:cubicBezTo>
                  <a:pt x="92614" y="51815"/>
                  <a:pt x="109018" y="37527"/>
                  <a:pt x="114839" y="29590"/>
                </a:cubicBezTo>
                <a:cubicBezTo>
                  <a:pt x="120660" y="21653"/>
                  <a:pt x="103727" y="2073"/>
                  <a:pt x="108489" y="4190"/>
                </a:cubicBezTo>
                <a:cubicBezTo>
                  <a:pt x="113251" y="6307"/>
                  <a:pt x="131243" y="28532"/>
                  <a:pt x="143414" y="42290"/>
                </a:cubicBezTo>
                <a:cubicBezTo>
                  <a:pt x="155585" y="56048"/>
                  <a:pt x="169872" y="70336"/>
                  <a:pt x="181514" y="86740"/>
                </a:cubicBezTo>
                <a:cubicBezTo>
                  <a:pt x="193156" y="103144"/>
                  <a:pt x="211677" y="139128"/>
                  <a:pt x="213264" y="140715"/>
                </a:cubicBezTo>
                <a:cubicBezTo>
                  <a:pt x="214851" y="142302"/>
                  <a:pt x="206914" y="119548"/>
                  <a:pt x="191039" y="96265"/>
                </a:cubicBezTo>
                <a:cubicBezTo>
                  <a:pt x="175164" y="72982"/>
                  <a:pt x="130714" y="9482"/>
                  <a:pt x="118014" y="1015"/>
                </a:cubicBezTo>
                <a:cubicBezTo>
                  <a:pt x="105314" y="-7452"/>
                  <a:pt x="130185" y="39644"/>
                  <a:pt x="114839" y="45465"/>
                </a:cubicBezTo>
                <a:cubicBezTo>
                  <a:pt x="99493" y="51286"/>
                  <a:pt x="7418" y="28532"/>
                  <a:pt x="539" y="29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696B8D6F-6462-7E04-8E1A-546B15C715E8}"/>
              </a:ext>
            </a:extLst>
          </p:cNvPr>
          <p:cNvSpPr/>
          <p:nvPr/>
        </p:nvSpPr>
        <p:spPr>
          <a:xfrm>
            <a:off x="2825589" y="8232420"/>
            <a:ext cx="385340" cy="197398"/>
          </a:xfrm>
          <a:custGeom>
            <a:avLst/>
            <a:gdLst>
              <a:gd name="connsiteX0" fmla="*/ 161 w 385340"/>
              <a:gd name="connsiteY0" fmla="*/ 355 h 197398"/>
              <a:gd name="connsiteX1" fmla="*/ 149386 w 385340"/>
              <a:gd name="connsiteY1" fmla="*/ 44805 h 197398"/>
              <a:gd name="connsiteX2" fmla="*/ 257336 w 385340"/>
              <a:gd name="connsiteY2" fmla="*/ 111480 h 197398"/>
              <a:gd name="connsiteX3" fmla="*/ 219236 w 385340"/>
              <a:gd name="connsiteY3" fmla="*/ 79730 h 197398"/>
              <a:gd name="connsiteX4" fmla="*/ 384336 w 385340"/>
              <a:gd name="connsiteY4" fmla="*/ 197205 h 197398"/>
              <a:gd name="connsiteX5" fmla="*/ 282736 w 385340"/>
              <a:gd name="connsiteY5" fmla="*/ 105130 h 197398"/>
              <a:gd name="connsiteX6" fmla="*/ 165261 w 385340"/>
              <a:gd name="connsiteY6" fmla="*/ 16230 h 197398"/>
              <a:gd name="connsiteX7" fmla="*/ 120811 w 385340"/>
              <a:gd name="connsiteY7" fmla="*/ 22580 h 197398"/>
              <a:gd name="connsiteX8" fmla="*/ 161 w 385340"/>
              <a:gd name="connsiteY8" fmla="*/ 355 h 1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340" h="197398">
                <a:moveTo>
                  <a:pt x="161" y="355"/>
                </a:moveTo>
                <a:cubicBezTo>
                  <a:pt x="4923" y="4059"/>
                  <a:pt x="106524" y="26284"/>
                  <a:pt x="149386" y="44805"/>
                </a:cubicBezTo>
                <a:cubicBezTo>
                  <a:pt x="192249" y="63326"/>
                  <a:pt x="245694" y="105659"/>
                  <a:pt x="257336" y="111480"/>
                </a:cubicBezTo>
                <a:cubicBezTo>
                  <a:pt x="268978" y="117301"/>
                  <a:pt x="198069" y="65443"/>
                  <a:pt x="219236" y="79730"/>
                </a:cubicBezTo>
                <a:cubicBezTo>
                  <a:pt x="240403" y="94018"/>
                  <a:pt x="373753" y="192972"/>
                  <a:pt x="384336" y="197205"/>
                </a:cubicBezTo>
                <a:cubicBezTo>
                  <a:pt x="394919" y="201438"/>
                  <a:pt x="319249" y="135293"/>
                  <a:pt x="282736" y="105130"/>
                </a:cubicBezTo>
                <a:cubicBezTo>
                  <a:pt x="246223" y="74967"/>
                  <a:pt x="192249" y="29988"/>
                  <a:pt x="165261" y="16230"/>
                </a:cubicBezTo>
                <a:cubicBezTo>
                  <a:pt x="138274" y="2472"/>
                  <a:pt x="144094" y="22051"/>
                  <a:pt x="120811" y="22580"/>
                </a:cubicBezTo>
                <a:cubicBezTo>
                  <a:pt x="97528" y="23109"/>
                  <a:pt x="-4601" y="-3349"/>
                  <a:pt x="161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3CF4F672-0282-1469-2AE5-87271BC0A14C}"/>
              </a:ext>
            </a:extLst>
          </p:cNvPr>
          <p:cNvSpPr/>
          <p:nvPr/>
        </p:nvSpPr>
        <p:spPr>
          <a:xfrm>
            <a:off x="3177127" y="8372222"/>
            <a:ext cx="106152" cy="191695"/>
          </a:xfrm>
          <a:custGeom>
            <a:avLst/>
            <a:gdLst>
              <a:gd name="connsiteX0" fmla="*/ 105823 w 106152"/>
              <a:gd name="connsiteY0" fmla="*/ 253 h 191695"/>
              <a:gd name="connsiteX1" fmla="*/ 48673 w 106152"/>
              <a:gd name="connsiteY1" fmla="*/ 54228 h 191695"/>
              <a:gd name="connsiteX2" fmla="*/ 61373 w 106152"/>
              <a:gd name="connsiteY2" fmla="*/ 98678 h 191695"/>
              <a:gd name="connsiteX3" fmla="*/ 29623 w 106152"/>
              <a:gd name="connsiteY3" fmla="*/ 76453 h 191695"/>
              <a:gd name="connsiteX4" fmla="*/ 105823 w 106152"/>
              <a:gd name="connsiteY4" fmla="*/ 190753 h 191695"/>
              <a:gd name="connsiteX5" fmla="*/ 55023 w 106152"/>
              <a:gd name="connsiteY5" fmla="*/ 127253 h 191695"/>
              <a:gd name="connsiteX6" fmla="*/ 1048 w 106152"/>
              <a:gd name="connsiteY6" fmla="*/ 63753 h 191695"/>
              <a:gd name="connsiteX7" fmla="*/ 20098 w 106152"/>
              <a:gd name="connsiteY7" fmla="*/ 92328 h 191695"/>
              <a:gd name="connsiteX8" fmla="*/ 29623 w 106152"/>
              <a:gd name="connsiteY8" fmla="*/ 35178 h 191695"/>
              <a:gd name="connsiteX9" fmla="*/ 105823 w 106152"/>
              <a:gd name="connsiteY9" fmla="*/ 253 h 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52" h="191695">
                <a:moveTo>
                  <a:pt x="105823" y="253"/>
                </a:moveTo>
                <a:cubicBezTo>
                  <a:pt x="108998" y="3428"/>
                  <a:pt x="56081" y="37824"/>
                  <a:pt x="48673" y="54228"/>
                </a:cubicBezTo>
                <a:cubicBezTo>
                  <a:pt x="41265" y="70632"/>
                  <a:pt x="64548" y="94974"/>
                  <a:pt x="61373" y="98678"/>
                </a:cubicBezTo>
                <a:cubicBezTo>
                  <a:pt x="58198" y="102382"/>
                  <a:pt x="22215" y="61107"/>
                  <a:pt x="29623" y="76453"/>
                </a:cubicBezTo>
                <a:cubicBezTo>
                  <a:pt x="37031" y="91799"/>
                  <a:pt x="101590" y="182286"/>
                  <a:pt x="105823" y="190753"/>
                </a:cubicBezTo>
                <a:cubicBezTo>
                  <a:pt x="110056" y="199220"/>
                  <a:pt x="72485" y="148420"/>
                  <a:pt x="55023" y="127253"/>
                </a:cubicBezTo>
                <a:cubicBezTo>
                  <a:pt x="37561" y="106086"/>
                  <a:pt x="6869" y="69574"/>
                  <a:pt x="1048" y="63753"/>
                </a:cubicBezTo>
                <a:cubicBezTo>
                  <a:pt x="-4773" y="57932"/>
                  <a:pt x="15336" y="97090"/>
                  <a:pt x="20098" y="92328"/>
                </a:cubicBezTo>
                <a:cubicBezTo>
                  <a:pt x="24860" y="87566"/>
                  <a:pt x="12160" y="45761"/>
                  <a:pt x="29623" y="35178"/>
                </a:cubicBezTo>
                <a:cubicBezTo>
                  <a:pt x="47085" y="24595"/>
                  <a:pt x="102648" y="-2922"/>
                  <a:pt x="105823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87B44832-F955-32E8-ED2C-5E4168FB9420}"/>
              </a:ext>
            </a:extLst>
          </p:cNvPr>
          <p:cNvSpPr/>
          <p:nvPr/>
        </p:nvSpPr>
        <p:spPr>
          <a:xfrm>
            <a:off x="2412975" y="8512166"/>
            <a:ext cx="432181" cy="67281"/>
          </a:xfrm>
          <a:custGeom>
            <a:avLst/>
            <a:gdLst>
              <a:gd name="connsiteX0" fmla="*/ 25 w 432181"/>
              <a:gd name="connsiteY0" fmla="*/ 22234 h 67281"/>
              <a:gd name="connsiteX1" fmla="*/ 247675 w 432181"/>
              <a:gd name="connsiteY1" fmla="*/ 53984 h 67281"/>
              <a:gd name="connsiteX2" fmla="*/ 238150 w 432181"/>
              <a:gd name="connsiteY2" fmla="*/ 19059 h 67281"/>
              <a:gd name="connsiteX3" fmla="*/ 349275 w 432181"/>
              <a:gd name="connsiteY3" fmla="*/ 44459 h 67281"/>
              <a:gd name="connsiteX4" fmla="*/ 317525 w 432181"/>
              <a:gd name="connsiteY4" fmla="*/ 34934 h 67281"/>
              <a:gd name="connsiteX5" fmla="*/ 390550 w 432181"/>
              <a:gd name="connsiteY5" fmla="*/ 63509 h 67281"/>
              <a:gd name="connsiteX6" fmla="*/ 431825 w 432181"/>
              <a:gd name="connsiteY6" fmla="*/ 63509 h 67281"/>
              <a:gd name="connsiteX7" fmla="*/ 368325 w 432181"/>
              <a:gd name="connsiteY7" fmla="*/ 31759 h 67281"/>
              <a:gd name="connsiteX8" fmla="*/ 231800 w 432181"/>
              <a:gd name="connsiteY8" fmla="*/ 9 h 67281"/>
              <a:gd name="connsiteX9" fmla="*/ 231800 w 432181"/>
              <a:gd name="connsiteY9" fmla="*/ 34934 h 67281"/>
              <a:gd name="connsiteX10" fmla="*/ 25 w 432181"/>
              <a:gd name="connsiteY10" fmla="*/ 22234 h 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81" h="67281">
                <a:moveTo>
                  <a:pt x="25" y="22234"/>
                </a:moveTo>
                <a:cubicBezTo>
                  <a:pt x="2671" y="25409"/>
                  <a:pt x="207988" y="54513"/>
                  <a:pt x="247675" y="53984"/>
                </a:cubicBezTo>
                <a:cubicBezTo>
                  <a:pt x="287362" y="53455"/>
                  <a:pt x="221217" y="20646"/>
                  <a:pt x="238150" y="19059"/>
                </a:cubicBezTo>
                <a:cubicBezTo>
                  <a:pt x="255083" y="17471"/>
                  <a:pt x="336046" y="41813"/>
                  <a:pt x="349275" y="44459"/>
                </a:cubicBezTo>
                <a:cubicBezTo>
                  <a:pt x="362504" y="47105"/>
                  <a:pt x="310646" y="31759"/>
                  <a:pt x="317525" y="34934"/>
                </a:cubicBezTo>
                <a:cubicBezTo>
                  <a:pt x="324404" y="38109"/>
                  <a:pt x="371500" y="58747"/>
                  <a:pt x="390550" y="63509"/>
                </a:cubicBezTo>
                <a:cubicBezTo>
                  <a:pt x="409600" y="68271"/>
                  <a:pt x="435529" y="68801"/>
                  <a:pt x="431825" y="63509"/>
                </a:cubicBezTo>
                <a:cubicBezTo>
                  <a:pt x="428121" y="58217"/>
                  <a:pt x="401663" y="42342"/>
                  <a:pt x="368325" y="31759"/>
                </a:cubicBezTo>
                <a:cubicBezTo>
                  <a:pt x="334988" y="21176"/>
                  <a:pt x="254554" y="-520"/>
                  <a:pt x="231800" y="9"/>
                </a:cubicBezTo>
                <a:cubicBezTo>
                  <a:pt x="209046" y="538"/>
                  <a:pt x="264079" y="29113"/>
                  <a:pt x="231800" y="34934"/>
                </a:cubicBezTo>
                <a:cubicBezTo>
                  <a:pt x="199521" y="40755"/>
                  <a:pt x="-2621" y="19059"/>
                  <a:pt x="25" y="2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FDA45EC2-0744-E268-9E9E-202EBB0A2021}"/>
              </a:ext>
            </a:extLst>
          </p:cNvPr>
          <p:cNvSpPr/>
          <p:nvPr/>
        </p:nvSpPr>
        <p:spPr>
          <a:xfrm>
            <a:off x="2793985" y="8549836"/>
            <a:ext cx="315954" cy="165935"/>
          </a:xfrm>
          <a:custGeom>
            <a:avLst/>
            <a:gdLst>
              <a:gd name="connsiteX0" fmla="*/ 15 w 315954"/>
              <a:gd name="connsiteY0" fmla="*/ 439 h 165935"/>
              <a:gd name="connsiteX1" fmla="*/ 117490 w 315954"/>
              <a:gd name="connsiteY1" fmla="*/ 89339 h 165935"/>
              <a:gd name="connsiteX2" fmla="*/ 215915 w 315954"/>
              <a:gd name="connsiteY2" fmla="*/ 165539 h 165935"/>
              <a:gd name="connsiteX3" fmla="*/ 136540 w 315954"/>
              <a:gd name="connsiteY3" fmla="*/ 95689 h 165935"/>
              <a:gd name="connsiteX4" fmla="*/ 314340 w 315954"/>
              <a:gd name="connsiteY4" fmla="*/ 165539 h 165935"/>
              <a:gd name="connsiteX5" fmla="*/ 219090 w 315954"/>
              <a:gd name="connsiteY5" fmla="*/ 121089 h 165935"/>
              <a:gd name="connsiteX6" fmla="*/ 127015 w 315954"/>
              <a:gd name="connsiteY6" fmla="*/ 57589 h 165935"/>
              <a:gd name="connsiteX7" fmla="*/ 15 w 315954"/>
              <a:gd name="connsiteY7" fmla="*/ 439 h 16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954" h="165935">
                <a:moveTo>
                  <a:pt x="15" y="439"/>
                </a:moveTo>
                <a:cubicBezTo>
                  <a:pt x="-1572" y="5731"/>
                  <a:pt x="117490" y="89339"/>
                  <a:pt x="117490" y="89339"/>
                </a:cubicBezTo>
                <a:cubicBezTo>
                  <a:pt x="153473" y="116856"/>
                  <a:pt x="212740" y="164481"/>
                  <a:pt x="215915" y="165539"/>
                </a:cubicBezTo>
                <a:cubicBezTo>
                  <a:pt x="219090" y="166597"/>
                  <a:pt x="120136" y="95689"/>
                  <a:pt x="136540" y="95689"/>
                </a:cubicBezTo>
                <a:cubicBezTo>
                  <a:pt x="152944" y="95689"/>
                  <a:pt x="300582" y="161306"/>
                  <a:pt x="314340" y="165539"/>
                </a:cubicBezTo>
                <a:cubicBezTo>
                  <a:pt x="328098" y="169772"/>
                  <a:pt x="250311" y="139081"/>
                  <a:pt x="219090" y="121089"/>
                </a:cubicBezTo>
                <a:cubicBezTo>
                  <a:pt x="187869" y="103097"/>
                  <a:pt x="157178" y="76110"/>
                  <a:pt x="127015" y="57589"/>
                </a:cubicBezTo>
                <a:cubicBezTo>
                  <a:pt x="96853" y="39068"/>
                  <a:pt x="1602" y="-4853"/>
                  <a:pt x="15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3B22BF11-5AC5-09FD-0CFE-D7DDF69D87E5}"/>
              </a:ext>
            </a:extLst>
          </p:cNvPr>
          <p:cNvSpPr/>
          <p:nvPr/>
        </p:nvSpPr>
        <p:spPr>
          <a:xfrm>
            <a:off x="2929674" y="8596651"/>
            <a:ext cx="208196" cy="106426"/>
          </a:xfrm>
          <a:custGeom>
            <a:avLst/>
            <a:gdLst>
              <a:gd name="connsiteX0" fmla="*/ 4026 w 208196"/>
              <a:gd name="connsiteY0" fmla="*/ 1249 h 106426"/>
              <a:gd name="connsiteX1" fmla="*/ 61176 w 208196"/>
              <a:gd name="connsiteY1" fmla="*/ 17124 h 106426"/>
              <a:gd name="connsiteX2" fmla="*/ 121501 w 208196"/>
              <a:gd name="connsiteY2" fmla="*/ 52049 h 106426"/>
              <a:gd name="connsiteX3" fmla="*/ 140551 w 208196"/>
              <a:gd name="connsiteY3" fmla="*/ 106024 h 106426"/>
              <a:gd name="connsiteX4" fmla="*/ 156426 w 208196"/>
              <a:gd name="connsiteY4" fmla="*/ 74274 h 106426"/>
              <a:gd name="connsiteX5" fmla="*/ 207226 w 208196"/>
              <a:gd name="connsiteY5" fmla="*/ 29824 h 106426"/>
              <a:gd name="connsiteX6" fmla="*/ 178651 w 208196"/>
              <a:gd name="connsiteY6" fmla="*/ 48874 h 106426"/>
              <a:gd name="connsiteX7" fmla="*/ 4026 w 208196"/>
              <a:gd name="connsiteY7" fmla="*/ 1249 h 10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196" h="106426">
                <a:moveTo>
                  <a:pt x="4026" y="1249"/>
                </a:moveTo>
                <a:cubicBezTo>
                  <a:pt x="-15553" y="-4043"/>
                  <a:pt x="41597" y="8657"/>
                  <a:pt x="61176" y="17124"/>
                </a:cubicBezTo>
                <a:cubicBezTo>
                  <a:pt x="80755" y="25591"/>
                  <a:pt x="108272" y="37232"/>
                  <a:pt x="121501" y="52049"/>
                </a:cubicBezTo>
                <a:cubicBezTo>
                  <a:pt x="134730" y="66866"/>
                  <a:pt x="140551" y="106024"/>
                  <a:pt x="140551" y="106024"/>
                </a:cubicBezTo>
                <a:cubicBezTo>
                  <a:pt x="146372" y="109728"/>
                  <a:pt x="145314" y="86974"/>
                  <a:pt x="156426" y="74274"/>
                </a:cubicBezTo>
                <a:cubicBezTo>
                  <a:pt x="167538" y="61574"/>
                  <a:pt x="203522" y="34057"/>
                  <a:pt x="207226" y="29824"/>
                </a:cubicBezTo>
                <a:cubicBezTo>
                  <a:pt x="210930" y="25591"/>
                  <a:pt x="204580" y="53636"/>
                  <a:pt x="178651" y="48874"/>
                </a:cubicBezTo>
                <a:cubicBezTo>
                  <a:pt x="152722" y="44112"/>
                  <a:pt x="23605" y="6541"/>
                  <a:pt x="4026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BC95FC9C-3534-DCA2-319E-86B993B6C84A}"/>
              </a:ext>
            </a:extLst>
          </p:cNvPr>
          <p:cNvSpPr/>
          <p:nvPr/>
        </p:nvSpPr>
        <p:spPr>
          <a:xfrm>
            <a:off x="2971703" y="8505247"/>
            <a:ext cx="203419" cy="137935"/>
          </a:xfrm>
          <a:custGeom>
            <a:avLst/>
            <a:gdLst>
              <a:gd name="connsiteX0" fmla="*/ 97 w 203419"/>
              <a:gd name="connsiteY0" fmla="*/ 105353 h 137935"/>
              <a:gd name="connsiteX1" fmla="*/ 54072 w 203419"/>
              <a:gd name="connsiteY1" fmla="*/ 45028 h 137935"/>
              <a:gd name="connsiteX2" fmla="*/ 28672 w 203419"/>
              <a:gd name="connsiteY2" fmla="*/ 578 h 137935"/>
              <a:gd name="connsiteX3" fmla="*/ 127097 w 203419"/>
              <a:gd name="connsiteY3" fmla="*/ 76778 h 137935"/>
              <a:gd name="connsiteX4" fmla="*/ 203297 w 203419"/>
              <a:gd name="connsiteY4" fmla="*/ 137103 h 137935"/>
              <a:gd name="connsiteX5" fmla="*/ 142972 w 203419"/>
              <a:gd name="connsiteY5" fmla="*/ 108528 h 137935"/>
              <a:gd name="connsiteX6" fmla="*/ 69947 w 203419"/>
              <a:gd name="connsiteY6" fmla="*/ 60903 h 137935"/>
              <a:gd name="connsiteX7" fmla="*/ 97 w 203419"/>
              <a:gd name="connsiteY7" fmla="*/ 105353 h 1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419" h="137935">
                <a:moveTo>
                  <a:pt x="97" y="105353"/>
                </a:moveTo>
                <a:cubicBezTo>
                  <a:pt x="-2549" y="102707"/>
                  <a:pt x="49309" y="62491"/>
                  <a:pt x="54072" y="45028"/>
                </a:cubicBezTo>
                <a:cubicBezTo>
                  <a:pt x="58835" y="27565"/>
                  <a:pt x="16501" y="-4714"/>
                  <a:pt x="28672" y="578"/>
                </a:cubicBezTo>
                <a:cubicBezTo>
                  <a:pt x="40843" y="5870"/>
                  <a:pt x="127097" y="76778"/>
                  <a:pt x="127097" y="76778"/>
                </a:cubicBezTo>
                <a:cubicBezTo>
                  <a:pt x="156201" y="99532"/>
                  <a:pt x="200651" y="131811"/>
                  <a:pt x="203297" y="137103"/>
                </a:cubicBezTo>
                <a:cubicBezTo>
                  <a:pt x="205943" y="142395"/>
                  <a:pt x="165197" y="121228"/>
                  <a:pt x="142972" y="108528"/>
                </a:cubicBezTo>
                <a:cubicBezTo>
                  <a:pt x="120747" y="95828"/>
                  <a:pt x="87939" y="62490"/>
                  <a:pt x="69947" y="60903"/>
                </a:cubicBezTo>
                <a:cubicBezTo>
                  <a:pt x="51955" y="59315"/>
                  <a:pt x="2743" y="107999"/>
                  <a:pt x="97" y="105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0FF5D2DC-43F6-E148-1E83-D05A14DADA88}"/>
              </a:ext>
            </a:extLst>
          </p:cNvPr>
          <p:cNvSpPr/>
          <p:nvPr/>
        </p:nvSpPr>
        <p:spPr>
          <a:xfrm>
            <a:off x="2388294" y="8400698"/>
            <a:ext cx="559639" cy="179683"/>
          </a:xfrm>
          <a:custGeom>
            <a:avLst/>
            <a:gdLst>
              <a:gd name="connsiteX0" fmla="*/ 8831 w 559639"/>
              <a:gd name="connsiteY0" fmla="*/ 51152 h 179683"/>
              <a:gd name="connsiteX1" fmla="*/ 237431 w 559639"/>
              <a:gd name="connsiteY1" fmla="*/ 57502 h 179683"/>
              <a:gd name="connsiteX2" fmla="*/ 151706 w 559639"/>
              <a:gd name="connsiteY2" fmla="*/ 86077 h 179683"/>
              <a:gd name="connsiteX3" fmla="*/ 335856 w 559639"/>
              <a:gd name="connsiteY3" fmla="*/ 86077 h 179683"/>
              <a:gd name="connsiteX4" fmla="*/ 332681 w 559639"/>
              <a:gd name="connsiteY4" fmla="*/ 67027 h 179683"/>
              <a:gd name="connsiteX5" fmla="*/ 412056 w 559639"/>
              <a:gd name="connsiteY5" fmla="*/ 79727 h 179683"/>
              <a:gd name="connsiteX6" fmla="*/ 364431 w 559639"/>
              <a:gd name="connsiteY6" fmla="*/ 35277 h 179683"/>
              <a:gd name="connsiteX7" fmla="*/ 558106 w 559639"/>
              <a:gd name="connsiteY7" fmla="*/ 178152 h 179683"/>
              <a:gd name="connsiteX8" fmla="*/ 450156 w 559639"/>
              <a:gd name="connsiteY8" fmla="*/ 105127 h 179683"/>
              <a:gd name="connsiteX9" fmla="*/ 361256 w 559639"/>
              <a:gd name="connsiteY9" fmla="*/ 16227 h 179683"/>
              <a:gd name="connsiteX10" fmla="*/ 202506 w 559639"/>
              <a:gd name="connsiteY10" fmla="*/ 3527 h 179683"/>
              <a:gd name="connsiteX11" fmla="*/ 272356 w 559639"/>
              <a:gd name="connsiteY11" fmla="*/ 57502 h 179683"/>
              <a:gd name="connsiteX12" fmla="*/ 65981 w 559639"/>
              <a:gd name="connsiteY12" fmla="*/ 35277 h 179683"/>
              <a:gd name="connsiteX13" fmla="*/ 8831 w 559639"/>
              <a:gd name="connsiteY13" fmla="*/ 51152 h 17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639" h="179683">
                <a:moveTo>
                  <a:pt x="8831" y="51152"/>
                </a:moveTo>
                <a:cubicBezTo>
                  <a:pt x="37406" y="54856"/>
                  <a:pt x="213618" y="51681"/>
                  <a:pt x="237431" y="57502"/>
                </a:cubicBezTo>
                <a:cubicBezTo>
                  <a:pt x="261244" y="63323"/>
                  <a:pt x="135302" y="81314"/>
                  <a:pt x="151706" y="86077"/>
                </a:cubicBezTo>
                <a:cubicBezTo>
                  <a:pt x="168110" y="90840"/>
                  <a:pt x="305693" y="89252"/>
                  <a:pt x="335856" y="86077"/>
                </a:cubicBezTo>
                <a:cubicBezTo>
                  <a:pt x="366019" y="82902"/>
                  <a:pt x="319981" y="68085"/>
                  <a:pt x="332681" y="67027"/>
                </a:cubicBezTo>
                <a:cubicBezTo>
                  <a:pt x="345381" y="65969"/>
                  <a:pt x="406764" y="85019"/>
                  <a:pt x="412056" y="79727"/>
                </a:cubicBezTo>
                <a:cubicBezTo>
                  <a:pt x="417348" y="74435"/>
                  <a:pt x="340089" y="18873"/>
                  <a:pt x="364431" y="35277"/>
                </a:cubicBezTo>
                <a:cubicBezTo>
                  <a:pt x="388773" y="51681"/>
                  <a:pt x="543819" y="166510"/>
                  <a:pt x="558106" y="178152"/>
                </a:cubicBezTo>
                <a:cubicBezTo>
                  <a:pt x="572393" y="189794"/>
                  <a:pt x="482964" y="132115"/>
                  <a:pt x="450156" y="105127"/>
                </a:cubicBezTo>
                <a:cubicBezTo>
                  <a:pt x="417348" y="78140"/>
                  <a:pt x="402531" y="33160"/>
                  <a:pt x="361256" y="16227"/>
                </a:cubicBezTo>
                <a:cubicBezTo>
                  <a:pt x="319981" y="-706"/>
                  <a:pt x="217323" y="-3352"/>
                  <a:pt x="202506" y="3527"/>
                </a:cubicBezTo>
                <a:cubicBezTo>
                  <a:pt x="187689" y="10406"/>
                  <a:pt x="295110" y="52210"/>
                  <a:pt x="272356" y="57502"/>
                </a:cubicBezTo>
                <a:cubicBezTo>
                  <a:pt x="249602" y="62794"/>
                  <a:pt x="105139" y="34219"/>
                  <a:pt x="65981" y="35277"/>
                </a:cubicBezTo>
                <a:cubicBezTo>
                  <a:pt x="26823" y="36335"/>
                  <a:pt x="-19744" y="47448"/>
                  <a:pt x="8831" y="51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69385FF5-E10E-17B5-5FF5-799F25C61E9F}"/>
              </a:ext>
            </a:extLst>
          </p:cNvPr>
          <p:cNvSpPr/>
          <p:nvPr/>
        </p:nvSpPr>
        <p:spPr>
          <a:xfrm>
            <a:off x="2622549" y="8197619"/>
            <a:ext cx="277098" cy="114589"/>
          </a:xfrm>
          <a:custGeom>
            <a:avLst/>
            <a:gdLst>
              <a:gd name="connsiteX0" fmla="*/ 1 w 277098"/>
              <a:gd name="connsiteY0" fmla="*/ 114531 h 114589"/>
              <a:gd name="connsiteX1" fmla="*/ 161926 w 277098"/>
              <a:gd name="connsiteY1" fmla="*/ 47856 h 114589"/>
              <a:gd name="connsiteX2" fmla="*/ 276226 w 277098"/>
              <a:gd name="connsiteY2" fmla="*/ 38331 h 114589"/>
              <a:gd name="connsiteX3" fmla="*/ 209551 w 277098"/>
              <a:gd name="connsiteY3" fmla="*/ 44681 h 114589"/>
              <a:gd name="connsiteX4" fmla="*/ 117476 w 277098"/>
              <a:gd name="connsiteY4" fmla="*/ 231 h 114589"/>
              <a:gd name="connsiteX5" fmla="*/ 79376 w 277098"/>
              <a:gd name="connsiteY5" fmla="*/ 66906 h 114589"/>
              <a:gd name="connsiteX6" fmla="*/ 165101 w 277098"/>
              <a:gd name="connsiteY6" fmla="*/ 35156 h 114589"/>
              <a:gd name="connsiteX7" fmla="*/ 1 w 277098"/>
              <a:gd name="connsiteY7" fmla="*/ 114531 h 1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98" h="114589">
                <a:moveTo>
                  <a:pt x="1" y="114531"/>
                </a:moveTo>
                <a:cubicBezTo>
                  <a:pt x="-528" y="116648"/>
                  <a:pt x="115889" y="60556"/>
                  <a:pt x="161926" y="47856"/>
                </a:cubicBezTo>
                <a:cubicBezTo>
                  <a:pt x="207963" y="35156"/>
                  <a:pt x="268289" y="38860"/>
                  <a:pt x="276226" y="38331"/>
                </a:cubicBezTo>
                <a:cubicBezTo>
                  <a:pt x="284164" y="37802"/>
                  <a:pt x="236009" y="51031"/>
                  <a:pt x="209551" y="44681"/>
                </a:cubicBezTo>
                <a:cubicBezTo>
                  <a:pt x="183093" y="38331"/>
                  <a:pt x="139172" y="-3473"/>
                  <a:pt x="117476" y="231"/>
                </a:cubicBezTo>
                <a:cubicBezTo>
                  <a:pt x="95780" y="3935"/>
                  <a:pt x="71439" y="61085"/>
                  <a:pt x="79376" y="66906"/>
                </a:cubicBezTo>
                <a:cubicBezTo>
                  <a:pt x="87313" y="72727"/>
                  <a:pt x="177801" y="24044"/>
                  <a:pt x="165101" y="35156"/>
                </a:cubicBezTo>
                <a:cubicBezTo>
                  <a:pt x="152401" y="46268"/>
                  <a:pt x="530" y="112414"/>
                  <a:pt x="1" y="114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1F3EB213-F2F2-DF82-34ED-D5C28E1AB4CE}"/>
              </a:ext>
            </a:extLst>
          </p:cNvPr>
          <p:cNvSpPr/>
          <p:nvPr/>
        </p:nvSpPr>
        <p:spPr>
          <a:xfrm>
            <a:off x="2599874" y="8273830"/>
            <a:ext cx="358311" cy="214813"/>
          </a:xfrm>
          <a:custGeom>
            <a:avLst/>
            <a:gdLst>
              <a:gd name="connsiteX0" fmla="*/ 451 w 358311"/>
              <a:gd name="connsiteY0" fmla="*/ 66895 h 214813"/>
              <a:gd name="connsiteX1" fmla="*/ 152851 w 358311"/>
              <a:gd name="connsiteY1" fmla="*/ 114520 h 214813"/>
              <a:gd name="connsiteX2" fmla="*/ 289376 w 358311"/>
              <a:gd name="connsiteY2" fmla="*/ 162145 h 214813"/>
              <a:gd name="connsiteX3" fmla="*/ 257626 w 358311"/>
              <a:gd name="connsiteY3" fmla="*/ 127220 h 214813"/>
              <a:gd name="connsiteX4" fmla="*/ 337001 w 358311"/>
              <a:gd name="connsiteY4" fmla="*/ 187545 h 214813"/>
              <a:gd name="connsiteX5" fmla="*/ 356051 w 358311"/>
              <a:gd name="connsiteY5" fmla="*/ 212945 h 214813"/>
              <a:gd name="connsiteX6" fmla="*/ 295726 w 358311"/>
              <a:gd name="connsiteY6" fmla="*/ 139920 h 214813"/>
              <a:gd name="connsiteX7" fmla="*/ 184601 w 358311"/>
              <a:gd name="connsiteY7" fmla="*/ 92295 h 214813"/>
              <a:gd name="connsiteX8" fmla="*/ 114751 w 358311"/>
              <a:gd name="connsiteY8" fmla="*/ 220 h 214813"/>
              <a:gd name="connsiteX9" fmla="*/ 203651 w 358311"/>
              <a:gd name="connsiteY9" fmla="*/ 120870 h 214813"/>
              <a:gd name="connsiteX10" fmla="*/ 451 w 358311"/>
              <a:gd name="connsiteY10" fmla="*/ 66895 h 21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311" h="214813">
                <a:moveTo>
                  <a:pt x="451" y="66895"/>
                </a:moveTo>
                <a:cubicBezTo>
                  <a:pt x="-8016" y="65837"/>
                  <a:pt x="104697" y="98645"/>
                  <a:pt x="152851" y="114520"/>
                </a:cubicBezTo>
                <a:cubicBezTo>
                  <a:pt x="201005" y="130395"/>
                  <a:pt x="271914" y="160028"/>
                  <a:pt x="289376" y="162145"/>
                </a:cubicBezTo>
                <a:cubicBezTo>
                  <a:pt x="306838" y="164262"/>
                  <a:pt x="249689" y="122987"/>
                  <a:pt x="257626" y="127220"/>
                </a:cubicBezTo>
                <a:cubicBezTo>
                  <a:pt x="265563" y="131453"/>
                  <a:pt x="320597" y="173257"/>
                  <a:pt x="337001" y="187545"/>
                </a:cubicBezTo>
                <a:cubicBezTo>
                  <a:pt x="353405" y="201833"/>
                  <a:pt x="362930" y="220883"/>
                  <a:pt x="356051" y="212945"/>
                </a:cubicBezTo>
                <a:cubicBezTo>
                  <a:pt x="349172" y="205007"/>
                  <a:pt x="324301" y="160028"/>
                  <a:pt x="295726" y="139920"/>
                </a:cubicBezTo>
                <a:cubicBezTo>
                  <a:pt x="267151" y="119812"/>
                  <a:pt x="214763" y="115578"/>
                  <a:pt x="184601" y="92295"/>
                </a:cubicBezTo>
                <a:cubicBezTo>
                  <a:pt x="154439" y="69012"/>
                  <a:pt x="111576" y="-4542"/>
                  <a:pt x="114751" y="220"/>
                </a:cubicBezTo>
                <a:cubicBezTo>
                  <a:pt x="117926" y="4982"/>
                  <a:pt x="223759" y="111345"/>
                  <a:pt x="203651" y="120870"/>
                </a:cubicBezTo>
                <a:cubicBezTo>
                  <a:pt x="183543" y="130395"/>
                  <a:pt x="8918" y="67953"/>
                  <a:pt x="451" y="66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536BD995-8CE0-1349-609E-031980329EEE}"/>
              </a:ext>
            </a:extLst>
          </p:cNvPr>
          <p:cNvSpPr/>
          <p:nvPr/>
        </p:nvSpPr>
        <p:spPr>
          <a:xfrm>
            <a:off x="2799729" y="8518525"/>
            <a:ext cx="232810" cy="51189"/>
          </a:xfrm>
          <a:custGeom>
            <a:avLst/>
            <a:gdLst>
              <a:gd name="connsiteX0" fmla="*/ 621 w 232810"/>
              <a:gd name="connsiteY0" fmla="*/ 3175 h 51189"/>
              <a:gd name="connsiteX1" fmla="*/ 162546 w 232810"/>
              <a:gd name="connsiteY1" fmla="*/ 34925 h 51189"/>
              <a:gd name="connsiteX2" fmla="*/ 191121 w 232810"/>
              <a:gd name="connsiteY2" fmla="*/ 25400 h 51189"/>
              <a:gd name="connsiteX3" fmla="*/ 153021 w 232810"/>
              <a:gd name="connsiteY3" fmla="*/ 0 h 51189"/>
              <a:gd name="connsiteX4" fmla="*/ 229221 w 232810"/>
              <a:gd name="connsiteY4" fmla="*/ 50800 h 51189"/>
              <a:gd name="connsiteX5" fmla="*/ 621 w 232810"/>
              <a:gd name="connsiteY5" fmla="*/ 3175 h 5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10" h="51189">
                <a:moveTo>
                  <a:pt x="621" y="3175"/>
                </a:moveTo>
                <a:cubicBezTo>
                  <a:pt x="-10492" y="529"/>
                  <a:pt x="130796" y="31221"/>
                  <a:pt x="162546" y="34925"/>
                </a:cubicBezTo>
                <a:cubicBezTo>
                  <a:pt x="194296" y="38629"/>
                  <a:pt x="192709" y="31221"/>
                  <a:pt x="191121" y="25400"/>
                </a:cubicBezTo>
                <a:cubicBezTo>
                  <a:pt x="189534" y="19579"/>
                  <a:pt x="153021" y="0"/>
                  <a:pt x="153021" y="0"/>
                </a:cubicBezTo>
                <a:cubicBezTo>
                  <a:pt x="159371" y="4233"/>
                  <a:pt x="251975" y="45508"/>
                  <a:pt x="229221" y="50800"/>
                </a:cubicBezTo>
                <a:cubicBezTo>
                  <a:pt x="206467" y="56092"/>
                  <a:pt x="11734" y="5821"/>
                  <a:pt x="621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01CC6A66-7A6A-F95B-39CB-6AE7122E765C}"/>
              </a:ext>
            </a:extLst>
          </p:cNvPr>
          <p:cNvSpPr/>
          <p:nvPr/>
        </p:nvSpPr>
        <p:spPr>
          <a:xfrm>
            <a:off x="2507846" y="8159847"/>
            <a:ext cx="328901" cy="214262"/>
          </a:xfrm>
          <a:custGeom>
            <a:avLst/>
            <a:gdLst>
              <a:gd name="connsiteX0" fmla="*/ 251229 w 328901"/>
              <a:gd name="connsiteY0" fmla="*/ 6253 h 214262"/>
              <a:gd name="connsiteX1" fmla="*/ 130579 w 328901"/>
              <a:gd name="connsiteY1" fmla="*/ 101503 h 214262"/>
              <a:gd name="connsiteX2" fmla="*/ 38504 w 328901"/>
              <a:gd name="connsiteY2" fmla="*/ 212628 h 214262"/>
              <a:gd name="connsiteX3" fmla="*/ 82954 w 328901"/>
              <a:gd name="connsiteY3" fmla="*/ 165003 h 214262"/>
              <a:gd name="connsiteX4" fmla="*/ 404 w 328901"/>
              <a:gd name="connsiteY4" fmla="*/ 212628 h 214262"/>
              <a:gd name="connsiteX5" fmla="*/ 124229 w 328901"/>
              <a:gd name="connsiteY5" fmla="*/ 91978 h 214262"/>
              <a:gd name="connsiteX6" fmla="*/ 324254 w 328901"/>
              <a:gd name="connsiteY6" fmla="*/ 15778 h 214262"/>
              <a:gd name="connsiteX7" fmla="*/ 251229 w 328901"/>
              <a:gd name="connsiteY7" fmla="*/ 6253 h 21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901" h="214262">
                <a:moveTo>
                  <a:pt x="251229" y="6253"/>
                </a:moveTo>
                <a:cubicBezTo>
                  <a:pt x="218950" y="20541"/>
                  <a:pt x="166033" y="67107"/>
                  <a:pt x="130579" y="101503"/>
                </a:cubicBezTo>
                <a:cubicBezTo>
                  <a:pt x="95125" y="135899"/>
                  <a:pt x="46441" y="202045"/>
                  <a:pt x="38504" y="212628"/>
                </a:cubicBezTo>
                <a:cubicBezTo>
                  <a:pt x="30567" y="223211"/>
                  <a:pt x="89304" y="165003"/>
                  <a:pt x="82954" y="165003"/>
                </a:cubicBezTo>
                <a:cubicBezTo>
                  <a:pt x="76604" y="165003"/>
                  <a:pt x="-6475" y="224799"/>
                  <a:pt x="404" y="212628"/>
                </a:cubicBezTo>
                <a:cubicBezTo>
                  <a:pt x="7283" y="200457"/>
                  <a:pt x="70254" y="124786"/>
                  <a:pt x="124229" y="91978"/>
                </a:cubicBezTo>
                <a:cubicBezTo>
                  <a:pt x="178204" y="59170"/>
                  <a:pt x="302029" y="26361"/>
                  <a:pt x="324254" y="15778"/>
                </a:cubicBezTo>
                <a:cubicBezTo>
                  <a:pt x="346479" y="5195"/>
                  <a:pt x="283508" y="-8035"/>
                  <a:pt x="251229" y="6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96F7F532-DFA5-0AB1-E93A-ED0866563FB7}"/>
              </a:ext>
            </a:extLst>
          </p:cNvPr>
          <p:cNvSpPr/>
          <p:nvPr/>
        </p:nvSpPr>
        <p:spPr>
          <a:xfrm>
            <a:off x="2856116" y="7948244"/>
            <a:ext cx="590197" cy="97531"/>
          </a:xfrm>
          <a:custGeom>
            <a:avLst/>
            <a:gdLst>
              <a:gd name="connsiteX0" fmla="*/ 1384 w 590197"/>
              <a:gd name="connsiteY0" fmla="*/ 90856 h 97531"/>
              <a:gd name="connsiteX1" fmla="*/ 182359 w 590197"/>
              <a:gd name="connsiteY1" fmla="*/ 46406 h 97531"/>
              <a:gd name="connsiteX2" fmla="*/ 331584 w 590197"/>
              <a:gd name="connsiteY2" fmla="*/ 30531 h 97531"/>
              <a:gd name="connsiteX3" fmla="*/ 312534 w 590197"/>
              <a:gd name="connsiteY3" fmla="*/ 21006 h 97531"/>
              <a:gd name="connsiteX4" fmla="*/ 503034 w 590197"/>
              <a:gd name="connsiteY4" fmla="*/ 55931 h 97531"/>
              <a:gd name="connsiteX5" fmla="*/ 420484 w 590197"/>
              <a:gd name="connsiteY5" fmla="*/ 49581 h 97531"/>
              <a:gd name="connsiteX6" fmla="*/ 588759 w 590197"/>
              <a:gd name="connsiteY6" fmla="*/ 97206 h 97531"/>
              <a:gd name="connsiteX7" fmla="*/ 506209 w 590197"/>
              <a:gd name="connsiteY7" fmla="*/ 71806 h 97531"/>
              <a:gd name="connsiteX8" fmla="*/ 296659 w 590197"/>
              <a:gd name="connsiteY8" fmla="*/ 1956 h 97531"/>
              <a:gd name="connsiteX9" fmla="*/ 283959 w 590197"/>
              <a:gd name="connsiteY9" fmla="*/ 24181 h 97531"/>
              <a:gd name="connsiteX10" fmla="*/ 1384 w 590197"/>
              <a:gd name="connsiteY10" fmla="*/ 90856 h 9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197" h="97531">
                <a:moveTo>
                  <a:pt x="1384" y="90856"/>
                </a:moveTo>
                <a:cubicBezTo>
                  <a:pt x="-15549" y="94560"/>
                  <a:pt x="127326" y="56460"/>
                  <a:pt x="182359" y="46406"/>
                </a:cubicBezTo>
                <a:cubicBezTo>
                  <a:pt x="237392" y="36352"/>
                  <a:pt x="331584" y="30531"/>
                  <a:pt x="331584" y="30531"/>
                </a:cubicBezTo>
                <a:cubicBezTo>
                  <a:pt x="353280" y="26298"/>
                  <a:pt x="283959" y="16773"/>
                  <a:pt x="312534" y="21006"/>
                </a:cubicBezTo>
                <a:cubicBezTo>
                  <a:pt x="341109" y="25239"/>
                  <a:pt x="485042" y="51168"/>
                  <a:pt x="503034" y="55931"/>
                </a:cubicBezTo>
                <a:cubicBezTo>
                  <a:pt x="521026" y="60693"/>
                  <a:pt x="406197" y="42702"/>
                  <a:pt x="420484" y="49581"/>
                </a:cubicBezTo>
                <a:cubicBezTo>
                  <a:pt x="434772" y="56460"/>
                  <a:pt x="574472" y="93502"/>
                  <a:pt x="588759" y="97206"/>
                </a:cubicBezTo>
                <a:cubicBezTo>
                  <a:pt x="603046" y="100910"/>
                  <a:pt x="506209" y="71806"/>
                  <a:pt x="506209" y="71806"/>
                </a:cubicBezTo>
                <a:lnTo>
                  <a:pt x="296659" y="1956"/>
                </a:lnTo>
                <a:cubicBezTo>
                  <a:pt x="259617" y="-5982"/>
                  <a:pt x="325763" y="12010"/>
                  <a:pt x="283959" y="24181"/>
                </a:cubicBezTo>
                <a:cubicBezTo>
                  <a:pt x="242155" y="36352"/>
                  <a:pt x="18317" y="87152"/>
                  <a:pt x="1384" y="90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B1DB9933-75A9-C740-9D0D-F8C8F4CC4010}"/>
              </a:ext>
            </a:extLst>
          </p:cNvPr>
          <p:cNvSpPr/>
          <p:nvPr/>
        </p:nvSpPr>
        <p:spPr>
          <a:xfrm>
            <a:off x="2853861" y="8022823"/>
            <a:ext cx="309245" cy="83115"/>
          </a:xfrm>
          <a:custGeom>
            <a:avLst/>
            <a:gdLst>
              <a:gd name="connsiteX0" fmla="*/ 464 w 309245"/>
              <a:gd name="connsiteY0" fmla="*/ 82952 h 83115"/>
              <a:gd name="connsiteX1" fmla="*/ 152864 w 309245"/>
              <a:gd name="connsiteY1" fmla="*/ 28977 h 83115"/>
              <a:gd name="connsiteX2" fmla="*/ 308439 w 309245"/>
              <a:gd name="connsiteY2" fmla="*/ 3577 h 83115"/>
              <a:gd name="connsiteX3" fmla="*/ 203664 w 309245"/>
              <a:gd name="connsiteY3" fmla="*/ 9927 h 83115"/>
              <a:gd name="connsiteX4" fmla="*/ 464 w 309245"/>
              <a:gd name="connsiteY4" fmla="*/ 82952 h 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45" h="83115">
                <a:moveTo>
                  <a:pt x="464" y="82952"/>
                </a:moveTo>
                <a:cubicBezTo>
                  <a:pt x="-8003" y="86127"/>
                  <a:pt x="101535" y="42206"/>
                  <a:pt x="152864" y="28977"/>
                </a:cubicBezTo>
                <a:cubicBezTo>
                  <a:pt x="204193" y="15748"/>
                  <a:pt x="299972" y="6752"/>
                  <a:pt x="308439" y="3577"/>
                </a:cubicBezTo>
                <a:cubicBezTo>
                  <a:pt x="316906" y="402"/>
                  <a:pt x="257110" y="-4890"/>
                  <a:pt x="203664" y="9927"/>
                </a:cubicBezTo>
                <a:cubicBezTo>
                  <a:pt x="150218" y="24744"/>
                  <a:pt x="8931" y="79777"/>
                  <a:pt x="464" y="82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FCC1083F-EE52-2403-FC41-FCA179CD57AE}"/>
              </a:ext>
            </a:extLst>
          </p:cNvPr>
          <p:cNvSpPr/>
          <p:nvPr/>
        </p:nvSpPr>
        <p:spPr>
          <a:xfrm>
            <a:off x="3257362" y="8184940"/>
            <a:ext cx="284332" cy="158044"/>
          </a:xfrm>
          <a:custGeom>
            <a:avLst/>
            <a:gdLst>
              <a:gd name="connsiteX0" fmla="*/ 188 w 284332"/>
              <a:gd name="connsiteY0" fmla="*/ 210 h 158044"/>
              <a:gd name="connsiteX1" fmla="*/ 130363 w 284332"/>
              <a:gd name="connsiteY1" fmla="*/ 85935 h 158044"/>
              <a:gd name="connsiteX2" fmla="*/ 98613 w 284332"/>
              <a:gd name="connsiteY2" fmla="*/ 44660 h 158044"/>
              <a:gd name="connsiteX3" fmla="*/ 282763 w 284332"/>
              <a:gd name="connsiteY3" fmla="*/ 155785 h 158044"/>
              <a:gd name="connsiteX4" fmla="*/ 184338 w 284332"/>
              <a:gd name="connsiteY4" fmla="*/ 111335 h 158044"/>
              <a:gd name="connsiteX5" fmla="*/ 130363 w 284332"/>
              <a:gd name="connsiteY5" fmla="*/ 16085 h 158044"/>
              <a:gd name="connsiteX6" fmla="*/ 101788 w 284332"/>
              <a:gd name="connsiteY6" fmla="*/ 60535 h 158044"/>
              <a:gd name="connsiteX7" fmla="*/ 188 w 284332"/>
              <a:gd name="connsiteY7" fmla="*/ 210 h 1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332" h="158044">
                <a:moveTo>
                  <a:pt x="188" y="210"/>
                </a:moveTo>
                <a:cubicBezTo>
                  <a:pt x="4950" y="4443"/>
                  <a:pt x="113959" y="78527"/>
                  <a:pt x="130363" y="85935"/>
                </a:cubicBezTo>
                <a:cubicBezTo>
                  <a:pt x="146767" y="93343"/>
                  <a:pt x="73213" y="33018"/>
                  <a:pt x="98613" y="44660"/>
                </a:cubicBezTo>
                <a:cubicBezTo>
                  <a:pt x="124013" y="56302"/>
                  <a:pt x="268476" y="144673"/>
                  <a:pt x="282763" y="155785"/>
                </a:cubicBezTo>
                <a:cubicBezTo>
                  <a:pt x="297051" y="166898"/>
                  <a:pt x="209738" y="134618"/>
                  <a:pt x="184338" y="111335"/>
                </a:cubicBezTo>
                <a:cubicBezTo>
                  <a:pt x="158938" y="88052"/>
                  <a:pt x="144121" y="24552"/>
                  <a:pt x="130363" y="16085"/>
                </a:cubicBezTo>
                <a:cubicBezTo>
                  <a:pt x="116605" y="7618"/>
                  <a:pt x="121367" y="64239"/>
                  <a:pt x="101788" y="60535"/>
                </a:cubicBezTo>
                <a:cubicBezTo>
                  <a:pt x="82209" y="56831"/>
                  <a:pt x="-4574" y="-4023"/>
                  <a:pt x="188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D6CC6102-C1C3-0015-A054-98F953C70290}"/>
              </a:ext>
            </a:extLst>
          </p:cNvPr>
          <p:cNvSpPr/>
          <p:nvPr/>
        </p:nvSpPr>
        <p:spPr>
          <a:xfrm>
            <a:off x="3120983" y="8264525"/>
            <a:ext cx="146661" cy="101617"/>
          </a:xfrm>
          <a:custGeom>
            <a:avLst/>
            <a:gdLst>
              <a:gd name="connsiteX0" fmla="*/ 42 w 146661"/>
              <a:gd name="connsiteY0" fmla="*/ 0 h 101617"/>
              <a:gd name="connsiteX1" fmla="*/ 85767 w 146661"/>
              <a:gd name="connsiteY1" fmla="*/ 76200 h 101617"/>
              <a:gd name="connsiteX2" fmla="*/ 66717 w 146661"/>
              <a:gd name="connsiteY2" fmla="*/ 73025 h 101617"/>
              <a:gd name="connsiteX3" fmla="*/ 146092 w 146661"/>
              <a:gd name="connsiteY3" fmla="*/ 101600 h 101617"/>
              <a:gd name="connsiteX4" fmla="*/ 98467 w 146661"/>
              <a:gd name="connsiteY4" fmla="*/ 76200 h 101617"/>
              <a:gd name="connsiteX5" fmla="*/ 42 w 146661"/>
              <a:gd name="connsiteY5" fmla="*/ 0 h 1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61" h="101617">
                <a:moveTo>
                  <a:pt x="42" y="0"/>
                </a:moveTo>
                <a:cubicBezTo>
                  <a:pt x="-2075" y="0"/>
                  <a:pt x="74654" y="64029"/>
                  <a:pt x="85767" y="76200"/>
                </a:cubicBezTo>
                <a:cubicBezTo>
                  <a:pt x="96880" y="88371"/>
                  <a:pt x="56663" y="68792"/>
                  <a:pt x="66717" y="73025"/>
                </a:cubicBezTo>
                <a:cubicBezTo>
                  <a:pt x="76771" y="77258"/>
                  <a:pt x="140800" y="101071"/>
                  <a:pt x="146092" y="101600"/>
                </a:cubicBezTo>
                <a:cubicBezTo>
                  <a:pt x="151384" y="102129"/>
                  <a:pt x="118575" y="90487"/>
                  <a:pt x="98467" y="76200"/>
                </a:cubicBezTo>
                <a:cubicBezTo>
                  <a:pt x="78359" y="61913"/>
                  <a:pt x="2159" y="0"/>
                  <a:pt x="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4538113C-3464-AE4B-B6DF-39C0213B615C}"/>
              </a:ext>
            </a:extLst>
          </p:cNvPr>
          <p:cNvSpPr/>
          <p:nvPr/>
        </p:nvSpPr>
        <p:spPr>
          <a:xfrm>
            <a:off x="2616125" y="8245465"/>
            <a:ext cx="198709" cy="149694"/>
          </a:xfrm>
          <a:custGeom>
            <a:avLst/>
            <a:gdLst>
              <a:gd name="connsiteX0" fmla="*/ 75 w 198709"/>
              <a:gd name="connsiteY0" fmla="*/ 10 h 149694"/>
              <a:gd name="connsiteX1" fmla="*/ 101675 w 198709"/>
              <a:gd name="connsiteY1" fmla="*/ 92085 h 149694"/>
              <a:gd name="connsiteX2" fmla="*/ 44525 w 198709"/>
              <a:gd name="connsiteY2" fmla="*/ 69860 h 149694"/>
              <a:gd name="connsiteX3" fmla="*/ 196925 w 198709"/>
              <a:gd name="connsiteY3" fmla="*/ 149235 h 149694"/>
              <a:gd name="connsiteX4" fmla="*/ 120725 w 198709"/>
              <a:gd name="connsiteY4" fmla="*/ 98435 h 149694"/>
              <a:gd name="connsiteX5" fmla="*/ 75 w 198709"/>
              <a:gd name="connsiteY5" fmla="*/ 10 h 14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09" h="149694">
                <a:moveTo>
                  <a:pt x="75" y="10"/>
                </a:moveTo>
                <a:cubicBezTo>
                  <a:pt x="-3100" y="-1048"/>
                  <a:pt x="94267" y="80443"/>
                  <a:pt x="101675" y="92085"/>
                </a:cubicBezTo>
                <a:cubicBezTo>
                  <a:pt x="109083" y="103727"/>
                  <a:pt x="28650" y="60335"/>
                  <a:pt x="44525" y="69860"/>
                </a:cubicBezTo>
                <a:cubicBezTo>
                  <a:pt x="60400" y="79385"/>
                  <a:pt x="184225" y="144472"/>
                  <a:pt x="196925" y="149235"/>
                </a:cubicBezTo>
                <a:cubicBezTo>
                  <a:pt x="209625" y="153998"/>
                  <a:pt x="151417" y="120660"/>
                  <a:pt x="120725" y="98435"/>
                </a:cubicBezTo>
                <a:cubicBezTo>
                  <a:pt x="90033" y="76210"/>
                  <a:pt x="3250" y="1068"/>
                  <a:pt x="7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172AD654-AF20-D885-1D8F-111598E778A9}"/>
              </a:ext>
            </a:extLst>
          </p:cNvPr>
          <p:cNvSpPr/>
          <p:nvPr/>
        </p:nvSpPr>
        <p:spPr>
          <a:xfrm>
            <a:off x="3194050" y="8147050"/>
            <a:ext cx="187337" cy="39305"/>
          </a:xfrm>
          <a:custGeom>
            <a:avLst/>
            <a:gdLst>
              <a:gd name="connsiteX0" fmla="*/ 0 w 187337"/>
              <a:gd name="connsiteY0" fmla="*/ 0 h 39305"/>
              <a:gd name="connsiteX1" fmla="*/ 139700 w 187337"/>
              <a:gd name="connsiteY1" fmla="*/ 34925 h 39305"/>
              <a:gd name="connsiteX2" fmla="*/ 187325 w 187337"/>
              <a:gd name="connsiteY2" fmla="*/ 38100 h 39305"/>
              <a:gd name="connsiteX3" fmla="*/ 136525 w 187337"/>
              <a:gd name="connsiteY3" fmla="*/ 28575 h 39305"/>
              <a:gd name="connsiteX4" fmla="*/ 0 w 187337"/>
              <a:gd name="connsiteY4" fmla="*/ 0 h 3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37" h="39305">
                <a:moveTo>
                  <a:pt x="0" y="0"/>
                </a:moveTo>
                <a:cubicBezTo>
                  <a:pt x="54239" y="14287"/>
                  <a:pt x="108479" y="28575"/>
                  <a:pt x="139700" y="34925"/>
                </a:cubicBezTo>
                <a:cubicBezTo>
                  <a:pt x="170921" y="41275"/>
                  <a:pt x="187854" y="39158"/>
                  <a:pt x="187325" y="38100"/>
                </a:cubicBezTo>
                <a:cubicBezTo>
                  <a:pt x="186796" y="37042"/>
                  <a:pt x="136525" y="28575"/>
                  <a:pt x="136525" y="2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0C85C320-8344-7930-EDAF-F8CA31FCFE31}"/>
              </a:ext>
            </a:extLst>
          </p:cNvPr>
          <p:cNvSpPr/>
          <p:nvPr/>
        </p:nvSpPr>
        <p:spPr>
          <a:xfrm>
            <a:off x="2733789" y="8404807"/>
            <a:ext cx="247567" cy="126506"/>
          </a:xfrm>
          <a:custGeom>
            <a:avLst/>
            <a:gdLst>
              <a:gd name="connsiteX0" fmla="*/ 6236 w 247567"/>
              <a:gd name="connsiteY0" fmla="*/ 5768 h 126506"/>
              <a:gd name="connsiteX1" fmla="*/ 196736 w 247567"/>
              <a:gd name="connsiteY1" fmla="*/ 72443 h 126506"/>
              <a:gd name="connsiteX2" fmla="*/ 168161 w 247567"/>
              <a:gd name="connsiteY2" fmla="*/ 126418 h 126506"/>
              <a:gd name="connsiteX3" fmla="*/ 244361 w 247567"/>
              <a:gd name="connsiteY3" fmla="*/ 85143 h 126506"/>
              <a:gd name="connsiteX4" fmla="*/ 215786 w 247567"/>
              <a:gd name="connsiteY4" fmla="*/ 85143 h 126506"/>
              <a:gd name="connsiteX5" fmla="*/ 60211 w 247567"/>
              <a:gd name="connsiteY5" fmla="*/ 12118 h 126506"/>
              <a:gd name="connsiteX6" fmla="*/ 6236 w 247567"/>
              <a:gd name="connsiteY6" fmla="*/ 5768 h 12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567" h="126506">
                <a:moveTo>
                  <a:pt x="6236" y="5768"/>
                </a:moveTo>
                <a:cubicBezTo>
                  <a:pt x="28990" y="15822"/>
                  <a:pt x="169749" y="52335"/>
                  <a:pt x="196736" y="72443"/>
                </a:cubicBezTo>
                <a:cubicBezTo>
                  <a:pt x="223724" y="92551"/>
                  <a:pt x="160224" y="124301"/>
                  <a:pt x="168161" y="126418"/>
                </a:cubicBezTo>
                <a:cubicBezTo>
                  <a:pt x="176098" y="128535"/>
                  <a:pt x="236423" y="92022"/>
                  <a:pt x="244361" y="85143"/>
                </a:cubicBezTo>
                <a:cubicBezTo>
                  <a:pt x="252299" y="78264"/>
                  <a:pt x="246478" y="97314"/>
                  <a:pt x="215786" y="85143"/>
                </a:cubicBezTo>
                <a:cubicBezTo>
                  <a:pt x="185094" y="72972"/>
                  <a:pt x="92490" y="24818"/>
                  <a:pt x="60211" y="12118"/>
                </a:cubicBezTo>
                <a:cubicBezTo>
                  <a:pt x="27932" y="-582"/>
                  <a:pt x="-16518" y="-4286"/>
                  <a:pt x="6236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E0FD38BF-3473-E965-3A00-0AC39C16ADB2}"/>
              </a:ext>
            </a:extLst>
          </p:cNvPr>
          <p:cNvSpPr/>
          <p:nvPr/>
        </p:nvSpPr>
        <p:spPr>
          <a:xfrm>
            <a:off x="1776113" y="8080279"/>
            <a:ext cx="624318" cy="251284"/>
          </a:xfrm>
          <a:custGeom>
            <a:avLst/>
            <a:gdLst>
              <a:gd name="connsiteX0" fmla="*/ 49512 w 624318"/>
              <a:gd name="connsiteY0" fmla="*/ 96 h 251284"/>
              <a:gd name="connsiteX1" fmla="*/ 182862 w 624318"/>
              <a:gd name="connsiteY1" fmla="*/ 111221 h 251284"/>
              <a:gd name="connsiteX2" fmla="*/ 271762 w 624318"/>
              <a:gd name="connsiteY2" fmla="*/ 117571 h 251284"/>
              <a:gd name="connsiteX3" fmla="*/ 106662 w 624318"/>
              <a:gd name="connsiteY3" fmla="*/ 133446 h 251284"/>
              <a:gd name="connsiteX4" fmla="*/ 255887 w 624318"/>
              <a:gd name="connsiteY4" fmla="*/ 149321 h 251284"/>
              <a:gd name="connsiteX5" fmla="*/ 97137 w 624318"/>
              <a:gd name="connsiteY5" fmla="*/ 149321 h 251284"/>
              <a:gd name="connsiteX6" fmla="*/ 611487 w 624318"/>
              <a:gd name="connsiteY6" fmla="*/ 193771 h 251284"/>
              <a:gd name="connsiteX7" fmla="*/ 468612 w 624318"/>
              <a:gd name="connsiteY7" fmla="*/ 190596 h 251284"/>
              <a:gd name="connsiteX8" fmla="*/ 468612 w 624318"/>
              <a:gd name="connsiteY8" fmla="*/ 241396 h 251284"/>
              <a:gd name="connsiteX9" fmla="*/ 392412 w 624318"/>
              <a:gd name="connsiteY9" fmla="*/ 247746 h 251284"/>
              <a:gd name="connsiteX10" fmla="*/ 367012 w 624318"/>
              <a:gd name="connsiteY10" fmla="*/ 200121 h 251284"/>
              <a:gd name="connsiteX11" fmla="*/ 24112 w 624318"/>
              <a:gd name="connsiteY11" fmla="*/ 136621 h 251284"/>
              <a:gd name="connsiteX12" fmla="*/ 46337 w 624318"/>
              <a:gd name="connsiteY12" fmla="*/ 123921 h 251284"/>
              <a:gd name="connsiteX13" fmla="*/ 189212 w 624318"/>
              <a:gd name="connsiteY13" fmla="*/ 123921 h 251284"/>
              <a:gd name="connsiteX14" fmla="*/ 122537 w 624318"/>
              <a:gd name="connsiteY14" fmla="*/ 92171 h 251284"/>
              <a:gd name="connsiteX15" fmla="*/ 49512 w 624318"/>
              <a:gd name="connsiteY15" fmla="*/ 96 h 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4318" h="251284">
                <a:moveTo>
                  <a:pt x="49512" y="96"/>
                </a:moveTo>
                <a:cubicBezTo>
                  <a:pt x="59566" y="3271"/>
                  <a:pt x="145820" y="91642"/>
                  <a:pt x="182862" y="111221"/>
                </a:cubicBezTo>
                <a:cubicBezTo>
                  <a:pt x="219904" y="130800"/>
                  <a:pt x="284462" y="113867"/>
                  <a:pt x="271762" y="117571"/>
                </a:cubicBezTo>
                <a:cubicBezTo>
                  <a:pt x="259062" y="121275"/>
                  <a:pt x="109308" y="128154"/>
                  <a:pt x="106662" y="133446"/>
                </a:cubicBezTo>
                <a:cubicBezTo>
                  <a:pt x="104016" y="138738"/>
                  <a:pt x="257475" y="146675"/>
                  <a:pt x="255887" y="149321"/>
                </a:cubicBezTo>
                <a:cubicBezTo>
                  <a:pt x="254300" y="151967"/>
                  <a:pt x="37870" y="141913"/>
                  <a:pt x="97137" y="149321"/>
                </a:cubicBezTo>
                <a:cubicBezTo>
                  <a:pt x="156404" y="156729"/>
                  <a:pt x="549575" y="186892"/>
                  <a:pt x="611487" y="193771"/>
                </a:cubicBezTo>
                <a:cubicBezTo>
                  <a:pt x="673399" y="200650"/>
                  <a:pt x="492425" y="182659"/>
                  <a:pt x="468612" y="190596"/>
                </a:cubicBezTo>
                <a:cubicBezTo>
                  <a:pt x="444800" y="198534"/>
                  <a:pt x="481312" y="231871"/>
                  <a:pt x="468612" y="241396"/>
                </a:cubicBezTo>
                <a:cubicBezTo>
                  <a:pt x="455912" y="250921"/>
                  <a:pt x="409345" y="254625"/>
                  <a:pt x="392412" y="247746"/>
                </a:cubicBezTo>
                <a:cubicBezTo>
                  <a:pt x="375479" y="240867"/>
                  <a:pt x="428395" y="218642"/>
                  <a:pt x="367012" y="200121"/>
                </a:cubicBezTo>
                <a:cubicBezTo>
                  <a:pt x="305629" y="181600"/>
                  <a:pt x="77558" y="149321"/>
                  <a:pt x="24112" y="136621"/>
                </a:cubicBezTo>
                <a:cubicBezTo>
                  <a:pt x="-29334" y="123921"/>
                  <a:pt x="18820" y="126038"/>
                  <a:pt x="46337" y="123921"/>
                </a:cubicBezTo>
                <a:cubicBezTo>
                  <a:pt x="73854" y="121804"/>
                  <a:pt x="176512" y="129213"/>
                  <a:pt x="189212" y="123921"/>
                </a:cubicBezTo>
                <a:cubicBezTo>
                  <a:pt x="201912" y="118629"/>
                  <a:pt x="141587" y="111221"/>
                  <a:pt x="122537" y="92171"/>
                </a:cubicBezTo>
                <a:cubicBezTo>
                  <a:pt x="103487" y="73121"/>
                  <a:pt x="39458" y="-3079"/>
                  <a:pt x="49512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A345A01E-4E02-80D4-D13B-46141B983E73}"/>
              </a:ext>
            </a:extLst>
          </p:cNvPr>
          <p:cNvSpPr/>
          <p:nvPr/>
        </p:nvSpPr>
        <p:spPr>
          <a:xfrm>
            <a:off x="2245775" y="7927805"/>
            <a:ext cx="456563" cy="174905"/>
          </a:xfrm>
          <a:custGeom>
            <a:avLst/>
            <a:gdLst>
              <a:gd name="connsiteX0" fmla="*/ 2125 w 456563"/>
              <a:gd name="connsiteY0" fmla="*/ 73195 h 174905"/>
              <a:gd name="connsiteX1" fmla="*/ 272000 w 456563"/>
              <a:gd name="connsiteY1" fmla="*/ 38270 h 174905"/>
              <a:gd name="connsiteX2" fmla="*/ 329150 w 456563"/>
              <a:gd name="connsiteY2" fmla="*/ 38270 h 174905"/>
              <a:gd name="connsiteX3" fmla="*/ 243425 w 456563"/>
              <a:gd name="connsiteY3" fmla="*/ 60495 h 174905"/>
              <a:gd name="connsiteX4" fmla="*/ 373600 w 456563"/>
              <a:gd name="connsiteY4" fmla="*/ 127170 h 174905"/>
              <a:gd name="connsiteX5" fmla="*/ 252950 w 456563"/>
              <a:gd name="connsiteY5" fmla="*/ 123995 h 174905"/>
              <a:gd name="connsiteX6" fmla="*/ 456150 w 456563"/>
              <a:gd name="connsiteY6" fmla="*/ 174795 h 174905"/>
              <a:gd name="connsiteX7" fmla="*/ 303750 w 456563"/>
              <a:gd name="connsiteY7" fmla="*/ 108120 h 174905"/>
              <a:gd name="connsiteX8" fmla="*/ 233900 w 456563"/>
              <a:gd name="connsiteY8" fmla="*/ 44620 h 174905"/>
              <a:gd name="connsiteX9" fmla="*/ 43400 w 456563"/>
              <a:gd name="connsiteY9" fmla="*/ 170 h 174905"/>
              <a:gd name="connsiteX10" fmla="*/ 141825 w 456563"/>
              <a:gd name="connsiteY10" fmla="*/ 31920 h 174905"/>
              <a:gd name="connsiteX11" fmla="*/ 2125 w 456563"/>
              <a:gd name="connsiteY11" fmla="*/ 73195 h 1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563" h="174905">
                <a:moveTo>
                  <a:pt x="2125" y="73195"/>
                </a:moveTo>
                <a:cubicBezTo>
                  <a:pt x="23821" y="74253"/>
                  <a:pt x="217496" y="44091"/>
                  <a:pt x="272000" y="38270"/>
                </a:cubicBezTo>
                <a:cubicBezTo>
                  <a:pt x="326504" y="32449"/>
                  <a:pt x="333912" y="34566"/>
                  <a:pt x="329150" y="38270"/>
                </a:cubicBezTo>
                <a:cubicBezTo>
                  <a:pt x="324388" y="41974"/>
                  <a:pt x="236017" y="45678"/>
                  <a:pt x="243425" y="60495"/>
                </a:cubicBezTo>
                <a:cubicBezTo>
                  <a:pt x="250833" y="75312"/>
                  <a:pt x="372013" y="116587"/>
                  <a:pt x="373600" y="127170"/>
                </a:cubicBezTo>
                <a:cubicBezTo>
                  <a:pt x="375188" y="137753"/>
                  <a:pt x="239192" y="116058"/>
                  <a:pt x="252950" y="123995"/>
                </a:cubicBezTo>
                <a:cubicBezTo>
                  <a:pt x="266708" y="131933"/>
                  <a:pt x="447683" y="177441"/>
                  <a:pt x="456150" y="174795"/>
                </a:cubicBezTo>
                <a:cubicBezTo>
                  <a:pt x="464617" y="172149"/>
                  <a:pt x="340792" y="129816"/>
                  <a:pt x="303750" y="108120"/>
                </a:cubicBezTo>
                <a:cubicBezTo>
                  <a:pt x="266708" y="86424"/>
                  <a:pt x="277292" y="62612"/>
                  <a:pt x="233900" y="44620"/>
                </a:cubicBezTo>
                <a:cubicBezTo>
                  <a:pt x="190508" y="26628"/>
                  <a:pt x="58746" y="2287"/>
                  <a:pt x="43400" y="170"/>
                </a:cubicBezTo>
                <a:cubicBezTo>
                  <a:pt x="28054" y="-1947"/>
                  <a:pt x="151879" y="16045"/>
                  <a:pt x="141825" y="31920"/>
                </a:cubicBezTo>
                <a:cubicBezTo>
                  <a:pt x="131771" y="47795"/>
                  <a:pt x="-19571" y="72137"/>
                  <a:pt x="2125" y="73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A2C4D1D9-F432-D0AD-1F39-245CECDF6A75}"/>
              </a:ext>
            </a:extLst>
          </p:cNvPr>
          <p:cNvSpPr/>
          <p:nvPr/>
        </p:nvSpPr>
        <p:spPr>
          <a:xfrm>
            <a:off x="2767434" y="8305815"/>
            <a:ext cx="871805" cy="376748"/>
          </a:xfrm>
          <a:custGeom>
            <a:avLst/>
            <a:gdLst>
              <a:gd name="connsiteX0" fmla="*/ 172616 w 871805"/>
              <a:gd name="connsiteY0" fmla="*/ 3160 h 376748"/>
              <a:gd name="connsiteX1" fmla="*/ 448841 w 871805"/>
              <a:gd name="connsiteY1" fmla="*/ 215885 h 376748"/>
              <a:gd name="connsiteX2" fmla="*/ 417091 w 871805"/>
              <a:gd name="connsiteY2" fmla="*/ 203185 h 376748"/>
              <a:gd name="connsiteX3" fmla="*/ 518691 w 871805"/>
              <a:gd name="connsiteY3" fmla="*/ 304785 h 376748"/>
              <a:gd name="connsiteX4" fmla="*/ 591716 w 871805"/>
              <a:gd name="connsiteY4" fmla="*/ 336535 h 376748"/>
              <a:gd name="connsiteX5" fmla="*/ 667916 w 871805"/>
              <a:gd name="connsiteY5" fmla="*/ 320660 h 376748"/>
              <a:gd name="connsiteX6" fmla="*/ 693316 w 871805"/>
              <a:gd name="connsiteY6" fmla="*/ 311135 h 376748"/>
              <a:gd name="connsiteX7" fmla="*/ 721891 w 871805"/>
              <a:gd name="connsiteY7" fmla="*/ 298435 h 376748"/>
              <a:gd name="connsiteX8" fmla="*/ 636166 w 871805"/>
              <a:gd name="connsiteY8" fmla="*/ 190485 h 376748"/>
              <a:gd name="connsiteX9" fmla="*/ 734591 w 871805"/>
              <a:gd name="connsiteY9" fmla="*/ 266685 h 376748"/>
              <a:gd name="connsiteX10" fmla="*/ 861591 w 871805"/>
              <a:gd name="connsiteY10" fmla="*/ 292085 h 376748"/>
              <a:gd name="connsiteX11" fmla="*/ 848891 w 871805"/>
              <a:gd name="connsiteY11" fmla="*/ 336535 h 376748"/>
              <a:gd name="connsiteX12" fmla="*/ 728241 w 871805"/>
              <a:gd name="connsiteY12" fmla="*/ 292085 h 376748"/>
              <a:gd name="connsiteX13" fmla="*/ 667916 w 871805"/>
              <a:gd name="connsiteY13" fmla="*/ 368285 h 376748"/>
              <a:gd name="connsiteX14" fmla="*/ 572666 w 871805"/>
              <a:gd name="connsiteY14" fmla="*/ 371460 h 376748"/>
              <a:gd name="connsiteX15" fmla="*/ 353591 w 871805"/>
              <a:gd name="connsiteY15" fmla="*/ 374635 h 376748"/>
              <a:gd name="connsiteX16" fmla="*/ 388516 w 871805"/>
              <a:gd name="connsiteY16" fmla="*/ 336535 h 376748"/>
              <a:gd name="connsiteX17" fmla="*/ 178966 w 871805"/>
              <a:gd name="connsiteY17" fmla="*/ 149210 h 376748"/>
              <a:gd name="connsiteX18" fmla="*/ 236116 w 871805"/>
              <a:gd name="connsiteY18" fmla="*/ 174610 h 376748"/>
              <a:gd name="connsiteX19" fmla="*/ 1166 w 871805"/>
              <a:gd name="connsiteY19" fmla="*/ 53960 h 376748"/>
              <a:gd name="connsiteX20" fmla="*/ 147216 w 871805"/>
              <a:gd name="connsiteY20" fmla="*/ 123810 h 376748"/>
              <a:gd name="connsiteX21" fmla="*/ 182141 w 871805"/>
              <a:gd name="connsiteY21" fmla="*/ 82535 h 376748"/>
              <a:gd name="connsiteX22" fmla="*/ 201191 w 871805"/>
              <a:gd name="connsiteY22" fmla="*/ 85710 h 376748"/>
              <a:gd name="connsiteX23" fmla="*/ 172616 w 871805"/>
              <a:gd name="connsiteY23" fmla="*/ 3160 h 3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1805" h="376748">
                <a:moveTo>
                  <a:pt x="172616" y="3160"/>
                </a:moveTo>
                <a:cubicBezTo>
                  <a:pt x="213891" y="24856"/>
                  <a:pt x="408095" y="182548"/>
                  <a:pt x="448841" y="215885"/>
                </a:cubicBezTo>
                <a:cubicBezTo>
                  <a:pt x="489587" y="249223"/>
                  <a:pt x="405449" y="188369"/>
                  <a:pt x="417091" y="203185"/>
                </a:cubicBezTo>
                <a:cubicBezTo>
                  <a:pt x="428733" y="218001"/>
                  <a:pt x="489587" y="282560"/>
                  <a:pt x="518691" y="304785"/>
                </a:cubicBezTo>
                <a:cubicBezTo>
                  <a:pt x="547795" y="327010"/>
                  <a:pt x="566845" y="333889"/>
                  <a:pt x="591716" y="336535"/>
                </a:cubicBezTo>
                <a:cubicBezTo>
                  <a:pt x="616587" y="339181"/>
                  <a:pt x="650983" y="324893"/>
                  <a:pt x="667916" y="320660"/>
                </a:cubicBezTo>
                <a:cubicBezTo>
                  <a:pt x="684849" y="316427"/>
                  <a:pt x="684320" y="314839"/>
                  <a:pt x="693316" y="311135"/>
                </a:cubicBezTo>
                <a:cubicBezTo>
                  <a:pt x="702312" y="307431"/>
                  <a:pt x="731416" y="318543"/>
                  <a:pt x="721891" y="298435"/>
                </a:cubicBezTo>
                <a:cubicBezTo>
                  <a:pt x="712366" y="278327"/>
                  <a:pt x="634049" y="195777"/>
                  <a:pt x="636166" y="190485"/>
                </a:cubicBezTo>
                <a:cubicBezTo>
                  <a:pt x="638283" y="185193"/>
                  <a:pt x="697020" y="249752"/>
                  <a:pt x="734591" y="266685"/>
                </a:cubicBezTo>
                <a:cubicBezTo>
                  <a:pt x="772162" y="283618"/>
                  <a:pt x="842541" y="280443"/>
                  <a:pt x="861591" y="292085"/>
                </a:cubicBezTo>
                <a:cubicBezTo>
                  <a:pt x="880641" y="303727"/>
                  <a:pt x="871116" y="336535"/>
                  <a:pt x="848891" y="336535"/>
                </a:cubicBezTo>
                <a:cubicBezTo>
                  <a:pt x="826666" y="336535"/>
                  <a:pt x="758403" y="286793"/>
                  <a:pt x="728241" y="292085"/>
                </a:cubicBezTo>
                <a:cubicBezTo>
                  <a:pt x="698079" y="297377"/>
                  <a:pt x="693845" y="355056"/>
                  <a:pt x="667916" y="368285"/>
                </a:cubicBezTo>
                <a:cubicBezTo>
                  <a:pt x="641987" y="381514"/>
                  <a:pt x="572666" y="371460"/>
                  <a:pt x="572666" y="371460"/>
                </a:cubicBezTo>
                <a:cubicBezTo>
                  <a:pt x="520279" y="372518"/>
                  <a:pt x="384283" y="380456"/>
                  <a:pt x="353591" y="374635"/>
                </a:cubicBezTo>
                <a:cubicBezTo>
                  <a:pt x="322899" y="368814"/>
                  <a:pt x="417620" y="374106"/>
                  <a:pt x="388516" y="336535"/>
                </a:cubicBezTo>
                <a:cubicBezTo>
                  <a:pt x="359412" y="298964"/>
                  <a:pt x="204366" y="176198"/>
                  <a:pt x="178966" y="149210"/>
                </a:cubicBezTo>
                <a:cubicBezTo>
                  <a:pt x="153566" y="122223"/>
                  <a:pt x="265749" y="190485"/>
                  <a:pt x="236116" y="174610"/>
                </a:cubicBezTo>
                <a:cubicBezTo>
                  <a:pt x="206483" y="158735"/>
                  <a:pt x="15983" y="62427"/>
                  <a:pt x="1166" y="53960"/>
                </a:cubicBezTo>
                <a:cubicBezTo>
                  <a:pt x="-13651" y="45493"/>
                  <a:pt x="117053" y="119048"/>
                  <a:pt x="147216" y="123810"/>
                </a:cubicBezTo>
                <a:cubicBezTo>
                  <a:pt x="177379" y="128573"/>
                  <a:pt x="173145" y="88885"/>
                  <a:pt x="182141" y="82535"/>
                </a:cubicBezTo>
                <a:cubicBezTo>
                  <a:pt x="191137" y="76185"/>
                  <a:pt x="201720" y="93118"/>
                  <a:pt x="201191" y="85710"/>
                </a:cubicBezTo>
                <a:cubicBezTo>
                  <a:pt x="200662" y="78302"/>
                  <a:pt x="131341" y="-18536"/>
                  <a:pt x="172616" y="3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52E8E232-9FB0-B8F1-CBFD-5746CB7F08FE}"/>
              </a:ext>
            </a:extLst>
          </p:cNvPr>
          <p:cNvSpPr/>
          <p:nvPr/>
        </p:nvSpPr>
        <p:spPr>
          <a:xfrm>
            <a:off x="3213041" y="4032039"/>
            <a:ext cx="445033" cy="299018"/>
          </a:xfrm>
          <a:custGeom>
            <a:avLst/>
            <a:gdLst>
              <a:gd name="connsiteX0" fmla="*/ 59 w 445033"/>
              <a:gd name="connsiteY0" fmla="*/ 211 h 299018"/>
              <a:gd name="connsiteX1" fmla="*/ 288984 w 445033"/>
              <a:gd name="connsiteY1" fmla="*/ 104986 h 299018"/>
              <a:gd name="connsiteX2" fmla="*/ 273109 w 445033"/>
              <a:gd name="connsiteY2" fmla="*/ 130386 h 299018"/>
              <a:gd name="connsiteX3" fmla="*/ 444559 w 445033"/>
              <a:gd name="connsiteY3" fmla="*/ 200236 h 299018"/>
              <a:gd name="connsiteX4" fmla="*/ 327084 w 445033"/>
              <a:gd name="connsiteY4" fmla="*/ 298661 h 299018"/>
              <a:gd name="connsiteX5" fmla="*/ 415984 w 445033"/>
              <a:gd name="connsiteY5" fmla="*/ 225636 h 299018"/>
              <a:gd name="connsiteX6" fmla="*/ 244534 w 445033"/>
              <a:gd name="connsiteY6" fmla="*/ 38311 h 299018"/>
              <a:gd name="connsiteX7" fmla="*/ 263584 w 445033"/>
              <a:gd name="connsiteY7" fmla="*/ 76411 h 299018"/>
              <a:gd name="connsiteX8" fmla="*/ 59 w 445033"/>
              <a:gd name="connsiteY8" fmla="*/ 211 h 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33" h="299018">
                <a:moveTo>
                  <a:pt x="59" y="211"/>
                </a:moveTo>
                <a:cubicBezTo>
                  <a:pt x="4292" y="4973"/>
                  <a:pt x="243476" y="83290"/>
                  <a:pt x="288984" y="104986"/>
                </a:cubicBezTo>
                <a:cubicBezTo>
                  <a:pt x="334492" y="126682"/>
                  <a:pt x="247180" y="114511"/>
                  <a:pt x="273109" y="130386"/>
                </a:cubicBezTo>
                <a:cubicBezTo>
                  <a:pt x="299038" y="146261"/>
                  <a:pt x="435563" y="172190"/>
                  <a:pt x="444559" y="200236"/>
                </a:cubicBezTo>
                <a:cubicBezTo>
                  <a:pt x="453555" y="228282"/>
                  <a:pt x="331846" y="294428"/>
                  <a:pt x="327084" y="298661"/>
                </a:cubicBezTo>
                <a:cubicBezTo>
                  <a:pt x="322322" y="302894"/>
                  <a:pt x="429742" y="269028"/>
                  <a:pt x="415984" y="225636"/>
                </a:cubicBezTo>
                <a:cubicBezTo>
                  <a:pt x="402226" y="182244"/>
                  <a:pt x="269934" y="63182"/>
                  <a:pt x="244534" y="38311"/>
                </a:cubicBezTo>
                <a:cubicBezTo>
                  <a:pt x="219134" y="13440"/>
                  <a:pt x="308563" y="80115"/>
                  <a:pt x="263584" y="76411"/>
                </a:cubicBezTo>
                <a:cubicBezTo>
                  <a:pt x="218605" y="72707"/>
                  <a:pt x="-4174" y="-4551"/>
                  <a:pt x="59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927F7F0C-7BA3-FE9F-439D-CD3AF0BEA1A9}"/>
              </a:ext>
            </a:extLst>
          </p:cNvPr>
          <p:cNvSpPr/>
          <p:nvPr/>
        </p:nvSpPr>
        <p:spPr>
          <a:xfrm>
            <a:off x="3520131" y="4432954"/>
            <a:ext cx="276255" cy="651686"/>
          </a:xfrm>
          <a:custGeom>
            <a:avLst/>
            <a:gdLst>
              <a:gd name="connsiteX0" fmla="*/ 159694 w 276255"/>
              <a:gd name="connsiteY0" fmla="*/ 2521 h 651686"/>
              <a:gd name="connsiteX1" fmla="*/ 166044 w 276255"/>
              <a:gd name="connsiteY1" fmla="*/ 212071 h 651686"/>
              <a:gd name="connsiteX2" fmla="*/ 245419 w 276255"/>
              <a:gd name="connsiteY2" fmla="*/ 415271 h 651686"/>
              <a:gd name="connsiteX3" fmla="*/ 181919 w 276255"/>
              <a:gd name="connsiteY3" fmla="*/ 304146 h 651686"/>
              <a:gd name="connsiteX4" fmla="*/ 273994 w 276255"/>
              <a:gd name="connsiteY4" fmla="*/ 647046 h 651686"/>
              <a:gd name="connsiteX5" fmla="*/ 226369 w 276255"/>
              <a:gd name="connsiteY5" fmla="*/ 481946 h 651686"/>
              <a:gd name="connsiteX6" fmla="*/ 944 w 276255"/>
              <a:gd name="connsiteY6" fmla="*/ 193021 h 651686"/>
              <a:gd name="connsiteX7" fmla="*/ 146994 w 276255"/>
              <a:gd name="connsiteY7" fmla="*/ 361296 h 651686"/>
              <a:gd name="connsiteX8" fmla="*/ 159694 w 276255"/>
              <a:gd name="connsiteY8" fmla="*/ 2521 h 65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55" h="651686">
                <a:moveTo>
                  <a:pt x="159694" y="2521"/>
                </a:moveTo>
                <a:cubicBezTo>
                  <a:pt x="162869" y="-22350"/>
                  <a:pt x="151756" y="143279"/>
                  <a:pt x="166044" y="212071"/>
                </a:cubicBezTo>
                <a:cubicBezTo>
                  <a:pt x="180332" y="280863"/>
                  <a:pt x="242773" y="399925"/>
                  <a:pt x="245419" y="415271"/>
                </a:cubicBezTo>
                <a:cubicBezTo>
                  <a:pt x="248065" y="430617"/>
                  <a:pt x="177157" y="265517"/>
                  <a:pt x="181919" y="304146"/>
                </a:cubicBezTo>
                <a:cubicBezTo>
                  <a:pt x="186681" y="342775"/>
                  <a:pt x="266586" y="617413"/>
                  <a:pt x="273994" y="647046"/>
                </a:cubicBezTo>
                <a:cubicBezTo>
                  <a:pt x="281402" y="676679"/>
                  <a:pt x="271877" y="557617"/>
                  <a:pt x="226369" y="481946"/>
                </a:cubicBezTo>
                <a:cubicBezTo>
                  <a:pt x="180861" y="406275"/>
                  <a:pt x="14173" y="213129"/>
                  <a:pt x="944" y="193021"/>
                </a:cubicBezTo>
                <a:cubicBezTo>
                  <a:pt x="-12285" y="172913"/>
                  <a:pt x="117361" y="389871"/>
                  <a:pt x="146994" y="361296"/>
                </a:cubicBezTo>
                <a:cubicBezTo>
                  <a:pt x="176627" y="332721"/>
                  <a:pt x="156519" y="27392"/>
                  <a:pt x="159694" y="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557ECBB0-C65B-4152-F55C-9D5E7D937D7D}"/>
              </a:ext>
            </a:extLst>
          </p:cNvPr>
          <p:cNvSpPr/>
          <p:nvPr/>
        </p:nvSpPr>
        <p:spPr>
          <a:xfrm>
            <a:off x="3917349" y="5710608"/>
            <a:ext cx="101194" cy="249537"/>
          </a:xfrm>
          <a:custGeom>
            <a:avLst/>
            <a:gdLst>
              <a:gd name="connsiteX0" fmla="*/ 99026 w 101194"/>
              <a:gd name="connsiteY0" fmla="*/ 7567 h 249537"/>
              <a:gd name="connsiteX1" fmla="*/ 601 w 101194"/>
              <a:gd name="connsiteY1" fmla="*/ 248867 h 249537"/>
              <a:gd name="connsiteX2" fmla="*/ 60926 w 101194"/>
              <a:gd name="connsiteY2" fmla="*/ 77417 h 249537"/>
              <a:gd name="connsiteX3" fmla="*/ 99026 w 101194"/>
              <a:gd name="connsiteY3" fmla="*/ 7567 h 2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94" h="249537">
                <a:moveTo>
                  <a:pt x="99026" y="7567"/>
                </a:moveTo>
                <a:cubicBezTo>
                  <a:pt x="88972" y="36142"/>
                  <a:pt x="6951" y="237225"/>
                  <a:pt x="601" y="248867"/>
                </a:cubicBezTo>
                <a:cubicBezTo>
                  <a:pt x="-5749" y="260509"/>
                  <a:pt x="39759" y="117105"/>
                  <a:pt x="60926" y="77417"/>
                </a:cubicBezTo>
                <a:cubicBezTo>
                  <a:pt x="82093" y="37729"/>
                  <a:pt x="109080" y="-21008"/>
                  <a:pt x="99026" y="7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54C161AF-9E56-6832-3207-A8A64291CA7A}"/>
              </a:ext>
            </a:extLst>
          </p:cNvPr>
          <p:cNvSpPr/>
          <p:nvPr/>
        </p:nvSpPr>
        <p:spPr>
          <a:xfrm>
            <a:off x="3905795" y="4607623"/>
            <a:ext cx="158245" cy="1008553"/>
          </a:xfrm>
          <a:custGeom>
            <a:avLst/>
            <a:gdLst>
              <a:gd name="connsiteX0" fmla="*/ 2630 w 158245"/>
              <a:gd name="connsiteY0" fmla="*/ 2477 h 1008553"/>
              <a:gd name="connsiteX1" fmla="*/ 47080 w 158245"/>
              <a:gd name="connsiteY1" fmla="*/ 551752 h 1008553"/>
              <a:gd name="connsiteX2" fmla="*/ 59780 w 158245"/>
              <a:gd name="connsiteY2" fmla="*/ 507302 h 1008553"/>
              <a:gd name="connsiteX3" fmla="*/ 107405 w 158245"/>
              <a:gd name="connsiteY3" fmla="*/ 774002 h 1008553"/>
              <a:gd name="connsiteX4" fmla="*/ 158205 w 158245"/>
              <a:gd name="connsiteY4" fmla="*/ 1005777 h 1008553"/>
              <a:gd name="connsiteX5" fmla="*/ 113755 w 158245"/>
              <a:gd name="connsiteY5" fmla="*/ 859727 h 1008553"/>
              <a:gd name="connsiteX6" fmla="*/ 2630 w 158245"/>
              <a:gd name="connsiteY6" fmla="*/ 281877 h 1008553"/>
              <a:gd name="connsiteX7" fmla="*/ 34380 w 158245"/>
              <a:gd name="connsiteY7" fmla="*/ 345377 h 1008553"/>
              <a:gd name="connsiteX8" fmla="*/ 2630 w 158245"/>
              <a:gd name="connsiteY8" fmla="*/ 2477 h 100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45" h="1008553">
                <a:moveTo>
                  <a:pt x="2630" y="2477"/>
                </a:moveTo>
                <a:cubicBezTo>
                  <a:pt x="4747" y="36873"/>
                  <a:pt x="37555" y="467615"/>
                  <a:pt x="47080" y="551752"/>
                </a:cubicBezTo>
                <a:cubicBezTo>
                  <a:pt x="56605" y="635890"/>
                  <a:pt x="49726" y="470260"/>
                  <a:pt x="59780" y="507302"/>
                </a:cubicBezTo>
                <a:cubicBezTo>
                  <a:pt x="69834" y="544344"/>
                  <a:pt x="91001" y="690923"/>
                  <a:pt x="107405" y="774002"/>
                </a:cubicBezTo>
                <a:cubicBezTo>
                  <a:pt x="123809" y="857081"/>
                  <a:pt x="157147" y="991490"/>
                  <a:pt x="158205" y="1005777"/>
                </a:cubicBezTo>
                <a:cubicBezTo>
                  <a:pt x="159263" y="1020064"/>
                  <a:pt x="139684" y="980377"/>
                  <a:pt x="113755" y="859727"/>
                </a:cubicBezTo>
                <a:cubicBezTo>
                  <a:pt x="87826" y="739077"/>
                  <a:pt x="15859" y="367602"/>
                  <a:pt x="2630" y="281877"/>
                </a:cubicBezTo>
                <a:cubicBezTo>
                  <a:pt x="-10599" y="196152"/>
                  <a:pt x="30147" y="388240"/>
                  <a:pt x="34380" y="345377"/>
                </a:cubicBezTo>
                <a:cubicBezTo>
                  <a:pt x="38613" y="302515"/>
                  <a:pt x="513" y="-31919"/>
                  <a:pt x="2630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25C34D26-22E0-C10C-410D-623B1BBD9A5E}"/>
              </a:ext>
            </a:extLst>
          </p:cNvPr>
          <p:cNvSpPr/>
          <p:nvPr/>
        </p:nvSpPr>
        <p:spPr>
          <a:xfrm>
            <a:off x="3835334" y="4042251"/>
            <a:ext cx="327352" cy="563477"/>
          </a:xfrm>
          <a:custGeom>
            <a:avLst/>
            <a:gdLst>
              <a:gd name="connsiteX0" fmla="*/ 88966 w 327352"/>
              <a:gd name="connsiteY0" fmla="*/ 123349 h 563477"/>
              <a:gd name="connsiteX1" fmla="*/ 123891 w 327352"/>
              <a:gd name="connsiteY1" fmla="*/ 285274 h 563477"/>
              <a:gd name="connsiteX2" fmla="*/ 66 w 327352"/>
              <a:gd name="connsiteY2" fmla="*/ 478949 h 563477"/>
              <a:gd name="connsiteX3" fmla="*/ 142941 w 327352"/>
              <a:gd name="connsiteY3" fmla="*/ 291624 h 563477"/>
              <a:gd name="connsiteX4" fmla="*/ 73091 w 327352"/>
              <a:gd name="connsiteY4" fmla="*/ 558324 h 563477"/>
              <a:gd name="connsiteX5" fmla="*/ 247716 w 327352"/>
              <a:gd name="connsiteY5" fmla="*/ 463074 h 563477"/>
              <a:gd name="connsiteX6" fmla="*/ 298516 w 327352"/>
              <a:gd name="connsiteY6" fmla="*/ 405924 h 563477"/>
              <a:gd name="connsiteX7" fmla="*/ 327091 w 327352"/>
              <a:gd name="connsiteY7" fmla="*/ 63024 h 563477"/>
              <a:gd name="connsiteX8" fmla="*/ 282641 w 327352"/>
              <a:gd name="connsiteY8" fmla="*/ 24924 h 563477"/>
              <a:gd name="connsiteX9" fmla="*/ 304866 w 327352"/>
              <a:gd name="connsiteY9" fmla="*/ 339249 h 563477"/>
              <a:gd name="connsiteX10" fmla="*/ 82616 w 327352"/>
              <a:gd name="connsiteY10" fmla="*/ 517049 h 563477"/>
              <a:gd name="connsiteX11" fmla="*/ 177866 w 327352"/>
              <a:gd name="connsiteY11" fmla="*/ 282099 h 563477"/>
              <a:gd name="connsiteX12" fmla="*/ 88966 w 327352"/>
              <a:gd name="connsiteY12" fmla="*/ 123349 h 5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352" h="563477">
                <a:moveTo>
                  <a:pt x="88966" y="123349"/>
                </a:moveTo>
                <a:cubicBezTo>
                  <a:pt x="79970" y="123878"/>
                  <a:pt x="138708" y="226007"/>
                  <a:pt x="123891" y="285274"/>
                </a:cubicBezTo>
                <a:cubicBezTo>
                  <a:pt x="109074" y="344541"/>
                  <a:pt x="-3109" y="477891"/>
                  <a:pt x="66" y="478949"/>
                </a:cubicBezTo>
                <a:cubicBezTo>
                  <a:pt x="3241" y="480007"/>
                  <a:pt x="130770" y="278395"/>
                  <a:pt x="142941" y="291624"/>
                </a:cubicBezTo>
                <a:cubicBezTo>
                  <a:pt x="155112" y="304853"/>
                  <a:pt x="55629" y="529749"/>
                  <a:pt x="73091" y="558324"/>
                </a:cubicBezTo>
                <a:cubicBezTo>
                  <a:pt x="90553" y="586899"/>
                  <a:pt x="210145" y="488474"/>
                  <a:pt x="247716" y="463074"/>
                </a:cubicBezTo>
                <a:cubicBezTo>
                  <a:pt x="285287" y="437674"/>
                  <a:pt x="285287" y="472599"/>
                  <a:pt x="298516" y="405924"/>
                </a:cubicBezTo>
                <a:cubicBezTo>
                  <a:pt x="311745" y="339249"/>
                  <a:pt x="329737" y="126524"/>
                  <a:pt x="327091" y="63024"/>
                </a:cubicBezTo>
                <a:cubicBezTo>
                  <a:pt x="324445" y="-476"/>
                  <a:pt x="286345" y="-21113"/>
                  <a:pt x="282641" y="24924"/>
                </a:cubicBezTo>
                <a:cubicBezTo>
                  <a:pt x="278937" y="70961"/>
                  <a:pt x="338204" y="257228"/>
                  <a:pt x="304866" y="339249"/>
                </a:cubicBezTo>
                <a:cubicBezTo>
                  <a:pt x="271529" y="421270"/>
                  <a:pt x="103783" y="526574"/>
                  <a:pt x="82616" y="517049"/>
                </a:cubicBezTo>
                <a:cubicBezTo>
                  <a:pt x="61449" y="507524"/>
                  <a:pt x="172045" y="351949"/>
                  <a:pt x="177866" y="282099"/>
                </a:cubicBezTo>
                <a:cubicBezTo>
                  <a:pt x="183687" y="212249"/>
                  <a:pt x="97962" y="122820"/>
                  <a:pt x="88966" y="123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8E2DC1E4-69CA-03E4-D769-C7C4F7B1037C}"/>
              </a:ext>
            </a:extLst>
          </p:cNvPr>
          <p:cNvSpPr/>
          <p:nvPr/>
        </p:nvSpPr>
        <p:spPr>
          <a:xfrm>
            <a:off x="4099173" y="3952259"/>
            <a:ext cx="460128" cy="1003620"/>
          </a:xfrm>
          <a:custGeom>
            <a:avLst/>
            <a:gdLst>
              <a:gd name="connsiteX0" fmla="*/ 2927 w 460128"/>
              <a:gd name="connsiteY0" fmla="*/ 13316 h 1003620"/>
              <a:gd name="connsiteX1" fmla="*/ 50552 w 460128"/>
              <a:gd name="connsiteY1" fmla="*/ 57766 h 1003620"/>
              <a:gd name="connsiteX2" fmla="*/ 339477 w 460128"/>
              <a:gd name="connsiteY2" fmla="*/ 445116 h 1003620"/>
              <a:gd name="connsiteX3" fmla="*/ 364877 w 460128"/>
              <a:gd name="connsiteY3" fmla="*/ 448291 h 1003620"/>
              <a:gd name="connsiteX4" fmla="*/ 453777 w 460128"/>
              <a:gd name="connsiteY4" fmla="*/ 654666 h 1003620"/>
              <a:gd name="connsiteX5" fmla="*/ 444252 w 460128"/>
              <a:gd name="connsiteY5" fmla="*/ 899141 h 1003620"/>
              <a:gd name="connsiteX6" fmla="*/ 374402 w 460128"/>
              <a:gd name="connsiteY6" fmla="*/ 746741 h 1003620"/>
              <a:gd name="connsiteX7" fmla="*/ 320427 w 460128"/>
              <a:gd name="connsiteY7" fmla="*/ 505441 h 1003620"/>
              <a:gd name="connsiteX8" fmla="*/ 110877 w 460128"/>
              <a:gd name="connsiteY8" fmla="*/ 248266 h 1003620"/>
              <a:gd name="connsiteX9" fmla="*/ 148977 w 460128"/>
              <a:gd name="connsiteY9" fmla="*/ 413366 h 1003620"/>
              <a:gd name="connsiteX10" fmla="*/ 177552 w 460128"/>
              <a:gd name="connsiteY10" fmla="*/ 527666 h 1003620"/>
              <a:gd name="connsiteX11" fmla="*/ 145802 w 460128"/>
              <a:gd name="connsiteY11" fmla="*/ 622916 h 1003620"/>
              <a:gd name="connsiteX12" fmla="*/ 139452 w 460128"/>
              <a:gd name="connsiteY12" fmla="*/ 997566 h 1003620"/>
              <a:gd name="connsiteX13" fmla="*/ 139452 w 460128"/>
              <a:gd name="connsiteY13" fmla="*/ 807066 h 1003620"/>
              <a:gd name="connsiteX14" fmla="*/ 60077 w 460128"/>
              <a:gd name="connsiteY14" fmla="*/ 206991 h 1003620"/>
              <a:gd name="connsiteX15" fmla="*/ 85477 w 460128"/>
              <a:gd name="connsiteY15" fmla="*/ 172066 h 1003620"/>
              <a:gd name="connsiteX16" fmla="*/ 2927 w 460128"/>
              <a:gd name="connsiteY16" fmla="*/ 13316 h 10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0128" h="1003620">
                <a:moveTo>
                  <a:pt x="2927" y="13316"/>
                </a:moveTo>
                <a:cubicBezTo>
                  <a:pt x="-2894" y="-5734"/>
                  <a:pt x="-5540" y="-14201"/>
                  <a:pt x="50552" y="57766"/>
                </a:cubicBezTo>
                <a:cubicBezTo>
                  <a:pt x="106644" y="129733"/>
                  <a:pt x="287089" y="380028"/>
                  <a:pt x="339477" y="445116"/>
                </a:cubicBezTo>
                <a:cubicBezTo>
                  <a:pt x="391865" y="510204"/>
                  <a:pt x="345827" y="413366"/>
                  <a:pt x="364877" y="448291"/>
                </a:cubicBezTo>
                <a:cubicBezTo>
                  <a:pt x="383927" y="483216"/>
                  <a:pt x="440548" y="579524"/>
                  <a:pt x="453777" y="654666"/>
                </a:cubicBezTo>
                <a:cubicBezTo>
                  <a:pt x="467006" y="729808"/>
                  <a:pt x="457481" y="883795"/>
                  <a:pt x="444252" y="899141"/>
                </a:cubicBezTo>
                <a:cubicBezTo>
                  <a:pt x="431023" y="914487"/>
                  <a:pt x="395040" y="812358"/>
                  <a:pt x="374402" y="746741"/>
                </a:cubicBezTo>
                <a:cubicBezTo>
                  <a:pt x="353764" y="681124"/>
                  <a:pt x="364348" y="588520"/>
                  <a:pt x="320427" y="505441"/>
                </a:cubicBezTo>
                <a:cubicBezTo>
                  <a:pt x="276506" y="422362"/>
                  <a:pt x="139452" y="263612"/>
                  <a:pt x="110877" y="248266"/>
                </a:cubicBezTo>
                <a:cubicBezTo>
                  <a:pt x="82302" y="232920"/>
                  <a:pt x="137865" y="366799"/>
                  <a:pt x="148977" y="413366"/>
                </a:cubicBezTo>
                <a:cubicBezTo>
                  <a:pt x="160089" y="459933"/>
                  <a:pt x="178081" y="492741"/>
                  <a:pt x="177552" y="527666"/>
                </a:cubicBezTo>
                <a:cubicBezTo>
                  <a:pt x="177023" y="562591"/>
                  <a:pt x="152152" y="544599"/>
                  <a:pt x="145802" y="622916"/>
                </a:cubicBezTo>
                <a:cubicBezTo>
                  <a:pt x="139452" y="701233"/>
                  <a:pt x="140510" y="966874"/>
                  <a:pt x="139452" y="997566"/>
                </a:cubicBezTo>
                <a:cubicBezTo>
                  <a:pt x="138394" y="1028258"/>
                  <a:pt x="152681" y="938829"/>
                  <a:pt x="139452" y="807066"/>
                </a:cubicBezTo>
                <a:cubicBezTo>
                  <a:pt x="126223" y="675304"/>
                  <a:pt x="69073" y="312824"/>
                  <a:pt x="60077" y="206991"/>
                </a:cubicBezTo>
                <a:cubicBezTo>
                  <a:pt x="51081" y="101158"/>
                  <a:pt x="93944" y="200641"/>
                  <a:pt x="85477" y="172066"/>
                </a:cubicBezTo>
                <a:cubicBezTo>
                  <a:pt x="77010" y="143491"/>
                  <a:pt x="8748" y="32366"/>
                  <a:pt x="2927" y="13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72D510D2-B0B1-79B6-4F19-42F3BA2B6D6A}"/>
              </a:ext>
            </a:extLst>
          </p:cNvPr>
          <p:cNvSpPr/>
          <p:nvPr/>
        </p:nvSpPr>
        <p:spPr>
          <a:xfrm>
            <a:off x="4576404" y="4200524"/>
            <a:ext cx="756655" cy="941054"/>
          </a:xfrm>
          <a:custGeom>
            <a:avLst/>
            <a:gdLst>
              <a:gd name="connsiteX0" fmla="*/ 33696 w 756655"/>
              <a:gd name="connsiteY0" fmla="*/ 28576 h 941054"/>
              <a:gd name="connsiteX1" fmla="*/ 535346 w 756655"/>
              <a:gd name="connsiteY1" fmla="*/ 434976 h 941054"/>
              <a:gd name="connsiteX2" fmla="*/ 446446 w 756655"/>
              <a:gd name="connsiteY2" fmla="*/ 387351 h 941054"/>
              <a:gd name="connsiteX3" fmla="*/ 675046 w 756655"/>
              <a:gd name="connsiteY3" fmla="*/ 685801 h 941054"/>
              <a:gd name="connsiteX4" fmla="*/ 582971 w 756655"/>
              <a:gd name="connsiteY4" fmla="*/ 603251 h 941054"/>
              <a:gd name="connsiteX5" fmla="*/ 754421 w 756655"/>
              <a:gd name="connsiteY5" fmla="*/ 939801 h 941054"/>
              <a:gd name="connsiteX6" fmla="*/ 649646 w 756655"/>
              <a:gd name="connsiteY6" fmla="*/ 701676 h 941054"/>
              <a:gd name="connsiteX7" fmla="*/ 236896 w 756655"/>
              <a:gd name="connsiteY7" fmla="*/ 301626 h 941054"/>
              <a:gd name="connsiteX8" fmla="*/ 411521 w 756655"/>
              <a:gd name="connsiteY8" fmla="*/ 466726 h 941054"/>
              <a:gd name="connsiteX9" fmla="*/ 351196 w 756655"/>
              <a:gd name="connsiteY9" fmla="*/ 304801 h 941054"/>
              <a:gd name="connsiteX10" fmla="*/ 78146 w 756655"/>
              <a:gd name="connsiteY10" fmla="*/ 63501 h 941054"/>
              <a:gd name="connsiteX11" fmla="*/ 33696 w 756655"/>
              <a:gd name="connsiteY11" fmla="*/ 28576 h 94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655" h="941054">
                <a:moveTo>
                  <a:pt x="33696" y="28576"/>
                </a:moveTo>
                <a:lnTo>
                  <a:pt x="535346" y="434976"/>
                </a:lnTo>
                <a:cubicBezTo>
                  <a:pt x="604138" y="494772"/>
                  <a:pt x="423163" y="345547"/>
                  <a:pt x="446446" y="387351"/>
                </a:cubicBezTo>
                <a:cubicBezTo>
                  <a:pt x="469729" y="429155"/>
                  <a:pt x="652292" y="649818"/>
                  <a:pt x="675046" y="685801"/>
                </a:cubicBezTo>
                <a:cubicBezTo>
                  <a:pt x="697800" y="721784"/>
                  <a:pt x="569742" y="560918"/>
                  <a:pt x="582971" y="603251"/>
                </a:cubicBezTo>
                <a:cubicBezTo>
                  <a:pt x="596200" y="645584"/>
                  <a:pt x="743309" y="923397"/>
                  <a:pt x="754421" y="939801"/>
                </a:cubicBezTo>
                <a:cubicBezTo>
                  <a:pt x="765533" y="956205"/>
                  <a:pt x="735900" y="808039"/>
                  <a:pt x="649646" y="701676"/>
                </a:cubicBezTo>
                <a:cubicBezTo>
                  <a:pt x="563392" y="595314"/>
                  <a:pt x="276584" y="340784"/>
                  <a:pt x="236896" y="301626"/>
                </a:cubicBezTo>
                <a:cubicBezTo>
                  <a:pt x="197209" y="262468"/>
                  <a:pt x="392471" y="466197"/>
                  <a:pt x="411521" y="466726"/>
                </a:cubicBezTo>
                <a:cubicBezTo>
                  <a:pt x="430571" y="467255"/>
                  <a:pt x="406758" y="372005"/>
                  <a:pt x="351196" y="304801"/>
                </a:cubicBezTo>
                <a:cubicBezTo>
                  <a:pt x="295634" y="237597"/>
                  <a:pt x="128946" y="109009"/>
                  <a:pt x="78146" y="63501"/>
                </a:cubicBezTo>
                <a:cubicBezTo>
                  <a:pt x="27346" y="17993"/>
                  <a:pt x="-42504" y="-33337"/>
                  <a:pt x="33696" y="28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1E49A9A3-40B1-7E8C-2370-02D08CC07CDE}"/>
              </a:ext>
            </a:extLst>
          </p:cNvPr>
          <p:cNvSpPr/>
          <p:nvPr/>
        </p:nvSpPr>
        <p:spPr>
          <a:xfrm>
            <a:off x="3199995" y="4177725"/>
            <a:ext cx="300596" cy="1541767"/>
          </a:xfrm>
          <a:custGeom>
            <a:avLst/>
            <a:gdLst>
              <a:gd name="connsiteX0" fmla="*/ 405 w 300596"/>
              <a:gd name="connsiteY0" fmla="*/ 137 h 1541767"/>
              <a:gd name="connsiteX1" fmla="*/ 194846 w 300596"/>
              <a:gd name="connsiteY1" fmla="*/ 436316 h 1541767"/>
              <a:gd name="connsiteX2" fmla="*/ 236888 w 300596"/>
              <a:gd name="connsiteY2" fmla="*/ 667544 h 1541767"/>
              <a:gd name="connsiteX3" fmla="*/ 226377 w 300596"/>
              <a:gd name="connsiteY3" fmla="*/ 730606 h 1541767"/>
              <a:gd name="connsiteX4" fmla="*/ 231633 w 300596"/>
              <a:gd name="connsiteY4" fmla="*/ 946068 h 1541767"/>
              <a:gd name="connsiteX5" fmla="*/ 294695 w 300596"/>
              <a:gd name="connsiteY5" fmla="*/ 1066937 h 1541767"/>
              <a:gd name="connsiteX6" fmla="*/ 284184 w 300596"/>
              <a:gd name="connsiteY6" fmla="*/ 1135254 h 1541767"/>
              <a:gd name="connsiteX7" fmla="*/ 299950 w 300596"/>
              <a:gd name="connsiteY7" fmla="*/ 1539903 h 1541767"/>
              <a:gd name="connsiteX8" fmla="*/ 257908 w 300596"/>
              <a:gd name="connsiteY8" fmla="*/ 951323 h 1541767"/>
              <a:gd name="connsiteX9" fmla="*/ 231633 w 300596"/>
              <a:gd name="connsiteY9" fmla="*/ 362744 h 1541767"/>
              <a:gd name="connsiteX10" fmla="*/ 252653 w 300596"/>
              <a:gd name="connsiteY10" fmla="*/ 483613 h 1541767"/>
              <a:gd name="connsiteX11" fmla="*/ 405 w 300596"/>
              <a:gd name="connsiteY11" fmla="*/ 137 h 15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6" h="1541767">
                <a:moveTo>
                  <a:pt x="405" y="137"/>
                </a:moveTo>
                <a:cubicBezTo>
                  <a:pt x="-9229" y="-7746"/>
                  <a:pt x="155432" y="325082"/>
                  <a:pt x="194846" y="436316"/>
                </a:cubicBezTo>
                <a:cubicBezTo>
                  <a:pt x="234260" y="547551"/>
                  <a:pt x="231633" y="618496"/>
                  <a:pt x="236888" y="667544"/>
                </a:cubicBezTo>
                <a:cubicBezTo>
                  <a:pt x="242143" y="716592"/>
                  <a:pt x="227253" y="684185"/>
                  <a:pt x="226377" y="730606"/>
                </a:cubicBezTo>
                <a:cubicBezTo>
                  <a:pt x="225501" y="777027"/>
                  <a:pt x="220247" y="890013"/>
                  <a:pt x="231633" y="946068"/>
                </a:cubicBezTo>
                <a:cubicBezTo>
                  <a:pt x="243019" y="1002123"/>
                  <a:pt x="285937" y="1035406"/>
                  <a:pt x="294695" y="1066937"/>
                </a:cubicBezTo>
                <a:cubicBezTo>
                  <a:pt x="303453" y="1098468"/>
                  <a:pt x="283308" y="1056426"/>
                  <a:pt x="284184" y="1135254"/>
                </a:cubicBezTo>
                <a:cubicBezTo>
                  <a:pt x="285060" y="1214082"/>
                  <a:pt x="304329" y="1570558"/>
                  <a:pt x="299950" y="1539903"/>
                </a:cubicBezTo>
                <a:cubicBezTo>
                  <a:pt x="295571" y="1509248"/>
                  <a:pt x="269294" y="1147516"/>
                  <a:pt x="257908" y="951323"/>
                </a:cubicBezTo>
                <a:cubicBezTo>
                  <a:pt x="246522" y="755130"/>
                  <a:pt x="232509" y="440696"/>
                  <a:pt x="231633" y="362744"/>
                </a:cubicBezTo>
                <a:cubicBezTo>
                  <a:pt x="230757" y="284792"/>
                  <a:pt x="290315" y="538792"/>
                  <a:pt x="252653" y="483613"/>
                </a:cubicBezTo>
                <a:cubicBezTo>
                  <a:pt x="214991" y="428434"/>
                  <a:pt x="10039" y="8020"/>
                  <a:pt x="40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F5E5C5FB-7F8B-B3A5-5574-972EA9AFD64F}"/>
              </a:ext>
            </a:extLst>
          </p:cNvPr>
          <p:cNvSpPr/>
          <p:nvPr/>
        </p:nvSpPr>
        <p:spPr>
          <a:xfrm>
            <a:off x="3248662" y="4733764"/>
            <a:ext cx="278696" cy="1350162"/>
          </a:xfrm>
          <a:custGeom>
            <a:avLst/>
            <a:gdLst>
              <a:gd name="connsiteX0" fmla="*/ 119904 w 278696"/>
              <a:gd name="connsiteY0" fmla="*/ 1146 h 1350162"/>
              <a:gd name="connsiteX1" fmla="*/ 93628 w 278696"/>
              <a:gd name="connsiteY1" fmla="*/ 395284 h 1350162"/>
              <a:gd name="connsiteX2" fmla="*/ 140924 w 278696"/>
              <a:gd name="connsiteY2" fmla="*/ 852484 h 1350162"/>
              <a:gd name="connsiteX3" fmla="*/ 130414 w 278696"/>
              <a:gd name="connsiteY3" fmla="*/ 726360 h 1350162"/>
              <a:gd name="connsiteX4" fmla="*/ 277559 w 278696"/>
              <a:gd name="connsiteY4" fmla="*/ 1341215 h 1350162"/>
              <a:gd name="connsiteX5" fmla="*/ 188221 w 278696"/>
              <a:gd name="connsiteY5" fmla="*/ 1041670 h 1350162"/>
              <a:gd name="connsiteX6" fmla="*/ 4290 w 278696"/>
              <a:gd name="connsiteY6" fmla="*/ 363753 h 1350162"/>
              <a:gd name="connsiteX7" fmla="*/ 62097 w 278696"/>
              <a:gd name="connsiteY7" fmla="*/ 521408 h 1350162"/>
              <a:gd name="connsiteX8" fmla="*/ 119904 w 278696"/>
              <a:gd name="connsiteY8" fmla="*/ 1146 h 135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696" h="1350162">
                <a:moveTo>
                  <a:pt x="119904" y="1146"/>
                </a:moveTo>
                <a:cubicBezTo>
                  <a:pt x="125159" y="-19875"/>
                  <a:pt x="90125" y="253394"/>
                  <a:pt x="93628" y="395284"/>
                </a:cubicBezTo>
                <a:cubicBezTo>
                  <a:pt x="97131" y="537174"/>
                  <a:pt x="134793" y="797305"/>
                  <a:pt x="140924" y="852484"/>
                </a:cubicBezTo>
                <a:cubicBezTo>
                  <a:pt x="147055" y="907663"/>
                  <a:pt x="107642" y="644905"/>
                  <a:pt x="130414" y="726360"/>
                </a:cubicBezTo>
                <a:cubicBezTo>
                  <a:pt x="153186" y="807815"/>
                  <a:pt x="267925" y="1288663"/>
                  <a:pt x="277559" y="1341215"/>
                </a:cubicBezTo>
                <a:cubicBezTo>
                  <a:pt x="287193" y="1393767"/>
                  <a:pt x="233766" y="1204580"/>
                  <a:pt x="188221" y="1041670"/>
                </a:cubicBezTo>
                <a:cubicBezTo>
                  <a:pt x="142676" y="878760"/>
                  <a:pt x="25311" y="450463"/>
                  <a:pt x="4290" y="363753"/>
                </a:cubicBezTo>
                <a:cubicBezTo>
                  <a:pt x="-16731" y="277043"/>
                  <a:pt x="45456" y="587098"/>
                  <a:pt x="62097" y="521408"/>
                </a:cubicBezTo>
                <a:cubicBezTo>
                  <a:pt x="78738" y="455718"/>
                  <a:pt x="114649" y="22167"/>
                  <a:pt x="119904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097CFDF2-2B57-C5C5-2004-5DD2605BF841}"/>
              </a:ext>
            </a:extLst>
          </p:cNvPr>
          <p:cNvSpPr/>
          <p:nvPr/>
        </p:nvSpPr>
        <p:spPr>
          <a:xfrm>
            <a:off x="4887310" y="4125248"/>
            <a:ext cx="793856" cy="331196"/>
          </a:xfrm>
          <a:custGeom>
            <a:avLst/>
            <a:gdLst>
              <a:gd name="connsiteX0" fmla="*/ 21021 w 793856"/>
              <a:gd name="connsiteY0" fmla="*/ 62 h 331196"/>
              <a:gd name="connsiteX1" fmla="*/ 493987 w 793856"/>
              <a:gd name="connsiteY1" fmla="*/ 215524 h 331196"/>
              <a:gd name="connsiteX2" fmla="*/ 0 w 793856"/>
              <a:gd name="connsiteY2" fmla="*/ 189249 h 331196"/>
              <a:gd name="connsiteX3" fmla="*/ 493987 w 793856"/>
              <a:gd name="connsiteY3" fmla="*/ 178738 h 331196"/>
              <a:gd name="connsiteX4" fmla="*/ 793531 w 793856"/>
              <a:gd name="connsiteY4" fmla="*/ 331138 h 331196"/>
              <a:gd name="connsiteX5" fmla="*/ 541283 w 793856"/>
              <a:gd name="connsiteY5" fmla="*/ 194504 h 331196"/>
              <a:gd name="connsiteX6" fmla="*/ 21021 w 793856"/>
              <a:gd name="connsiteY6" fmla="*/ 62 h 33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856" h="331196">
                <a:moveTo>
                  <a:pt x="21021" y="62"/>
                </a:moveTo>
                <a:cubicBezTo>
                  <a:pt x="13138" y="3565"/>
                  <a:pt x="497490" y="183993"/>
                  <a:pt x="493987" y="215524"/>
                </a:cubicBezTo>
                <a:cubicBezTo>
                  <a:pt x="490484" y="247055"/>
                  <a:pt x="0" y="195380"/>
                  <a:pt x="0" y="189249"/>
                </a:cubicBezTo>
                <a:cubicBezTo>
                  <a:pt x="0" y="183118"/>
                  <a:pt x="361732" y="155090"/>
                  <a:pt x="493987" y="178738"/>
                </a:cubicBezTo>
                <a:cubicBezTo>
                  <a:pt x="626242" y="202386"/>
                  <a:pt x="785648" y="328510"/>
                  <a:pt x="793531" y="331138"/>
                </a:cubicBezTo>
                <a:cubicBezTo>
                  <a:pt x="801414" y="333766"/>
                  <a:pt x="664779" y="247056"/>
                  <a:pt x="541283" y="194504"/>
                </a:cubicBezTo>
                <a:cubicBezTo>
                  <a:pt x="417787" y="141952"/>
                  <a:pt x="28904" y="-3441"/>
                  <a:pt x="2102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3407B0AD-3B7F-51B2-868C-BD277A5BB2B7}"/>
              </a:ext>
            </a:extLst>
          </p:cNvPr>
          <p:cNvSpPr/>
          <p:nvPr/>
        </p:nvSpPr>
        <p:spPr>
          <a:xfrm>
            <a:off x="5496649" y="4440386"/>
            <a:ext cx="283070" cy="806567"/>
          </a:xfrm>
          <a:custGeom>
            <a:avLst/>
            <a:gdLst>
              <a:gd name="connsiteX0" fmla="*/ 261 w 283070"/>
              <a:gd name="connsiteY0" fmla="*/ 235 h 806567"/>
              <a:gd name="connsiteX1" fmla="*/ 226234 w 283070"/>
              <a:gd name="connsiteY1" fmla="*/ 189421 h 806567"/>
              <a:gd name="connsiteX2" fmla="*/ 126385 w 283070"/>
              <a:gd name="connsiteY2" fmla="*/ 483711 h 806567"/>
              <a:gd name="connsiteX3" fmla="*/ 205213 w 283070"/>
              <a:gd name="connsiteY3" fmla="*/ 520497 h 806567"/>
              <a:gd name="connsiteX4" fmla="*/ 220979 w 283070"/>
              <a:gd name="connsiteY4" fmla="*/ 804276 h 806567"/>
              <a:gd name="connsiteX5" fmla="*/ 178937 w 283070"/>
              <a:gd name="connsiteY5" fmla="*/ 630855 h 806567"/>
              <a:gd name="connsiteX6" fmla="*/ 278785 w 283070"/>
              <a:gd name="connsiteY6" fmla="*/ 226207 h 806567"/>
              <a:gd name="connsiteX7" fmla="*/ 261 w 283070"/>
              <a:gd name="connsiteY7" fmla="*/ 235 h 80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070" h="806567">
                <a:moveTo>
                  <a:pt x="261" y="235"/>
                </a:moveTo>
                <a:cubicBezTo>
                  <a:pt x="-8497" y="-5896"/>
                  <a:pt x="205213" y="108842"/>
                  <a:pt x="226234" y="189421"/>
                </a:cubicBezTo>
                <a:cubicBezTo>
                  <a:pt x="247255" y="270000"/>
                  <a:pt x="129888" y="428532"/>
                  <a:pt x="126385" y="483711"/>
                </a:cubicBezTo>
                <a:cubicBezTo>
                  <a:pt x="122882" y="538890"/>
                  <a:pt x="189447" y="467070"/>
                  <a:pt x="205213" y="520497"/>
                </a:cubicBezTo>
                <a:cubicBezTo>
                  <a:pt x="220979" y="573925"/>
                  <a:pt x="225358" y="785883"/>
                  <a:pt x="220979" y="804276"/>
                </a:cubicBezTo>
                <a:cubicBezTo>
                  <a:pt x="216600" y="822669"/>
                  <a:pt x="169303" y="727200"/>
                  <a:pt x="178937" y="630855"/>
                </a:cubicBezTo>
                <a:cubicBezTo>
                  <a:pt x="188571" y="534510"/>
                  <a:pt x="306812" y="324303"/>
                  <a:pt x="278785" y="226207"/>
                </a:cubicBezTo>
                <a:cubicBezTo>
                  <a:pt x="250758" y="128111"/>
                  <a:pt x="9019" y="6366"/>
                  <a:pt x="261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B064E7EA-A79C-59C0-034E-E56491648986}"/>
              </a:ext>
            </a:extLst>
          </p:cNvPr>
          <p:cNvSpPr/>
          <p:nvPr/>
        </p:nvSpPr>
        <p:spPr>
          <a:xfrm>
            <a:off x="6203554" y="7154213"/>
            <a:ext cx="507312" cy="602441"/>
          </a:xfrm>
          <a:custGeom>
            <a:avLst/>
            <a:gdLst>
              <a:gd name="connsiteX0" fmla="*/ 76377 w 507312"/>
              <a:gd name="connsiteY0" fmla="*/ 19097 h 602441"/>
              <a:gd name="connsiteX1" fmla="*/ 307605 w 507312"/>
              <a:gd name="connsiteY1" fmla="*/ 271346 h 602441"/>
              <a:gd name="connsiteX2" fmla="*/ 228777 w 507312"/>
              <a:gd name="connsiteY2" fmla="*/ 555125 h 602441"/>
              <a:gd name="connsiteX3" fmla="*/ 291839 w 507312"/>
              <a:gd name="connsiteY3" fmla="*/ 486808 h 602441"/>
              <a:gd name="connsiteX4" fmla="*/ 265563 w 507312"/>
              <a:gd name="connsiteY4" fmla="*/ 602421 h 602441"/>
              <a:gd name="connsiteX5" fmla="*/ 507301 w 507312"/>
              <a:gd name="connsiteY5" fmla="*/ 476297 h 602441"/>
              <a:gd name="connsiteX6" fmla="*/ 255053 w 507312"/>
              <a:gd name="connsiteY6" fmla="*/ 576146 h 602441"/>
              <a:gd name="connsiteX7" fmla="*/ 302349 w 507312"/>
              <a:gd name="connsiteY7" fmla="*/ 371194 h 602441"/>
              <a:gd name="connsiteX8" fmla="*/ 197246 w 507312"/>
              <a:gd name="connsiteY8" fmla="*/ 260835 h 602441"/>
              <a:gd name="connsiteX9" fmla="*/ 318115 w 507312"/>
              <a:gd name="connsiteY9" fmla="*/ 355428 h 602441"/>
              <a:gd name="connsiteX10" fmla="*/ 286584 w 507312"/>
              <a:gd name="connsiteY10" fmla="*/ 150477 h 602441"/>
              <a:gd name="connsiteX11" fmla="*/ 13315 w 507312"/>
              <a:gd name="connsiteY11" fmla="*/ 29608 h 602441"/>
              <a:gd name="connsiteX12" fmla="*/ 76377 w 507312"/>
              <a:gd name="connsiteY12" fmla="*/ 19097 h 6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312" h="602441">
                <a:moveTo>
                  <a:pt x="76377" y="19097"/>
                </a:moveTo>
                <a:cubicBezTo>
                  <a:pt x="125425" y="59387"/>
                  <a:pt x="282205" y="182008"/>
                  <a:pt x="307605" y="271346"/>
                </a:cubicBezTo>
                <a:cubicBezTo>
                  <a:pt x="333005" y="360684"/>
                  <a:pt x="231405" y="519215"/>
                  <a:pt x="228777" y="555125"/>
                </a:cubicBezTo>
                <a:cubicBezTo>
                  <a:pt x="226149" y="591035"/>
                  <a:pt x="285708" y="478925"/>
                  <a:pt x="291839" y="486808"/>
                </a:cubicBezTo>
                <a:cubicBezTo>
                  <a:pt x="297970" y="494691"/>
                  <a:pt x="229653" y="604173"/>
                  <a:pt x="265563" y="602421"/>
                </a:cubicBezTo>
                <a:cubicBezTo>
                  <a:pt x="301473" y="600669"/>
                  <a:pt x="509053" y="480676"/>
                  <a:pt x="507301" y="476297"/>
                </a:cubicBezTo>
                <a:cubicBezTo>
                  <a:pt x="505549" y="471918"/>
                  <a:pt x="289212" y="593663"/>
                  <a:pt x="255053" y="576146"/>
                </a:cubicBezTo>
                <a:cubicBezTo>
                  <a:pt x="220894" y="558629"/>
                  <a:pt x="311983" y="423746"/>
                  <a:pt x="302349" y="371194"/>
                </a:cubicBezTo>
                <a:cubicBezTo>
                  <a:pt x="292715" y="318642"/>
                  <a:pt x="194618" y="263463"/>
                  <a:pt x="197246" y="260835"/>
                </a:cubicBezTo>
                <a:cubicBezTo>
                  <a:pt x="199874" y="258207"/>
                  <a:pt x="303225" y="373821"/>
                  <a:pt x="318115" y="355428"/>
                </a:cubicBezTo>
                <a:cubicBezTo>
                  <a:pt x="333005" y="337035"/>
                  <a:pt x="337384" y="204780"/>
                  <a:pt x="286584" y="150477"/>
                </a:cubicBezTo>
                <a:cubicBezTo>
                  <a:pt x="235784" y="96174"/>
                  <a:pt x="51853" y="47125"/>
                  <a:pt x="13315" y="29608"/>
                </a:cubicBezTo>
                <a:cubicBezTo>
                  <a:pt x="-25223" y="12091"/>
                  <a:pt x="27329" y="-21193"/>
                  <a:pt x="76377" y="1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60B9BD13-88E8-B940-AA9A-CF9C5099D19C}"/>
              </a:ext>
            </a:extLst>
          </p:cNvPr>
          <p:cNvSpPr/>
          <p:nvPr/>
        </p:nvSpPr>
        <p:spPr>
          <a:xfrm>
            <a:off x="6689610" y="7630377"/>
            <a:ext cx="556507" cy="303866"/>
          </a:xfrm>
          <a:custGeom>
            <a:avLst/>
            <a:gdLst>
              <a:gd name="connsiteX0" fmla="*/ 224 w 556507"/>
              <a:gd name="connsiteY0" fmla="*/ 133 h 303866"/>
              <a:gd name="connsiteX1" fmla="*/ 478445 w 556507"/>
              <a:gd name="connsiteY1" fmla="*/ 247126 h 303866"/>
              <a:gd name="connsiteX2" fmla="*/ 389107 w 556507"/>
              <a:gd name="connsiteY2" fmla="*/ 278657 h 303866"/>
              <a:gd name="connsiteX3" fmla="*/ 10735 w 556507"/>
              <a:gd name="connsiteY3" fmla="*/ 289168 h 303866"/>
              <a:gd name="connsiteX4" fmla="*/ 331300 w 556507"/>
              <a:gd name="connsiteY4" fmla="*/ 278657 h 303866"/>
              <a:gd name="connsiteX5" fmla="*/ 546762 w 556507"/>
              <a:gd name="connsiteY5" fmla="*/ 283913 h 303866"/>
              <a:gd name="connsiteX6" fmla="*/ 224 w 556507"/>
              <a:gd name="connsiteY6" fmla="*/ 133 h 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507" h="303866">
                <a:moveTo>
                  <a:pt x="224" y="133"/>
                </a:moveTo>
                <a:cubicBezTo>
                  <a:pt x="-11162" y="-5998"/>
                  <a:pt x="413631" y="200705"/>
                  <a:pt x="478445" y="247126"/>
                </a:cubicBezTo>
                <a:cubicBezTo>
                  <a:pt x="543259" y="293547"/>
                  <a:pt x="467059" y="271650"/>
                  <a:pt x="389107" y="278657"/>
                </a:cubicBezTo>
                <a:cubicBezTo>
                  <a:pt x="311155" y="285664"/>
                  <a:pt x="20369" y="289168"/>
                  <a:pt x="10735" y="289168"/>
                </a:cubicBezTo>
                <a:cubicBezTo>
                  <a:pt x="1101" y="289168"/>
                  <a:pt x="241962" y="279533"/>
                  <a:pt x="331300" y="278657"/>
                </a:cubicBezTo>
                <a:cubicBezTo>
                  <a:pt x="420638" y="277781"/>
                  <a:pt x="600189" y="332085"/>
                  <a:pt x="546762" y="283913"/>
                </a:cubicBezTo>
                <a:cubicBezTo>
                  <a:pt x="493335" y="235741"/>
                  <a:pt x="11610" y="6264"/>
                  <a:pt x="22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C2C33FA3-8646-73EC-02BE-5E82125ED87A}"/>
              </a:ext>
            </a:extLst>
          </p:cNvPr>
          <p:cNvSpPr/>
          <p:nvPr/>
        </p:nvSpPr>
        <p:spPr>
          <a:xfrm>
            <a:off x="6734145" y="8120402"/>
            <a:ext cx="145863" cy="622600"/>
          </a:xfrm>
          <a:custGeom>
            <a:avLst/>
            <a:gdLst>
              <a:gd name="connsiteX0" fmla="*/ 28605 w 145863"/>
              <a:gd name="connsiteY0" fmla="*/ 1248 h 622600"/>
              <a:gd name="connsiteX1" fmla="*/ 19080 w 145863"/>
              <a:gd name="connsiteY1" fmla="*/ 198098 h 622600"/>
              <a:gd name="connsiteX2" fmla="*/ 73055 w 145863"/>
              <a:gd name="connsiteY2" fmla="*/ 274298 h 622600"/>
              <a:gd name="connsiteX3" fmla="*/ 66705 w 145863"/>
              <a:gd name="connsiteY3" fmla="*/ 391773 h 622600"/>
              <a:gd name="connsiteX4" fmla="*/ 66705 w 145863"/>
              <a:gd name="connsiteY4" fmla="*/ 433048 h 622600"/>
              <a:gd name="connsiteX5" fmla="*/ 142905 w 145863"/>
              <a:gd name="connsiteY5" fmla="*/ 614023 h 622600"/>
              <a:gd name="connsiteX6" fmla="*/ 120680 w 145863"/>
              <a:gd name="connsiteY6" fmla="*/ 566398 h 622600"/>
              <a:gd name="connsiteX7" fmla="*/ 31780 w 145863"/>
              <a:gd name="connsiteY7" fmla="*/ 331448 h 622600"/>
              <a:gd name="connsiteX8" fmla="*/ 28605 w 145863"/>
              <a:gd name="connsiteY8" fmla="*/ 267948 h 622600"/>
              <a:gd name="connsiteX9" fmla="*/ 30 w 145863"/>
              <a:gd name="connsiteY9" fmla="*/ 121898 h 622600"/>
              <a:gd name="connsiteX10" fmla="*/ 28605 w 145863"/>
              <a:gd name="connsiteY10" fmla="*/ 1248 h 6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63" h="622600">
                <a:moveTo>
                  <a:pt x="28605" y="1248"/>
                </a:moveTo>
                <a:cubicBezTo>
                  <a:pt x="31780" y="13948"/>
                  <a:pt x="11672" y="152590"/>
                  <a:pt x="19080" y="198098"/>
                </a:cubicBezTo>
                <a:cubicBezTo>
                  <a:pt x="26488" y="243606"/>
                  <a:pt x="65118" y="242019"/>
                  <a:pt x="73055" y="274298"/>
                </a:cubicBezTo>
                <a:cubicBezTo>
                  <a:pt x="80992" y="306577"/>
                  <a:pt x="67763" y="365315"/>
                  <a:pt x="66705" y="391773"/>
                </a:cubicBezTo>
                <a:cubicBezTo>
                  <a:pt x="65647" y="418231"/>
                  <a:pt x="54005" y="396006"/>
                  <a:pt x="66705" y="433048"/>
                </a:cubicBezTo>
                <a:cubicBezTo>
                  <a:pt x="79405" y="470090"/>
                  <a:pt x="133909" y="591798"/>
                  <a:pt x="142905" y="614023"/>
                </a:cubicBezTo>
                <a:cubicBezTo>
                  <a:pt x="151901" y="636248"/>
                  <a:pt x="139201" y="613494"/>
                  <a:pt x="120680" y="566398"/>
                </a:cubicBezTo>
                <a:cubicBezTo>
                  <a:pt x="102159" y="519302"/>
                  <a:pt x="47126" y="381190"/>
                  <a:pt x="31780" y="331448"/>
                </a:cubicBezTo>
                <a:cubicBezTo>
                  <a:pt x="16434" y="281706"/>
                  <a:pt x="33897" y="302873"/>
                  <a:pt x="28605" y="267948"/>
                </a:cubicBezTo>
                <a:cubicBezTo>
                  <a:pt x="23313" y="233023"/>
                  <a:pt x="1088" y="167935"/>
                  <a:pt x="30" y="121898"/>
                </a:cubicBezTo>
                <a:cubicBezTo>
                  <a:pt x="-1028" y="75861"/>
                  <a:pt x="25430" y="-11452"/>
                  <a:pt x="28605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B6C82F43-EC9F-00A9-7602-B42A25F417BA}"/>
              </a:ext>
            </a:extLst>
          </p:cNvPr>
          <p:cNvSpPr/>
          <p:nvPr/>
        </p:nvSpPr>
        <p:spPr>
          <a:xfrm>
            <a:off x="6891403" y="8188293"/>
            <a:ext cx="174656" cy="527236"/>
          </a:xfrm>
          <a:custGeom>
            <a:avLst/>
            <a:gdLst>
              <a:gd name="connsiteX0" fmla="*/ 134872 w 174656"/>
              <a:gd name="connsiteY0" fmla="*/ 32 h 527236"/>
              <a:gd name="connsiteX1" fmla="*/ 80897 w 174656"/>
              <a:gd name="connsiteY1" fmla="*/ 136557 h 527236"/>
              <a:gd name="connsiteX2" fmla="*/ 106297 w 174656"/>
              <a:gd name="connsiteY2" fmla="*/ 222282 h 527236"/>
              <a:gd name="connsiteX3" fmla="*/ 84072 w 174656"/>
              <a:gd name="connsiteY3" fmla="*/ 196882 h 527236"/>
              <a:gd name="connsiteX4" fmla="*/ 157097 w 174656"/>
              <a:gd name="connsiteY4" fmla="*/ 308007 h 527236"/>
              <a:gd name="connsiteX5" fmla="*/ 169797 w 174656"/>
              <a:gd name="connsiteY5" fmla="*/ 438182 h 527236"/>
              <a:gd name="connsiteX6" fmla="*/ 172972 w 174656"/>
              <a:gd name="connsiteY6" fmla="*/ 403257 h 527236"/>
              <a:gd name="connsiteX7" fmla="*/ 144397 w 174656"/>
              <a:gd name="connsiteY7" fmla="*/ 463582 h 527236"/>
              <a:gd name="connsiteX8" fmla="*/ 49147 w 174656"/>
              <a:gd name="connsiteY8" fmla="*/ 498507 h 527236"/>
              <a:gd name="connsiteX9" fmla="*/ 1522 w 174656"/>
              <a:gd name="connsiteY9" fmla="*/ 527082 h 527236"/>
              <a:gd name="connsiteX10" fmla="*/ 103122 w 174656"/>
              <a:gd name="connsiteY10" fmla="*/ 485807 h 527236"/>
              <a:gd name="connsiteX11" fmla="*/ 150747 w 174656"/>
              <a:gd name="connsiteY11" fmla="*/ 438182 h 527236"/>
              <a:gd name="connsiteX12" fmla="*/ 134872 w 174656"/>
              <a:gd name="connsiteY12" fmla="*/ 320707 h 527236"/>
              <a:gd name="connsiteX13" fmla="*/ 58672 w 174656"/>
              <a:gd name="connsiteY13" fmla="*/ 206407 h 527236"/>
              <a:gd name="connsiteX14" fmla="*/ 99947 w 174656"/>
              <a:gd name="connsiteY14" fmla="*/ 98457 h 527236"/>
              <a:gd name="connsiteX15" fmla="*/ 49147 w 174656"/>
              <a:gd name="connsiteY15" fmla="*/ 149257 h 527236"/>
              <a:gd name="connsiteX16" fmla="*/ 134872 w 174656"/>
              <a:gd name="connsiteY16" fmla="*/ 32 h 52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656" h="527236">
                <a:moveTo>
                  <a:pt x="134872" y="32"/>
                </a:moveTo>
                <a:cubicBezTo>
                  <a:pt x="140164" y="-2085"/>
                  <a:pt x="85659" y="99515"/>
                  <a:pt x="80897" y="136557"/>
                </a:cubicBezTo>
                <a:cubicBezTo>
                  <a:pt x="76135" y="173599"/>
                  <a:pt x="105768" y="212228"/>
                  <a:pt x="106297" y="222282"/>
                </a:cubicBezTo>
                <a:cubicBezTo>
                  <a:pt x="106826" y="232336"/>
                  <a:pt x="75605" y="182594"/>
                  <a:pt x="84072" y="196882"/>
                </a:cubicBezTo>
                <a:cubicBezTo>
                  <a:pt x="92539" y="211170"/>
                  <a:pt x="142810" y="267790"/>
                  <a:pt x="157097" y="308007"/>
                </a:cubicBezTo>
                <a:cubicBezTo>
                  <a:pt x="171384" y="348224"/>
                  <a:pt x="167151" y="422307"/>
                  <a:pt x="169797" y="438182"/>
                </a:cubicBezTo>
                <a:cubicBezTo>
                  <a:pt x="172443" y="454057"/>
                  <a:pt x="177205" y="399024"/>
                  <a:pt x="172972" y="403257"/>
                </a:cubicBezTo>
                <a:cubicBezTo>
                  <a:pt x="168739" y="407490"/>
                  <a:pt x="165035" y="447707"/>
                  <a:pt x="144397" y="463582"/>
                </a:cubicBezTo>
                <a:cubicBezTo>
                  <a:pt x="123759" y="479457"/>
                  <a:pt x="72959" y="487924"/>
                  <a:pt x="49147" y="498507"/>
                </a:cubicBezTo>
                <a:cubicBezTo>
                  <a:pt x="25335" y="509090"/>
                  <a:pt x="-7474" y="529199"/>
                  <a:pt x="1522" y="527082"/>
                </a:cubicBezTo>
                <a:cubicBezTo>
                  <a:pt x="10518" y="524965"/>
                  <a:pt x="78251" y="500624"/>
                  <a:pt x="103122" y="485807"/>
                </a:cubicBezTo>
                <a:cubicBezTo>
                  <a:pt x="127993" y="470990"/>
                  <a:pt x="145455" y="465699"/>
                  <a:pt x="150747" y="438182"/>
                </a:cubicBezTo>
                <a:cubicBezTo>
                  <a:pt x="156039" y="410665"/>
                  <a:pt x="150218" y="359336"/>
                  <a:pt x="134872" y="320707"/>
                </a:cubicBezTo>
                <a:cubicBezTo>
                  <a:pt x="119526" y="282078"/>
                  <a:pt x="64493" y="243449"/>
                  <a:pt x="58672" y="206407"/>
                </a:cubicBezTo>
                <a:cubicBezTo>
                  <a:pt x="52851" y="169365"/>
                  <a:pt x="101534" y="107982"/>
                  <a:pt x="99947" y="98457"/>
                </a:cubicBezTo>
                <a:cubicBezTo>
                  <a:pt x="98359" y="88932"/>
                  <a:pt x="43855" y="163544"/>
                  <a:pt x="49147" y="149257"/>
                </a:cubicBezTo>
                <a:cubicBezTo>
                  <a:pt x="54439" y="134970"/>
                  <a:pt x="129580" y="2149"/>
                  <a:pt x="13487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2A0298AC-20F5-E36D-C18F-2FC4D4212960}"/>
              </a:ext>
            </a:extLst>
          </p:cNvPr>
          <p:cNvSpPr/>
          <p:nvPr/>
        </p:nvSpPr>
        <p:spPr>
          <a:xfrm>
            <a:off x="6819099" y="8445444"/>
            <a:ext cx="114724" cy="269610"/>
          </a:xfrm>
          <a:custGeom>
            <a:avLst/>
            <a:gdLst>
              <a:gd name="connsiteX0" fmla="*/ 32551 w 114724"/>
              <a:gd name="connsiteY0" fmla="*/ 56 h 269610"/>
              <a:gd name="connsiteX1" fmla="*/ 29376 w 114724"/>
              <a:gd name="connsiteY1" fmla="*/ 117531 h 269610"/>
              <a:gd name="connsiteX2" fmla="*/ 54776 w 114724"/>
              <a:gd name="connsiteY2" fmla="*/ 174681 h 269610"/>
              <a:gd name="connsiteX3" fmla="*/ 13501 w 114724"/>
              <a:gd name="connsiteY3" fmla="*/ 130231 h 269610"/>
              <a:gd name="connsiteX4" fmla="*/ 111926 w 114724"/>
              <a:gd name="connsiteY4" fmla="*/ 266756 h 269610"/>
              <a:gd name="connsiteX5" fmla="*/ 80176 w 114724"/>
              <a:gd name="connsiteY5" fmla="*/ 215956 h 269610"/>
              <a:gd name="connsiteX6" fmla="*/ 801 w 114724"/>
              <a:gd name="connsiteY6" fmla="*/ 133406 h 269610"/>
              <a:gd name="connsiteX7" fmla="*/ 32551 w 114724"/>
              <a:gd name="connsiteY7" fmla="*/ 56 h 26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24" h="269610">
                <a:moveTo>
                  <a:pt x="32551" y="56"/>
                </a:moveTo>
                <a:cubicBezTo>
                  <a:pt x="37313" y="-2590"/>
                  <a:pt x="25672" y="88427"/>
                  <a:pt x="29376" y="117531"/>
                </a:cubicBezTo>
                <a:cubicBezTo>
                  <a:pt x="33080" y="146635"/>
                  <a:pt x="57422" y="172564"/>
                  <a:pt x="54776" y="174681"/>
                </a:cubicBezTo>
                <a:cubicBezTo>
                  <a:pt x="52130" y="176798"/>
                  <a:pt x="3976" y="114885"/>
                  <a:pt x="13501" y="130231"/>
                </a:cubicBezTo>
                <a:cubicBezTo>
                  <a:pt x="23026" y="145577"/>
                  <a:pt x="100814" y="252469"/>
                  <a:pt x="111926" y="266756"/>
                </a:cubicBezTo>
                <a:cubicBezTo>
                  <a:pt x="123039" y="281044"/>
                  <a:pt x="98697" y="238181"/>
                  <a:pt x="80176" y="215956"/>
                </a:cubicBezTo>
                <a:cubicBezTo>
                  <a:pt x="61655" y="193731"/>
                  <a:pt x="7151" y="166744"/>
                  <a:pt x="801" y="133406"/>
                </a:cubicBezTo>
                <a:cubicBezTo>
                  <a:pt x="-5549" y="100069"/>
                  <a:pt x="27789" y="2702"/>
                  <a:pt x="3255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AB9A4F87-E2ED-A246-F773-A7AAACF45BE4}"/>
              </a:ext>
            </a:extLst>
          </p:cNvPr>
          <p:cNvSpPr/>
          <p:nvPr/>
        </p:nvSpPr>
        <p:spPr>
          <a:xfrm>
            <a:off x="6831407" y="8416488"/>
            <a:ext cx="180029" cy="258945"/>
          </a:xfrm>
          <a:custGeom>
            <a:avLst/>
            <a:gdLst>
              <a:gd name="connsiteX0" fmla="*/ 1193 w 180029"/>
              <a:gd name="connsiteY0" fmla="*/ 437 h 258945"/>
              <a:gd name="connsiteX1" fmla="*/ 93268 w 180029"/>
              <a:gd name="connsiteY1" fmla="*/ 41712 h 258945"/>
              <a:gd name="connsiteX2" fmla="*/ 163118 w 180029"/>
              <a:gd name="connsiteY2" fmla="*/ 63937 h 258945"/>
              <a:gd name="connsiteX3" fmla="*/ 163118 w 180029"/>
              <a:gd name="connsiteY3" fmla="*/ 35362 h 258945"/>
              <a:gd name="connsiteX4" fmla="*/ 166293 w 180029"/>
              <a:gd name="connsiteY4" fmla="*/ 143312 h 258945"/>
              <a:gd name="connsiteX5" fmla="*/ 172643 w 180029"/>
              <a:gd name="connsiteY5" fmla="*/ 187762 h 258945"/>
              <a:gd name="connsiteX6" fmla="*/ 153593 w 180029"/>
              <a:gd name="connsiteY6" fmla="*/ 200462 h 258945"/>
              <a:gd name="connsiteX7" fmla="*/ 51993 w 180029"/>
              <a:gd name="connsiteY7" fmla="*/ 257612 h 258945"/>
              <a:gd name="connsiteX8" fmla="*/ 105968 w 180029"/>
              <a:gd name="connsiteY8" fmla="*/ 238562 h 258945"/>
              <a:gd name="connsiteX9" fmla="*/ 166293 w 180029"/>
              <a:gd name="connsiteY9" fmla="*/ 213162 h 258945"/>
              <a:gd name="connsiteX10" fmla="*/ 175818 w 180029"/>
              <a:gd name="connsiteY10" fmla="*/ 159187 h 258945"/>
              <a:gd name="connsiteX11" fmla="*/ 163118 w 180029"/>
              <a:gd name="connsiteY11" fmla="*/ 70287 h 258945"/>
              <a:gd name="connsiteX12" fmla="*/ 1193 w 180029"/>
              <a:gd name="connsiteY12" fmla="*/ 437 h 2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29" h="258945">
                <a:moveTo>
                  <a:pt x="1193" y="437"/>
                </a:moveTo>
                <a:cubicBezTo>
                  <a:pt x="-10449" y="-4325"/>
                  <a:pt x="66281" y="31129"/>
                  <a:pt x="93268" y="41712"/>
                </a:cubicBezTo>
                <a:cubicBezTo>
                  <a:pt x="120255" y="52295"/>
                  <a:pt x="151476" y="64995"/>
                  <a:pt x="163118" y="63937"/>
                </a:cubicBezTo>
                <a:cubicBezTo>
                  <a:pt x="174760" y="62879"/>
                  <a:pt x="162589" y="22133"/>
                  <a:pt x="163118" y="35362"/>
                </a:cubicBezTo>
                <a:cubicBezTo>
                  <a:pt x="163647" y="48591"/>
                  <a:pt x="164706" y="117912"/>
                  <a:pt x="166293" y="143312"/>
                </a:cubicBezTo>
                <a:cubicBezTo>
                  <a:pt x="167881" y="168712"/>
                  <a:pt x="172643" y="187762"/>
                  <a:pt x="172643" y="187762"/>
                </a:cubicBezTo>
                <a:cubicBezTo>
                  <a:pt x="170526" y="197287"/>
                  <a:pt x="173701" y="188820"/>
                  <a:pt x="153593" y="200462"/>
                </a:cubicBezTo>
                <a:cubicBezTo>
                  <a:pt x="133485" y="212104"/>
                  <a:pt x="59930" y="251262"/>
                  <a:pt x="51993" y="257612"/>
                </a:cubicBezTo>
                <a:cubicBezTo>
                  <a:pt x="44056" y="263962"/>
                  <a:pt x="86918" y="245970"/>
                  <a:pt x="105968" y="238562"/>
                </a:cubicBezTo>
                <a:cubicBezTo>
                  <a:pt x="125018" y="231154"/>
                  <a:pt x="154651" y="226391"/>
                  <a:pt x="166293" y="213162"/>
                </a:cubicBezTo>
                <a:cubicBezTo>
                  <a:pt x="177935" y="199933"/>
                  <a:pt x="176347" y="182999"/>
                  <a:pt x="175818" y="159187"/>
                </a:cubicBezTo>
                <a:cubicBezTo>
                  <a:pt x="175289" y="135375"/>
                  <a:pt x="191693" y="96216"/>
                  <a:pt x="163118" y="70287"/>
                </a:cubicBezTo>
                <a:cubicBezTo>
                  <a:pt x="134543" y="44358"/>
                  <a:pt x="12835" y="5199"/>
                  <a:pt x="1193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A9349336-8609-693F-1EA9-C28A05A74D47}"/>
              </a:ext>
            </a:extLst>
          </p:cNvPr>
          <p:cNvSpPr/>
          <p:nvPr/>
        </p:nvSpPr>
        <p:spPr>
          <a:xfrm>
            <a:off x="6988168" y="8462558"/>
            <a:ext cx="35471" cy="186338"/>
          </a:xfrm>
          <a:custGeom>
            <a:avLst/>
            <a:gdLst>
              <a:gd name="connsiteX0" fmla="*/ 34932 w 35471"/>
              <a:gd name="connsiteY0" fmla="*/ 1992 h 186338"/>
              <a:gd name="connsiteX1" fmla="*/ 31757 w 35471"/>
              <a:gd name="connsiteY1" fmla="*/ 138517 h 186338"/>
              <a:gd name="connsiteX2" fmla="*/ 31757 w 35471"/>
              <a:gd name="connsiteY2" fmla="*/ 157567 h 186338"/>
              <a:gd name="connsiteX3" fmla="*/ 7 w 35471"/>
              <a:gd name="connsiteY3" fmla="*/ 186142 h 186338"/>
              <a:gd name="connsiteX4" fmla="*/ 34932 w 35471"/>
              <a:gd name="connsiteY4" fmla="*/ 163917 h 186338"/>
              <a:gd name="connsiteX5" fmla="*/ 19057 w 35471"/>
              <a:gd name="connsiteY5" fmla="*/ 62317 h 186338"/>
              <a:gd name="connsiteX6" fmla="*/ 34932 w 35471"/>
              <a:gd name="connsiteY6" fmla="*/ 1992 h 1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71" h="186338">
                <a:moveTo>
                  <a:pt x="34932" y="1992"/>
                </a:moveTo>
                <a:cubicBezTo>
                  <a:pt x="37049" y="14692"/>
                  <a:pt x="32286" y="112588"/>
                  <a:pt x="31757" y="138517"/>
                </a:cubicBezTo>
                <a:cubicBezTo>
                  <a:pt x="31228" y="164446"/>
                  <a:pt x="37049" y="149630"/>
                  <a:pt x="31757" y="157567"/>
                </a:cubicBezTo>
                <a:cubicBezTo>
                  <a:pt x="26465" y="165504"/>
                  <a:pt x="-522" y="185084"/>
                  <a:pt x="7" y="186142"/>
                </a:cubicBezTo>
                <a:cubicBezTo>
                  <a:pt x="536" y="187200"/>
                  <a:pt x="31757" y="184555"/>
                  <a:pt x="34932" y="163917"/>
                </a:cubicBezTo>
                <a:cubicBezTo>
                  <a:pt x="38107" y="143280"/>
                  <a:pt x="18528" y="84013"/>
                  <a:pt x="19057" y="62317"/>
                </a:cubicBezTo>
                <a:cubicBezTo>
                  <a:pt x="19586" y="40621"/>
                  <a:pt x="32815" y="-10708"/>
                  <a:pt x="34932" y="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AF963EB2-4426-E010-2278-C5D5DCC57986}"/>
              </a:ext>
            </a:extLst>
          </p:cNvPr>
          <p:cNvSpPr/>
          <p:nvPr/>
        </p:nvSpPr>
        <p:spPr>
          <a:xfrm>
            <a:off x="7005417" y="8164201"/>
            <a:ext cx="192155" cy="549745"/>
          </a:xfrm>
          <a:custGeom>
            <a:avLst/>
            <a:gdLst>
              <a:gd name="connsiteX0" fmla="*/ 39908 w 192155"/>
              <a:gd name="connsiteY0" fmla="*/ 1899 h 549745"/>
              <a:gd name="connsiteX1" fmla="*/ 17683 w 192155"/>
              <a:gd name="connsiteY1" fmla="*/ 186049 h 549745"/>
              <a:gd name="connsiteX2" fmla="*/ 84358 w 192155"/>
              <a:gd name="connsiteY2" fmla="*/ 176524 h 549745"/>
              <a:gd name="connsiteX3" fmla="*/ 100233 w 192155"/>
              <a:gd name="connsiteY3" fmla="*/ 255899 h 549745"/>
              <a:gd name="connsiteX4" fmla="*/ 106583 w 192155"/>
              <a:gd name="connsiteY4" fmla="*/ 224149 h 549745"/>
              <a:gd name="connsiteX5" fmla="*/ 122458 w 192155"/>
              <a:gd name="connsiteY5" fmla="*/ 347974 h 549745"/>
              <a:gd name="connsiteX6" fmla="*/ 182783 w 192155"/>
              <a:gd name="connsiteY6" fmla="*/ 335274 h 549745"/>
              <a:gd name="connsiteX7" fmla="*/ 189133 w 192155"/>
              <a:gd name="connsiteY7" fmla="*/ 389249 h 549745"/>
              <a:gd name="connsiteX8" fmla="*/ 154208 w 192155"/>
              <a:gd name="connsiteY8" fmla="*/ 487674 h 549745"/>
              <a:gd name="connsiteX9" fmla="*/ 173258 w 192155"/>
              <a:gd name="connsiteY9" fmla="*/ 544824 h 549745"/>
              <a:gd name="connsiteX10" fmla="*/ 173258 w 192155"/>
              <a:gd name="connsiteY10" fmla="*/ 360674 h 549745"/>
              <a:gd name="connsiteX11" fmla="*/ 78008 w 192155"/>
              <a:gd name="connsiteY11" fmla="*/ 214624 h 549745"/>
              <a:gd name="connsiteX12" fmla="*/ 24033 w 192155"/>
              <a:gd name="connsiteY12" fmla="*/ 186049 h 549745"/>
              <a:gd name="connsiteX13" fmla="*/ 1808 w 192155"/>
              <a:gd name="connsiteY13" fmla="*/ 97149 h 549745"/>
              <a:gd name="connsiteX14" fmla="*/ 39908 w 192155"/>
              <a:gd name="connsiteY14" fmla="*/ 1899 h 5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55" h="549745">
                <a:moveTo>
                  <a:pt x="39908" y="1899"/>
                </a:moveTo>
                <a:cubicBezTo>
                  <a:pt x="42554" y="16716"/>
                  <a:pt x="10275" y="156945"/>
                  <a:pt x="17683" y="186049"/>
                </a:cubicBezTo>
                <a:cubicBezTo>
                  <a:pt x="25091" y="215153"/>
                  <a:pt x="70600" y="164882"/>
                  <a:pt x="84358" y="176524"/>
                </a:cubicBezTo>
                <a:cubicBezTo>
                  <a:pt x="98116" y="188166"/>
                  <a:pt x="96529" y="247962"/>
                  <a:pt x="100233" y="255899"/>
                </a:cubicBezTo>
                <a:cubicBezTo>
                  <a:pt x="103937" y="263836"/>
                  <a:pt x="102879" y="208803"/>
                  <a:pt x="106583" y="224149"/>
                </a:cubicBezTo>
                <a:cubicBezTo>
                  <a:pt x="110287" y="239495"/>
                  <a:pt x="109758" y="329453"/>
                  <a:pt x="122458" y="347974"/>
                </a:cubicBezTo>
                <a:cubicBezTo>
                  <a:pt x="135158" y="366495"/>
                  <a:pt x="171671" y="328395"/>
                  <a:pt x="182783" y="335274"/>
                </a:cubicBezTo>
                <a:cubicBezTo>
                  <a:pt x="193895" y="342153"/>
                  <a:pt x="193895" y="363849"/>
                  <a:pt x="189133" y="389249"/>
                </a:cubicBezTo>
                <a:cubicBezTo>
                  <a:pt x="184371" y="414649"/>
                  <a:pt x="156854" y="461745"/>
                  <a:pt x="154208" y="487674"/>
                </a:cubicBezTo>
                <a:cubicBezTo>
                  <a:pt x="151562" y="513603"/>
                  <a:pt x="170083" y="565991"/>
                  <a:pt x="173258" y="544824"/>
                </a:cubicBezTo>
                <a:cubicBezTo>
                  <a:pt x="176433" y="523657"/>
                  <a:pt x="189133" y="415707"/>
                  <a:pt x="173258" y="360674"/>
                </a:cubicBezTo>
                <a:cubicBezTo>
                  <a:pt x="157383" y="305641"/>
                  <a:pt x="102879" y="243728"/>
                  <a:pt x="78008" y="214624"/>
                </a:cubicBezTo>
                <a:cubicBezTo>
                  <a:pt x="53137" y="185520"/>
                  <a:pt x="36733" y="205628"/>
                  <a:pt x="24033" y="186049"/>
                </a:cubicBezTo>
                <a:cubicBezTo>
                  <a:pt x="11333" y="166470"/>
                  <a:pt x="-5600" y="131545"/>
                  <a:pt x="1808" y="97149"/>
                </a:cubicBezTo>
                <a:cubicBezTo>
                  <a:pt x="9216" y="62753"/>
                  <a:pt x="37262" y="-12918"/>
                  <a:pt x="39908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28F5F661-56FD-444A-BAFC-7F4F54DFD130}"/>
              </a:ext>
            </a:extLst>
          </p:cNvPr>
          <p:cNvSpPr/>
          <p:nvPr/>
        </p:nvSpPr>
        <p:spPr>
          <a:xfrm>
            <a:off x="7175500" y="8631654"/>
            <a:ext cx="53975" cy="477589"/>
          </a:xfrm>
          <a:custGeom>
            <a:avLst/>
            <a:gdLst>
              <a:gd name="connsiteX0" fmla="*/ 53975 w 53975"/>
              <a:gd name="connsiteY0" fmla="*/ 1171 h 477589"/>
              <a:gd name="connsiteX1" fmla="*/ 22225 w 53975"/>
              <a:gd name="connsiteY1" fmla="*/ 255171 h 477589"/>
              <a:gd name="connsiteX2" fmla="*/ 38100 w 53975"/>
              <a:gd name="connsiteY2" fmla="*/ 325021 h 477589"/>
              <a:gd name="connsiteX3" fmla="*/ 38100 w 53975"/>
              <a:gd name="connsiteY3" fmla="*/ 271046 h 477589"/>
              <a:gd name="connsiteX4" fmla="*/ 12700 w 53975"/>
              <a:gd name="connsiteY4" fmla="*/ 388521 h 477589"/>
              <a:gd name="connsiteX5" fmla="*/ 0 w 53975"/>
              <a:gd name="connsiteY5" fmla="*/ 477421 h 477589"/>
              <a:gd name="connsiteX6" fmla="*/ 12700 w 53975"/>
              <a:gd name="connsiteY6" fmla="*/ 366296 h 477589"/>
              <a:gd name="connsiteX7" fmla="*/ 15875 w 53975"/>
              <a:gd name="connsiteY7" fmla="*/ 102771 h 477589"/>
              <a:gd name="connsiteX8" fmla="*/ 22225 w 53975"/>
              <a:gd name="connsiteY8" fmla="*/ 159921 h 477589"/>
              <a:gd name="connsiteX9" fmla="*/ 53975 w 53975"/>
              <a:gd name="connsiteY9" fmla="*/ 1171 h 4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75" h="477589">
                <a:moveTo>
                  <a:pt x="53975" y="1171"/>
                </a:moveTo>
                <a:cubicBezTo>
                  <a:pt x="53975" y="17046"/>
                  <a:pt x="24871" y="201196"/>
                  <a:pt x="22225" y="255171"/>
                </a:cubicBezTo>
                <a:cubicBezTo>
                  <a:pt x="19579" y="309146"/>
                  <a:pt x="35454" y="322375"/>
                  <a:pt x="38100" y="325021"/>
                </a:cubicBezTo>
                <a:cubicBezTo>
                  <a:pt x="40746" y="327667"/>
                  <a:pt x="42333" y="260463"/>
                  <a:pt x="38100" y="271046"/>
                </a:cubicBezTo>
                <a:cubicBezTo>
                  <a:pt x="33867" y="281629"/>
                  <a:pt x="19050" y="354125"/>
                  <a:pt x="12700" y="388521"/>
                </a:cubicBezTo>
                <a:cubicBezTo>
                  <a:pt x="6350" y="422917"/>
                  <a:pt x="0" y="481125"/>
                  <a:pt x="0" y="477421"/>
                </a:cubicBezTo>
                <a:cubicBezTo>
                  <a:pt x="0" y="473717"/>
                  <a:pt x="10054" y="428738"/>
                  <a:pt x="12700" y="366296"/>
                </a:cubicBezTo>
                <a:cubicBezTo>
                  <a:pt x="15346" y="303854"/>
                  <a:pt x="14287" y="137167"/>
                  <a:pt x="15875" y="102771"/>
                </a:cubicBezTo>
                <a:cubicBezTo>
                  <a:pt x="17462" y="68375"/>
                  <a:pt x="15875" y="184263"/>
                  <a:pt x="22225" y="159921"/>
                </a:cubicBezTo>
                <a:cubicBezTo>
                  <a:pt x="28575" y="135579"/>
                  <a:pt x="53975" y="-14704"/>
                  <a:pt x="53975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26321F74-E02B-BB1F-A688-AA4C826F997B}"/>
              </a:ext>
            </a:extLst>
          </p:cNvPr>
          <p:cNvSpPr/>
          <p:nvPr/>
        </p:nvSpPr>
        <p:spPr>
          <a:xfrm>
            <a:off x="7275800" y="8479812"/>
            <a:ext cx="77904" cy="539390"/>
          </a:xfrm>
          <a:custGeom>
            <a:avLst/>
            <a:gdLst>
              <a:gd name="connsiteX0" fmla="*/ 39400 w 77904"/>
              <a:gd name="connsiteY0" fmla="*/ 613 h 539390"/>
              <a:gd name="connsiteX1" fmla="*/ 36225 w 77904"/>
              <a:gd name="connsiteY1" fmla="*/ 324463 h 539390"/>
              <a:gd name="connsiteX2" fmla="*/ 45750 w 77904"/>
              <a:gd name="connsiteY2" fmla="*/ 292713 h 539390"/>
              <a:gd name="connsiteX3" fmla="*/ 1300 w 77904"/>
              <a:gd name="connsiteY3" fmla="*/ 534013 h 539390"/>
              <a:gd name="connsiteX4" fmla="*/ 17175 w 77904"/>
              <a:gd name="connsiteY4" fmla="*/ 438763 h 539390"/>
              <a:gd name="connsiteX5" fmla="*/ 71150 w 77904"/>
              <a:gd name="connsiteY5" fmla="*/ 194288 h 539390"/>
              <a:gd name="connsiteX6" fmla="*/ 74325 w 77904"/>
              <a:gd name="connsiteY6" fmla="*/ 241913 h 539390"/>
              <a:gd name="connsiteX7" fmla="*/ 39400 w 77904"/>
              <a:gd name="connsiteY7" fmla="*/ 613 h 53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04" h="539390">
                <a:moveTo>
                  <a:pt x="39400" y="613"/>
                </a:moveTo>
                <a:cubicBezTo>
                  <a:pt x="33050" y="14371"/>
                  <a:pt x="35167" y="275780"/>
                  <a:pt x="36225" y="324463"/>
                </a:cubicBezTo>
                <a:cubicBezTo>
                  <a:pt x="37283" y="373146"/>
                  <a:pt x="51571" y="257788"/>
                  <a:pt x="45750" y="292713"/>
                </a:cubicBezTo>
                <a:cubicBezTo>
                  <a:pt x="39929" y="327638"/>
                  <a:pt x="6062" y="509671"/>
                  <a:pt x="1300" y="534013"/>
                </a:cubicBezTo>
                <a:cubicBezTo>
                  <a:pt x="-3462" y="558355"/>
                  <a:pt x="5533" y="495384"/>
                  <a:pt x="17175" y="438763"/>
                </a:cubicBezTo>
                <a:cubicBezTo>
                  <a:pt x="28817" y="382142"/>
                  <a:pt x="61625" y="227096"/>
                  <a:pt x="71150" y="194288"/>
                </a:cubicBezTo>
                <a:cubicBezTo>
                  <a:pt x="80675" y="161480"/>
                  <a:pt x="78558" y="275251"/>
                  <a:pt x="74325" y="241913"/>
                </a:cubicBezTo>
                <a:cubicBezTo>
                  <a:pt x="70092" y="208575"/>
                  <a:pt x="45750" y="-13145"/>
                  <a:pt x="39400" y="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E12C41E3-E0A5-7648-EBFD-8834AAD56F7D}"/>
              </a:ext>
            </a:extLst>
          </p:cNvPr>
          <p:cNvSpPr/>
          <p:nvPr/>
        </p:nvSpPr>
        <p:spPr>
          <a:xfrm>
            <a:off x="7154654" y="8969317"/>
            <a:ext cx="122505" cy="197199"/>
          </a:xfrm>
          <a:custGeom>
            <a:avLst/>
            <a:gdLst>
              <a:gd name="connsiteX0" fmla="*/ 122446 w 122505"/>
              <a:gd name="connsiteY0" fmla="*/ 58 h 197199"/>
              <a:gd name="connsiteX1" fmla="*/ 27196 w 122505"/>
              <a:gd name="connsiteY1" fmla="*/ 111183 h 197199"/>
              <a:gd name="connsiteX2" fmla="*/ 52596 w 122505"/>
              <a:gd name="connsiteY2" fmla="*/ 196908 h 197199"/>
              <a:gd name="connsiteX3" fmla="*/ 33546 w 122505"/>
              <a:gd name="connsiteY3" fmla="*/ 136583 h 197199"/>
              <a:gd name="connsiteX4" fmla="*/ 4971 w 122505"/>
              <a:gd name="connsiteY4" fmla="*/ 66733 h 197199"/>
              <a:gd name="connsiteX5" fmla="*/ 11321 w 122505"/>
              <a:gd name="connsiteY5" fmla="*/ 95308 h 197199"/>
              <a:gd name="connsiteX6" fmla="*/ 122446 w 122505"/>
              <a:gd name="connsiteY6" fmla="*/ 58 h 19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05" h="197199">
                <a:moveTo>
                  <a:pt x="122446" y="58"/>
                </a:moveTo>
                <a:cubicBezTo>
                  <a:pt x="125092" y="2704"/>
                  <a:pt x="38838" y="78375"/>
                  <a:pt x="27196" y="111183"/>
                </a:cubicBezTo>
                <a:cubicBezTo>
                  <a:pt x="15554" y="143991"/>
                  <a:pt x="51538" y="192675"/>
                  <a:pt x="52596" y="196908"/>
                </a:cubicBezTo>
                <a:cubicBezTo>
                  <a:pt x="53654" y="201141"/>
                  <a:pt x="41483" y="158279"/>
                  <a:pt x="33546" y="136583"/>
                </a:cubicBezTo>
                <a:cubicBezTo>
                  <a:pt x="25609" y="114887"/>
                  <a:pt x="8675" y="73612"/>
                  <a:pt x="4971" y="66733"/>
                </a:cubicBezTo>
                <a:cubicBezTo>
                  <a:pt x="1267" y="59854"/>
                  <a:pt x="-6671" y="104833"/>
                  <a:pt x="11321" y="95308"/>
                </a:cubicBezTo>
                <a:cubicBezTo>
                  <a:pt x="29313" y="85783"/>
                  <a:pt x="119800" y="-2588"/>
                  <a:pt x="12244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9042EB21-2FDE-C19E-8378-BA57BD9C1EA3}"/>
              </a:ext>
            </a:extLst>
          </p:cNvPr>
          <p:cNvSpPr/>
          <p:nvPr/>
        </p:nvSpPr>
        <p:spPr>
          <a:xfrm>
            <a:off x="7203935" y="8975710"/>
            <a:ext cx="88447" cy="190680"/>
          </a:xfrm>
          <a:custGeom>
            <a:avLst/>
            <a:gdLst>
              <a:gd name="connsiteX0" fmla="*/ 85865 w 88447"/>
              <a:gd name="connsiteY0" fmla="*/ 15 h 190680"/>
              <a:gd name="connsiteX1" fmla="*/ 82690 w 88447"/>
              <a:gd name="connsiteY1" fmla="*/ 79390 h 190680"/>
              <a:gd name="connsiteX2" fmla="*/ 31890 w 88447"/>
              <a:gd name="connsiteY2" fmla="*/ 155590 h 190680"/>
              <a:gd name="connsiteX3" fmla="*/ 140 w 88447"/>
              <a:gd name="connsiteY3" fmla="*/ 190515 h 190680"/>
              <a:gd name="connsiteX4" fmla="*/ 22365 w 88447"/>
              <a:gd name="connsiteY4" fmla="*/ 142890 h 190680"/>
              <a:gd name="connsiteX5" fmla="*/ 69990 w 88447"/>
              <a:gd name="connsiteY5" fmla="*/ 85740 h 190680"/>
              <a:gd name="connsiteX6" fmla="*/ 85865 w 88447"/>
              <a:gd name="connsiteY6" fmla="*/ 15 h 19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47" h="190680">
                <a:moveTo>
                  <a:pt x="85865" y="15"/>
                </a:moveTo>
                <a:cubicBezTo>
                  <a:pt x="87982" y="-1043"/>
                  <a:pt x="91686" y="53461"/>
                  <a:pt x="82690" y="79390"/>
                </a:cubicBezTo>
                <a:cubicBezTo>
                  <a:pt x="73694" y="105319"/>
                  <a:pt x="45648" y="137069"/>
                  <a:pt x="31890" y="155590"/>
                </a:cubicBezTo>
                <a:cubicBezTo>
                  <a:pt x="18132" y="174111"/>
                  <a:pt x="1728" y="192632"/>
                  <a:pt x="140" y="190515"/>
                </a:cubicBezTo>
                <a:cubicBezTo>
                  <a:pt x="-1448" y="188398"/>
                  <a:pt x="10723" y="160352"/>
                  <a:pt x="22365" y="142890"/>
                </a:cubicBezTo>
                <a:cubicBezTo>
                  <a:pt x="34007" y="125428"/>
                  <a:pt x="60465" y="106377"/>
                  <a:pt x="69990" y="85740"/>
                </a:cubicBezTo>
                <a:cubicBezTo>
                  <a:pt x="79515" y="65103"/>
                  <a:pt x="83748" y="1073"/>
                  <a:pt x="8586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BF5BD534-1D0D-E95F-A19F-282530144E81}"/>
              </a:ext>
            </a:extLst>
          </p:cNvPr>
          <p:cNvSpPr/>
          <p:nvPr/>
        </p:nvSpPr>
        <p:spPr>
          <a:xfrm>
            <a:off x="7327724" y="8363772"/>
            <a:ext cx="60411" cy="717103"/>
          </a:xfrm>
          <a:custGeom>
            <a:avLst/>
            <a:gdLst>
              <a:gd name="connsiteX0" fmla="*/ 44626 w 60411"/>
              <a:gd name="connsiteY0" fmla="*/ 2353 h 717103"/>
              <a:gd name="connsiteX1" fmla="*/ 57326 w 60411"/>
              <a:gd name="connsiteY1" fmla="*/ 291278 h 717103"/>
              <a:gd name="connsiteX2" fmla="*/ 54151 w 60411"/>
              <a:gd name="connsiteY2" fmla="*/ 523053 h 717103"/>
              <a:gd name="connsiteX3" fmla="*/ 57326 w 60411"/>
              <a:gd name="connsiteY3" fmla="*/ 481778 h 717103"/>
              <a:gd name="connsiteX4" fmla="*/ 3351 w 60411"/>
              <a:gd name="connsiteY4" fmla="*/ 608778 h 717103"/>
              <a:gd name="connsiteX5" fmla="*/ 6526 w 60411"/>
              <a:gd name="connsiteY5" fmla="*/ 716728 h 717103"/>
              <a:gd name="connsiteX6" fmla="*/ 12876 w 60411"/>
              <a:gd name="connsiteY6" fmla="*/ 637353 h 717103"/>
              <a:gd name="connsiteX7" fmla="*/ 41451 w 60411"/>
              <a:gd name="connsiteY7" fmla="*/ 459553 h 717103"/>
              <a:gd name="connsiteX8" fmla="*/ 44626 w 60411"/>
              <a:gd name="connsiteY8" fmla="*/ 2353 h 71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11" h="717103">
                <a:moveTo>
                  <a:pt x="44626" y="2353"/>
                </a:moveTo>
                <a:cubicBezTo>
                  <a:pt x="47272" y="-25693"/>
                  <a:pt x="55739" y="204495"/>
                  <a:pt x="57326" y="291278"/>
                </a:cubicBezTo>
                <a:cubicBezTo>
                  <a:pt x="58913" y="378061"/>
                  <a:pt x="54151" y="491303"/>
                  <a:pt x="54151" y="523053"/>
                </a:cubicBezTo>
                <a:cubicBezTo>
                  <a:pt x="54151" y="554803"/>
                  <a:pt x="65793" y="467490"/>
                  <a:pt x="57326" y="481778"/>
                </a:cubicBezTo>
                <a:cubicBezTo>
                  <a:pt x="48859" y="496066"/>
                  <a:pt x="11818" y="569620"/>
                  <a:pt x="3351" y="608778"/>
                </a:cubicBezTo>
                <a:cubicBezTo>
                  <a:pt x="-5116" y="647936"/>
                  <a:pt x="4939" y="711966"/>
                  <a:pt x="6526" y="716728"/>
                </a:cubicBezTo>
                <a:cubicBezTo>
                  <a:pt x="8113" y="721490"/>
                  <a:pt x="7055" y="680216"/>
                  <a:pt x="12876" y="637353"/>
                </a:cubicBezTo>
                <a:cubicBezTo>
                  <a:pt x="18697" y="594491"/>
                  <a:pt x="36159" y="559566"/>
                  <a:pt x="41451" y="459553"/>
                </a:cubicBezTo>
                <a:cubicBezTo>
                  <a:pt x="46743" y="359541"/>
                  <a:pt x="41980" y="30399"/>
                  <a:pt x="44626" y="2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D596825F-2AEC-C35F-8E90-97C8A4194FDD}"/>
              </a:ext>
            </a:extLst>
          </p:cNvPr>
          <p:cNvSpPr/>
          <p:nvPr/>
        </p:nvSpPr>
        <p:spPr>
          <a:xfrm>
            <a:off x="7184209" y="9039192"/>
            <a:ext cx="137479" cy="235218"/>
          </a:xfrm>
          <a:custGeom>
            <a:avLst/>
            <a:gdLst>
              <a:gd name="connsiteX0" fmla="*/ 137341 w 137479"/>
              <a:gd name="connsiteY0" fmla="*/ 33 h 235218"/>
              <a:gd name="connsiteX1" fmla="*/ 29391 w 137479"/>
              <a:gd name="connsiteY1" fmla="*/ 120683 h 235218"/>
              <a:gd name="connsiteX2" fmla="*/ 29391 w 137479"/>
              <a:gd name="connsiteY2" fmla="*/ 142908 h 235218"/>
              <a:gd name="connsiteX3" fmla="*/ 48441 w 137479"/>
              <a:gd name="connsiteY3" fmla="*/ 234983 h 235218"/>
              <a:gd name="connsiteX4" fmla="*/ 29391 w 137479"/>
              <a:gd name="connsiteY4" fmla="*/ 168308 h 235218"/>
              <a:gd name="connsiteX5" fmla="*/ 3991 w 137479"/>
              <a:gd name="connsiteY5" fmla="*/ 133383 h 235218"/>
              <a:gd name="connsiteX6" fmla="*/ 137341 w 137479"/>
              <a:gd name="connsiteY6" fmla="*/ 33 h 23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479" h="235218">
                <a:moveTo>
                  <a:pt x="137341" y="33"/>
                </a:moveTo>
                <a:cubicBezTo>
                  <a:pt x="141574" y="-2084"/>
                  <a:pt x="47383" y="96871"/>
                  <a:pt x="29391" y="120683"/>
                </a:cubicBezTo>
                <a:cubicBezTo>
                  <a:pt x="11399" y="144496"/>
                  <a:pt x="26216" y="123858"/>
                  <a:pt x="29391" y="142908"/>
                </a:cubicBezTo>
                <a:cubicBezTo>
                  <a:pt x="32566" y="161958"/>
                  <a:pt x="48441" y="230750"/>
                  <a:pt x="48441" y="234983"/>
                </a:cubicBezTo>
                <a:cubicBezTo>
                  <a:pt x="48441" y="239216"/>
                  <a:pt x="36799" y="185241"/>
                  <a:pt x="29391" y="168308"/>
                </a:cubicBezTo>
                <a:cubicBezTo>
                  <a:pt x="21983" y="151375"/>
                  <a:pt x="-11355" y="161429"/>
                  <a:pt x="3991" y="133383"/>
                </a:cubicBezTo>
                <a:cubicBezTo>
                  <a:pt x="19337" y="105337"/>
                  <a:pt x="133108" y="2150"/>
                  <a:pt x="13734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226D1E7F-134A-9BE0-0515-A70776C69E31}"/>
              </a:ext>
            </a:extLst>
          </p:cNvPr>
          <p:cNvSpPr/>
          <p:nvPr/>
        </p:nvSpPr>
        <p:spPr>
          <a:xfrm>
            <a:off x="7210365" y="8968900"/>
            <a:ext cx="120037" cy="292593"/>
          </a:xfrm>
          <a:custGeom>
            <a:avLst/>
            <a:gdLst>
              <a:gd name="connsiteX0" fmla="*/ 114360 w 120037"/>
              <a:gd name="connsiteY0" fmla="*/ 475 h 292593"/>
              <a:gd name="connsiteX1" fmla="*/ 101660 w 120037"/>
              <a:gd name="connsiteY1" fmla="*/ 114775 h 292593"/>
              <a:gd name="connsiteX2" fmla="*/ 85785 w 120037"/>
              <a:gd name="connsiteY2" fmla="*/ 171925 h 292593"/>
              <a:gd name="connsiteX3" fmla="*/ 57210 w 120037"/>
              <a:gd name="connsiteY3" fmla="*/ 229075 h 292593"/>
              <a:gd name="connsiteX4" fmla="*/ 60 w 120037"/>
              <a:gd name="connsiteY4" fmla="*/ 292575 h 292593"/>
              <a:gd name="connsiteX5" fmla="*/ 47685 w 120037"/>
              <a:gd name="connsiteY5" fmla="*/ 222725 h 292593"/>
              <a:gd name="connsiteX6" fmla="*/ 114360 w 120037"/>
              <a:gd name="connsiteY6" fmla="*/ 162400 h 292593"/>
              <a:gd name="connsiteX7" fmla="*/ 114360 w 120037"/>
              <a:gd name="connsiteY7" fmla="*/ 475 h 2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37" h="292593">
                <a:moveTo>
                  <a:pt x="114360" y="475"/>
                </a:moveTo>
                <a:cubicBezTo>
                  <a:pt x="112243" y="-7462"/>
                  <a:pt x="106422" y="86200"/>
                  <a:pt x="101660" y="114775"/>
                </a:cubicBezTo>
                <a:cubicBezTo>
                  <a:pt x="96898" y="143350"/>
                  <a:pt x="93193" y="152875"/>
                  <a:pt x="85785" y="171925"/>
                </a:cubicBezTo>
                <a:cubicBezTo>
                  <a:pt x="78377" y="190975"/>
                  <a:pt x="71497" y="208967"/>
                  <a:pt x="57210" y="229075"/>
                </a:cubicBezTo>
                <a:cubicBezTo>
                  <a:pt x="42923" y="249183"/>
                  <a:pt x="1648" y="293633"/>
                  <a:pt x="60" y="292575"/>
                </a:cubicBezTo>
                <a:cubicBezTo>
                  <a:pt x="-1528" y="291517"/>
                  <a:pt x="28635" y="244421"/>
                  <a:pt x="47685" y="222725"/>
                </a:cubicBezTo>
                <a:cubicBezTo>
                  <a:pt x="66735" y="201029"/>
                  <a:pt x="102718" y="195208"/>
                  <a:pt x="114360" y="162400"/>
                </a:cubicBezTo>
                <a:cubicBezTo>
                  <a:pt x="126002" y="129592"/>
                  <a:pt x="116477" y="8412"/>
                  <a:pt x="114360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D1CEC7A3-CFEA-6D59-0889-20E2E353EDA4}"/>
              </a:ext>
            </a:extLst>
          </p:cNvPr>
          <p:cNvSpPr/>
          <p:nvPr/>
        </p:nvSpPr>
        <p:spPr>
          <a:xfrm>
            <a:off x="7359083" y="8302301"/>
            <a:ext cx="226567" cy="576756"/>
          </a:xfrm>
          <a:custGeom>
            <a:avLst/>
            <a:gdLst>
              <a:gd name="connsiteX0" fmla="*/ 567 w 226567"/>
              <a:gd name="connsiteY0" fmla="*/ 324 h 576756"/>
              <a:gd name="connsiteX1" fmla="*/ 121217 w 226567"/>
              <a:gd name="connsiteY1" fmla="*/ 98749 h 576756"/>
              <a:gd name="connsiteX2" fmla="*/ 175192 w 226567"/>
              <a:gd name="connsiteY2" fmla="*/ 181299 h 576756"/>
              <a:gd name="connsiteX3" fmla="*/ 168842 w 226567"/>
              <a:gd name="connsiteY3" fmla="*/ 146374 h 576756"/>
              <a:gd name="connsiteX4" fmla="*/ 213292 w 226567"/>
              <a:gd name="connsiteY4" fmla="*/ 228924 h 576756"/>
              <a:gd name="connsiteX5" fmla="*/ 200592 w 226567"/>
              <a:gd name="connsiteY5" fmla="*/ 276549 h 576756"/>
              <a:gd name="connsiteX6" fmla="*/ 222817 w 226567"/>
              <a:gd name="connsiteY6" fmla="*/ 574999 h 576756"/>
              <a:gd name="connsiteX7" fmla="*/ 203767 w 226567"/>
              <a:gd name="connsiteY7" fmla="*/ 390849 h 576756"/>
              <a:gd name="connsiteX8" fmla="*/ 222817 w 226567"/>
              <a:gd name="connsiteY8" fmla="*/ 200349 h 576756"/>
              <a:gd name="connsiteX9" fmla="*/ 114867 w 226567"/>
              <a:gd name="connsiteY9" fmla="*/ 16199 h 576756"/>
              <a:gd name="connsiteX10" fmla="*/ 175192 w 226567"/>
              <a:gd name="connsiteY10" fmla="*/ 133674 h 576756"/>
              <a:gd name="connsiteX11" fmla="*/ 567 w 226567"/>
              <a:gd name="connsiteY11" fmla="*/ 324 h 57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67" h="576756">
                <a:moveTo>
                  <a:pt x="567" y="324"/>
                </a:moveTo>
                <a:cubicBezTo>
                  <a:pt x="-8429" y="-5497"/>
                  <a:pt x="92113" y="68587"/>
                  <a:pt x="121217" y="98749"/>
                </a:cubicBezTo>
                <a:cubicBezTo>
                  <a:pt x="150321" y="128911"/>
                  <a:pt x="167255" y="173362"/>
                  <a:pt x="175192" y="181299"/>
                </a:cubicBezTo>
                <a:cubicBezTo>
                  <a:pt x="183129" y="189236"/>
                  <a:pt x="162492" y="138437"/>
                  <a:pt x="168842" y="146374"/>
                </a:cubicBezTo>
                <a:cubicBezTo>
                  <a:pt x="175192" y="154311"/>
                  <a:pt x="208000" y="207228"/>
                  <a:pt x="213292" y="228924"/>
                </a:cubicBezTo>
                <a:cubicBezTo>
                  <a:pt x="218584" y="250620"/>
                  <a:pt x="199005" y="218870"/>
                  <a:pt x="200592" y="276549"/>
                </a:cubicBezTo>
                <a:cubicBezTo>
                  <a:pt x="202179" y="334228"/>
                  <a:pt x="222288" y="555949"/>
                  <a:pt x="222817" y="574999"/>
                </a:cubicBezTo>
                <a:cubicBezTo>
                  <a:pt x="223346" y="594049"/>
                  <a:pt x="203767" y="453291"/>
                  <a:pt x="203767" y="390849"/>
                </a:cubicBezTo>
                <a:cubicBezTo>
                  <a:pt x="203767" y="328407"/>
                  <a:pt x="237634" y="262791"/>
                  <a:pt x="222817" y="200349"/>
                </a:cubicBezTo>
                <a:cubicBezTo>
                  <a:pt x="208000" y="137907"/>
                  <a:pt x="122805" y="27312"/>
                  <a:pt x="114867" y="16199"/>
                </a:cubicBezTo>
                <a:cubicBezTo>
                  <a:pt x="106930" y="5087"/>
                  <a:pt x="190538" y="135791"/>
                  <a:pt x="175192" y="133674"/>
                </a:cubicBezTo>
                <a:cubicBezTo>
                  <a:pt x="159846" y="131557"/>
                  <a:pt x="9563" y="6145"/>
                  <a:pt x="567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98065518-9C29-DD82-09DE-B761FCB9D270}"/>
              </a:ext>
            </a:extLst>
          </p:cNvPr>
          <p:cNvSpPr/>
          <p:nvPr/>
        </p:nvSpPr>
        <p:spPr>
          <a:xfrm>
            <a:off x="6807059" y="8071759"/>
            <a:ext cx="605939" cy="275158"/>
          </a:xfrm>
          <a:custGeom>
            <a:avLst/>
            <a:gdLst>
              <a:gd name="connsiteX0" fmla="*/ 141 w 605939"/>
              <a:gd name="connsiteY0" fmla="*/ 53066 h 275158"/>
              <a:gd name="connsiteX1" fmla="*/ 308116 w 605939"/>
              <a:gd name="connsiteY1" fmla="*/ 40366 h 275158"/>
              <a:gd name="connsiteX2" fmla="*/ 390666 w 605939"/>
              <a:gd name="connsiteY2" fmla="*/ 37191 h 275158"/>
              <a:gd name="connsiteX3" fmla="*/ 422416 w 605939"/>
              <a:gd name="connsiteY3" fmla="*/ 87991 h 275158"/>
              <a:gd name="connsiteX4" fmla="*/ 568466 w 605939"/>
              <a:gd name="connsiteY4" fmla="*/ 224516 h 275158"/>
              <a:gd name="connsiteX5" fmla="*/ 517666 w 605939"/>
              <a:gd name="connsiteY5" fmla="*/ 202291 h 275158"/>
              <a:gd name="connsiteX6" fmla="*/ 603391 w 605939"/>
              <a:gd name="connsiteY6" fmla="*/ 268966 h 275158"/>
              <a:gd name="connsiteX7" fmla="*/ 400191 w 605939"/>
              <a:gd name="connsiteY7" fmla="*/ 21316 h 275158"/>
              <a:gd name="connsiteX8" fmla="*/ 152541 w 605939"/>
              <a:gd name="connsiteY8" fmla="*/ 14966 h 275158"/>
              <a:gd name="connsiteX9" fmla="*/ 266841 w 605939"/>
              <a:gd name="connsiteY9" fmla="*/ 37191 h 275158"/>
              <a:gd name="connsiteX10" fmla="*/ 141 w 605939"/>
              <a:gd name="connsiteY10" fmla="*/ 53066 h 27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939" h="275158">
                <a:moveTo>
                  <a:pt x="141" y="53066"/>
                </a:moveTo>
                <a:cubicBezTo>
                  <a:pt x="7020" y="53595"/>
                  <a:pt x="308116" y="40366"/>
                  <a:pt x="308116" y="40366"/>
                </a:cubicBezTo>
                <a:cubicBezTo>
                  <a:pt x="373203" y="37720"/>
                  <a:pt x="371616" y="29254"/>
                  <a:pt x="390666" y="37191"/>
                </a:cubicBezTo>
                <a:cubicBezTo>
                  <a:pt x="409716" y="45128"/>
                  <a:pt x="392783" y="56770"/>
                  <a:pt x="422416" y="87991"/>
                </a:cubicBezTo>
                <a:cubicBezTo>
                  <a:pt x="452049" y="119212"/>
                  <a:pt x="552591" y="205466"/>
                  <a:pt x="568466" y="224516"/>
                </a:cubicBezTo>
                <a:cubicBezTo>
                  <a:pt x="584341" y="243566"/>
                  <a:pt x="511845" y="194883"/>
                  <a:pt x="517666" y="202291"/>
                </a:cubicBezTo>
                <a:cubicBezTo>
                  <a:pt x="523487" y="209699"/>
                  <a:pt x="622970" y="299129"/>
                  <a:pt x="603391" y="268966"/>
                </a:cubicBezTo>
                <a:cubicBezTo>
                  <a:pt x="583812" y="238804"/>
                  <a:pt x="475333" y="63649"/>
                  <a:pt x="400191" y="21316"/>
                </a:cubicBezTo>
                <a:cubicBezTo>
                  <a:pt x="325049" y="-21017"/>
                  <a:pt x="174766" y="12320"/>
                  <a:pt x="152541" y="14966"/>
                </a:cubicBezTo>
                <a:cubicBezTo>
                  <a:pt x="130316" y="17612"/>
                  <a:pt x="293829" y="31370"/>
                  <a:pt x="266841" y="37191"/>
                </a:cubicBezTo>
                <a:cubicBezTo>
                  <a:pt x="239853" y="43012"/>
                  <a:pt x="-6738" y="52537"/>
                  <a:pt x="141" y="53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8FEB4711-FFCD-811D-C9B7-D6F59D484303}"/>
              </a:ext>
            </a:extLst>
          </p:cNvPr>
          <p:cNvSpPr/>
          <p:nvPr/>
        </p:nvSpPr>
        <p:spPr>
          <a:xfrm>
            <a:off x="6852801" y="8152861"/>
            <a:ext cx="157813" cy="213498"/>
          </a:xfrm>
          <a:custGeom>
            <a:avLst/>
            <a:gdLst>
              <a:gd name="connsiteX0" fmla="*/ 157599 w 157813"/>
              <a:gd name="connsiteY0" fmla="*/ 539 h 213498"/>
              <a:gd name="connsiteX1" fmla="*/ 11549 w 157813"/>
              <a:gd name="connsiteY1" fmla="*/ 16414 h 213498"/>
              <a:gd name="connsiteX2" fmla="*/ 8374 w 157813"/>
              <a:gd name="connsiteY2" fmla="*/ 140239 h 213498"/>
              <a:gd name="connsiteX3" fmla="*/ 2024 w 157813"/>
              <a:gd name="connsiteY3" fmla="*/ 83089 h 213498"/>
              <a:gd name="connsiteX4" fmla="*/ 40124 w 157813"/>
              <a:gd name="connsiteY4" fmla="*/ 213264 h 213498"/>
              <a:gd name="connsiteX5" fmla="*/ 2024 w 157813"/>
              <a:gd name="connsiteY5" fmla="*/ 44989 h 213498"/>
              <a:gd name="connsiteX6" fmla="*/ 43299 w 157813"/>
              <a:gd name="connsiteY6" fmla="*/ 3714 h 213498"/>
              <a:gd name="connsiteX7" fmla="*/ 157599 w 157813"/>
              <a:gd name="connsiteY7" fmla="*/ 539 h 21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13" h="213498">
                <a:moveTo>
                  <a:pt x="157599" y="539"/>
                </a:moveTo>
                <a:cubicBezTo>
                  <a:pt x="152307" y="2656"/>
                  <a:pt x="36420" y="-6869"/>
                  <a:pt x="11549" y="16414"/>
                </a:cubicBezTo>
                <a:cubicBezTo>
                  <a:pt x="-13322" y="39697"/>
                  <a:pt x="9961" y="129127"/>
                  <a:pt x="8374" y="140239"/>
                </a:cubicBezTo>
                <a:cubicBezTo>
                  <a:pt x="6787" y="151351"/>
                  <a:pt x="-3268" y="70918"/>
                  <a:pt x="2024" y="83089"/>
                </a:cubicBezTo>
                <a:cubicBezTo>
                  <a:pt x="7316" y="95260"/>
                  <a:pt x="40124" y="219614"/>
                  <a:pt x="40124" y="213264"/>
                </a:cubicBezTo>
                <a:cubicBezTo>
                  <a:pt x="40124" y="206914"/>
                  <a:pt x="1495" y="79914"/>
                  <a:pt x="2024" y="44989"/>
                </a:cubicBezTo>
                <a:cubicBezTo>
                  <a:pt x="2553" y="10064"/>
                  <a:pt x="17899" y="4243"/>
                  <a:pt x="43299" y="3714"/>
                </a:cubicBezTo>
                <a:cubicBezTo>
                  <a:pt x="68699" y="3185"/>
                  <a:pt x="162891" y="-1578"/>
                  <a:pt x="157599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AC03104A-E69F-A3C6-3D91-B562788C7735}"/>
              </a:ext>
            </a:extLst>
          </p:cNvPr>
          <p:cNvSpPr/>
          <p:nvPr/>
        </p:nvSpPr>
        <p:spPr>
          <a:xfrm>
            <a:off x="6764140" y="8086661"/>
            <a:ext cx="106992" cy="338746"/>
          </a:xfrm>
          <a:custGeom>
            <a:avLst/>
            <a:gdLst>
              <a:gd name="connsiteX0" fmla="*/ 106560 w 106992"/>
              <a:gd name="connsiteY0" fmla="*/ 64 h 338746"/>
              <a:gd name="connsiteX1" fmla="*/ 39885 w 106992"/>
              <a:gd name="connsiteY1" fmla="*/ 111189 h 338746"/>
              <a:gd name="connsiteX2" fmla="*/ 62110 w 106992"/>
              <a:gd name="connsiteY2" fmla="*/ 206439 h 338746"/>
              <a:gd name="connsiteX3" fmla="*/ 36710 w 106992"/>
              <a:gd name="connsiteY3" fmla="*/ 203264 h 338746"/>
              <a:gd name="connsiteX4" fmla="*/ 74810 w 106992"/>
              <a:gd name="connsiteY4" fmla="*/ 304864 h 338746"/>
              <a:gd name="connsiteX5" fmla="*/ 87510 w 106992"/>
              <a:gd name="connsiteY5" fmla="*/ 333439 h 338746"/>
              <a:gd name="connsiteX6" fmla="*/ 62110 w 106992"/>
              <a:gd name="connsiteY6" fmla="*/ 209614 h 338746"/>
              <a:gd name="connsiteX7" fmla="*/ 1785 w 106992"/>
              <a:gd name="connsiteY7" fmla="*/ 127064 h 338746"/>
              <a:gd name="connsiteX8" fmla="*/ 106560 w 106992"/>
              <a:gd name="connsiteY8" fmla="*/ 64 h 33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92" h="338746">
                <a:moveTo>
                  <a:pt x="106560" y="64"/>
                </a:moveTo>
                <a:cubicBezTo>
                  <a:pt x="112910" y="-2582"/>
                  <a:pt x="47293" y="76793"/>
                  <a:pt x="39885" y="111189"/>
                </a:cubicBezTo>
                <a:cubicBezTo>
                  <a:pt x="32477" y="145585"/>
                  <a:pt x="62639" y="191093"/>
                  <a:pt x="62110" y="206439"/>
                </a:cubicBezTo>
                <a:cubicBezTo>
                  <a:pt x="61581" y="221785"/>
                  <a:pt x="34593" y="186860"/>
                  <a:pt x="36710" y="203264"/>
                </a:cubicBezTo>
                <a:cubicBezTo>
                  <a:pt x="38827" y="219668"/>
                  <a:pt x="66343" y="283168"/>
                  <a:pt x="74810" y="304864"/>
                </a:cubicBezTo>
                <a:cubicBezTo>
                  <a:pt x="83277" y="326560"/>
                  <a:pt x="89627" y="349314"/>
                  <a:pt x="87510" y="333439"/>
                </a:cubicBezTo>
                <a:cubicBezTo>
                  <a:pt x="85393" y="317564"/>
                  <a:pt x="76397" y="244010"/>
                  <a:pt x="62110" y="209614"/>
                </a:cubicBezTo>
                <a:cubicBezTo>
                  <a:pt x="47822" y="175218"/>
                  <a:pt x="-10915" y="162518"/>
                  <a:pt x="1785" y="127064"/>
                </a:cubicBezTo>
                <a:cubicBezTo>
                  <a:pt x="14485" y="91610"/>
                  <a:pt x="100210" y="2710"/>
                  <a:pt x="10656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CD4F2ECC-05BE-2438-13D5-C65F21DFA18A}"/>
              </a:ext>
            </a:extLst>
          </p:cNvPr>
          <p:cNvSpPr/>
          <p:nvPr/>
        </p:nvSpPr>
        <p:spPr>
          <a:xfrm>
            <a:off x="7291349" y="8788300"/>
            <a:ext cx="141618" cy="653262"/>
          </a:xfrm>
          <a:custGeom>
            <a:avLst/>
            <a:gdLst>
              <a:gd name="connsiteX0" fmla="*/ 141326 w 141618"/>
              <a:gd name="connsiteY0" fmla="*/ 100 h 653262"/>
              <a:gd name="connsiteX1" fmla="*/ 84176 w 141618"/>
              <a:gd name="connsiteY1" fmla="*/ 276325 h 653262"/>
              <a:gd name="connsiteX2" fmla="*/ 30201 w 141618"/>
              <a:gd name="connsiteY2" fmla="*/ 460475 h 653262"/>
              <a:gd name="connsiteX3" fmla="*/ 23851 w 141618"/>
              <a:gd name="connsiteY3" fmla="*/ 552550 h 653262"/>
              <a:gd name="connsiteX4" fmla="*/ 4801 w 141618"/>
              <a:gd name="connsiteY4" fmla="*/ 650975 h 653262"/>
              <a:gd name="connsiteX5" fmla="*/ 4801 w 141618"/>
              <a:gd name="connsiteY5" fmla="*/ 593825 h 653262"/>
              <a:gd name="connsiteX6" fmla="*/ 58776 w 141618"/>
              <a:gd name="connsiteY6" fmla="*/ 301725 h 653262"/>
              <a:gd name="connsiteX7" fmla="*/ 58776 w 141618"/>
              <a:gd name="connsiteY7" fmla="*/ 308075 h 653262"/>
              <a:gd name="connsiteX8" fmla="*/ 141326 w 141618"/>
              <a:gd name="connsiteY8" fmla="*/ 100 h 6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618" h="653262">
                <a:moveTo>
                  <a:pt x="141326" y="100"/>
                </a:moveTo>
                <a:cubicBezTo>
                  <a:pt x="145559" y="-5192"/>
                  <a:pt x="102697" y="199596"/>
                  <a:pt x="84176" y="276325"/>
                </a:cubicBezTo>
                <a:cubicBezTo>
                  <a:pt x="65655" y="353054"/>
                  <a:pt x="40255" y="414438"/>
                  <a:pt x="30201" y="460475"/>
                </a:cubicBezTo>
                <a:cubicBezTo>
                  <a:pt x="20147" y="506513"/>
                  <a:pt x="28084" y="520800"/>
                  <a:pt x="23851" y="552550"/>
                </a:cubicBezTo>
                <a:cubicBezTo>
                  <a:pt x="19618" y="584300"/>
                  <a:pt x="7976" y="644096"/>
                  <a:pt x="4801" y="650975"/>
                </a:cubicBezTo>
                <a:cubicBezTo>
                  <a:pt x="1626" y="657854"/>
                  <a:pt x="-4195" y="652033"/>
                  <a:pt x="4801" y="593825"/>
                </a:cubicBezTo>
                <a:cubicBezTo>
                  <a:pt x="13797" y="535617"/>
                  <a:pt x="49780" y="349350"/>
                  <a:pt x="58776" y="301725"/>
                </a:cubicBezTo>
                <a:cubicBezTo>
                  <a:pt x="67772" y="254100"/>
                  <a:pt x="47134" y="355171"/>
                  <a:pt x="58776" y="308075"/>
                </a:cubicBezTo>
                <a:cubicBezTo>
                  <a:pt x="70418" y="260979"/>
                  <a:pt x="137093" y="5392"/>
                  <a:pt x="14132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2A48AC12-385B-19B8-A8A9-6669AF2CC839}"/>
              </a:ext>
            </a:extLst>
          </p:cNvPr>
          <p:cNvSpPr/>
          <p:nvPr/>
        </p:nvSpPr>
        <p:spPr>
          <a:xfrm>
            <a:off x="7409991" y="8475812"/>
            <a:ext cx="130661" cy="328602"/>
          </a:xfrm>
          <a:custGeom>
            <a:avLst/>
            <a:gdLst>
              <a:gd name="connsiteX0" fmla="*/ 130634 w 130661"/>
              <a:gd name="connsiteY0" fmla="*/ 71288 h 328602"/>
              <a:gd name="connsiteX1" fmla="*/ 48084 w 130661"/>
              <a:gd name="connsiteY1" fmla="*/ 26838 h 328602"/>
              <a:gd name="connsiteX2" fmla="*/ 25859 w 130661"/>
              <a:gd name="connsiteY2" fmla="*/ 131613 h 328602"/>
              <a:gd name="connsiteX3" fmla="*/ 459 w 130661"/>
              <a:gd name="connsiteY3" fmla="*/ 328463 h 328602"/>
              <a:gd name="connsiteX4" fmla="*/ 9984 w 130661"/>
              <a:gd name="connsiteY4" fmla="*/ 160188 h 328602"/>
              <a:gd name="connsiteX5" fmla="*/ 16334 w 130661"/>
              <a:gd name="connsiteY5" fmla="*/ 1438 h 328602"/>
              <a:gd name="connsiteX6" fmla="*/ 25859 w 130661"/>
              <a:gd name="connsiteY6" fmla="*/ 77638 h 328602"/>
              <a:gd name="connsiteX7" fmla="*/ 38559 w 130661"/>
              <a:gd name="connsiteY7" fmla="*/ 4613 h 328602"/>
              <a:gd name="connsiteX8" fmla="*/ 130634 w 130661"/>
              <a:gd name="connsiteY8" fmla="*/ 71288 h 3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61" h="328602">
                <a:moveTo>
                  <a:pt x="130634" y="71288"/>
                </a:moveTo>
                <a:cubicBezTo>
                  <a:pt x="132221" y="74992"/>
                  <a:pt x="65546" y="16784"/>
                  <a:pt x="48084" y="26838"/>
                </a:cubicBezTo>
                <a:cubicBezTo>
                  <a:pt x="30622" y="36892"/>
                  <a:pt x="33796" y="81342"/>
                  <a:pt x="25859" y="131613"/>
                </a:cubicBezTo>
                <a:cubicBezTo>
                  <a:pt x="17922" y="181884"/>
                  <a:pt x="3105" y="323701"/>
                  <a:pt x="459" y="328463"/>
                </a:cubicBezTo>
                <a:cubicBezTo>
                  <a:pt x="-2187" y="333225"/>
                  <a:pt x="7338" y="214692"/>
                  <a:pt x="9984" y="160188"/>
                </a:cubicBezTo>
                <a:cubicBezTo>
                  <a:pt x="12630" y="105684"/>
                  <a:pt x="13688" y="15196"/>
                  <a:pt x="16334" y="1438"/>
                </a:cubicBezTo>
                <a:cubicBezTo>
                  <a:pt x="18980" y="-12320"/>
                  <a:pt x="22155" y="77109"/>
                  <a:pt x="25859" y="77638"/>
                </a:cubicBezTo>
                <a:cubicBezTo>
                  <a:pt x="29563" y="78167"/>
                  <a:pt x="23213" y="909"/>
                  <a:pt x="38559" y="4613"/>
                </a:cubicBezTo>
                <a:cubicBezTo>
                  <a:pt x="53905" y="8317"/>
                  <a:pt x="129047" y="67584"/>
                  <a:pt x="130634" y="71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B1BF1AF3-AA44-7CCA-89FE-1EE527C58DDC}"/>
              </a:ext>
            </a:extLst>
          </p:cNvPr>
          <p:cNvSpPr/>
          <p:nvPr/>
        </p:nvSpPr>
        <p:spPr>
          <a:xfrm>
            <a:off x="7508791" y="8600061"/>
            <a:ext cx="39887" cy="477449"/>
          </a:xfrm>
          <a:custGeom>
            <a:avLst/>
            <a:gdLst>
              <a:gd name="connsiteX0" fmla="*/ 6434 w 39887"/>
              <a:gd name="connsiteY0" fmla="*/ 1014 h 477449"/>
              <a:gd name="connsiteX1" fmla="*/ 28659 w 39887"/>
              <a:gd name="connsiteY1" fmla="*/ 299464 h 477449"/>
              <a:gd name="connsiteX2" fmla="*/ 15959 w 39887"/>
              <a:gd name="connsiteY2" fmla="*/ 378839 h 477449"/>
              <a:gd name="connsiteX3" fmla="*/ 22309 w 39887"/>
              <a:gd name="connsiteY3" fmla="*/ 356614 h 477449"/>
              <a:gd name="connsiteX4" fmla="*/ 84 w 39887"/>
              <a:gd name="connsiteY4" fmla="*/ 477264 h 477449"/>
              <a:gd name="connsiteX5" fmla="*/ 31834 w 39887"/>
              <a:gd name="connsiteY5" fmla="*/ 324864 h 477449"/>
              <a:gd name="connsiteX6" fmla="*/ 38184 w 39887"/>
              <a:gd name="connsiteY6" fmla="*/ 207389 h 477449"/>
              <a:gd name="connsiteX7" fmla="*/ 6434 w 39887"/>
              <a:gd name="connsiteY7" fmla="*/ 1014 h 47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87" h="477449">
                <a:moveTo>
                  <a:pt x="6434" y="1014"/>
                </a:moveTo>
                <a:cubicBezTo>
                  <a:pt x="4846" y="16360"/>
                  <a:pt x="27072" y="236493"/>
                  <a:pt x="28659" y="299464"/>
                </a:cubicBezTo>
                <a:cubicBezTo>
                  <a:pt x="30246" y="362435"/>
                  <a:pt x="17017" y="369314"/>
                  <a:pt x="15959" y="378839"/>
                </a:cubicBezTo>
                <a:cubicBezTo>
                  <a:pt x="14901" y="388364"/>
                  <a:pt x="24955" y="340210"/>
                  <a:pt x="22309" y="356614"/>
                </a:cubicBezTo>
                <a:cubicBezTo>
                  <a:pt x="19663" y="373018"/>
                  <a:pt x="-1503" y="482556"/>
                  <a:pt x="84" y="477264"/>
                </a:cubicBezTo>
                <a:cubicBezTo>
                  <a:pt x="1671" y="471972"/>
                  <a:pt x="25484" y="369843"/>
                  <a:pt x="31834" y="324864"/>
                </a:cubicBezTo>
                <a:cubicBezTo>
                  <a:pt x="38184" y="279885"/>
                  <a:pt x="42417" y="266126"/>
                  <a:pt x="38184" y="207389"/>
                </a:cubicBezTo>
                <a:cubicBezTo>
                  <a:pt x="33951" y="148652"/>
                  <a:pt x="8022" y="-14332"/>
                  <a:pt x="6434" y="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D9E6BB45-C985-CD48-CB5C-1C17426BE4CF}"/>
              </a:ext>
            </a:extLst>
          </p:cNvPr>
          <p:cNvSpPr/>
          <p:nvPr/>
        </p:nvSpPr>
        <p:spPr>
          <a:xfrm>
            <a:off x="7463648" y="8626364"/>
            <a:ext cx="69764" cy="426911"/>
          </a:xfrm>
          <a:custGeom>
            <a:avLst/>
            <a:gdLst>
              <a:gd name="connsiteX0" fmla="*/ 10302 w 69764"/>
              <a:gd name="connsiteY0" fmla="*/ 111 h 426911"/>
              <a:gd name="connsiteX1" fmla="*/ 7127 w 69764"/>
              <a:gd name="connsiteY1" fmla="*/ 406511 h 426911"/>
              <a:gd name="connsiteX2" fmla="*/ 3952 w 69764"/>
              <a:gd name="connsiteY2" fmla="*/ 371586 h 426911"/>
              <a:gd name="connsiteX3" fmla="*/ 67452 w 69764"/>
              <a:gd name="connsiteY3" fmla="*/ 419211 h 426911"/>
              <a:gd name="connsiteX4" fmla="*/ 51577 w 69764"/>
              <a:gd name="connsiteY4" fmla="*/ 368411 h 426911"/>
              <a:gd name="connsiteX5" fmla="*/ 10302 w 69764"/>
              <a:gd name="connsiteY5" fmla="*/ 365236 h 426911"/>
              <a:gd name="connsiteX6" fmla="*/ 10302 w 69764"/>
              <a:gd name="connsiteY6" fmla="*/ 111 h 4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64" h="426911">
                <a:moveTo>
                  <a:pt x="10302" y="111"/>
                </a:moveTo>
                <a:cubicBezTo>
                  <a:pt x="9773" y="6990"/>
                  <a:pt x="8185" y="344599"/>
                  <a:pt x="7127" y="406511"/>
                </a:cubicBezTo>
                <a:cubicBezTo>
                  <a:pt x="6069" y="468423"/>
                  <a:pt x="-6102" y="369469"/>
                  <a:pt x="3952" y="371586"/>
                </a:cubicBezTo>
                <a:cubicBezTo>
                  <a:pt x="14006" y="373703"/>
                  <a:pt x="59515" y="419740"/>
                  <a:pt x="67452" y="419211"/>
                </a:cubicBezTo>
                <a:cubicBezTo>
                  <a:pt x="75390" y="418682"/>
                  <a:pt x="61102" y="377407"/>
                  <a:pt x="51577" y="368411"/>
                </a:cubicBezTo>
                <a:cubicBezTo>
                  <a:pt x="42052" y="359415"/>
                  <a:pt x="18769" y="422915"/>
                  <a:pt x="10302" y="365236"/>
                </a:cubicBezTo>
                <a:cubicBezTo>
                  <a:pt x="1835" y="307557"/>
                  <a:pt x="10831" y="-6768"/>
                  <a:pt x="10302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41BEF887-30A6-3904-AA36-5EF6C32395A4}"/>
              </a:ext>
            </a:extLst>
          </p:cNvPr>
          <p:cNvSpPr/>
          <p:nvPr/>
        </p:nvSpPr>
        <p:spPr>
          <a:xfrm>
            <a:off x="7400082" y="8905055"/>
            <a:ext cx="49461" cy="305238"/>
          </a:xfrm>
          <a:custGeom>
            <a:avLst/>
            <a:gdLst>
              <a:gd name="connsiteX0" fmla="*/ 45293 w 49461"/>
              <a:gd name="connsiteY0" fmla="*/ 820 h 305238"/>
              <a:gd name="connsiteX1" fmla="*/ 16718 w 49461"/>
              <a:gd name="connsiteY1" fmla="*/ 235770 h 305238"/>
              <a:gd name="connsiteX2" fmla="*/ 843 w 49461"/>
              <a:gd name="connsiteY2" fmla="*/ 302445 h 305238"/>
              <a:gd name="connsiteX3" fmla="*/ 42118 w 49461"/>
              <a:gd name="connsiteY3" fmla="*/ 162745 h 305238"/>
              <a:gd name="connsiteX4" fmla="*/ 45293 w 49461"/>
              <a:gd name="connsiteY4" fmla="*/ 820 h 3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1" h="305238">
                <a:moveTo>
                  <a:pt x="45293" y="820"/>
                </a:moveTo>
                <a:cubicBezTo>
                  <a:pt x="41060" y="12991"/>
                  <a:pt x="24126" y="185499"/>
                  <a:pt x="16718" y="235770"/>
                </a:cubicBezTo>
                <a:cubicBezTo>
                  <a:pt x="9310" y="286041"/>
                  <a:pt x="-3390" y="314616"/>
                  <a:pt x="843" y="302445"/>
                </a:cubicBezTo>
                <a:cubicBezTo>
                  <a:pt x="5076" y="290274"/>
                  <a:pt x="31006" y="210370"/>
                  <a:pt x="42118" y="162745"/>
                </a:cubicBezTo>
                <a:cubicBezTo>
                  <a:pt x="53230" y="115120"/>
                  <a:pt x="49526" y="-11351"/>
                  <a:pt x="45293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A0ADE980-7FC5-41C0-3804-ABF41E18F137}"/>
              </a:ext>
            </a:extLst>
          </p:cNvPr>
          <p:cNvSpPr/>
          <p:nvPr/>
        </p:nvSpPr>
        <p:spPr>
          <a:xfrm>
            <a:off x="7428080" y="9016372"/>
            <a:ext cx="70032" cy="304382"/>
          </a:xfrm>
          <a:custGeom>
            <a:avLst/>
            <a:gdLst>
              <a:gd name="connsiteX0" fmla="*/ 64920 w 70032"/>
              <a:gd name="connsiteY0" fmla="*/ 3803 h 304382"/>
              <a:gd name="connsiteX1" fmla="*/ 39520 w 70032"/>
              <a:gd name="connsiteY1" fmla="*/ 203828 h 304382"/>
              <a:gd name="connsiteX2" fmla="*/ 36345 w 70032"/>
              <a:gd name="connsiteY2" fmla="*/ 140328 h 304382"/>
              <a:gd name="connsiteX3" fmla="*/ 7770 w 70032"/>
              <a:gd name="connsiteY3" fmla="*/ 251453 h 304382"/>
              <a:gd name="connsiteX4" fmla="*/ 4595 w 70032"/>
              <a:gd name="connsiteY4" fmla="*/ 295903 h 304382"/>
              <a:gd name="connsiteX5" fmla="*/ 64920 w 70032"/>
              <a:gd name="connsiteY5" fmla="*/ 86353 h 304382"/>
              <a:gd name="connsiteX6" fmla="*/ 64920 w 70032"/>
              <a:gd name="connsiteY6" fmla="*/ 3803 h 3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32" h="304382">
                <a:moveTo>
                  <a:pt x="64920" y="3803"/>
                </a:moveTo>
                <a:cubicBezTo>
                  <a:pt x="60687" y="23382"/>
                  <a:pt x="44283" y="181074"/>
                  <a:pt x="39520" y="203828"/>
                </a:cubicBezTo>
                <a:cubicBezTo>
                  <a:pt x="34757" y="226582"/>
                  <a:pt x="41637" y="132391"/>
                  <a:pt x="36345" y="140328"/>
                </a:cubicBezTo>
                <a:cubicBezTo>
                  <a:pt x="31053" y="148265"/>
                  <a:pt x="13062" y="225524"/>
                  <a:pt x="7770" y="251453"/>
                </a:cubicBezTo>
                <a:cubicBezTo>
                  <a:pt x="2478" y="277382"/>
                  <a:pt x="-4930" y="323420"/>
                  <a:pt x="4595" y="295903"/>
                </a:cubicBezTo>
                <a:cubicBezTo>
                  <a:pt x="14120" y="268386"/>
                  <a:pt x="55924" y="128157"/>
                  <a:pt x="64920" y="86353"/>
                </a:cubicBezTo>
                <a:cubicBezTo>
                  <a:pt x="73916" y="44549"/>
                  <a:pt x="69153" y="-15776"/>
                  <a:pt x="64920" y="3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EC079132-0D32-23D0-4B0D-8997DC82DC58}"/>
              </a:ext>
            </a:extLst>
          </p:cNvPr>
          <p:cNvSpPr/>
          <p:nvPr/>
        </p:nvSpPr>
        <p:spPr>
          <a:xfrm>
            <a:off x="7306040" y="9201125"/>
            <a:ext cx="104597" cy="312011"/>
          </a:xfrm>
          <a:custGeom>
            <a:avLst/>
            <a:gdLst>
              <a:gd name="connsiteX0" fmla="*/ 104410 w 104597"/>
              <a:gd name="connsiteY0" fmla="*/ 25 h 312011"/>
              <a:gd name="connsiteX1" fmla="*/ 44085 w 104597"/>
              <a:gd name="connsiteY1" fmla="*/ 165125 h 312011"/>
              <a:gd name="connsiteX2" fmla="*/ 34560 w 104597"/>
              <a:gd name="connsiteY2" fmla="*/ 234975 h 312011"/>
              <a:gd name="connsiteX3" fmla="*/ 12335 w 104597"/>
              <a:gd name="connsiteY3" fmla="*/ 222275 h 312011"/>
              <a:gd name="connsiteX4" fmla="*/ 40910 w 104597"/>
              <a:gd name="connsiteY4" fmla="*/ 276250 h 312011"/>
              <a:gd name="connsiteX5" fmla="*/ 75835 w 104597"/>
              <a:gd name="connsiteY5" fmla="*/ 311175 h 312011"/>
              <a:gd name="connsiteX6" fmla="*/ 2810 w 104597"/>
              <a:gd name="connsiteY6" fmla="*/ 241325 h 312011"/>
              <a:gd name="connsiteX7" fmla="*/ 21860 w 104597"/>
              <a:gd name="connsiteY7" fmla="*/ 177825 h 312011"/>
              <a:gd name="connsiteX8" fmla="*/ 104410 w 104597"/>
              <a:gd name="connsiteY8" fmla="*/ 25 h 31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97" h="312011">
                <a:moveTo>
                  <a:pt x="104410" y="25"/>
                </a:moveTo>
                <a:cubicBezTo>
                  <a:pt x="108114" y="-2092"/>
                  <a:pt x="55727" y="125967"/>
                  <a:pt x="44085" y="165125"/>
                </a:cubicBezTo>
                <a:cubicBezTo>
                  <a:pt x="32443" y="204283"/>
                  <a:pt x="39852" y="225450"/>
                  <a:pt x="34560" y="234975"/>
                </a:cubicBezTo>
                <a:cubicBezTo>
                  <a:pt x="29268" y="244500"/>
                  <a:pt x="11277" y="215396"/>
                  <a:pt x="12335" y="222275"/>
                </a:cubicBezTo>
                <a:cubicBezTo>
                  <a:pt x="13393" y="229154"/>
                  <a:pt x="30327" y="261433"/>
                  <a:pt x="40910" y="276250"/>
                </a:cubicBezTo>
                <a:cubicBezTo>
                  <a:pt x="51493" y="291067"/>
                  <a:pt x="82185" y="316996"/>
                  <a:pt x="75835" y="311175"/>
                </a:cubicBezTo>
                <a:cubicBezTo>
                  <a:pt x="69485" y="305354"/>
                  <a:pt x="11806" y="263550"/>
                  <a:pt x="2810" y="241325"/>
                </a:cubicBezTo>
                <a:cubicBezTo>
                  <a:pt x="-6186" y="219100"/>
                  <a:pt x="8102" y="210633"/>
                  <a:pt x="21860" y="177825"/>
                </a:cubicBezTo>
                <a:cubicBezTo>
                  <a:pt x="35618" y="145017"/>
                  <a:pt x="100706" y="2142"/>
                  <a:pt x="10441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6B0C6462-6477-21E8-079C-9AB985003257}"/>
              </a:ext>
            </a:extLst>
          </p:cNvPr>
          <p:cNvSpPr/>
          <p:nvPr/>
        </p:nvSpPr>
        <p:spPr>
          <a:xfrm>
            <a:off x="7353300" y="9273459"/>
            <a:ext cx="114540" cy="200742"/>
          </a:xfrm>
          <a:custGeom>
            <a:avLst/>
            <a:gdLst>
              <a:gd name="connsiteX0" fmla="*/ 114300 w 114540"/>
              <a:gd name="connsiteY0" fmla="*/ 716 h 200742"/>
              <a:gd name="connsiteX1" fmla="*/ 34925 w 114540"/>
              <a:gd name="connsiteY1" fmla="*/ 57866 h 200742"/>
              <a:gd name="connsiteX2" fmla="*/ 12700 w 114540"/>
              <a:gd name="connsiteY2" fmla="*/ 118191 h 200742"/>
              <a:gd name="connsiteX3" fmla="*/ 15875 w 114540"/>
              <a:gd name="connsiteY3" fmla="*/ 83266 h 200742"/>
              <a:gd name="connsiteX4" fmla="*/ 6350 w 114540"/>
              <a:gd name="connsiteY4" fmla="*/ 181691 h 200742"/>
              <a:gd name="connsiteX5" fmla="*/ 6350 w 114540"/>
              <a:gd name="connsiteY5" fmla="*/ 200741 h 200742"/>
              <a:gd name="connsiteX6" fmla="*/ 6350 w 114540"/>
              <a:gd name="connsiteY6" fmla="*/ 99141 h 200742"/>
              <a:gd name="connsiteX7" fmla="*/ 114300 w 114540"/>
              <a:gd name="connsiteY7" fmla="*/ 716 h 2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40" h="200742">
                <a:moveTo>
                  <a:pt x="114300" y="716"/>
                </a:moveTo>
                <a:cubicBezTo>
                  <a:pt x="119062" y="-6163"/>
                  <a:pt x="51858" y="38287"/>
                  <a:pt x="34925" y="57866"/>
                </a:cubicBezTo>
                <a:cubicBezTo>
                  <a:pt x="17992" y="77445"/>
                  <a:pt x="15875" y="113958"/>
                  <a:pt x="12700" y="118191"/>
                </a:cubicBezTo>
                <a:cubicBezTo>
                  <a:pt x="9525" y="122424"/>
                  <a:pt x="16933" y="72683"/>
                  <a:pt x="15875" y="83266"/>
                </a:cubicBezTo>
                <a:cubicBezTo>
                  <a:pt x="14817" y="93849"/>
                  <a:pt x="7937" y="162112"/>
                  <a:pt x="6350" y="181691"/>
                </a:cubicBezTo>
                <a:cubicBezTo>
                  <a:pt x="4763" y="201270"/>
                  <a:pt x="6350" y="200741"/>
                  <a:pt x="6350" y="200741"/>
                </a:cubicBezTo>
                <a:cubicBezTo>
                  <a:pt x="6350" y="186983"/>
                  <a:pt x="-7938" y="127187"/>
                  <a:pt x="6350" y="99141"/>
                </a:cubicBezTo>
                <a:cubicBezTo>
                  <a:pt x="20637" y="71095"/>
                  <a:pt x="109538" y="7595"/>
                  <a:pt x="114300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B3B99E7E-7013-873C-4BC0-0501E2537CD6}"/>
              </a:ext>
            </a:extLst>
          </p:cNvPr>
          <p:cNvSpPr/>
          <p:nvPr/>
        </p:nvSpPr>
        <p:spPr>
          <a:xfrm>
            <a:off x="7315197" y="9291267"/>
            <a:ext cx="146438" cy="211776"/>
          </a:xfrm>
          <a:custGeom>
            <a:avLst/>
            <a:gdLst>
              <a:gd name="connsiteX0" fmla="*/ 146053 w 146438"/>
              <a:gd name="connsiteY0" fmla="*/ 1958 h 211776"/>
              <a:gd name="connsiteX1" fmla="*/ 101603 w 146438"/>
              <a:gd name="connsiteY1" fmla="*/ 49583 h 211776"/>
              <a:gd name="connsiteX2" fmla="*/ 95253 w 146438"/>
              <a:gd name="connsiteY2" fmla="*/ 97208 h 211776"/>
              <a:gd name="connsiteX3" fmla="*/ 88903 w 146438"/>
              <a:gd name="connsiteY3" fmla="*/ 160708 h 211776"/>
              <a:gd name="connsiteX4" fmla="*/ 73028 w 146438"/>
              <a:gd name="connsiteY4" fmla="*/ 211508 h 211776"/>
              <a:gd name="connsiteX5" fmla="*/ 3 w 146438"/>
              <a:gd name="connsiteY5" fmla="*/ 138483 h 211776"/>
              <a:gd name="connsiteX6" fmla="*/ 69853 w 146438"/>
              <a:gd name="connsiteY6" fmla="*/ 201983 h 211776"/>
              <a:gd name="connsiteX7" fmla="*/ 73028 w 146438"/>
              <a:gd name="connsiteY7" fmla="*/ 119433 h 211776"/>
              <a:gd name="connsiteX8" fmla="*/ 146053 w 146438"/>
              <a:gd name="connsiteY8" fmla="*/ 1958 h 21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38" h="211776">
                <a:moveTo>
                  <a:pt x="146053" y="1958"/>
                </a:moveTo>
                <a:cubicBezTo>
                  <a:pt x="150815" y="-9684"/>
                  <a:pt x="110070" y="33708"/>
                  <a:pt x="101603" y="49583"/>
                </a:cubicBezTo>
                <a:cubicBezTo>
                  <a:pt x="93136" y="65458"/>
                  <a:pt x="97370" y="78687"/>
                  <a:pt x="95253" y="97208"/>
                </a:cubicBezTo>
                <a:cubicBezTo>
                  <a:pt x="93136" y="115729"/>
                  <a:pt x="92607" y="141658"/>
                  <a:pt x="88903" y="160708"/>
                </a:cubicBezTo>
                <a:cubicBezTo>
                  <a:pt x="85199" y="179758"/>
                  <a:pt x="87845" y="215212"/>
                  <a:pt x="73028" y="211508"/>
                </a:cubicBezTo>
                <a:cubicBezTo>
                  <a:pt x="58211" y="207804"/>
                  <a:pt x="532" y="140070"/>
                  <a:pt x="3" y="138483"/>
                </a:cubicBezTo>
                <a:cubicBezTo>
                  <a:pt x="-526" y="136896"/>
                  <a:pt x="57682" y="205158"/>
                  <a:pt x="69853" y="201983"/>
                </a:cubicBezTo>
                <a:cubicBezTo>
                  <a:pt x="82024" y="198808"/>
                  <a:pt x="63503" y="149595"/>
                  <a:pt x="73028" y="119433"/>
                </a:cubicBezTo>
                <a:cubicBezTo>
                  <a:pt x="82553" y="89271"/>
                  <a:pt x="141291" y="13600"/>
                  <a:pt x="146053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5D7058DC-2D94-BA9E-208C-BC7A8E4E4C9C}"/>
              </a:ext>
            </a:extLst>
          </p:cNvPr>
          <p:cNvSpPr/>
          <p:nvPr/>
        </p:nvSpPr>
        <p:spPr>
          <a:xfrm>
            <a:off x="7289797" y="9397978"/>
            <a:ext cx="98482" cy="63522"/>
          </a:xfrm>
          <a:custGeom>
            <a:avLst/>
            <a:gdLst>
              <a:gd name="connsiteX0" fmla="*/ 3 w 98482"/>
              <a:gd name="connsiteY0" fmla="*/ 22 h 63522"/>
              <a:gd name="connsiteX1" fmla="*/ 79378 w 98482"/>
              <a:gd name="connsiteY1" fmla="*/ 50822 h 63522"/>
              <a:gd name="connsiteX2" fmla="*/ 98428 w 98482"/>
              <a:gd name="connsiteY2" fmla="*/ 63522 h 63522"/>
              <a:gd name="connsiteX3" fmla="*/ 82553 w 98482"/>
              <a:gd name="connsiteY3" fmla="*/ 44472 h 63522"/>
              <a:gd name="connsiteX4" fmla="*/ 3 w 98482"/>
              <a:gd name="connsiteY4" fmla="*/ 22 h 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82" h="63522">
                <a:moveTo>
                  <a:pt x="3" y="22"/>
                </a:moveTo>
                <a:cubicBezTo>
                  <a:pt x="-526" y="1080"/>
                  <a:pt x="62974" y="40239"/>
                  <a:pt x="79378" y="50822"/>
                </a:cubicBezTo>
                <a:cubicBezTo>
                  <a:pt x="95782" y="61405"/>
                  <a:pt x="98428" y="63522"/>
                  <a:pt x="98428" y="63522"/>
                </a:cubicBezTo>
                <a:cubicBezTo>
                  <a:pt x="98957" y="62464"/>
                  <a:pt x="95782" y="52939"/>
                  <a:pt x="82553" y="44472"/>
                </a:cubicBezTo>
                <a:cubicBezTo>
                  <a:pt x="69324" y="36005"/>
                  <a:pt x="532" y="-1036"/>
                  <a:pt x="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2C43C914-7E63-193B-9EC7-E1D084C76356}"/>
              </a:ext>
            </a:extLst>
          </p:cNvPr>
          <p:cNvSpPr/>
          <p:nvPr/>
        </p:nvSpPr>
        <p:spPr>
          <a:xfrm>
            <a:off x="7070714" y="8151328"/>
            <a:ext cx="263638" cy="500658"/>
          </a:xfrm>
          <a:custGeom>
            <a:avLst/>
            <a:gdLst>
              <a:gd name="connsiteX0" fmla="*/ 11 w 263638"/>
              <a:gd name="connsiteY0" fmla="*/ 179872 h 500658"/>
              <a:gd name="connsiteX1" fmla="*/ 79386 w 263638"/>
              <a:gd name="connsiteY1" fmla="*/ 2072 h 500658"/>
              <a:gd name="connsiteX2" fmla="*/ 60336 w 263638"/>
              <a:gd name="connsiteY2" fmla="*/ 90972 h 500658"/>
              <a:gd name="connsiteX3" fmla="*/ 161936 w 263638"/>
              <a:gd name="connsiteY3" fmla="*/ 214797 h 500658"/>
              <a:gd name="connsiteX4" fmla="*/ 111136 w 263638"/>
              <a:gd name="connsiteY4" fmla="*/ 148122 h 500658"/>
              <a:gd name="connsiteX5" fmla="*/ 209561 w 263638"/>
              <a:gd name="connsiteY5" fmla="*/ 252897 h 500658"/>
              <a:gd name="connsiteX6" fmla="*/ 177811 w 263638"/>
              <a:gd name="connsiteY6" fmla="*/ 373547 h 500658"/>
              <a:gd name="connsiteX7" fmla="*/ 209561 w 263638"/>
              <a:gd name="connsiteY7" fmla="*/ 500547 h 500658"/>
              <a:gd name="connsiteX8" fmla="*/ 171461 w 263638"/>
              <a:gd name="connsiteY8" fmla="*/ 351322 h 500658"/>
              <a:gd name="connsiteX9" fmla="*/ 263536 w 263638"/>
              <a:gd name="connsiteY9" fmla="*/ 119547 h 500658"/>
              <a:gd name="connsiteX10" fmla="*/ 187336 w 263638"/>
              <a:gd name="connsiteY10" fmla="*/ 202097 h 500658"/>
              <a:gd name="connsiteX11" fmla="*/ 85736 w 263638"/>
              <a:gd name="connsiteY11" fmla="*/ 103672 h 500658"/>
              <a:gd name="connsiteX12" fmla="*/ 11 w 263638"/>
              <a:gd name="connsiteY12" fmla="*/ 179872 h 50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638" h="500658">
                <a:moveTo>
                  <a:pt x="11" y="179872"/>
                </a:moveTo>
                <a:cubicBezTo>
                  <a:pt x="-1047" y="162939"/>
                  <a:pt x="69332" y="16889"/>
                  <a:pt x="79386" y="2072"/>
                </a:cubicBezTo>
                <a:cubicBezTo>
                  <a:pt x="89440" y="-12745"/>
                  <a:pt x="46578" y="55518"/>
                  <a:pt x="60336" y="90972"/>
                </a:cubicBezTo>
                <a:cubicBezTo>
                  <a:pt x="74094" y="126426"/>
                  <a:pt x="153469" y="205272"/>
                  <a:pt x="161936" y="214797"/>
                </a:cubicBezTo>
                <a:cubicBezTo>
                  <a:pt x="170403" y="224322"/>
                  <a:pt x="103199" y="141772"/>
                  <a:pt x="111136" y="148122"/>
                </a:cubicBezTo>
                <a:cubicBezTo>
                  <a:pt x="119073" y="154472"/>
                  <a:pt x="198449" y="215326"/>
                  <a:pt x="209561" y="252897"/>
                </a:cubicBezTo>
                <a:cubicBezTo>
                  <a:pt x="220674" y="290468"/>
                  <a:pt x="177811" y="332272"/>
                  <a:pt x="177811" y="373547"/>
                </a:cubicBezTo>
                <a:cubicBezTo>
                  <a:pt x="177811" y="414822"/>
                  <a:pt x="210619" y="504251"/>
                  <a:pt x="209561" y="500547"/>
                </a:cubicBezTo>
                <a:cubicBezTo>
                  <a:pt x="208503" y="496843"/>
                  <a:pt x="162465" y="414822"/>
                  <a:pt x="171461" y="351322"/>
                </a:cubicBezTo>
                <a:cubicBezTo>
                  <a:pt x="180457" y="287822"/>
                  <a:pt x="260890" y="144418"/>
                  <a:pt x="263536" y="119547"/>
                </a:cubicBezTo>
                <a:cubicBezTo>
                  <a:pt x="266182" y="94676"/>
                  <a:pt x="216969" y="204743"/>
                  <a:pt x="187336" y="202097"/>
                </a:cubicBezTo>
                <a:cubicBezTo>
                  <a:pt x="157703" y="199451"/>
                  <a:pt x="114311" y="114255"/>
                  <a:pt x="85736" y="103672"/>
                </a:cubicBezTo>
                <a:cubicBezTo>
                  <a:pt x="57161" y="93089"/>
                  <a:pt x="1069" y="196805"/>
                  <a:pt x="11" y="179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E87360BE-19CB-84C3-9750-434E54740CCC}"/>
              </a:ext>
            </a:extLst>
          </p:cNvPr>
          <p:cNvSpPr/>
          <p:nvPr/>
        </p:nvSpPr>
        <p:spPr>
          <a:xfrm>
            <a:off x="7544726" y="8850993"/>
            <a:ext cx="58807" cy="759839"/>
          </a:xfrm>
          <a:custGeom>
            <a:avLst/>
            <a:gdLst>
              <a:gd name="connsiteX0" fmla="*/ 37174 w 58807"/>
              <a:gd name="connsiteY0" fmla="*/ 907 h 759839"/>
              <a:gd name="connsiteX1" fmla="*/ 56224 w 58807"/>
              <a:gd name="connsiteY1" fmla="*/ 216807 h 759839"/>
              <a:gd name="connsiteX2" fmla="*/ 56224 w 58807"/>
              <a:gd name="connsiteY2" fmla="*/ 286657 h 759839"/>
              <a:gd name="connsiteX3" fmla="*/ 33999 w 58807"/>
              <a:gd name="connsiteY3" fmla="*/ 410482 h 759839"/>
              <a:gd name="connsiteX4" fmla="*/ 24474 w 58807"/>
              <a:gd name="connsiteY4" fmla="*/ 566057 h 759839"/>
              <a:gd name="connsiteX5" fmla="*/ 2249 w 58807"/>
              <a:gd name="connsiteY5" fmla="*/ 505732 h 759839"/>
              <a:gd name="connsiteX6" fmla="*/ 5424 w 58807"/>
              <a:gd name="connsiteY6" fmla="*/ 759732 h 759839"/>
              <a:gd name="connsiteX7" fmla="*/ 43524 w 58807"/>
              <a:gd name="connsiteY7" fmla="*/ 534307 h 759839"/>
              <a:gd name="connsiteX8" fmla="*/ 49874 w 58807"/>
              <a:gd name="connsiteY8" fmla="*/ 308882 h 759839"/>
              <a:gd name="connsiteX9" fmla="*/ 37174 w 58807"/>
              <a:gd name="connsiteY9" fmla="*/ 907 h 7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807" h="759839">
                <a:moveTo>
                  <a:pt x="37174" y="907"/>
                </a:moveTo>
                <a:cubicBezTo>
                  <a:pt x="38232" y="-14439"/>
                  <a:pt x="53049" y="169182"/>
                  <a:pt x="56224" y="216807"/>
                </a:cubicBezTo>
                <a:cubicBezTo>
                  <a:pt x="59399" y="264432"/>
                  <a:pt x="59928" y="254378"/>
                  <a:pt x="56224" y="286657"/>
                </a:cubicBezTo>
                <a:cubicBezTo>
                  <a:pt x="52520" y="318936"/>
                  <a:pt x="39291" y="363915"/>
                  <a:pt x="33999" y="410482"/>
                </a:cubicBezTo>
                <a:cubicBezTo>
                  <a:pt x="28707" y="457049"/>
                  <a:pt x="29766" y="550182"/>
                  <a:pt x="24474" y="566057"/>
                </a:cubicBezTo>
                <a:cubicBezTo>
                  <a:pt x="19182" y="581932"/>
                  <a:pt x="5424" y="473453"/>
                  <a:pt x="2249" y="505732"/>
                </a:cubicBezTo>
                <a:cubicBezTo>
                  <a:pt x="-926" y="538011"/>
                  <a:pt x="-1455" y="754970"/>
                  <a:pt x="5424" y="759732"/>
                </a:cubicBezTo>
                <a:cubicBezTo>
                  <a:pt x="12303" y="764494"/>
                  <a:pt x="36116" y="609449"/>
                  <a:pt x="43524" y="534307"/>
                </a:cubicBezTo>
                <a:cubicBezTo>
                  <a:pt x="50932" y="459165"/>
                  <a:pt x="48287" y="390903"/>
                  <a:pt x="49874" y="308882"/>
                </a:cubicBezTo>
                <a:cubicBezTo>
                  <a:pt x="51461" y="226861"/>
                  <a:pt x="36116" y="16253"/>
                  <a:pt x="37174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970225E5-82B0-642B-0137-49233E850E5D}"/>
              </a:ext>
            </a:extLst>
          </p:cNvPr>
          <p:cNvSpPr/>
          <p:nvPr/>
        </p:nvSpPr>
        <p:spPr>
          <a:xfrm>
            <a:off x="7363691" y="9449643"/>
            <a:ext cx="203892" cy="183575"/>
          </a:xfrm>
          <a:custGeom>
            <a:avLst/>
            <a:gdLst>
              <a:gd name="connsiteX0" fmla="*/ 53109 w 203892"/>
              <a:gd name="connsiteY0" fmla="*/ 142032 h 183575"/>
              <a:gd name="connsiteX1" fmla="*/ 126134 w 203892"/>
              <a:gd name="connsiteY1" fmla="*/ 40432 h 183575"/>
              <a:gd name="connsiteX2" fmla="*/ 135659 w 203892"/>
              <a:gd name="connsiteY2" fmla="*/ 24557 h 183575"/>
              <a:gd name="connsiteX3" fmla="*/ 202334 w 203892"/>
              <a:gd name="connsiteY3" fmla="*/ 72182 h 183575"/>
              <a:gd name="connsiteX4" fmla="*/ 183284 w 203892"/>
              <a:gd name="connsiteY4" fmla="*/ 183307 h 183575"/>
              <a:gd name="connsiteX5" fmla="*/ 189634 w 203892"/>
              <a:gd name="connsiteY5" fmla="*/ 37257 h 183575"/>
              <a:gd name="connsiteX6" fmla="*/ 138834 w 203892"/>
              <a:gd name="connsiteY6" fmla="*/ 8682 h 183575"/>
              <a:gd name="connsiteX7" fmla="*/ 2309 w 203892"/>
              <a:gd name="connsiteY7" fmla="*/ 164257 h 183575"/>
              <a:gd name="connsiteX8" fmla="*/ 53109 w 203892"/>
              <a:gd name="connsiteY8" fmla="*/ 142032 h 1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92" h="183575">
                <a:moveTo>
                  <a:pt x="53109" y="142032"/>
                </a:moveTo>
                <a:cubicBezTo>
                  <a:pt x="73746" y="121395"/>
                  <a:pt x="112376" y="60011"/>
                  <a:pt x="126134" y="40432"/>
                </a:cubicBezTo>
                <a:cubicBezTo>
                  <a:pt x="139892" y="20853"/>
                  <a:pt x="122959" y="19265"/>
                  <a:pt x="135659" y="24557"/>
                </a:cubicBezTo>
                <a:cubicBezTo>
                  <a:pt x="148359" y="29849"/>
                  <a:pt x="194396" y="45724"/>
                  <a:pt x="202334" y="72182"/>
                </a:cubicBezTo>
                <a:cubicBezTo>
                  <a:pt x="210272" y="98640"/>
                  <a:pt x="185401" y="189128"/>
                  <a:pt x="183284" y="183307"/>
                </a:cubicBezTo>
                <a:cubicBezTo>
                  <a:pt x="181167" y="177486"/>
                  <a:pt x="197042" y="66361"/>
                  <a:pt x="189634" y="37257"/>
                </a:cubicBezTo>
                <a:cubicBezTo>
                  <a:pt x="182226" y="8153"/>
                  <a:pt x="170055" y="-12485"/>
                  <a:pt x="138834" y="8682"/>
                </a:cubicBezTo>
                <a:cubicBezTo>
                  <a:pt x="107613" y="29849"/>
                  <a:pt x="15009" y="145207"/>
                  <a:pt x="2309" y="164257"/>
                </a:cubicBezTo>
                <a:cubicBezTo>
                  <a:pt x="-10391" y="183307"/>
                  <a:pt x="32472" y="162669"/>
                  <a:pt x="53109" y="14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EBF820D9-359E-A9FE-D347-A41B5992AB71}"/>
              </a:ext>
            </a:extLst>
          </p:cNvPr>
          <p:cNvSpPr/>
          <p:nvPr/>
        </p:nvSpPr>
        <p:spPr>
          <a:xfrm>
            <a:off x="7365998" y="9187588"/>
            <a:ext cx="155585" cy="452223"/>
          </a:xfrm>
          <a:custGeom>
            <a:avLst/>
            <a:gdLst>
              <a:gd name="connsiteX0" fmla="*/ 155577 w 155585"/>
              <a:gd name="connsiteY0" fmla="*/ 862 h 452223"/>
              <a:gd name="connsiteX1" fmla="*/ 47627 w 155585"/>
              <a:gd name="connsiteY1" fmla="*/ 296137 h 452223"/>
              <a:gd name="connsiteX2" fmla="*/ 79377 w 155585"/>
              <a:gd name="connsiteY2" fmla="*/ 356462 h 452223"/>
              <a:gd name="connsiteX3" fmla="*/ 57152 w 155585"/>
              <a:gd name="connsiteY3" fmla="*/ 292962 h 452223"/>
              <a:gd name="connsiteX4" fmla="*/ 142877 w 155585"/>
              <a:gd name="connsiteY4" fmla="*/ 448537 h 452223"/>
              <a:gd name="connsiteX5" fmla="*/ 101602 w 155585"/>
              <a:gd name="connsiteY5" fmla="*/ 397737 h 452223"/>
              <a:gd name="connsiteX6" fmla="*/ 2 w 155585"/>
              <a:gd name="connsiteY6" fmla="*/ 334237 h 452223"/>
              <a:gd name="connsiteX7" fmla="*/ 104777 w 155585"/>
              <a:gd name="connsiteY7" fmla="*/ 172312 h 452223"/>
              <a:gd name="connsiteX8" fmla="*/ 41277 w 155585"/>
              <a:gd name="connsiteY8" fmla="*/ 204062 h 452223"/>
              <a:gd name="connsiteX9" fmla="*/ 155577 w 155585"/>
              <a:gd name="connsiteY9" fmla="*/ 862 h 45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585" h="452223">
                <a:moveTo>
                  <a:pt x="155577" y="862"/>
                </a:moveTo>
                <a:cubicBezTo>
                  <a:pt x="156635" y="16208"/>
                  <a:pt x="60327" y="236870"/>
                  <a:pt x="47627" y="296137"/>
                </a:cubicBezTo>
                <a:cubicBezTo>
                  <a:pt x="34927" y="355404"/>
                  <a:pt x="77790" y="356991"/>
                  <a:pt x="79377" y="356462"/>
                </a:cubicBezTo>
                <a:cubicBezTo>
                  <a:pt x="80964" y="355933"/>
                  <a:pt x="46569" y="277616"/>
                  <a:pt x="57152" y="292962"/>
                </a:cubicBezTo>
                <a:cubicBezTo>
                  <a:pt x="67735" y="308308"/>
                  <a:pt x="135469" y="431075"/>
                  <a:pt x="142877" y="448537"/>
                </a:cubicBezTo>
                <a:cubicBezTo>
                  <a:pt x="150285" y="465999"/>
                  <a:pt x="125414" y="416787"/>
                  <a:pt x="101602" y="397737"/>
                </a:cubicBezTo>
                <a:cubicBezTo>
                  <a:pt x="77790" y="378687"/>
                  <a:pt x="-527" y="371808"/>
                  <a:pt x="2" y="334237"/>
                </a:cubicBezTo>
                <a:cubicBezTo>
                  <a:pt x="531" y="296666"/>
                  <a:pt x="97898" y="194008"/>
                  <a:pt x="104777" y="172312"/>
                </a:cubicBezTo>
                <a:cubicBezTo>
                  <a:pt x="111656" y="150616"/>
                  <a:pt x="33340" y="228404"/>
                  <a:pt x="41277" y="204062"/>
                </a:cubicBezTo>
                <a:cubicBezTo>
                  <a:pt x="49214" y="179720"/>
                  <a:pt x="154519" y="-14484"/>
                  <a:pt x="155577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61C547EC-8789-507C-0554-4F436C902624}"/>
              </a:ext>
            </a:extLst>
          </p:cNvPr>
          <p:cNvSpPr/>
          <p:nvPr/>
        </p:nvSpPr>
        <p:spPr>
          <a:xfrm>
            <a:off x="7369067" y="9531192"/>
            <a:ext cx="194143" cy="109554"/>
          </a:xfrm>
          <a:custGeom>
            <a:avLst/>
            <a:gdLst>
              <a:gd name="connsiteX0" fmla="*/ 108 w 194143"/>
              <a:gd name="connsiteY0" fmla="*/ 158 h 109554"/>
              <a:gd name="connsiteX1" fmla="*/ 120758 w 194143"/>
              <a:gd name="connsiteY1" fmla="*/ 108108 h 109554"/>
              <a:gd name="connsiteX2" fmla="*/ 193783 w 194143"/>
              <a:gd name="connsiteY2" fmla="*/ 63658 h 109554"/>
              <a:gd name="connsiteX3" fmla="*/ 142983 w 194143"/>
              <a:gd name="connsiteY3" fmla="*/ 82708 h 109554"/>
              <a:gd name="connsiteX4" fmla="*/ 108 w 194143"/>
              <a:gd name="connsiteY4" fmla="*/ 158 h 10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143" h="109554">
                <a:moveTo>
                  <a:pt x="108" y="158"/>
                </a:moveTo>
                <a:cubicBezTo>
                  <a:pt x="-3596" y="4391"/>
                  <a:pt x="88479" y="97525"/>
                  <a:pt x="120758" y="108108"/>
                </a:cubicBezTo>
                <a:cubicBezTo>
                  <a:pt x="153037" y="118691"/>
                  <a:pt x="190079" y="67891"/>
                  <a:pt x="193783" y="63658"/>
                </a:cubicBezTo>
                <a:cubicBezTo>
                  <a:pt x="197487" y="59425"/>
                  <a:pt x="172087" y="87470"/>
                  <a:pt x="142983" y="82708"/>
                </a:cubicBezTo>
                <a:cubicBezTo>
                  <a:pt x="113879" y="77946"/>
                  <a:pt x="3812" y="-4075"/>
                  <a:pt x="108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6F49A1AB-577D-1423-429D-56DB58ECCAF2}"/>
              </a:ext>
            </a:extLst>
          </p:cNvPr>
          <p:cNvSpPr/>
          <p:nvPr/>
        </p:nvSpPr>
        <p:spPr>
          <a:xfrm>
            <a:off x="7470494" y="8975725"/>
            <a:ext cx="111606" cy="282779"/>
          </a:xfrm>
          <a:custGeom>
            <a:avLst/>
            <a:gdLst>
              <a:gd name="connsiteX0" fmla="*/ 108231 w 111606"/>
              <a:gd name="connsiteY0" fmla="*/ 0 h 282779"/>
              <a:gd name="connsiteX1" fmla="*/ 32031 w 111606"/>
              <a:gd name="connsiteY1" fmla="*/ 152400 h 282779"/>
              <a:gd name="connsiteX2" fmla="*/ 281 w 111606"/>
              <a:gd name="connsiteY2" fmla="*/ 282575 h 282779"/>
              <a:gd name="connsiteX3" fmla="*/ 47906 w 111606"/>
              <a:gd name="connsiteY3" fmla="*/ 184150 h 282779"/>
              <a:gd name="connsiteX4" fmla="*/ 111406 w 111606"/>
              <a:gd name="connsiteY4" fmla="*/ 254000 h 282779"/>
              <a:gd name="connsiteX5" fmla="*/ 25681 w 111606"/>
              <a:gd name="connsiteY5" fmla="*/ 200025 h 282779"/>
              <a:gd name="connsiteX6" fmla="*/ 41556 w 111606"/>
              <a:gd name="connsiteY6" fmla="*/ 152400 h 282779"/>
              <a:gd name="connsiteX7" fmla="*/ 108231 w 111606"/>
              <a:gd name="connsiteY7" fmla="*/ 0 h 28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06" h="282779">
                <a:moveTo>
                  <a:pt x="108231" y="0"/>
                </a:moveTo>
                <a:cubicBezTo>
                  <a:pt x="106644" y="0"/>
                  <a:pt x="50023" y="105304"/>
                  <a:pt x="32031" y="152400"/>
                </a:cubicBezTo>
                <a:cubicBezTo>
                  <a:pt x="14039" y="199496"/>
                  <a:pt x="-2365" y="277283"/>
                  <a:pt x="281" y="282575"/>
                </a:cubicBezTo>
                <a:cubicBezTo>
                  <a:pt x="2927" y="287867"/>
                  <a:pt x="29385" y="188913"/>
                  <a:pt x="47906" y="184150"/>
                </a:cubicBezTo>
                <a:cubicBezTo>
                  <a:pt x="66427" y="179387"/>
                  <a:pt x="115110" y="251354"/>
                  <a:pt x="111406" y="254000"/>
                </a:cubicBezTo>
                <a:cubicBezTo>
                  <a:pt x="107702" y="256646"/>
                  <a:pt x="37323" y="216958"/>
                  <a:pt x="25681" y="200025"/>
                </a:cubicBezTo>
                <a:cubicBezTo>
                  <a:pt x="14039" y="183092"/>
                  <a:pt x="29914" y="183621"/>
                  <a:pt x="41556" y="152400"/>
                </a:cubicBezTo>
                <a:cubicBezTo>
                  <a:pt x="53198" y="121179"/>
                  <a:pt x="109818" y="0"/>
                  <a:pt x="1082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108BF20B-5AEF-661A-595B-E45C800A4427}"/>
              </a:ext>
            </a:extLst>
          </p:cNvPr>
          <p:cNvSpPr/>
          <p:nvPr/>
        </p:nvSpPr>
        <p:spPr>
          <a:xfrm>
            <a:off x="3253997" y="2983005"/>
            <a:ext cx="1059375" cy="446346"/>
          </a:xfrm>
          <a:custGeom>
            <a:avLst/>
            <a:gdLst>
              <a:gd name="connsiteX0" fmla="*/ 378 w 1059375"/>
              <a:gd name="connsiteY0" fmla="*/ 312645 h 446346"/>
              <a:gd name="connsiteX1" fmla="*/ 371853 w 1059375"/>
              <a:gd name="connsiteY1" fmla="*/ 357095 h 446346"/>
              <a:gd name="connsiteX2" fmla="*/ 282953 w 1059375"/>
              <a:gd name="connsiteY2" fmla="*/ 382495 h 446346"/>
              <a:gd name="connsiteX3" fmla="*/ 600453 w 1059375"/>
              <a:gd name="connsiteY3" fmla="*/ 325345 h 446346"/>
              <a:gd name="connsiteX4" fmla="*/ 603628 w 1059375"/>
              <a:gd name="connsiteY4" fmla="*/ 309470 h 446346"/>
              <a:gd name="connsiteX5" fmla="*/ 787778 w 1059375"/>
              <a:gd name="connsiteY5" fmla="*/ 252320 h 446346"/>
              <a:gd name="connsiteX6" fmla="*/ 806828 w 1059375"/>
              <a:gd name="connsiteY6" fmla="*/ 249145 h 446346"/>
              <a:gd name="connsiteX7" fmla="*/ 1057653 w 1059375"/>
              <a:gd name="connsiteY7" fmla="*/ 1495 h 446346"/>
              <a:gd name="connsiteX8" fmla="*/ 898903 w 1059375"/>
              <a:gd name="connsiteY8" fmla="*/ 157070 h 446346"/>
              <a:gd name="connsiteX9" fmla="*/ 552828 w 1059375"/>
              <a:gd name="connsiteY9" fmla="*/ 388845 h 446346"/>
              <a:gd name="connsiteX10" fmla="*/ 251203 w 1059375"/>
              <a:gd name="connsiteY10" fmla="*/ 445995 h 446346"/>
              <a:gd name="connsiteX11" fmla="*/ 451228 w 1059375"/>
              <a:gd name="connsiteY11" fmla="*/ 372970 h 446346"/>
              <a:gd name="connsiteX12" fmla="*/ 378 w 1059375"/>
              <a:gd name="connsiteY12" fmla="*/ 312645 h 44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9375" h="446346">
                <a:moveTo>
                  <a:pt x="378" y="312645"/>
                </a:moveTo>
                <a:cubicBezTo>
                  <a:pt x="-12851" y="309999"/>
                  <a:pt x="324757" y="345453"/>
                  <a:pt x="371853" y="357095"/>
                </a:cubicBezTo>
                <a:cubicBezTo>
                  <a:pt x="418949" y="368737"/>
                  <a:pt x="244853" y="387787"/>
                  <a:pt x="282953" y="382495"/>
                </a:cubicBezTo>
                <a:cubicBezTo>
                  <a:pt x="321053" y="377203"/>
                  <a:pt x="547007" y="337516"/>
                  <a:pt x="600453" y="325345"/>
                </a:cubicBezTo>
                <a:cubicBezTo>
                  <a:pt x="653899" y="313174"/>
                  <a:pt x="572407" y="321641"/>
                  <a:pt x="603628" y="309470"/>
                </a:cubicBezTo>
                <a:cubicBezTo>
                  <a:pt x="634849" y="297299"/>
                  <a:pt x="753911" y="262374"/>
                  <a:pt x="787778" y="252320"/>
                </a:cubicBezTo>
                <a:cubicBezTo>
                  <a:pt x="821645" y="242266"/>
                  <a:pt x="761849" y="290949"/>
                  <a:pt x="806828" y="249145"/>
                </a:cubicBezTo>
                <a:cubicBezTo>
                  <a:pt x="851807" y="207341"/>
                  <a:pt x="1042307" y="16841"/>
                  <a:pt x="1057653" y="1495"/>
                </a:cubicBezTo>
                <a:cubicBezTo>
                  <a:pt x="1072999" y="-13851"/>
                  <a:pt x="983040" y="92512"/>
                  <a:pt x="898903" y="157070"/>
                </a:cubicBezTo>
                <a:cubicBezTo>
                  <a:pt x="814766" y="221628"/>
                  <a:pt x="660778" y="340691"/>
                  <a:pt x="552828" y="388845"/>
                </a:cubicBezTo>
                <a:cubicBezTo>
                  <a:pt x="444878" y="436999"/>
                  <a:pt x="268136" y="448641"/>
                  <a:pt x="251203" y="445995"/>
                </a:cubicBezTo>
                <a:cubicBezTo>
                  <a:pt x="234270" y="443349"/>
                  <a:pt x="494620" y="393608"/>
                  <a:pt x="451228" y="372970"/>
                </a:cubicBezTo>
                <a:cubicBezTo>
                  <a:pt x="407836" y="352333"/>
                  <a:pt x="13607" y="315291"/>
                  <a:pt x="378" y="31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C0DEB505-FC97-8AF2-813F-6C3C09E90FCF}"/>
              </a:ext>
            </a:extLst>
          </p:cNvPr>
          <p:cNvSpPr/>
          <p:nvPr/>
        </p:nvSpPr>
        <p:spPr>
          <a:xfrm>
            <a:off x="2527773" y="4721189"/>
            <a:ext cx="572155" cy="1377196"/>
          </a:xfrm>
          <a:custGeom>
            <a:avLst/>
            <a:gdLst>
              <a:gd name="connsiteX0" fmla="*/ 215427 w 572155"/>
              <a:gd name="connsiteY0" fmla="*/ 21292 h 1377196"/>
              <a:gd name="connsiteX1" fmla="*/ 21698 w 572155"/>
              <a:gd name="connsiteY1" fmla="*/ 478492 h 1377196"/>
              <a:gd name="connsiteX2" fmla="*/ 75942 w 572155"/>
              <a:gd name="connsiteY2" fmla="*/ 625726 h 1377196"/>
              <a:gd name="connsiteX3" fmla="*/ 44946 w 572155"/>
              <a:gd name="connsiteY3" fmla="*/ 633475 h 1377196"/>
              <a:gd name="connsiteX4" fmla="*/ 300668 w 572155"/>
              <a:gd name="connsiteY4" fmla="*/ 811706 h 1377196"/>
              <a:gd name="connsiteX5" fmla="*/ 316166 w 572155"/>
              <a:gd name="connsiteY5" fmla="*/ 726465 h 1377196"/>
              <a:gd name="connsiteX6" fmla="*/ 494396 w 572155"/>
              <a:gd name="connsiteY6" fmla="*/ 1245658 h 1377196"/>
              <a:gd name="connsiteX7" fmla="*/ 571888 w 572155"/>
              <a:gd name="connsiteY7" fmla="*/ 1361896 h 1377196"/>
              <a:gd name="connsiteX8" fmla="*/ 471149 w 572155"/>
              <a:gd name="connsiteY8" fmla="*/ 982187 h 1377196"/>
              <a:gd name="connsiteX9" fmla="*/ 60444 w 572155"/>
              <a:gd name="connsiteY9" fmla="*/ 656723 h 1377196"/>
              <a:gd name="connsiteX10" fmla="*/ 13949 w 572155"/>
              <a:gd name="connsiteY10" fmla="*/ 594730 h 1377196"/>
              <a:gd name="connsiteX11" fmla="*/ 176681 w 572155"/>
              <a:gd name="connsiteY11" fmla="*/ 106533 h 1377196"/>
              <a:gd name="connsiteX12" fmla="*/ 215427 w 572155"/>
              <a:gd name="connsiteY12" fmla="*/ 75536 h 1377196"/>
              <a:gd name="connsiteX13" fmla="*/ 215427 w 572155"/>
              <a:gd name="connsiteY13" fmla="*/ 21292 h 13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2155" h="1377196">
                <a:moveTo>
                  <a:pt x="215427" y="21292"/>
                </a:moveTo>
                <a:cubicBezTo>
                  <a:pt x="183139" y="88451"/>
                  <a:pt x="44945" y="377753"/>
                  <a:pt x="21698" y="478492"/>
                </a:cubicBezTo>
                <a:cubicBezTo>
                  <a:pt x="-1549" y="579231"/>
                  <a:pt x="72067" y="599896"/>
                  <a:pt x="75942" y="625726"/>
                </a:cubicBezTo>
                <a:cubicBezTo>
                  <a:pt x="79817" y="651556"/>
                  <a:pt x="7492" y="602478"/>
                  <a:pt x="44946" y="633475"/>
                </a:cubicBezTo>
                <a:cubicBezTo>
                  <a:pt x="82400" y="664472"/>
                  <a:pt x="255465" y="796208"/>
                  <a:pt x="300668" y="811706"/>
                </a:cubicBezTo>
                <a:cubicBezTo>
                  <a:pt x="345871" y="827204"/>
                  <a:pt x="283878" y="654140"/>
                  <a:pt x="316166" y="726465"/>
                </a:cubicBezTo>
                <a:cubicBezTo>
                  <a:pt x="348454" y="798790"/>
                  <a:pt x="451776" y="1139753"/>
                  <a:pt x="494396" y="1245658"/>
                </a:cubicBezTo>
                <a:cubicBezTo>
                  <a:pt x="537016" y="1351563"/>
                  <a:pt x="575762" y="1405808"/>
                  <a:pt x="571888" y="1361896"/>
                </a:cubicBezTo>
                <a:cubicBezTo>
                  <a:pt x="568014" y="1317984"/>
                  <a:pt x="556390" y="1099716"/>
                  <a:pt x="471149" y="982187"/>
                </a:cubicBezTo>
                <a:cubicBezTo>
                  <a:pt x="385908" y="864658"/>
                  <a:pt x="136644" y="721299"/>
                  <a:pt x="60444" y="656723"/>
                </a:cubicBezTo>
                <a:cubicBezTo>
                  <a:pt x="-15756" y="592147"/>
                  <a:pt x="-5424" y="686428"/>
                  <a:pt x="13949" y="594730"/>
                </a:cubicBezTo>
                <a:cubicBezTo>
                  <a:pt x="33322" y="503032"/>
                  <a:pt x="176681" y="106533"/>
                  <a:pt x="176681" y="106533"/>
                </a:cubicBezTo>
                <a:cubicBezTo>
                  <a:pt x="210261" y="20001"/>
                  <a:pt x="215427" y="75536"/>
                  <a:pt x="215427" y="75536"/>
                </a:cubicBezTo>
                <a:cubicBezTo>
                  <a:pt x="224468" y="66495"/>
                  <a:pt x="247715" y="-45867"/>
                  <a:pt x="215427" y="2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33FEDC75-15C8-48EA-CF15-B12D25662D99}"/>
              </a:ext>
            </a:extLst>
          </p:cNvPr>
          <p:cNvSpPr/>
          <p:nvPr/>
        </p:nvSpPr>
        <p:spPr>
          <a:xfrm>
            <a:off x="2161582" y="5392163"/>
            <a:ext cx="243255" cy="1195267"/>
          </a:xfrm>
          <a:custGeom>
            <a:avLst/>
            <a:gdLst>
              <a:gd name="connsiteX0" fmla="*/ 201910 w 243255"/>
              <a:gd name="connsiteY0" fmla="*/ 24495 h 1195267"/>
              <a:gd name="connsiteX1" fmla="*/ 432 w 243255"/>
              <a:gd name="connsiteY1" fmla="*/ 489444 h 1195267"/>
              <a:gd name="connsiteX2" fmla="*/ 147665 w 243255"/>
              <a:gd name="connsiteY2" fmla="*/ 365457 h 1195267"/>
              <a:gd name="connsiteX3" fmla="*/ 124418 w 243255"/>
              <a:gd name="connsiteY3" fmla="*/ 760664 h 1195267"/>
              <a:gd name="connsiteX4" fmla="*/ 46926 w 243255"/>
              <a:gd name="connsiteY4" fmla="*/ 1194617 h 1195267"/>
              <a:gd name="connsiteX5" fmla="*/ 85672 w 243255"/>
              <a:gd name="connsiteY5" fmla="*/ 659925 h 1195267"/>
              <a:gd name="connsiteX6" fmla="*/ 101171 w 243255"/>
              <a:gd name="connsiteY6" fmla="*/ 272468 h 1195267"/>
              <a:gd name="connsiteX7" fmla="*/ 232906 w 243255"/>
              <a:gd name="connsiteY7" fmla="*/ 86488 h 1195267"/>
              <a:gd name="connsiteX8" fmla="*/ 201910 w 243255"/>
              <a:gd name="connsiteY8" fmla="*/ 24495 h 119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255" h="1195267">
                <a:moveTo>
                  <a:pt x="201910" y="24495"/>
                </a:moveTo>
                <a:cubicBezTo>
                  <a:pt x="163164" y="91654"/>
                  <a:pt x="9473" y="432617"/>
                  <a:pt x="432" y="489444"/>
                </a:cubicBezTo>
                <a:cubicBezTo>
                  <a:pt x="-8609" y="546271"/>
                  <a:pt x="127001" y="320254"/>
                  <a:pt x="147665" y="365457"/>
                </a:cubicBezTo>
                <a:cubicBezTo>
                  <a:pt x="168329" y="410660"/>
                  <a:pt x="141208" y="622471"/>
                  <a:pt x="124418" y="760664"/>
                </a:cubicBezTo>
                <a:cubicBezTo>
                  <a:pt x="107628" y="898857"/>
                  <a:pt x="53384" y="1211407"/>
                  <a:pt x="46926" y="1194617"/>
                </a:cubicBezTo>
                <a:cubicBezTo>
                  <a:pt x="40468" y="1177827"/>
                  <a:pt x="76631" y="813616"/>
                  <a:pt x="85672" y="659925"/>
                </a:cubicBezTo>
                <a:cubicBezTo>
                  <a:pt x="94713" y="506234"/>
                  <a:pt x="76632" y="368041"/>
                  <a:pt x="101171" y="272468"/>
                </a:cubicBezTo>
                <a:cubicBezTo>
                  <a:pt x="125710" y="176895"/>
                  <a:pt x="210950" y="127817"/>
                  <a:pt x="232906" y="86488"/>
                </a:cubicBezTo>
                <a:cubicBezTo>
                  <a:pt x="254862" y="45159"/>
                  <a:pt x="240656" y="-42664"/>
                  <a:pt x="201910" y="2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FF91B437-E5A1-42E5-8364-FD0CED4583DB}"/>
              </a:ext>
            </a:extLst>
          </p:cNvPr>
          <p:cNvSpPr/>
          <p:nvPr/>
        </p:nvSpPr>
        <p:spPr>
          <a:xfrm>
            <a:off x="2535420" y="5879134"/>
            <a:ext cx="169047" cy="1640027"/>
          </a:xfrm>
          <a:custGeom>
            <a:avLst/>
            <a:gdLst>
              <a:gd name="connsiteX0" fmla="*/ 169034 w 169047"/>
              <a:gd name="connsiteY0" fmla="*/ 2473 h 1640027"/>
              <a:gd name="connsiteX1" fmla="*/ 52797 w 169047"/>
              <a:gd name="connsiteY1" fmla="*/ 513917 h 1640027"/>
              <a:gd name="connsiteX2" fmla="*/ 6302 w 169047"/>
              <a:gd name="connsiteY2" fmla="*/ 777388 h 1640027"/>
              <a:gd name="connsiteX3" fmla="*/ 14051 w 169047"/>
              <a:gd name="connsiteY3" fmla="*/ 645652 h 1640027"/>
              <a:gd name="connsiteX4" fmla="*/ 130288 w 169047"/>
              <a:gd name="connsiteY4" fmla="*/ 1606547 h 1640027"/>
              <a:gd name="connsiteX5" fmla="*/ 114790 w 169047"/>
              <a:gd name="connsiteY5" fmla="*/ 1304330 h 1640027"/>
              <a:gd name="connsiteX6" fmla="*/ 45048 w 169047"/>
              <a:gd name="connsiteY6" fmla="*/ 188452 h 1640027"/>
              <a:gd name="connsiteX7" fmla="*/ 45048 w 169047"/>
              <a:gd name="connsiteY7" fmla="*/ 312439 h 1640027"/>
              <a:gd name="connsiteX8" fmla="*/ 169034 w 169047"/>
              <a:gd name="connsiteY8" fmla="*/ 2473 h 16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47" h="1640027">
                <a:moveTo>
                  <a:pt x="169034" y="2473"/>
                </a:moveTo>
                <a:cubicBezTo>
                  <a:pt x="170325" y="36053"/>
                  <a:pt x="79919" y="384765"/>
                  <a:pt x="52797" y="513917"/>
                </a:cubicBezTo>
                <a:cubicBezTo>
                  <a:pt x="25675" y="643070"/>
                  <a:pt x="12760" y="755432"/>
                  <a:pt x="6302" y="777388"/>
                </a:cubicBezTo>
                <a:cubicBezTo>
                  <a:pt x="-156" y="799344"/>
                  <a:pt x="-6613" y="507459"/>
                  <a:pt x="14051" y="645652"/>
                </a:cubicBezTo>
                <a:cubicBezTo>
                  <a:pt x="34715" y="783845"/>
                  <a:pt x="113498" y="1496767"/>
                  <a:pt x="130288" y="1606547"/>
                </a:cubicBezTo>
                <a:cubicBezTo>
                  <a:pt x="147078" y="1716327"/>
                  <a:pt x="128997" y="1540679"/>
                  <a:pt x="114790" y="1304330"/>
                </a:cubicBezTo>
                <a:cubicBezTo>
                  <a:pt x="100583" y="1067981"/>
                  <a:pt x="56672" y="353767"/>
                  <a:pt x="45048" y="188452"/>
                </a:cubicBezTo>
                <a:cubicBezTo>
                  <a:pt x="33424" y="23137"/>
                  <a:pt x="24384" y="336978"/>
                  <a:pt x="45048" y="312439"/>
                </a:cubicBezTo>
                <a:cubicBezTo>
                  <a:pt x="65712" y="287900"/>
                  <a:pt x="167743" y="-31107"/>
                  <a:pt x="169034" y="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324B32DD-D00B-8FEE-F4EA-A903CF8BDADB}"/>
              </a:ext>
            </a:extLst>
          </p:cNvPr>
          <p:cNvSpPr/>
          <p:nvPr/>
        </p:nvSpPr>
        <p:spPr>
          <a:xfrm>
            <a:off x="5067917" y="7867419"/>
            <a:ext cx="329710" cy="740580"/>
          </a:xfrm>
          <a:custGeom>
            <a:avLst/>
            <a:gdLst>
              <a:gd name="connsiteX0" fmla="*/ 329583 w 329710"/>
              <a:gd name="connsiteY0" fmla="*/ 231 h 740580"/>
              <a:gd name="connsiteX1" fmla="*/ 288308 w 329710"/>
              <a:gd name="connsiteY1" fmla="*/ 295506 h 740580"/>
              <a:gd name="connsiteX2" fmla="*/ 291483 w 329710"/>
              <a:gd name="connsiteY2" fmla="*/ 282806 h 740580"/>
              <a:gd name="connsiteX3" fmla="*/ 113683 w 329710"/>
              <a:gd name="connsiteY3" fmla="*/ 511406 h 740580"/>
              <a:gd name="connsiteX4" fmla="*/ 205758 w 329710"/>
              <a:gd name="connsiteY4" fmla="*/ 447906 h 740580"/>
              <a:gd name="connsiteX5" fmla="*/ 2558 w 329710"/>
              <a:gd name="connsiteY5" fmla="*/ 736831 h 740580"/>
              <a:gd name="connsiteX6" fmla="*/ 104158 w 329710"/>
              <a:gd name="connsiteY6" fmla="*/ 597131 h 740580"/>
              <a:gd name="connsiteX7" fmla="*/ 288308 w 329710"/>
              <a:gd name="connsiteY7" fmla="*/ 378056 h 740580"/>
              <a:gd name="connsiteX8" fmla="*/ 301008 w 329710"/>
              <a:gd name="connsiteY8" fmla="*/ 247881 h 740580"/>
              <a:gd name="connsiteX9" fmla="*/ 329583 w 329710"/>
              <a:gd name="connsiteY9" fmla="*/ 231 h 74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710" h="740580">
                <a:moveTo>
                  <a:pt x="329583" y="231"/>
                </a:moveTo>
                <a:cubicBezTo>
                  <a:pt x="327466" y="8168"/>
                  <a:pt x="294658" y="248410"/>
                  <a:pt x="288308" y="295506"/>
                </a:cubicBezTo>
                <a:cubicBezTo>
                  <a:pt x="281958" y="342602"/>
                  <a:pt x="320587" y="246823"/>
                  <a:pt x="291483" y="282806"/>
                </a:cubicBezTo>
                <a:cubicBezTo>
                  <a:pt x="262379" y="318789"/>
                  <a:pt x="127970" y="483889"/>
                  <a:pt x="113683" y="511406"/>
                </a:cubicBezTo>
                <a:cubicBezTo>
                  <a:pt x="99395" y="538923"/>
                  <a:pt x="224279" y="410335"/>
                  <a:pt x="205758" y="447906"/>
                </a:cubicBezTo>
                <a:cubicBezTo>
                  <a:pt x="187237" y="485477"/>
                  <a:pt x="19491" y="711960"/>
                  <a:pt x="2558" y="736831"/>
                </a:cubicBezTo>
                <a:cubicBezTo>
                  <a:pt x="-14375" y="761702"/>
                  <a:pt x="56533" y="656927"/>
                  <a:pt x="104158" y="597131"/>
                </a:cubicBezTo>
                <a:cubicBezTo>
                  <a:pt x="151783" y="537335"/>
                  <a:pt x="255500" y="436264"/>
                  <a:pt x="288308" y="378056"/>
                </a:cubicBezTo>
                <a:cubicBezTo>
                  <a:pt x="321116" y="319848"/>
                  <a:pt x="295187" y="305031"/>
                  <a:pt x="301008" y="247881"/>
                </a:cubicBezTo>
                <a:cubicBezTo>
                  <a:pt x="306829" y="190731"/>
                  <a:pt x="331700" y="-7706"/>
                  <a:pt x="329583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9A07F052-B2C7-E0D0-77AF-A554C88B1E3B}"/>
              </a:ext>
            </a:extLst>
          </p:cNvPr>
          <p:cNvSpPr/>
          <p:nvPr/>
        </p:nvSpPr>
        <p:spPr>
          <a:xfrm>
            <a:off x="4789902" y="7724582"/>
            <a:ext cx="826713" cy="320929"/>
          </a:xfrm>
          <a:custGeom>
            <a:avLst/>
            <a:gdLst>
              <a:gd name="connsiteX0" fmla="*/ 826673 w 826713"/>
              <a:gd name="connsiteY0" fmla="*/ 193 h 320929"/>
              <a:gd name="connsiteX1" fmla="*/ 534573 w 826713"/>
              <a:gd name="connsiteY1" fmla="*/ 200218 h 320929"/>
              <a:gd name="connsiteX2" fmla="*/ 163098 w 826713"/>
              <a:gd name="connsiteY2" fmla="*/ 308168 h 320929"/>
              <a:gd name="connsiteX3" fmla="*/ 486948 w 826713"/>
              <a:gd name="connsiteY3" fmla="*/ 238318 h 320929"/>
              <a:gd name="connsiteX4" fmla="*/ 1173 w 826713"/>
              <a:gd name="connsiteY4" fmla="*/ 320868 h 320929"/>
              <a:gd name="connsiteX5" fmla="*/ 356773 w 826713"/>
              <a:gd name="connsiteY5" fmla="*/ 222443 h 320929"/>
              <a:gd name="connsiteX6" fmla="*/ 553623 w 826713"/>
              <a:gd name="connsiteY6" fmla="*/ 136718 h 320929"/>
              <a:gd name="connsiteX7" fmla="*/ 515523 w 826713"/>
              <a:gd name="connsiteY7" fmla="*/ 162118 h 320929"/>
              <a:gd name="connsiteX8" fmla="*/ 826673 w 826713"/>
              <a:gd name="connsiteY8" fmla="*/ 193 h 3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713" h="320929">
                <a:moveTo>
                  <a:pt x="826673" y="193"/>
                </a:moveTo>
                <a:cubicBezTo>
                  <a:pt x="829848" y="6543"/>
                  <a:pt x="645169" y="148889"/>
                  <a:pt x="534573" y="200218"/>
                </a:cubicBezTo>
                <a:cubicBezTo>
                  <a:pt x="423977" y="251547"/>
                  <a:pt x="171035" y="301818"/>
                  <a:pt x="163098" y="308168"/>
                </a:cubicBezTo>
                <a:cubicBezTo>
                  <a:pt x="155161" y="314518"/>
                  <a:pt x="513935" y="236201"/>
                  <a:pt x="486948" y="238318"/>
                </a:cubicBezTo>
                <a:cubicBezTo>
                  <a:pt x="459960" y="240435"/>
                  <a:pt x="22869" y="323514"/>
                  <a:pt x="1173" y="320868"/>
                </a:cubicBezTo>
                <a:cubicBezTo>
                  <a:pt x="-20523" y="318222"/>
                  <a:pt x="264698" y="253135"/>
                  <a:pt x="356773" y="222443"/>
                </a:cubicBezTo>
                <a:cubicBezTo>
                  <a:pt x="448848" y="191751"/>
                  <a:pt x="527165" y="146772"/>
                  <a:pt x="553623" y="136718"/>
                </a:cubicBezTo>
                <a:cubicBezTo>
                  <a:pt x="580081" y="126664"/>
                  <a:pt x="471073" y="178522"/>
                  <a:pt x="515523" y="162118"/>
                </a:cubicBezTo>
                <a:cubicBezTo>
                  <a:pt x="559973" y="145714"/>
                  <a:pt x="823498" y="-6157"/>
                  <a:pt x="826673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410E67AD-BFC5-4B4D-FFA7-FE667E574823}"/>
              </a:ext>
            </a:extLst>
          </p:cNvPr>
          <p:cNvSpPr/>
          <p:nvPr/>
        </p:nvSpPr>
        <p:spPr>
          <a:xfrm>
            <a:off x="4419600" y="8013700"/>
            <a:ext cx="609736" cy="739913"/>
          </a:xfrm>
          <a:custGeom>
            <a:avLst/>
            <a:gdLst>
              <a:gd name="connsiteX0" fmla="*/ 0 w 609736"/>
              <a:gd name="connsiteY0" fmla="*/ 0 h 739913"/>
              <a:gd name="connsiteX1" fmla="*/ 250825 w 609736"/>
              <a:gd name="connsiteY1" fmla="*/ 390525 h 739913"/>
              <a:gd name="connsiteX2" fmla="*/ 234950 w 609736"/>
              <a:gd name="connsiteY2" fmla="*/ 368300 h 739913"/>
              <a:gd name="connsiteX3" fmla="*/ 330200 w 609736"/>
              <a:gd name="connsiteY3" fmla="*/ 511175 h 739913"/>
              <a:gd name="connsiteX4" fmla="*/ 327025 w 609736"/>
              <a:gd name="connsiteY4" fmla="*/ 498475 h 739913"/>
              <a:gd name="connsiteX5" fmla="*/ 466725 w 609736"/>
              <a:gd name="connsiteY5" fmla="*/ 628650 h 739913"/>
              <a:gd name="connsiteX6" fmla="*/ 485775 w 609736"/>
              <a:gd name="connsiteY6" fmla="*/ 679450 h 739913"/>
              <a:gd name="connsiteX7" fmla="*/ 501650 w 609736"/>
              <a:gd name="connsiteY7" fmla="*/ 711200 h 739913"/>
              <a:gd name="connsiteX8" fmla="*/ 504825 w 609736"/>
              <a:gd name="connsiteY8" fmla="*/ 714375 h 739913"/>
              <a:gd name="connsiteX9" fmla="*/ 609600 w 609736"/>
              <a:gd name="connsiteY9" fmla="*/ 739775 h 739913"/>
              <a:gd name="connsiteX10" fmla="*/ 523875 w 609736"/>
              <a:gd name="connsiteY10" fmla="*/ 701675 h 739913"/>
              <a:gd name="connsiteX11" fmla="*/ 393700 w 609736"/>
              <a:gd name="connsiteY11" fmla="*/ 584200 h 739913"/>
              <a:gd name="connsiteX12" fmla="*/ 238125 w 609736"/>
              <a:gd name="connsiteY12" fmla="*/ 346075 h 739913"/>
              <a:gd name="connsiteX13" fmla="*/ 0 w 609736"/>
              <a:gd name="connsiteY13" fmla="*/ 0 h 73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736" h="739913">
                <a:moveTo>
                  <a:pt x="0" y="0"/>
                </a:moveTo>
                <a:lnTo>
                  <a:pt x="250825" y="390525"/>
                </a:lnTo>
                <a:cubicBezTo>
                  <a:pt x="289983" y="451908"/>
                  <a:pt x="221721" y="348192"/>
                  <a:pt x="234950" y="368300"/>
                </a:cubicBezTo>
                <a:cubicBezTo>
                  <a:pt x="248179" y="388408"/>
                  <a:pt x="330200" y="511175"/>
                  <a:pt x="330200" y="511175"/>
                </a:cubicBezTo>
                <a:cubicBezTo>
                  <a:pt x="345546" y="532871"/>
                  <a:pt x="304271" y="478896"/>
                  <a:pt x="327025" y="498475"/>
                </a:cubicBezTo>
                <a:cubicBezTo>
                  <a:pt x="349779" y="518054"/>
                  <a:pt x="440267" y="598488"/>
                  <a:pt x="466725" y="628650"/>
                </a:cubicBezTo>
                <a:cubicBezTo>
                  <a:pt x="493183" y="658812"/>
                  <a:pt x="479954" y="665692"/>
                  <a:pt x="485775" y="679450"/>
                </a:cubicBezTo>
                <a:cubicBezTo>
                  <a:pt x="491596" y="693208"/>
                  <a:pt x="501650" y="711200"/>
                  <a:pt x="501650" y="711200"/>
                </a:cubicBezTo>
                <a:cubicBezTo>
                  <a:pt x="504825" y="717021"/>
                  <a:pt x="486833" y="709613"/>
                  <a:pt x="504825" y="714375"/>
                </a:cubicBezTo>
                <a:cubicBezTo>
                  <a:pt x="522817" y="719138"/>
                  <a:pt x="606425" y="741892"/>
                  <a:pt x="609600" y="739775"/>
                </a:cubicBezTo>
                <a:cubicBezTo>
                  <a:pt x="612775" y="737658"/>
                  <a:pt x="559858" y="727604"/>
                  <a:pt x="523875" y="701675"/>
                </a:cubicBezTo>
                <a:cubicBezTo>
                  <a:pt x="487892" y="675746"/>
                  <a:pt x="441325" y="643467"/>
                  <a:pt x="393700" y="584200"/>
                </a:cubicBezTo>
                <a:cubicBezTo>
                  <a:pt x="346075" y="524933"/>
                  <a:pt x="238125" y="346075"/>
                  <a:pt x="238125" y="346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57A22F48-FD09-9187-FB1B-A16C47DE8ADB}"/>
              </a:ext>
            </a:extLst>
          </p:cNvPr>
          <p:cNvSpPr/>
          <p:nvPr/>
        </p:nvSpPr>
        <p:spPr>
          <a:xfrm>
            <a:off x="4365621" y="7984903"/>
            <a:ext cx="668568" cy="798364"/>
          </a:xfrm>
          <a:custGeom>
            <a:avLst/>
            <a:gdLst>
              <a:gd name="connsiteX0" fmla="*/ 4 w 668568"/>
              <a:gd name="connsiteY0" fmla="*/ 222 h 798364"/>
              <a:gd name="connsiteX1" fmla="*/ 244479 w 668568"/>
              <a:gd name="connsiteY1" fmla="*/ 432022 h 798364"/>
              <a:gd name="connsiteX2" fmla="*/ 234954 w 668568"/>
              <a:gd name="connsiteY2" fmla="*/ 397097 h 798364"/>
              <a:gd name="connsiteX3" fmla="*/ 419104 w 668568"/>
              <a:gd name="connsiteY3" fmla="*/ 609822 h 798364"/>
              <a:gd name="connsiteX4" fmla="*/ 415929 w 668568"/>
              <a:gd name="connsiteY4" fmla="*/ 612997 h 798364"/>
              <a:gd name="connsiteX5" fmla="*/ 501654 w 668568"/>
              <a:gd name="connsiteY5" fmla="*/ 752697 h 798364"/>
              <a:gd name="connsiteX6" fmla="*/ 485779 w 668568"/>
              <a:gd name="connsiteY6" fmla="*/ 733647 h 798364"/>
              <a:gd name="connsiteX7" fmla="*/ 587379 w 668568"/>
              <a:gd name="connsiteY7" fmla="*/ 790797 h 798364"/>
              <a:gd name="connsiteX8" fmla="*/ 666754 w 668568"/>
              <a:gd name="connsiteY8" fmla="*/ 793972 h 798364"/>
              <a:gd name="connsiteX9" fmla="*/ 508004 w 668568"/>
              <a:gd name="connsiteY9" fmla="*/ 755872 h 798364"/>
              <a:gd name="connsiteX10" fmla="*/ 368304 w 668568"/>
              <a:gd name="connsiteY10" fmla="*/ 555847 h 798364"/>
              <a:gd name="connsiteX11" fmla="*/ 219079 w 668568"/>
              <a:gd name="connsiteY11" fmla="*/ 327247 h 798364"/>
              <a:gd name="connsiteX12" fmla="*/ 238129 w 668568"/>
              <a:gd name="connsiteY12" fmla="*/ 371697 h 798364"/>
              <a:gd name="connsiteX13" fmla="*/ 4 w 668568"/>
              <a:gd name="connsiteY13" fmla="*/ 222 h 79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568" h="798364">
                <a:moveTo>
                  <a:pt x="4" y="222"/>
                </a:moveTo>
                <a:cubicBezTo>
                  <a:pt x="1062" y="10276"/>
                  <a:pt x="205321" y="365876"/>
                  <a:pt x="244479" y="432022"/>
                </a:cubicBezTo>
                <a:cubicBezTo>
                  <a:pt x="283637" y="498168"/>
                  <a:pt x="205850" y="367464"/>
                  <a:pt x="234954" y="397097"/>
                </a:cubicBezTo>
                <a:cubicBezTo>
                  <a:pt x="264058" y="426730"/>
                  <a:pt x="419104" y="609822"/>
                  <a:pt x="419104" y="609822"/>
                </a:cubicBezTo>
                <a:cubicBezTo>
                  <a:pt x="449267" y="645805"/>
                  <a:pt x="402171" y="589185"/>
                  <a:pt x="415929" y="612997"/>
                </a:cubicBezTo>
                <a:cubicBezTo>
                  <a:pt x="429687" y="636809"/>
                  <a:pt x="490012" y="732589"/>
                  <a:pt x="501654" y="752697"/>
                </a:cubicBezTo>
                <a:cubicBezTo>
                  <a:pt x="513296" y="772805"/>
                  <a:pt x="471491" y="727297"/>
                  <a:pt x="485779" y="733647"/>
                </a:cubicBezTo>
                <a:cubicBezTo>
                  <a:pt x="500067" y="739997"/>
                  <a:pt x="557217" y="780743"/>
                  <a:pt x="587379" y="790797"/>
                </a:cubicBezTo>
                <a:cubicBezTo>
                  <a:pt x="617541" y="800851"/>
                  <a:pt x="679983" y="799793"/>
                  <a:pt x="666754" y="793972"/>
                </a:cubicBezTo>
                <a:cubicBezTo>
                  <a:pt x="653525" y="788151"/>
                  <a:pt x="557746" y="795560"/>
                  <a:pt x="508004" y="755872"/>
                </a:cubicBezTo>
                <a:cubicBezTo>
                  <a:pt x="458262" y="716185"/>
                  <a:pt x="416458" y="627285"/>
                  <a:pt x="368304" y="555847"/>
                </a:cubicBezTo>
                <a:cubicBezTo>
                  <a:pt x="320150" y="484410"/>
                  <a:pt x="240775" y="357939"/>
                  <a:pt x="219079" y="327247"/>
                </a:cubicBezTo>
                <a:cubicBezTo>
                  <a:pt x="197383" y="296555"/>
                  <a:pt x="269879" y="419851"/>
                  <a:pt x="238129" y="371697"/>
                </a:cubicBezTo>
                <a:cubicBezTo>
                  <a:pt x="206379" y="323543"/>
                  <a:pt x="-1054" y="-9832"/>
                  <a:pt x="4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BD8AF68B-DBC1-72BF-2E55-068234E847D4}"/>
              </a:ext>
            </a:extLst>
          </p:cNvPr>
          <p:cNvSpPr/>
          <p:nvPr/>
        </p:nvSpPr>
        <p:spPr>
          <a:xfrm>
            <a:off x="4391012" y="8193576"/>
            <a:ext cx="77750" cy="467951"/>
          </a:xfrm>
          <a:custGeom>
            <a:avLst/>
            <a:gdLst>
              <a:gd name="connsiteX0" fmla="*/ 13 w 77750"/>
              <a:gd name="connsiteY0" fmla="*/ 1099 h 467951"/>
              <a:gd name="connsiteX1" fmla="*/ 63513 w 77750"/>
              <a:gd name="connsiteY1" fmla="*/ 159849 h 467951"/>
              <a:gd name="connsiteX2" fmla="*/ 63513 w 77750"/>
              <a:gd name="connsiteY2" fmla="*/ 429724 h 467951"/>
              <a:gd name="connsiteX3" fmla="*/ 66688 w 77750"/>
              <a:gd name="connsiteY3" fmla="*/ 315424 h 467951"/>
              <a:gd name="connsiteX4" fmla="*/ 73038 w 77750"/>
              <a:gd name="connsiteY4" fmla="*/ 467824 h 467951"/>
              <a:gd name="connsiteX5" fmla="*/ 73038 w 77750"/>
              <a:gd name="connsiteY5" fmla="*/ 337649 h 467951"/>
              <a:gd name="connsiteX6" fmla="*/ 12713 w 77750"/>
              <a:gd name="connsiteY6" fmla="*/ 131274 h 467951"/>
              <a:gd name="connsiteX7" fmla="*/ 57163 w 77750"/>
              <a:gd name="connsiteY7" fmla="*/ 236049 h 467951"/>
              <a:gd name="connsiteX8" fmla="*/ 13 w 77750"/>
              <a:gd name="connsiteY8" fmla="*/ 1099 h 4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50" h="467951">
                <a:moveTo>
                  <a:pt x="13" y="1099"/>
                </a:moveTo>
                <a:cubicBezTo>
                  <a:pt x="1071" y="-11601"/>
                  <a:pt x="52930" y="88412"/>
                  <a:pt x="63513" y="159849"/>
                </a:cubicBezTo>
                <a:cubicBezTo>
                  <a:pt x="74096" y="231286"/>
                  <a:pt x="62984" y="403795"/>
                  <a:pt x="63513" y="429724"/>
                </a:cubicBezTo>
                <a:cubicBezTo>
                  <a:pt x="64042" y="455653"/>
                  <a:pt x="65101" y="309074"/>
                  <a:pt x="66688" y="315424"/>
                </a:cubicBezTo>
                <a:cubicBezTo>
                  <a:pt x="68276" y="321774"/>
                  <a:pt x="71980" y="464120"/>
                  <a:pt x="73038" y="467824"/>
                </a:cubicBezTo>
                <a:cubicBezTo>
                  <a:pt x="74096" y="471528"/>
                  <a:pt x="83092" y="393741"/>
                  <a:pt x="73038" y="337649"/>
                </a:cubicBezTo>
                <a:cubicBezTo>
                  <a:pt x="62984" y="281557"/>
                  <a:pt x="15359" y="148207"/>
                  <a:pt x="12713" y="131274"/>
                </a:cubicBezTo>
                <a:cubicBezTo>
                  <a:pt x="10067" y="114341"/>
                  <a:pt x="55046" y="252982"/>
                  <a:pt x="57163" y="236049"/>
                </a:cubicBezTo>
                <a:cubicBezTo>
                  <a:pt x="59280" y="219116"/>
                  <a:pt x="-1045" y="13799"/>
                  <a:pt x="13" y="1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E71CCDC6-A6BC-0D20-FDCF-50D48BD4E945}"/>
              </a:ext>
            </a:extLst>
          </p:cNvPr>
          <p:cNvSpPr/>
          <p:nvPr/>
        </p:nvSpPr>
        <p:spPr>
          <a:xfrm>
            <a:off x="4411913" y="8648218"/>
            <a:ext cx="664955" cy="165674"/>
          </a:xfrm>
          <a:custGeom>
            <a:avLst/>
            <a:gdLst>
              <a:gd name="connsiteX0" fmla="*/ 1337 w 664955"/>
              <a:gd name="connsiteY0" fmla="*/ 482 h 165674"/>
              <a:gd name="connsiteX1" fmla="*/ 160087 w 664955"/>
              <a:gd name="connsiteY1" fmla="*/ 44932 h 165674"/>
              <a:gd name="connsiteX2" fmla="*/ 322012 w 664955"/>
              <a:gd name="connsiteY2" fmla="*/ 146532 h 165674"/>
              <a:gd name="connsiteX3" fmla="*/ 271212 w 664955"/>
              <a:gd name="connsiteY3" fmla="*/ 95732 h 165674"/>
              <a:gd name="connsiteX4" fmla="*/ 477587 w 664955"/>
              <a:gd name="connsiteY4" fmla="*/ 165582 h 165674"/>
              <a:gd name="connsiteX5" fmla="*/ 506162 w 664955"/>
              <a:gd name="connsiteY5" fmla="*/ 111607 h 165674"/>
              <a:gd name="connsiteX6" fmla="*/ 471237 w 664955"/>
              <a:gd name="connsiteY6" fmla="*/ 156057 h 165674"/>
              <a:gd name="connsiteX7" fmla="*/ 664912 w 664955"/>
              <a:gd name="connsiteY7" fmla="*/ 130657 h 165674"/>
              <a:gd name="connsiteX8" fmla="*/ 452187 w 664955"/>
              <a:gd name="connsiteY8" fmla="*/ 152882 h 165674"/>
              <a:gd name="connsiteX9" fmla="*/ 252162 w 664955"/>
              <a:gd name="connsiteY9" fmla="*/ 70332 h 165674"/>
              <a:gd name="connsiteX10" fmla="*/ 1337 w 664955"/>
              <a:gd name="connsiteY10" fmla="*/ 482 h 16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4955" h="165674">
                <a:moveTo>
                  <a:pt x="1337" y="482"/>
                </a:moveTo>
                <a:cubicBezTo>
                  <a:pt x="-14009" y="-3751"/>
                  <a:pt x="106641" y="20590"/>
                  <a:pt x="160087" y="44932"/>
                </a:cubicBezTo>
                <a:cubicBezTo>
                  <a:pt x="213533" y="69274"/>
                  <a:pt x="303491" y="138065"/>
                  <a:pt x="322012" y="146532"/>
                </a:cubicBezTo>
                <a:cubicBezTo>
                  <a:pt x="340533" y="154999"/>
                  <a:pt x="245283" y="92557"/>
                  <a:pt x="271212" y="95732"/>
                </a:cubicBezTo>
                <a:cubicBezTo>
                  <a:pt x="297141" y="98907"/>
                  <a:pt x="438429" y="162936"/>
                  <a:pt x="477587" y="165582"/>
                </a:cubicBezTo>
                <a:cubicBezTo>
                  <a:pt x="516745" y="168228"/>
                  <a:pt x="507220" y="113195"/>
                  <a:pt x="506162" y="111607"/>
                </a:cubicBezTo>
                <a:cubicBezTo>
                  <a:pt x="505104" y="110019"/>
                  <a:pt x="444779" y="152882"/>
                  <a:pt x="471237" y="156057"/>
                </a:cubicBezTo>
                <a:cubicBezTo>
                  <a:pt x="497695" y="159232"/>
                  <a:pt x="668087" y="131186"/>
                  <a:pt x="664912" y="130657"/>
                </a:cubicBezTo>
                <a:cubicBezTo>
                  <a:pt x="661737" y="130128"/>
                  <a:pt x="520979" y="162936"/>
                  <a:pt x="452187" y="152882"/>
                </a:cubicBezTo>
                <a:cubicBezTo>
                  <a:pt x="383395" y="142828"/>
                  <a:pt x="325187" y="90969"/>
                  <a:pt x="252162" y="70332"/>
                </a:cubicBezTo>
                <a:lnTo>
                  <a:pt x="1337" y="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06705BE2-3ED3-1201-174D-D17DFE1D4F73}"/>
              </a:ext>
            </a:extLst>
          </p:cNvPr>
          <p:cNvSpPr/>
          <p:nvPr/>
        </p:nvSpPr>
        <p:spPr>
          <a:xfrm>
            <a:off x="4427896" y="8609022"/>
            <a:ext cx="522120" cy="214440"/>
          </a:xfrm>
          <a:custGeom>
            <a:avLst/>
            <a:gdLst>
              <a:gd name="connsiteX0" fmla="*/ 26629 w 522120"/>
              <a:gd name="connsiteY0" fmla="*/ 1578 h 214440"/>
              <a:gd name="connsiteX1" fmla="*/ 318729 w 522120"/>
              <a:gd name="connsiteY1" fmla="*/ 163503 h 214440"/>
              <a:gd name="connsiteX2" fmla="*/ 261579 w 522120"/>
              <a:gd name="connsiteY2" fmla="*/ 163503 h 214440"/>
              <a:gd name="connsiteX3" fmla="*/ 487004 w 522120"/>
              <a:gd name="connsiteY3" fmla="*/ 214303 h 214440"/>
              <a:gd name="connsiteX4" fmla="*/ 515579 w 522120"/>
              <a:gd name="connsiteY4" fmla="*/ 179378 h 214440"/>
              <a:gd name="connsiteX5" fmla="*/ 426679 w 522120"/>
              <a:gd name="connsiteY5" fmla="*/ 207953 h 214440"/>
              <a:gd name="connsiteX6" fmla="*/ 207604 w 522120"/>
              <a:gd name="connsiteY6" fmla="*/ 115878 h 214440"/>
              <a:gd name="connsiteX7" fmla="*/ 1229 w 522120"/>
              <a:gd name="connsiteY7" fmla="*/ 52378 h 214440"/>
              <a:gd name="connsiteX8" fmla="*/ 118704 w 522120"/>
              <a:gd name="connsiteY8" fmla="*/ 77778 h 214440"/>
              <a:gd name="connsiteX9" fmla="*/ 26629 w 522120"/>
              <a:gd name="connsiteY9" fmla="*/ 1578 h 21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120" h="214440">
                <a:moveTo>
                  <a:pt x="26629" y="1578"/>
                </a:moveTo>
                <a:cubicBezTo>
                  <a:pt x="59966" y="15865"/>
                  <a:pt x="279571" y="136516"/>
                  <a:pt x="318729" y="163503"/>
                </a:cubicBezTo>
                <a:cubicBezTo>
                  <a:pt x="357887" y="190491"/>
                  <a:pt x="233533" y="155036"/>
                  <a:pt x="261579" y="163503"/>
                </a:cubicBezTo>
                <a:cubicBezTo>
                  <a:pt x="289625" y="171970"/>
                  <a:pt x="444671" y="211657"/>
                  <a:pt x="487004" y="214303"/>
                </a:cubicBezTo>
                <a:cubicBezTo>
                  <a:pt x="529337" y="216949"/>
                  <a:pt x="525633" y="180436"/>
                  <a:pt x="515579" y="179378"/>
                </a:cubicBezTo>
                <a:cubicBezTo>
                  <a:pt x="505525" y="178320"/>
                  <a:pt x="478008" y="218536"/>
                  <a:pt x="426679" y="207953"/>
                </a:cubicBezTo>
                <a:cubicBezTo>
                  <a:pt x="375350" y="197370"/>
                  <a:pt x="278512" y="141807"/>
                  <a:pt x="207604" y="115878"/>
                </a:cubicBezTo>
                <a:cubicBezTo>
                  <a:pt x="136696" y="89949"/>
                  <a:pt x="16046" y="58728"/>
                  <a:pt x="1229" y="52378"/>
                </a:cubicBezTo>
                <a:cubicBezTo>
                  <a:pt x="-13588" y="46028"/>
                  <a:pt x="110237" y="80953"/>
                  <a:pt x="118704" y="77778"/>
                </a:cubicBezTo>
                <a:cubicBezTo>
                  <a:pt x="127171" y="74603"/>
                  <a:pt x="-6708" y="-12709"/>
                  <a:pt x="26629" y="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0C501EBB-4A27-4D58-BC2E-B057EB7DDF71}"/>
              </a:ext>
            </a:extLst>
          </p:cNvPr>
          <p:cNvSpPr/>
          <p:nvPr/>
        </p:nvSpPr>
        <p:spPr>
          <a:xfrm>
            <a:off x="4470400" y="8162765"/>
            <a:ext cx="187635" cy="522581"/>
          </a:xfrm>
          <a:custGeom>
            <a:avLst/>
            <a:gdLst>
              <a:gd name="connsiteX0" fmla="*/ 0 w 187635"/>
              <a:gd name="connsiteY0" fmla="*/ 160 h 522581"/>
              <a:gd name="connsiteX1" fmla="*/ 57150 w 187635"/>
              <a:gd name="connsiteY1" fmla="*/ 228760 h 522581"/>
              <a:gd name="connsiteX2" fmla="*/ 57150 w 187635"/>
              <a:gd name="connsiteY2" fmla="*/ 308135 h 522581"/>
              <a:gd name="connsiteX3" fmla="*/ 25400 w 187635"/>
              <a:gd name="connsiteY3" fmla="*/ 193835 h 522581"/>
              <a:gd name="connsiteX4" fmla="*/ 63500 w 187635"/>
              <a:gd name="connsiteY4" fmla="*/ 517685 h 522581"/>
              <a:gd name="connsiteX5" fmla="*/ 66675 w 187635"/>
              <a:gd name="connsiteY5" fmla="*/ 377985 h 522581"/>
              <a:gd name="connsiteX6" fmla="*/ 95250 w 187635"/>
              <a:gd name="connsiteY6" fmla="*/ 225585 h 522581"/>
              <a:gd name="connsiteX7" fmla="*/ 187325 w 187635"/>
              <a:gd name="connsiteY7" fmla="*/ 336710 h 522581"/>
              <a:gd name="connsiteX8" fmla="*/ 60325 w 187635"/>
              <a:gd name="connsiteY8" fmla="*/ 120810 h 522581"/>
              <a:gd name="connsiteX9" fmla="*/ 57150 w 187635"/>
              <a:gd name="connsiteY9" fmla="*/ 266860 h 522581"/>
              <a:gd name="connsiteX10" fmla="*/ 0 w 187635"/>
              <a:gd name="connsiteY10" fmla="*/ 160 h 52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35" h="522581">
                <a:moveTo>
                  <a:pt x="0" y="160"/>
                </a:moveTo>
                <a:cubicBezTo>
                  <a:pt x="0" y="-6190"/>
                  <a:pt x="47625" y="177431"/>
                  <a:pt x="57150" y="228760"/>
                </a:cubicBezTo>
                <a:cubicBezTo>
                  <a:pt x="66675" y="280089"/>
                  <a:pt x="62442" y="313956"/>
                  <a:pt x="57150" y="308135"/>
                </a:cubicBezTo>
                <a:cubicBezTo>
                  <a:pt x="51858" y="302314"/>
                  <a:pt x="24342" y="158910"/>
                  <a:pt x="25400" y="193835"/>
                </a:cubicBezTo>
                <a:cubicBezTo>
                  <a:pt x="26458" y="228760"/>
                  <a:pt x="56621" y="486993"/>
                  <a:pt x="63500" y="517685"/>
                </a:cubicBezTo>
                <a:cubicBezTo>
                  <a:pt x="70379" y="548377"/>
                  <a:pt x="61383" y="426668"/>
                  <a:pt x="66675" y="377985"/>
                </a:cubicBezTo>
                <a:cubicBezTo>
                  <a:pt x="71967" y="329302"/>
                  <a:pt x="75142" y="232464"/>
                  <a:pt x="95250" y="225585"/>
                </a:cubicBezTo>
                <a:cubicBezTo>
                  <a:pt x="115358" y="218706"/>
                  <a:pt x="193146" y="354172"/>
                  <a:pt x="187325" y="336710"/>
                </a:cubicBezTo>
                <a:cubicBezTo>
                  <a:pt x="181504" y="319248"/>
                  <a:pt x="82021" y="132452"/>
                  <a:pt x="60325" y="120810"/>
                </a:cubicBezTo>
                <a:cubicBezTo>
                  <a:pt x="38629" y="109168"/>
                  <a:pt x="62971" y="281147"/>
                  <a:pt x="57150" y="266860"/>
                </a:cubicBezTo>
                <a:cubicBezTo>
                  <a:pt x="51329" y="252573"/>
                  <a:pt x="0" y="6510"/>
                  <a:pt x="0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882AF037-5F3B-B3F9-A959-7CEA14FD4633}"/>
              </a:ext>
            </a:extLst>
          </p:cNvPr>
          <p:cNvSpPr/>
          <p:nvPr/>
        </p:nvSpPr>
        <p:spPr>
          <a:xfrm>
            <a:off x="5060661" y="8011681"/>
            <a:ext cx="552377" cy="802159"/>
          </a:xfrm>
          <a:custGeom>
            <a:avLst/>
            <a:gdLst>
              <a:gd name="connsiteX0" fmla="*/ 546389 w 552377"/>
              <a:gd name="connsiteY0" fmla="*/ 2019 h 802159"/>
              <a:gd name="connsiteX1" fmla="*/ 260639 w 552377"/>
              <a:gd name="connsiteY1" fmla="*/ 433819 h 802159"/>
              <a:gd name="connsiteX2" fmla="*/ 298739 w 552377"/>
              <a:gd name="connsiteY2" fmla="*/ 408419 h 802159"/>
              <a:gd name="connsiteX3" fmla="*/ 44739 w 552377"/>
              <a:gd name="connsiteY3" fmla="*/ 652894 h 802159"/>
              <a:gd name="connsiteX4" fmla="*/ 89189 w 552377"/>
              <a:gd name="connsiteY4" fmla="*/ 652894 h 802159"/>
              <a:gd name="connsiteX5" fmla="*/ 289 w 552377"/>
              <a:gd name="connsiteY5" fmla="*/ 802119 h 802159"/>
              <a:gd name="connsiteX6" fmla="*/ 76489 w 552377"/>
              <a:gd name="connsiteY6" fmla="*/ 637019 h 802159"/>
              <a:gd name="connsiteX7" fmla="*/ 422564 w 552377"/>
              <a:gd name="connsiteY7" fmla="*/ 287769 h 802159"/>
              <a:gd name="connsiteX8" fmla="*/ 546389 w 552377"/>
              <a:gd name="connsiteY8" fmla="*/ 2019 h 80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377" h="802159">
                <a:moveTo>
                  <a:pt x="546389" y="2019"/>
                </a:moveTo>
                <a:cubicBezTo>
                  <a:pt x="519402" y="26361"/>
                  <a:pt x="301914" y="366086"/>
                  <a:pt x="260639" y="433819"/>
                </a:cubicBezTo>
                <a:cubicBezTo>
                  <a:pt x="219364" y="501552"/>
                  <a:pt x="334722" y="371907"/>
                  <a:pt x="298739" y="408419"/>
                </a:cubicBezTo>
                <a:cubicBezTo>
                  <a:pt x="262756" y="444931"/>
                  <a:pt x="79664" y="612148"/>
                  <a:pt x="44739" y="652894"/>
                </a:cubicBezTo>
                <a:cubicBezTo>
                  <a:pt x="9814" y="693640"/>
                  <a:pt x="96597" y="628023"/>
                  <a:pt x="89189" y="652894"/>
                </a:cubicBezTo>
                <a:cubicBezTo>
                  <a:pt x="81781" y="677765"/>
                  <a:pt x="2406" y="804765"/>
                  <a:pt x="289" y="802119"/>
                </a:cubicBezTo>
                <a:cubicBezTo>
                  <a:pt x="-1828" y="799473"/>
                  <a:pt x="6110" y="722744"/>
                  <a:pt x="76489" y="637019"/>
                </a:cubicBezTo>
                <a:cubicBezTo>
                  <a:pt x="146868" y="551294"/>
                  <a:pt x="340014" y="396248"/>
                  <a:pt x="422564" y="287769"/>
                </a:cubicBezTo>
                <a:cubicBezTo>
                  <a:pt x="505114" y="179290"/>
                  <a:pt x="573376" y="-22323"/>
                  <a:pt x="546389" y="2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FD1E8CAF-4FCD-0D69-E990-3D8011454C5B}"/>
              </a:ext>
            </a:extLst>
          </p:cNvPr>
          <p:cNvSpPr/>
          <p:nvPr/>
        </p:nvSpPr>
        <p:spPr>
          <a:xfrm>
            <a:off x="5038628" y="8070243"/>
            <a:ext cx="527465" cy="771831"/>
          </a:xfrm>
          <a:custGeom>
            <a:avLst/>
            <a:gdLst>
              <a:gd name="connsiteX0" fmla="*/ 527147 w 527465"/>
              <a:gd name="connsiteY0" fmla="*/ 607 h 771831"/>
              <a:gd name="connsiteX1" fmla="*/ 212822 w 527465"/>
              <a:gd name="connsiteY1" fmla="*/ 407007 h 771831"/>
              <a:gd name="connsiteX2" fmla="*/ 66772 w 527465"/>
              <a:gd name="connsiteY2" fmla="*/ 629257 h 771831"/>
              <a:gd name="connsiteX3" fmla="*/ 60422 w 527465"/>
              <a:gd name="connsiteY3" fmla="*/ 432407 h 771831"/>
              <a:gd name="connsiteX4" fmla="*/ 97 w 527465"/>
              <a:gd name="connsiteY4" fmla="*/ 768957 h 771831"/>
              <a:gd name="connsiteX5" fmla="*/ 76297 w 527465"/>
              <a:gd name="connsiteY5" fmla="*/ 578457 h 771831"/>
              <a:gd name="connsiteX6" fmla="*/ 298547 w 527465"/>
              <a:gd name="connsiteY6" fmla="*/ 295882 h 771831"/>
              <a:gd name="connsiteX7" fmla="*/ 273147 w 527465"/>
              <a:gd name="connsiteY7" fmla="*/ 314932 h 771831"/>
              <a:gd name="connsiteX8" fmla="*/ 527147 w 527465"/>
              <a:gd name="connsiteY8" fmla="*/ 607 h 77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465" h="771831">
                <a:moveTo>
                  <a:pt x="527147" y="607"/>
                </a:moveTo>
                <a:cubicBezTo>
                  <a:pt x="517093" y="15953"/>
                  <a:pt x="289551" y="302232"/>
                  <a:pt x="212822" y="407007"/>
                </a:cubicBezTo>
                <a:cubicBezTo>
                  <a:pt x="136093" y="511782"/>
                  <a:pt x="92172" y="625024"/>
                  <a:pt x="66772" y="629257"/>
                </a:cubicBezTo>
                <a:cubicBezTo>
                  <a:pt x="41372" y="633490"/>
                  <a:pt x="71534" y="409124"/>
                  <a:pt x="60422" y="432407"/>
                </a:cubicBezTo>
                <a:cubicBezTo>
                  <a:pt x="49310" y="455690"/>
                  <a:pt x="-2549" y="744615"/>
                  <a:pt x="97" y="768957"/>
                </a:cubicBezTo>
                <a:cubicBezTo>
                  <a:pt x="2743" y="793299"/>
                  <a:pt x="26555" y="657303"/>
                  <a:pt x="76297" y="578457"/>
                </a:cubicBezTo>
                <a:cubicBezTo>
                  <a:pt x="126039" y="499611"/>
                  <a:pt x="265739" y="339803"/>
                  <a:pt x="298547" y="295882"/>
                </a:cubicBezTo>
                <a:cubicBezTo>
                  <a:pt x="331355" y="251961"/>
                  <a:pt x="240339" y="364674"/>
                  <a:pt x="273147" y="314932"/>
                </a:cubicBezTo>
                <a:cubicBezTo>
                  <a:pt x="305955" y="265190"/>
                  <a:pt x="537201" y="-14739"/>
                  <a:pt x="52714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7CE00511-149F-794E-8EDD-720327520DBF}"/>
              </a:ext>
            </a:extLst>
          </p:cNvPr>
          <p:cNvSpPr/>
          <p:nvPr/>
        </p:nvSpPr>
        <p:spPr>
          <a:xfrm>
            <a:off x="4994222" y="8507962"/>
            <a:ext cx="60654" cy="922645"/>
          </a:xfrm>
          <a:custGeom>
            <a:avLst/>
            <a:gdLst>
              <a:gd name="connsiteX0" fmla="*/ 22278 w 60654"/>
              <a:gd name="connsiteY0" fmla="*/ 4213 h 922645"/>
              <a:gd name="connsiteX1" fmla="*/ 53 w 60654"/>
              <a:gd name="connsiteY1" fmla="*/ 515388 h 922645"/>
              <a:gd name="connsiteX2" fmla="*/ 15928 w 60654"/>
              <a:gd name="connsiteY2" fmla="*/ 480463 h 922645"/>
              <a:gd name="connsiteX3" fmla="*/ 12753 w 60654"/>
              <a:gd name="connsiteY3" fmla="*/ 905913 h 922645"/>
              <a:gd name="connsiteX4" fmla="*/ 9578 w 60654"/>
              <a:gd name="connsiteY4" fmla="*/ 782088 h 922645"/>
              <a:gd name="connsiteX5" fmla="*/ 34978 w 60654"/>
              <a:gd name="connsiteY5" fmla="*/ 277263 h 922645"/>
              <a:gd name="connsiteX6" fmla="*/ 47678 w 60654"/>
              <a:gd name="connsiteY6" fmla="*/ 372513 h 922645"/>
              <a:gd name="connsiteX7" fmla="*/ 60378 w 60654"/>
              <a:gd name="connsiteY7" fmla="*/ 159788 h 922645"/>
              <a:gd name="connsiteX8" fmla="*/ 34978 w 60654"/>
              <a:gd name="connsiteY8" fmla="*/ 264563 h 922645"/>
              <a:gd name="connsiteX9" fmla="*/ 22278 w 60654"/>
              <a:gd name="connsiteY9" fmla="*/ 4213 h 92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54" h="922645">
                <a:moveTo>
                  <a:pt x="22278" y="4213"/>
                </a:moveTo>
                <a:cubicBezTo>
                  <a:pt x="16457" y="46017"/>
                  <a:pt x="1111" y="436013"/>
                  <a:pt x="53" y="515388"/>
                </a:cubicBezTo>
                <a:cubicBezTo>
                  <a:pt x="-1005" y="594763"/>
                  <a:pt x="13811" y="415376"/>
                  <a:pt x="15928" y="480463"/>
                </a:cubicBezTo>
                <a:cubicBezTo>
                  <a:pt x="18045" y="545550"/>
                  <a:pt x="13811" y="855642"/>
                  <a:pt x="12753" y="905913"/>
                </a:cubicBezTo>
                <a:cubicBezTo>
                  <a:pt x="11695" y="956184"/>
                  <a:pt x="5874" y="886863"/>
                  <a:pt x="9578" y="782088"/>
                </a:cubicBezTo>
                <a:cubicBezTo>
                  <a:pt x="13282" y="677313"/>
                  <a:pt x="28628" y="345526"/>
                  <a:pt x="34978" y="277263"/>
                </a:cubicBezTo>
                <a:cubicBezTo>
                  <a:pt x="41328" y="209001"/>
                  <a:pt x="43445" y="392092"/>
                  <a:pt x="47678" y="372513"/>
                </a:cubicBezTo>
                <a:cubicBezTo>
                  <a:pt x="51911" y="352934"/>
                  <a:pt x="62495" y="177780"/>
                  <a:pt x="60378" y="159788"/>
                </a:cubicBezTo>
                <a:cubicBezTo>
                  <a:pt x="58261" y="141796"/>
                  <a:pt x="37095" y="284142"/>
                  <a:pt x="34978" y="264563"/>
                </a:cubicBezTo>
                <a:cubicBezTo>
                  <a:pt x="32861" y="244984"/>
                  <a:pt x="28099" y="-37591"/>
                  <a:pt x="22278" y="4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7356D05C-E887-6F5E-2774-71DFAD79A48C}"/>
              </a:ext>
            </a:extLst>
          </p:cNvPr>
          <p:cNvSpPr/>
          <p:nvPr/>
        </p:nvSpPr>
        <p:spPr>
          <a:xfrm>
            <a:off x="5029037" y="8845546"/>
            <a:ext cx="48025" cy="549797"/>
          </a:xfrm>
          <a:custGeom>
            <a:avLst/>
            <a:gdLst>
              <a:gd name="connsiteX0" fmla="*/ 47788 w 48025"/>
              <a:gd name="connsiteY0" fmla="*/ 4 h 549797"/>
              <a:gd name="connsiteX1" fmla="*/ 35088 w 48025"/>
              <a:gd name="connsiteY1" fmla="*/ 238129 h 549797"/>
              <a:gd name="connsiteX2" fmla="*/ 35088 w 48025"/>
              <a:gd name="connsiteY2" fmla="*/ 225429 h 549797"/>
              <a:gd name="connsiteX3" fmla="*/ 31913 w 48025"/>
              <a:gd name="connsiteY3" fmla="*/ 542929 h 549797"/>
              <a:gd name="connsiteX4" fmla="*/ 35088 w 48025"/>
              <a:gd name="connsiteY4" fmla="*/ 422279 h 549797"/>
              <a:gd name="connsiteX5" fmla="*/ 163 w 48025"/>
              <a:gd name="connsiteY5" fmla="*/ 174629 h 549797"/>
              <a:gd name="connsiteX6" fmla="*/ 22388 w 48025"/>
              <a:gd name="connsiteY6" fmla="*/ 231779 h 549797"/>
              <a:gd name="connsiteX7" fmla="*/ 47788 w 48025"/>
              <a:gd name="connsiteY7" fmla="*/ 4 h 54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25" h="549797">
                <a:moveTo>
                  <a:pt x="47788" y="4"/>
                </a:moveTo>
                <a:cubicBezTo>
                  <a:pt x="49905" y="1062"/>
                  <a:pt x="37205" y="200558"/>
                  <a:pt x="35088" y="238129"/>
                </a:cubicBezTo>
                <a:cubicBezTo>
                  <a:pt x="32971" y="275700"/>
                  <a:pt x="35617" y="174629"/>
                  <a:pt x="35088" y="225429"/>
                </a:cubicBezTo>
                <a:cubicBezTo>
                  <a:pt x="34559" y="276229"/>
                  <a:pt x="31913" y="510121"/>
                  <a:pt x="31913" y="542929"/>
                </a:cubicBezTo>
                <a:cubicBezTo>
                  <a:pt x="31913" y="575737"/>
                  <a:pt x="40380" y="483662"/>
                  <a:pt x="35088" y="422279"/>
                </a:cubicBezTo>
                <a:cubicBezTo>
                  <a:pt x="29796" y="360896"/>
                  <a:pt x="2280" y="206379"/>
                  <a:pt x="163" y="174629"/>
                </a:cubicBezTo>
                <a:cubicBezTo>
                  <a:pt x="-1954" y="142879"/>
                  <a:pt x="17096" y="260354"/>
                  <a:pt x="22388" y="231779"/>
                </a:cubicBezTo>
                <a:cubicBezTo>
                  <a:pt x="27680" y="203204"/>
                  <a:pt x="45671" y="-1054"/>
                  <a:pt x="4778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C183E87B-C82E-8AA5-827B-28D1FF2EFAE8}"/>
              </a:ext>
            </a:extLst>
          </p:cNvPr>
          <p:cNvSpPr/>
          <p:nvPr/>
        </p:nvSpPr>
        <p:spPr>
          <a:xfrm>
            <a:off x="5079901" y="8193680"/>
            <a:ext cx="638276" cy="985260"/>
          </a:xfrm>
          <a:custGeom>
            <a:avLst/>
            <a:gdLst>
              <a:gd name="connsiteX0" fmla="*/ 638274 w 638276"/>
              <a:gd name="connsiteY0" fmla="*/ 995 h 985260"/>
              <a:gd name="connsiteX1" fmla="*/ 527149 w 638276"/>
              <a:gd name="connsiteY1" fmla="*/ 337545 h 985260"/>
              <a:gd name="connsiteX2" fmla="*/ 387449 w 638276"/>
              <a:gd name="connsiteY2" fmla="*/ 369295 h 985260"/>
              <a:gd name="connsiteX3" fmla="*/ 523974 w 638276"/>
              <a:gd name="connsiteY3" fmla="*/ 372470 h 985260"/>
              <a:gd name="connsiteX4" fmla="*/ 393799 w 638276"/>
              <a:gd name="connsiteY4" fmla="*/ 505820 h 985260"/>
              <a:gd name="connsiteX5" fmla="*/ 495399 w 638276"/>
              <a:gd name="connsiteY5" fmla="*/ 467720 h 985260"/>
              <a:gd name="connsiteX6" fmla="*/ 136624 w 638276"/>
              <a:gd name="connsiteY6" fmla="*/ 610595 h 985260"/>
              <a:gd name="connsiteX7" fmla="*/ 73124 w 638276"/>
              <a:gd name="connsiteY7" fmla="*/ 639170 h 985260"/>
              <a:gd name="connsiteX8" fmla="*/ 19149 w 638276"/>
              <a:gd name="connsiteY8" fmla="*/ 778870 h 985260"/>
              <a:gd name="connsiteX9" fmla="*/ 79474 w 638276"/>
              <a:gd name="connsiteY9" fmla="*/ 696320 h 985260"/>
              <a:gd name="connsiteX10" fmla="*/ 99 w 638276"/>
              <a:gd name="connsiteY10" fmla="*/ 985245 h 985260"/>
              <a:gd name="connsiteX11" fmla="*/ 63599 w 638276"/>
              <a:gd name="connsiteY11" fmla="*/ 709020 h 985260"/>
              <a:gd name="connsiteX12" fmla="*/ 92174 w 638276"/>
              <a:gd name="connsiteY12" fmla="*/ 623295 h 985260"/>
              <a:gd name="connsiteX13" fmla="*/ 149324 w 638276"/>
              <a:gd name="connsiteY13" fmla="*/ 569320 h 985260"/>
              <a:gd name="connsiteX14" fmla="*/ 454124 w 638276"/>
              <a:gd name="connsiteY14" fmla="*/ 477245 h 985260"/>
              <a:gd name="connsiteX15" fmla="*/ 476349 w 638276"/>
              <a:gd name="connsiteY15" fmla="*/ 381995 h 985260"/>
              <a:gd name="connsiteX16" fmla="*/ 606524 w 638276"/>
              <a:gd name="connsiteY16" fmla="*/ 134345 h 985260"/>
              <a:gd name="connsiteX17" fmla="*/ 530324 w 638276"/>
              <a:gd name="connsiteY17" fmla="*/ 229595 h 985260"/>
              <a:gd name="connsiteX18" fmla="*/ 638274 w 638276"/>
              <a:gd name="connsiteY18" fmla="*/ 995 h 98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276" h="985260">
                <a:moveTo>
                  <a:pt x="638274" y="995"/>
                </a:moveTo>
                <a:cubicBezTo>
                  <a:pt x="637745" y="18987"/>
                  <a:pt x="568953" y="276162"/>
                  <a:pt x="527149" y="337545"/>
                </a:cubicBezTo>
                <a:cubicBezTo>
                  <a:pt x="485345" y="398928"/>
                  <a:pt x="387978" y="363474"/>
                  <a:pt x="387449" y="369295"/>
                </a:cubicBezTo>
                <a:cubicBezTo>
                  <a:pt x="386920" y="375116"/>
                  <a:pt x="522916" y="349716"/>
                  <a:pt x="523974" y="372470"/>
                </a:cubicBezTo>
                <a:cubicBezTo>
                  <a:pt x="525032" y="395224"/>
                  <a:pt x="398561" y="489945"/>
                  <a:pt x="393799" y="505820"/>
                </a:cubicBezTo>
                <a:cubicBezTo>
                  <a:pt x="389037" y="521695"/>
                  <a:pt x="495399" y="467720"/>
                  <a:pt x="495399" y="467720"/>
                </a:cubicBezTo>
                <a:lnTo>
                  <a:pt x="136624" y="610595"/>
                </a:lnTo>
                <a:cubicBezTo>
                  <a:pt x="66245" y="639170"/>
                  <a:pt x="92703" y="611124"/>
                  <a:pt x="73124" y="639170"/>
                </a:cubicBezTo>
                <a:cubicBezTo>
                  <a:pt x="53545" y="667216"/>
                  <a:pt x="18091" y="769345"/>
                  <a:pt x="19149" y="778870"/>
                </a:cubicBezTo>
                <a:cubicBezTo>
                  <a:pt x="20207" y="788395"/>
                  <a:pt x="82649" y="661924"/>
                  <a:pt x="79474" y="696320"/>
                </a:cubicBezTo>
                <a:cubicBezTo>
                  <a:pt x="76299" y="730716"/>
                  <a:pt x="2745" y="983128"/>
                  <a:pt x="99" y="985245"/>
                </a:cubicBezTo>
                <a:cubicBezTo>
                  <a:pt x="-2547" y="987362"/>
                  <a:pt x="48253" y="769345"/>
                  <a:pt x="63599" y="709020"/>
                </a:cubicBezTo>
                <a:cubicBezTo>
                  <a:pt x="78945" y="648695"/>
                  <a:pt x="77887" y="646578"/>
                  <a:pt x="92174" y="623295"/>
                </a:cubicBezTo>
                <a:cubicBezTo>
                  <a:pt x="106461" y="600012"/>
                  <a:pt x="88999" y="593662"/>
                  <a:pt x="149324" y="569320"/>
                </a:cubicBezTo>
                <a:cubicBezTo>
                  <a:pt x="209649" y="544978"/>
                  <a:pt x="399620" y="508466"/>
                  <a:pt x="454124" y="477245"/>
                </a:cubicBezTo>
                <a:cubicBezTo>
                  <a:pt x="508628" y="446024"/>
                  <a:pt x="450949" y="439145"/>
                  <a:pt x="476349" y="381995"/>
                </a:cubicBezTo>
                <a:cubicBezTo>
                  <a:pt x="501749" y="324845"/>
                  <a:pt x="597528" y="159745"/>
                  <a:pt x="606524" y="134345"/>
                </a:cubicBezTo>
                <a:cubicBezTo>
                  <a:pt x="615520" y="108945"/>
                  <a:pt x="525561" y="244412"/>
                  <a:pt x="530324" y="229595"/>
                </a:cubicBezTo>
                <a:cubicBezTo>
                  <a:pt x="535087" y="214778"/>
                  <a:pt x="638803" y="-16997"/>
                  <a:pt x="638274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4B5DA96E-BC36-A95A-0F8C-DCB65E10B4AB}"/>
              </a:ext>
            </a:extLst>
          </p:cNvPr>
          <p:cNvSpPr/>
          <p:nvPr/>
        </p:nvSpPr>
        <p:spPr>
          <a:xfrm>
            <a:off x="5454176" y="8138427"/>
            <a:ext cx="490618" cy="491626"/>
          </a:xfrm>
          <a:custGeom>
            <a:avLst/>
            <a:gdLst>
              <a:gd name="connsiteX0" fmla="*/ 489424 w 490618"/>
              <a:gd name="connsiteY0" fmla="*/ 2273 h 491626"/>
              <a:gd name="connsiteX1" fmla="*/ 38574 w 490618"/>
              <a:gd name="connsiteY1" fmla="*/ 103873 h 491626"/>
              <a:gd name="connsiteX2" fmla="*/ 79849 w 490618"/>
              <a:gd name="connsiteY2" fmla="*/ 148323 h 491626"/>
              <a:gd name="connsiteX3" fmla="*/ 54449 w 490618"/>
              <a:gd name="connsiteY3" fmla="*/ 249923 h 491626"/>
              <a:gd name="connsiteX4" fmla="*/ 44924 w 490618"/>
              <a:gd name="connsiteY4" fmla="*/ 332473 h 491626"/>
              <a:gd name="connsiteX5" fmla="*/ 474 w 490618"/>
              <a:gd name="connsiteY5" fmla="*/ 491223 h 491626"/>
              <a:gd name="connsiteX6" fmla="*/ 25874 w 490618"/>
              <a:gd name="connsiteY6" fmla="*/ 281673 h 491626"/>
              <a:gd name="connsiteX7" fmla="*/ 92549 w 490618"/>
              <a:gd name="connsiteY7" fmla="*/ 87998 h 491626"/>
              <a:gd name="connsiteX8" fmla="*/ 63974 w 490618"/>
              <a:gd name="connsiteY8" fmla="*/ 49898 h 491626"/>
              <a:gd name="connsiteX9" fmla="*/ 190974 w 490618"/>
              <a:gd name="connsiteY9" fmla="*/ 68948 h 491626"/>
              <a:gd name="connsiteX10" fmla="*/ 171924 w 490618"/>
              <a:gd name="connsiteY10" fmla="*/ 34023 h 491626"/>
              <a:gd name="connsiteX11" fmla="*/ 489424 w 490618"/>
              <a:gd name="connsiteY11" fmla="*/ 2273 h 4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618" h="491626">
                <a:moveTo>
                  <a:pt x="489424" y="2273"/>
                </a:moveTo>
                <a:cubicBezTo>
                  <a:pt x="467199" y="13915"/>
                  <a:pt x="106836" y="79531"/>
                  <a:pt x="38574" y="103873"/>
                </a:cubicBezTo>
                <a:cubicBezTo>
                  <a:pt x="-29689" y="128215"/>
                  <a:pt x="77203" y="123981"/>
                  <a:pt x="79849" y="148323"/>
                </a:cubicBezTo>
                <a:cubicBezTo>
                  <a:pt x="82495" y="172665"/>
                  <a:pt x="60270" y="219231"/>
                  <a:pt x="54449" y="249923"/>
                </a:cubicBezTo>
                <a:cubicBezTo>
                  <a:pt x="48628" y="280615"/>
                  <a:pt x="53920" y="292256"/>
                  <a:pt x="44924" y="332473"/>
                </a:cubicBezTo>
                <a:cubicBezTo>
                  <a:pt x="35928" y="372690"/>
                  <a:pt x="3649" y="499690"/>
                  <a:pt x="474" y="491223"/>
                </a:cubicBezTo>
                <a:cubicBezTo>
                  <a:pt x="-2701" y="482756"/>
                  <a:pt x="10528" y="348877"/>
                  <a:pt x="25874" y="281673"/>
                </a:cubicBezTo>
                <a:cubicBezTo>
                  <a:pt x="41220" y="214469"/>
                  <a:pt x="86199" y="126627"/>
                  <a:pt x="92549" y="87998"/>
                </a:cubicBezTo>
                <a:cubicBezTo>
                  <a:pt x="98899" y="49369"/>
                  <a:pt x="47570" y="53073"/>
                  <a:pt x="63974" y="49898"/>
                </a:cubicBezTo>
                <a:cubicBezTo>
                  <a:pt x="80378" y="46723"/>
                  <a:pt x="172982" y="71594"/>
                  <a:pt x="190974" y="68948"/>
                </a:cubicBezTo>
                <a:cubicBezTo>
                  <a:pt x="208966" y="66302"/>
                  <a:pt x="126945" y="40902"/>
                  <a:pt x="171924" y="34023"/>
                </a:cubicBezTo>
                <a:cubicBezTo>
                  <a:pt x="216903" y="27144"/>
                  <a:pt x="511649" y="-9369"/>
                  <a:pt x="489424" y="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D9B81AE2-D97C-7F23-BF44-84E58DA346C0}"/>
              </a:ext>
            </a:extLst>
          </p:cNvPr>
          <p:cNvSpPr/>
          <p:nvPr/>
        </p:nvSpPr>
        <p:spPr>
          <a:xfrm>
            <a:off x="4994237" y="8575550"/>
            <a:ext cx="273928" cy="281038"/>
          </a:xfrm>
          <a:custGeom>
            <a:avLst/>
            <a:gdLst>
              <a:gd name="connsiteX0" fmla="*/ 250863 w 273928"/>
              <a:gd name="connsiteY0" fmla="*/ 125 h 281038"/>
              <a:gd name="connsiteX1" fmla="*/ 234988 w 273928"/>
              <a:gd name="connsiteY1" fmla="*/ 146175 h 281038"/>
              <a:gd name="connsiteX2" fmla="*/ 133388 w 273928"/>
              <a:gd name="connsiteY2" fmla="*/ 184275 h 281038"/>
              <a:gd name="connsiteX3" fmla="*/ 177838 w 273928"/>
              <a:gd name="connsiteY3" fmla="*/ 225550 h 281038"/>
              <a:gd name="connsiteX4" fmla="*/ 76238 w 273928"/>
              <a:gd name="connsiteY4" fmla="*/ 171575 h 281038"/>
              <a:gd name="connsiteX5" fmla="*/ 187363 w 273928"/>
              <a:gd name="connsiteY5" fmla="*/ 279525 h 281038"/>
              <a:gd name="connsiteX6" fmla="*/ 38 w 273928"/>
              <a:gd name="connsiteY6" fmla="*/ 235075 h 281038"/>
              <a:gd name="connsiteX7" fmla="*/ 171488 w 273928"/>
              <a:gd name="connsiteY7" fmla="*/ 238250 h 281038"/>
              <a:gd name="connsiteX8" fmla="*/ 241338 w 273928"/>
              <a:gd name="connsiteY8" fmla="*/ 149350 h 281038"/>
              <a:gd name="connsiteX9" fmla="*/ 273088 w 273928"/>
              <a:gd name="connsiteY9" fmla="*/ 120775 h 281038"/>
              <a:gd name="connsiteX10" fmla="*/ 250863 w 273928"/>
              <a:gd name="connsiteY10" fmla="*/ 125 h 2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928" h="281038">
                <a:moveTo>
                  <a:pt x="250863" y="125"/>
                </a:moveTo>
                <a:cubicBezTo>
                  <a:pt x="244513" y="4358"/>
                  <a:pt x="254567" y="115483"/>
                  <a:pt x="234988" y="146175"/>
                </a:cubicBezTo>
                <a:cubicBezTo>
                  <a:pt x="215409" y="176867"/>
                  <a:pt x="142913" y="171046"/>
                  <a:pt x="133388" y="184275"/>
                </a:cubicBezTo>
                <a:cubicBezTo>
                  <a:pt x="123863" y="197504"/>
                  <a:pt x="187363" y="227667"/>
                  <a:pt x="177838" y="225550"/>
                </a:cubicBezTo>
                <a:cubicBezTo>
                  <a:pt x="168313" y="223433"/>
                  <a:pt x="74651" y="162579"/>
                  <a:pt x="76238" y="171575"/>
                </a:cubicBezTo>
                <a:cubicBezTo>
                  <a:pt x="77825" y="180571"/>
                  <a:pt x="200063" y="268942"/>
                  <a:pt x="187363" y="279525"/>
                </a:cubicBezTo>
                <a:cubicBezTo>
                  <a:pt x="174663" y="290108"/>
                  <a:pt x="2684" y="241954"/>
                  <a:pt x="38" y="235075"/>
                </a:cubicBezTo>
                <a:cubicBezTo>
                  <a:pt x="-2608" y="228196"/>
                  <a:pt x="131271" y="252537"/>
                  <a:pt x="171488" y="238250"/>
                </a:cubicBezTo>
                <a:cubicBezTo>
                  <a:pt x="211705" y="223963"/>
                  <a:pt x="224405" y="168929"/>
                  <a:pt x="241338" y="149350"/>
                </a:cubicBezTo>
                <a:cubicBezTo>
                  <a:pt x="258271" y="129771"/>
                  <a:pt x="267796" y="141941"/>
                  <a:pt x="273088" y="120775"/>
                </a:cubicBezTo>
                <a:cubicBezTo>
                  <a:pt x="278380" y="99609"/>
                  <a:pt x="257213" y="-4108"/>
                  <a:pt x="25086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0C99BD58-5944-97C6-2AAC-80AD6E0C0CC9}"/>
              </a:ext>
            </a:extLst>
          </p:cNvPr>
          <p:cNvSpPr/>
          <p:nvPr/>
        </p:nvSpPr>
        <p:spPr>
          <a:xfrm>
            <a:off x="3416290" y="8340314"/>
            <a:ext cx="165263" cy="200517"/>
          </a:xfrm>
          <a:custGeom>
            <a:avLst/>
            <a:gdLst>
              <a:gd name="connsiteX0" fmla="*/ 10 w 165263"/>
              <a:gd name="connsiteY0" fmla="*/ 411 h 200517"/>
              <a:gd name="connsiteX1" fmla="*/ 92085 w 165263"/>
              <a:gd name="connsiteY1" fmla="*/ 127411 h 200517"/>
              <a:gd name="connsiteX2" fmla="*/ 92085 w 165263"/>
              <a:gd name="connsiteY2" fmla="*/ 133761 h 200517"/>
              <a:gd name="connsiteX3" fmla="*/ 165110 w 165263"/>
              <a:gd name="connsiteY3" fmla="*/ 200436 h 200517"/>
              <a:gd name="connsiteX4" fmla="*/ 111135 w 165263"/>
              <a:gd name="connsiteY4" fmla="*/ 146461 h 200517"/>
              <a:gd name="connsiteX5" fmla="*/ 104785 w 165263"/>
              <a:gd name="connsiteY5" fmla="*/ 102011 h 200517"/>
              <a:gd name="connsiteX6" fmla="*/ 123835 w 165263"/>
              <a:gd name="connsiteY6" fmla="*/ 70261 h 200517"/>
              <a:gd name="connsiteX7" fmla="*/ 98435 w 165263"/>
              <a:gd name="connsiteY7" fmla="*/ 86136 h 200517"/>
              <a:gd name="connsiteX8" fmla="*/ 10 w 165263"/>
              <a:gd name="connsiteY8" fmla="*/ 411 h 20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63" h="200517">
                <a:moveTo>
                  <a:pt x="10" y="411"/>
                </a:moveTo>
                <a:cubicBezTo>
                  <a:pt x="-1048" y="7290"/>
                  <a:pt x="76739" y="105186"/>
                  <a:pt x="92085" y="127411"/>
                </a:cubicBezTo>
                <a:cubicBezTo>
                  <a:pt x="107431" y="149636"/>
                  <a:pt x="79914" y="121590"/>
                  <a:pt x="92085" y="133761"/>
                </a:cubicBezTo>
                <a:cubicBezTo>
                  <a:pt x="104256" y="145932"/>
                  <a:pt x="161935" y="198319"/>
                  <a:pt x="165110" y="200436"/>
                </a:cubicBezTo>
                <a:cubicBezTo>
                  <a:pt x="168285" y="202553"/>
                  <a:pt x="121189" y="162865"/>
                  <a:pt x="111135" y="146461"/>
                </a:cubicBezTo>
                <a:cubicBezTo>
                  <a:pt x="101081" y="130057"/>
                  <a:pt x="102668" y="114711"/>
                  <a:pt x="104785" y="102011"/>
                </a:cubicBezTo>
                <a:cubicBezTo>
                  <a:pt x="106902" y="89311"/>
                  <a:pt x="124893" y="72907"/>
                  <a:pt x="123835" y="70261"/>
                </a:cubicBezTo>
                <a:cubicBezTo>
                  <a:pt x="122777" y="67615"/>
                  <a:pt x="120131" y="97248"/>
                  <a:pt x="98435" y="86136"/>
                </a:cubicBezTo>
                <a:cubicBezTo>
                  <a:pt x="76739" y="75024"/>
                  <a:pt x="1068" y="-6468"/>
                  <a:pt x="10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4831EDD3-2C61-6B7E-6773-49A9AFBABAC0}"/>
              </a:ext>
            </a:extLst>
          </p:cNvPr>
          <p:cNvSpPr/>
          <p:nvPr/>
        </p:nvSpPr>
        <p:spPr>
          <a:xfrm>
            <a:off x="2822406" y="8499403"/>
            <a:ext cx="235826" cy="174778"/>
          </a:xfrm>
          <a:custGeom>
            <a:avLst/>
            <a:gdLst>
              <a:gd name="connsiteX0" fmla="*/ 169 w 235826"/>
              <a:gd name="connsiteY0" fmla="*/ 72 h 174778"/>
              <a:gd name="connsiteX1" fmla="*/ 136694 w 235826"/>
              <a:gd name="connsiteY1" fmla="*/ 146122 h 174778"/>
              <a:gd name="connsiteX2" fmla="*/ 130344 w 235826"/>
              <a:gd name="connsiteY2" fmla="*/ 117547 h 174778"/>
              <a:gd name="connsiteX3" fmla="*/ 235119 w 235826"/>
              <a:gd name="connsiteY3" fmla="*/ 174697 h 174778"/>
              <a:gd name="connsiteX4" fmla="*/ 168444 w 235826"/>
              <a:gd name="connsiteY4" fmla="*/ 127072 h 174778"/>
              <a:gd name="connsiteX5" fmla="*/ 169 w 235826"/>
              <a:gd name="connsiteY5" fmla="*/ 72 h 1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26" h="174778">
                <a:moveTo>
                  <a:pt x="169" y="72"/>
                </a:moveTo>
                <a:cubicBezTo>
                  <a:pt x="-5123" y="3247"/>
                  <a:pt x="114998" y="126543"/>
                  <a:pt x="136694" y="146122"/>
                </a:cubicBezTo>
                <a:cubicBezTo>
                  <a:pt x="158390" y="165701"/>
                  <a:pt x="113940" y="112784"/>
                  <a:pt x="130344" y="117547"/>
                </a:cubicBezTo>
                <a:cubicBezTo>
                  <a:pt x="146748" y="122310"/>
                  <a:pt x="228769" y="173110"/>
                  <a:pt x="235119" y="174697"/>
                </a:cubicBezTo>
                <a:cubicBezTo>
                  <a:pt x="241469" y="176285"/>
                  <a:pt x="203898" y="154589"/>
                  <a:pt x="168444" y="127072"/>
                </a:cubicBezTo>
                <a:cubicBezTo>
                  <a:pt x="132990" y="99555"/>
                  <a:pt x="5461" y="-3103"/>
                  <a:pt x="16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C9AC3620-5396-F012-EB3C-4F9F697A4160}"/>
              </a:ext>
            </a:extLst>
          </p:cNvPr>
          <p:cNvSpPr/>
          <p:nvPr/>
        </p:nvSpPr>
        <p:spPr>
          <a:xfrm>
            <a:off x="3637211" y="8196776"/>
            <a:ext cx="74983" cy="318439"/>
          </a:xfrm>
          <a:custGeom>
            <a:avLst/>
            <a:gdLst>
              <a:gd name="connsiteX0" fmla="*/ 74364 w 74983"/>
              <a:gd name="connsiteY0" fmla="*/ 1074 h 318439"/>
              <a:gd name="connsiteX1" fmla="*/ 42614 w 74983"/>
              <a:gd name="connsiteY1" fmla="*/ 134424 h 318439"/>
              <a:gd name="connsiteX2" fmla="*/ 33089 w 74983"/>
              <a:gd name="connsiteY2" fmla="*/ 309049 h 318439"/>
              <a:gd name="connsiteX3" fmla="*/ 33089 w 74983"/>
              <a:gd name="connsiteY3" fmla="*/ 283649 h 318439"/>
              <a:gd name="connsiteX4" fmla="*/ 1339 w 74983"/>
              <a:gd name="connsiteY4" fmla="*/ 188399 h 318439"/>
              <a:gd name="connsiteX5" fmla="*/ 10864 w 74983"/>
              <a:gd name="connsiteY5" fmla="*/ 207449 h 318439"/>
              <a:gd name="connsiteX6" fmla="*/ 74364 w 74983"/>
              <a:gd name="connsiteY6" fmla="*/ 1074 h 31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83" h="318439">
                <a:moveTo>
                  <a:pt x="74364" y="1074"/>
                </a:moveTo>
                <a:cubicBezTo>
                  <a:pt x="79656" y="-11097"/>
                  <a:pt x="49493" y="83095"/>
                  <a:pt x="42614" y="134424"/>
                </a:cubicBezTo>
                <a:cubicBezTo>
                  <a:pt x="35735" y="185753"/>
                  <a:pt x="34676" y="284178"/>
                  <a:pt x="33089" y="309049"/>
                </a:cubicBezTo>
                <a:cubicBezTo>
                  <a:pt x="31501" y="333920"/>
                  <a:pt x="38381" y="303757"/>
                  <a:pt x="33089" y="283649"/>
                </a:cubicBezTo>
                <a:cubicBezTo>
                  <a:pt x="27797" y="263541"/>
                  <a:pt x="1339" y="188399"/>
                  <a:pt x="1339" y="188399"/>
                </a:cubicBezTo>
                <a:cubicBezTo>
                  <a:pt x="-2365" y="175699"/>
                  <a:pt x="1868" y="232849"/>
                  <a:pt x="10864" y="207449"/>
                </a:cubicBezTo>
                <a:cubicBezTo>
                  <a:pt x="19860" y="182049"/>
                  <a:pt x="69072" y="13245"/>
                  <a:pt x="74364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49348D02-1C1D-A93D-9F3B-6A4F35C4D25A}"/>
              </a:ext>
            </a:extLst>
          </p:cNvPr>
          <p:cNvSpPr/>
          <p:nvPr/>
        </p:nvSpPr>
        <p:spPr>
          <a:xfrm>
            <a:off x="3504891" y="8235885"/>
            <a:ext cx="140386" cy="229851"/>
          </a:xfrm>
          <a:custGeom>
            <a:avLst/>
            <a:gdLst>
              <a:gd name="connsiteX0" fmla="*/ 309 w 140386"/>
              <a:gd name="connsiteY0" fmla="*/ 65 h 229851"/>
              <a:gd name="connsiteX1" fmla="*/ 70159 w 140386"/>
              <a:gd name="connsiteY1" fmla="*/ 85790 h 229851"/>
              <a:gd name="connsiteX2" fmla="*/ 140009 w 140386"/>
              <a:gd name="connsiteY2" fmla="*/ 228665 h 229851"/>
              <a:gd name="connsiteX3" fmla="*/ 98734 w 140386"/>
              <a:gd name="connsiteY3" fmla="*/ 149290 h 229851"/>
              <a:gd name="connsiteX4" fmla="*/ 114609 w 140386"/>
              <a:gd name="connsiteY4" fmla="*/ 66740 h 229851"/>
              <a:gd name="connsiteX5" fmla="*/ 98734 w 140386"/>
              <a:gd name="connsiteY5" fmla="*/ 98490 h 229851"/>
              <a:gd name="connsiteX6" fmla="*/ 309 w 140386"/>
              <a:gd name="connsiteY6" fmla="*/ 65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86" h="229851">
                <a:moveTo>
                  <a:pt x="309" y="65"/>
                </a:moveTo>
                <a:cubicBezTo>
                  <a:pt x="-4453" y="-2052"/>
                  <a:pt x="46876" y="47690"/>
                  <a:pt x="70159" y="85790"/>
                </a:cubicBezTo>
                <a:cubicBezTo>
                  <a:pt x="93442" y="123890"/>
                  <a:pt x="135247" y="218082"/>
                  <a:pt x="140009" y="228665"/>
                </a:cubicBezTo>
                <a:cubicBezTo>
                  <a:pt x="144772" y="239248"/>
                  <a:pt x="102967" y="176278"/>
                  <a:pt x="98734" y="149290"/>
                </a:cubicBezTo>
                <a:cubicBezTo>
                  <a:pt x="94501" y="122303"/>
                  <a:pt x="114609" y="75207"/>
                  <a:pt x="114609" y="66740"/>
                </a:cubicBezTo>
                <a:cubicBezTo>
                  <a:pt x="114609" y="58273"/>
                  <a:pt x="114080" y="105898"/>
                  <a:pt x="98734" y="98490"/>
                </a:cubicBezTo>
                <a:cubicBezTo>
                  <a:pt x="83388" y="91082"/>
                  <a:pt x="5071" y="2182"/>
                  <a:pt x="30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36E18EB9-7F5C-FA5E-9349-26AFC9860A4F}"/>
              </a:ext>
            </a:extLst>
          </p:cNvPr>
          <p:cNvSpPr/>
          <p:nvPr/>
        </p:nvSpPr>
        <p:spPr>
          <a:xfrm>
            <a:off x="7200646" y="8489897"/>
            <a:ext cx="125103" cy="527808"/>
          </a:xfrm>
          <a:custGeom>
            <a:avLst/>
            <a:gdLst>
              <a:gd name="connsiteX0" fmla="*/ 254 w 125103"/>
              <a:gd name="connsiteY0" fmla="*/ 53 h 527808"/>
              <a:gd name="connsiteX1" fmla="*/ 82804 w 125103"/>
              <a:gd name="connsiteY1" fmla="*/ 311203 h 527808"/>
              <a:gd name="connsiteX2" fmla="*/ 54229 w 125103"/>
              <a:gd name="connsiteY2" fmla="*/ 422328 h 527808"/>
              <a:gd name="connsiteX3" fmla="*/ 76454 w 125103"/>
              <a:gd name="connsiteY3" fmla="*/ 390578 h 527808"/>
              <a:gd name="connsiteX4" fmla="*/ 54229 w 125103"/>
              <a:gd name="connsiteY4" fmla="*/ 485828 h 527808"/>
              <a:gd name="connsiteX5" fmla="*/ 73279 w 125103"/>
              <a:gd name="connsiteY5" fmla="*/ 520753 h 527808"/>
              <a:gd name="connsiteX6" fmla="*/ 101854 w 125103"/>
              <a:gd name="connsiteY6" fmla="*/ 352478 h 527808"/>
              <a:gd name="connsiteX7" fmla="*/ 120904 w 125103"/>
              <a:gd name="connsiteY7" fmla="*/ 254053 h 527808"/>
              <a:gd name="connsiteX8" fmla="*/ 114554 w 125103"/>
              <a:gd name="connsiteY8" fmla="*/ 285803 h 527808"/>
              <a:gd name="connsiteX9" fmla="*/ 254 w 125103"/>
              <a:gd name="connsiteY9" fmla="*/ 53 h 5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03" h="527808">
                <a:moveTo>
                  <a:pt x="254" y="53"/>
                </a:moveTo>
                <a:cubicBezTo>
                  <a:pt x="-5038" y="4286"/>
                  <a:pt x="73808" y="240824"/>
                  <a:pt x="82804" y="311203"/>
                </a:cubicBezTo>
                <a:cubicBezTo>
                  <a:pt x="91800" y="381582"/>
                  <a:pt x="55287" y="409099"/>
                  <a:pt x="54229" y="422328"/>
                </a:cubicBezTo>
                <a:cubicBezTo>
                  <a:pt x="53171" y="435557"/>
                  <a:pt x="76454" y="379995"/>
                  <a:pt x="76454" y="390578"/>
                </a:cubicBezTo>
                <a:cubicBezTo>
                  <a:pt x="76454" y="401161"/>
                  <a:pt x="54758" y="464132"/>
                  <a:pt x="54229" y="485828"/>
                </a:cubicBezTo>
                <a:cubicBezTo>
                  <a:pt x="53700" y="507524"/>
                  <a:pt x="65342" y="542978"/>
                  <a:pt x="73279" y="520753"/>
                </a:cubicBezTo>
                <a:cubicBezTo>
                  <a:pt x="81217" y="498528"/>
                  <a:pt x="93917" y="396928"/>
                  <a:pt x="101854" y="352478"/>
                </a:cubicBezTo>
                <a:cubicBezTo>
                  <a:pt x="109791" y="308028"/>
                  <a:pt x="118787" y="265165"/>
                  <a:pt x="120904" y="254053"/>
                </a:cubicBezTo>
                <a:cubicBezTo>
                  <a:pt x="123021" y="242941"/>
                  <a:pt x="132016" y="326020"/>
                  <a:pt x="114554" y="285803"/>
                </a:cubicBezTo>
                <a:cubicBezTo>
                  <a:pt x="97092" y="245586"/>
                  <a:pt x="5546" y="-4180"/>
                  <a:pt x="254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02F8CD52-C6B1-8D3B-C24E-4D5660996F8E}"/>
              </a:ext>
            </a:extLst>
          </p:cNvPr>
          <p:cNvSpPr/>
          <p:nvPr/>
        </p:nvSpPr>
        <p:spPr>
          <a:xfrm>
            <a:off x="7169073" y="8638811"/>
            <a:ext cx="44806" cy="409945"/>
          </a:xfrm>
          <a:custGeom>
            <a:avLst/>
            <a:gdLst>
              <a:gd name="connsiteX0" fmla="*/ 19127 w 44806"/>
              <a:gd name="connsiteY0" fmla="*/ 364 h 409945"/>
              <a:gd name="connsiteX1" fmla="*/ 22302 w 44806"/>
              <a:gd name="connsiteY1" fmla="*/ 178164 h 409945"/>
              <a:gd name="connsiteX2" fmla="*/ 22302 w 44806"/>
              <a:gd name="connsiteY2" fmla="*/ 311514 h 409945"/>
              <a:gd name="connsiteX3" fmla="*/ 19127 w 44806"/>
              <a:gd name="connsiteY3" fmla="*/ 260714 h 409945"/>
              <a:gd name="connsiteX4" fmla="*/ 77 w 44806"/>
              <a:gd name="connsiteY4" fmla="*/ 327389 h 409945"/>
              <a:gd name="connsiteX5" fmla="*/ 12777 w 44806"/>
              <a:gd name="connsiteY5" fmla="*/ 409939 h 409945"/>
              <a:gd name="connsiteX6" fmla="*/ 22302 w 44806"/>
              <a:gd name="connsiteY6" fmla="*/ 330564 h 409945"/>
              <a:gd name="connsiteX7" fmla="*/ 44527 w 44806"/>
              <a:gd name="connsiteY7" fmla="*/ 136889 h 409945"/>
              <a:gd name="connsiteX8" fmla="*/ 19127 w 44806"/>
              <a:gd name="connsiteY8" fmla="*/ 364 h 4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06" h="409945">
                <a:moveTo>
                  <a:pt x="19127" y="364"/>
                </a:moveTo>
                <a:cubicBezTo>
                  <a:pt x="15423" y="7243"/>
                  <a:pt x="21773" y="126306"/>
                  <a:pt x="22302" y="178164"/>
                </a:cubicBezTo>
                <a:cubicBezTo>
                  <a:pt x="22831" y="230022"/>
                  <a:pt x="22831" y="297756"/>
                  <a:pt x="22302" y="311514"/>
                </a:cubicBezTo>
                <a:cubicBezTo>
                  <a:pt x="21773" y="325272"/>
                  <a:pt x="22831" y="258068"/>
                  <a:pt x="19127" y="260714"/>
                </a:cubicBezTo>
                <a:cubicBezTo>
                  <a:pt x="15423" y="263360"/>
                  <a:pt x="1135" y="302518"/>
                  <a:pt x="77" y="327389"/>
                </a:cubicBezTo>
                <a:cubicBezTo>
                  <a:pt x="-981" y="352260"/>
                  <a:pt x="9073" y="409410"/>
                  <a:pt x="12777" y="409939"/>
                </a:cubicBezTo>
                <a:cubicBezTo>
                  <a:pt x="16481" y="410468"/>
                  <a:pt x="17010" y="376072"/>
                  <a:pt x="22302" y="330564"/>
                </a:cubicBezTo>
                <a:cubicBezTo>
                  <a:pt x="27594" y="285056"/>
                  <a:pt x="41352" y="188218"/>
                  <a:pt x="44527" y="136889"/>
                </a:cubicBezTo>
                <a:cubicBezTo>
                  <a:pt x="47702" y="85560"/>
                  <a:pt x="22831" y="-6515"/>
                  <a:pt x="19127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3FB34B26-7ECD-2269-A62B-278413F11E73}"/>
              </a:ext>
            </a:extLst>
          </p:cNvPr>
          <p:cNvSpPr/>
          <p:nvPr/>
        </p:nvSpPr>
        <p:spPr>
          <a:xfrm>
            <a:off x="7402219" y="8388324"/>
            <a:ext cx="116207" cy="257201"/>
          </a:xfrm>
          <a:custGeom>
            <a:avLst/>
            <a:gdLst>
              <a:gd name="connsiteX0" fmla="*/ 116181 w 116207"/>
              <a:gd name="connsiteY0" fmla="*/ 95276 h 257201"/>
              <a:gd name="connsiteX1" fmla="*/ 17756 w 116207"/>
              <a:gd name="connsiteY1" fmla="*/ 38126 h 257201"/>
              <a:gd name="connsiteX2" fmla="*/ 14581 w 116207"/>
              <a:gd name="connsiteY2" fmla="*/ 104801 h 257201"/>
              <a:gd name="connsiteX3" fmla="*/ 8231 w 116207"/>
              <a:gd name="connsiteY3" fmla="*/ 73051 h 257201"/>
              <a:gd name="connsiteX4" fmla="*/ 1881 w 116207"/>
              <a:gd name="connsiteY4" fmla="*/ 257201 h 257201"/>
              <a:gd name="connsiteX5" fmla="*/ 1881 w 116207"/>
              <a:gd name="connsiteY5" fmla="*/ 73051 h 257201"/>
              <a:gd name="connsiteX6" fmla="*/ 1881 w 116207"/>
              <a:gd name="connsiteY6" fmla="*/ 26 h 257201"/>
              <a:gd name="connsiteX7" fmla="*/ 27281 w 116207"/>
              <a:gd name="connsiteY7" fmla="*/ 79401 h 257201"/>
              <a:gd name="connsiteX8" fmla="*/ 116181 w 116207"/>
              <a:gd name="connsiteY8" fmla="*/ 95276 h 2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7" h="257201">
                <a:moveTo>
                  <a:pt x="116181" y="95276"/>
                </a:moveTo>
                <a:cubicBezTo>
                  <a:pt x="114594" y="88397"/>
                  <a:pt x="34689" y="36538"/>
                  <a:pt x="17756" y="38126"/>
                </a:cubicBezTo>
                <a:cubicBezTo>
                  <a:pt x="823" y="39713"/>
                  <a:pt x="16168" y="98980"/>
                  <a:pt x="14581" y="104801"/>
                </a:cubicBezTo>
                <a:cubicBezTo>
                  <a:pt x="12993" y="110622"/>
                  <a:pt x="10348" y="47651"/>
                  <a:pt x="8231" y="73051"/>
                </a:cubicBezTo>
                <a:cubicBezTo>
                  <a:pt x="6114" y="98451"/>
                  <a:pt x="2939" y="257201"/>
                  <a:pt x="1881" y="257201"/>
                </a:cubicBezTo>
                <a:cubicBezTo>
                  <a:pt x="823" y="257201"/>
                  <a:pt x="1881" y="73051"/>
                  <a:pt x="1881" y="73051"/>
                </a:cubicBezTo>
                <a:cubicBezTo>
                  <a:pt x="1881" y="30189"/>
                  <a:pt x="-2352" y="-1032"/>
                  <a:pt x="1881" y="26"/>
                </a:cubicBezTo>
                <a:cubicBezTo>
                  <a:pt x="6114" y="1084"/>
                  <a:pt x="6644" y="61939"/>
                  <a:pt x="27281" y="79401"/>
                </a:cubicBezTo>
                <a:cubicBezTo>
                  <a:pt x="47918" y="96863"/>
                  <a:pt x="117768" y="102155"/>
                  <a:pt x="116181" y="95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4F5CD50D-4260-D85A-4E4F-4FD5956963F9}"/>
              </a:ext>
            </a:extLst>
          </p:cNvPr>
          <p:cNvSpPr/>
          <p:nvPr/>
        </p:nvSpPr>
        <p:spPr>
          <a:xfrm>
            <a:off x="7444482" y="8561600"/>
            <a:ext cx="109027" cy="221484"/>
          </a:xfrm>
          <a:custGeom>
            <a:avLst/>
            <a:gdLst>
              <a:gd name="connsiteX0" fmla="*/ 108843 w 109027"/>
              <a:gd name="connsiteY0" fmla="*/ 45825 h 221484"/>
              <a:gd name="connsiteX1" fmla="*/ 29468 w 109027"/>
              <a:gd name="connsiteY1" fmla="*/ 39475 h 221484"/>
              <a:gd name="connsiteX2" fmla="*/ 26293 w 109027"/>
              <a:gd name="connsiteY2" fmla="*/ 102975 h 221484"/>
              <a:gd name="connsiteX3" fmla="*/ 26293 w 109027"/>
              <a:gd name="connsiteY3" fmla="*/ 61700 h 221484"/>
              <a:gd name="connsiteX4" fmla="*/ 4068 w 109027"/>
              <a:gd name="connsiteY4" fmla="*/ 156950 h 221484"/>
              <a:gd name="connsiteX5" fmla="*/ 10418 w 109027"/>
              <a:gd name="connsiteY5" fmla="*/ 220450 h 221484"/>
              <a:gd name="connsiteX6" fmla="*/ 10418 w 109027"/>
              <a:gd name="connsiteY6" fmla="*/ 106150 h 221484"/>
              <a:gd name="connsiteX7" fmla="*/ 4068 w 109027"/>
              <a:gd name="connsiteY7" fmla="*/ 1375 h 221484"/>
              <a:gd name="connsiteX8" fmla="*/ 108843 w 109027"/>
              <a:gd name="connsiteY8" fmla="*/ 45825 h 22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27" h="221484">
                <a:moveTo>
                  <a:pt x="108843" y="45825"/>
                </a:moveTo>
                <a:cubicBezTo>
                  <a:pt x="113076" y="52175"/>
                  <a:pt x="43226" y="29950"/>
                  <a:pt x="29468" y="39475"/>
                </a:cubicBezTo>
                <a:cubicBezTo>
                  <a:pt x="15710" y="49000"/>
                  <a:pt x="26822" y="99271"/>
                  <a:pt x="26293" y="102975"/>
                </a:cubicBezTo>
                <a:cubicBezTo>
                  <a:pt x="25764" y="106679"/>
                  <a:pt x="29997" y="52704"/>
                  <a:pt x="26293" y="61700"/>
                </a:cubicBezTo>
                <a:cubicBezTo>
                  <a:pt x="22589" y="70696"/>
                  <a:pt x="6714" y="130492"/>
                  <a:pt x="4068" y="156950"/>
                </a:cubicBezTo>
                <a:cubicBezTo>
                  <a:pt x="1422" y="183408"/>
                  <a:pt x="9360" y="228917"/>
                  <a:pt x="10418" y="220450"/>
                </a:cubicBezTo>
                <a:cubicBezTo>
                  <a:pt x="11476" y="211983"/>
                  <a:pt x="11476" y="142662"/>
                  <a:pt x="10418" y="106150"/>
                </a:cubicBezTo>
                <a:cubicBezTo>
                  <a:pt x="9360" y="69638"/>
                  <a:pt x="-7574" y="11429"/>
                  <a:pt x="4068" y="1375"/>
                </a:cubicBezTo>
                <a:cubicBezTo>
                  <a:pt x="15710" y="-8679"/>
                  <a:pt x="104610" y="39475"/>
                  <a:pt x="108843" y="45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D0EAA07C-C2B2-1E1D-6B71-6DCD2FAD8C2E}"/>
              </a:ext>
            </a:extLst>
          </p:cNvPr>
          <p:cNvSpPr/>
          <p:nvPr/>
        </p:nvSpPr>
        <p:spPr>
          <a:xfrm>
            <a:off x="7331075" y="9105835"/>
            <a:ext cx="63549" cy="250929"/>
          </a:xfrm>
          <a:custGeom>
            <a:avLst/>
            <a:gdLst>
              <a:gd name="connsiteX0" fmla="*/ 63500 w 63549"/>
              <a:gd name="connsiteY0" fmla="*/ 65 h 250929"/>
              <a:gd name="connsiteX1" fmla="*/ 53975 w 63549"/>
              <a:gd name="connsiteY1" fmla="*/ 108015 h 250929"/>
              <a:gd name="connsiteX2" fmla="*/ 25400 w 63549"/>
              <a:gd name="connsiteY2" fmla="*/ 146115 h 250929"/>
              <a:gd name="connsiteX3" fmla="*/ 0 w 63549"/>
              <a:gd name="connsiteY3" fmla="*/ 250890 h 250929"/>
              <a:gd name="connsiteX4" fmla="*/ 25400 w 63549"/>
              <a:gd name="connsiteY4" fmla="*/ 133415 h 250929"/>
              <a:gd name="connsiteX5" fmla="*/ 50800 w 63549"/>
              <a:gd name="connsiteY5" fmla="*/ 92140 h 250929"/>
              <a:gd name="connsiteX6" fmla="*/ 63500 w 63549"/>
              <a:gd name="connsiteY6" fmla="*/ 65 h 25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9" h="250929">
                <a:moveTo>
                  <a:pt x="63500" y="65"/>
                </a:moveTo>
                <a:cubicBezTo>
                  <a:pt x="64029" y="2711"/>
                  <a:pt x="60325" y="83673"/>
                  <a:pt x="53975" y="108015"/>
                </a:cubicBezTo>
                <a:cubicBezTo>
                  <a:pt x="47625" y="132357"/>
                  <a:pt x="34396" y="122303"/>
                  <a:pt x="25400" y="146115"/>
                </a:cubicBezTo>
                <a:cubicBezTo>
                  <a:pt x="16404" y="169927"/>
                  <a:pt x="0" y="253007"/>
                  <a:pt x="0" y="250890"/>
                </a:cubicBezTo>
                <a:cubicBezTo>
                  <a:pt x="0" y="248773"/>
                  <a:pt x="16933" y="159873"/>
                  <a:pt x="25400" y="133415"/>
                </a:cubicBezTo>
                <a:cubicBezTo>
                  <a:pt x="33867" y="106957"/>
                  <a:pt x="46567" y="108015"/>
                  <a:pt x="50800" y="92140"/>
                </a:cubicBezTo>
                <a:cubicBezTo>
                  <a:pt x="55033" y="76265"/>
                  <a:pt x="62971" y="-2581"/>
                  <a:pt x="6350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4C4968F9-27E3-D358-8DFE-3E3E7ECFA9A8}"/>
              </a:ext>
            </a:extLst>
          </p:cNvPr>
          <p:cNvSpPr/>
          <p:nvPr/>
        </p:nvSpPr>
        <p:spPr>
          <a:xfrm>
            <a:off x="6286252" y="8172449"/>
            <a:ext cx="721127" cy="850969"/>
          </a:xfrm>
          <a:custGeom>
            <a:avLst/>
            <a:gdLst>
              <a:gd name="connsiteX0" fmla="*/ 248 w 721127"/>
              <a:gd name="connsiteY0" fmla="*/ 1 h 850969"/>
              <a:gd name="connsiteX1" fmla="*/ 324098 w 721127"/>
              <a:gd name="connsiteY1" fmla="*/ 238126 h 850969"/>
              <a:gd name="connsiteX2" fmla="*/ 244723 w 721127"/>
              <a:gd name="connsiteY2" fmla="*/ 203201 h 850969"/>
              <a:gd name="connsiteX3" fmla="*/ 416173 w 721127"/>
              <a:gd name="connsiteY3" fmla="*/ 285751 h 850969"/>
              <a:gd name="connsiteX4" fmla="*/ 498723 w 721127"/>
              <a:gd name="connsiteY4" fmla="*/ 349251 h 850969"/>
              <a:gd name="connsiteX5" fmla="*/ 486023 w 721127"/>
              <a:gd name="connsiteY5" fmla="*/ 412751 h 850969"/>
              <a:gd name="connsiteX6" fmla="*/ 565398 w 721127"/>
              <a:gd name="connsiteY6" fmla="*/ 609601 h 850969"/>
              <a:gd name="connsiteX7" fmla="*/ 530473 w 721127"/>
              <a:gd name="connsiteY7" fmla="*/ 577851 h 850969"/>
              <a:gd name="connsiteX8" fmla="*/ 644773 w 721127"/>
              <a:gd name="connsiteY8" fmla="*/ 781051 h 850969"/>
              <a:gd name="connsiteX9" fmla="*/ 720973 w 721127"/>
              <a:gd name="connsiteY9" fmla="*/ 850901 h 850969"/>
              <a:gd name="connsiteX10" fmla="*/ 660648 w 721127"/>
              <a:gd name="connsiteY10" fmla="*/ 771526 h 850969"/>
              <a:gd name="connsiteX11" fmla="*/ 533648 w 721127"/>
              <a:gd name="connsiteY11" fmla="*/ 590551 h 850969"/>
              <a:gd name="connsiteX12" fmla="*/ 447923 w 721127"/>
              <a:gd name="connsiteY12" fmla="*/ 377826 h 850969"/>
              <a:gd name="connsiteX13" fmla="*/ 441573 w 721127"/>
              <a:gd name="connsiteY13" fmla="*/ 231776 h 850969"/>
              <a:gd name="connsiteX14" fmla="*/ 273298 w 721127"/>
              <a:gd name="connsiteY14" fmla="*/ 241301 h 850969"/>
              <a:gd name="connsiteX15" fmla="*/ 248 w 721127"/>
              <a:gd name="connsiteY15" fmla="*/ 1 h 85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1127" h="850969">
                <a:moveTo>
                  <a:pt x="248" y="1"/>
                </a:moveTo>
                <a:cubicBezTo>
                  <a:pt x="8715" y="-528"/>
                  <a:pt x="283352" y="204259"/>
                  <a:pt x="324098" y="238126"/>
                </a:cubicBezTo>
                <a:cubicBezTo>
                  <a:pt x="364844" y="271993"/>
                  <a:pt x="229377" y="195264"/>
                  <a:pt x="244723" y="203201"/>
                </a:cubicBezTo>
                <a:cubicBezTo>
                  <a:pt x="260069" y="211138"/>
                  <a:pt x="373840" y="261409"/>
                  <a:pt x="416173" y="285751"/>
                </a:cubicBezTo>
                <a:cubicBezTo>
                  <a:pt x="458506" y="310093"/>
                  <a:pt x="487081" y="328084"/>
                  <a:pt x="498723" y="349251"/>
                </a:cubicBezTo>
                <a:cubicBezTo>
                  <a:pt x="510365" y="370418"/>
                  <a:pt x="474911" y="369359"/>
                  <a:pt x="486023" y="412751"/>
                </a:cubicBezTo>
                <a:cubicBezTo>
                  <a:pt x="497135" y="456143"/>
                  <a:pt x="557990" y="582084"/>
                  <a:pt x="565398" y="609601"/>
                </a:cubicBezTo>
                <a:cubicBezTo>
                  <a:pt x="572806" y="637118"/>
                  <a:pt x="517244" y="549276"/>
                  <a:pt x="530473" y="577851"/>
                </a:cubicBezTo>
                <a:cubicBezTo>
                  <a:pt x="543702" y="606426"/>
                  <a:pt x="613023" y="735543"/>
                  <a:pt x="644773" y="781051"/>
                </a:cubicBezTo>
                <a:cubicBezTo>
                  <a:pt x="676523" y="826559"/>
                  <a:pt x="718327" y="852489"/>
                  <a:pt x="720973" y="850901"/>
                </a:cubicBezTo>
                <a:cubicBezTo>
                  <a:pt x="723619" y="849314"/>
                  <a:pt x="691869" y="814918"/>
                  <a:pt x="660648" y="771526"/>
                </a:cubicBezTo>
                <a:cubicBezTo>
                  <a:pt x="629427" y="728134"/>
                  <a:pt x="569102" y="656168"/>
                  <a:pt x="533648" y="590551"/>
                </a:cubicBezTo>
                <a:cubicBezTo>
                  <a:pt x="498194" y="524934"/>
                  <a:pt x="463269" y="437622"/>
                  <a:pt x="447923" y="377826"/>
                </a:cubicBezTo>
                <a:cubicBezTo>
                  <a:pt x="432577" y="318030"/>
                  <a:pt x="470677" y="254530"/>
                  <a:pt x="441573" y="231776"/>
                </a:cubicBezTo>
                <a:cubicBezTo>
                  <a:pt x="412469" y="209022"/>
                  <a:pt x="344735" y="274638"/>
                  <a:pt x="273298" y="241301"/>
                </a:cubicBezTo>
                <a:cubicBezTo>
                  <a:pt x="201861" y="207964"/>
                  <a:pt x="-8219" y="530"/>
                  <a:pt x="24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1DBE9698-F893-A659-794E-7B13B84D7AB4}"/>
              </a:ext>
            </a:extLst>
          </p:cNvPr>
          <p:cNvSpPr/>
          <p:nvPr/>
        </p:nvSpPr>
        <p:spPr>
          <a:xfrm>
            <a:off x="6324442" y="8235898"/>
            <a:ext cx="382602" cy="898577"/>
          </a:xfrm>
          <a:custGeom>
            <a:avLst/>
            <a:gdLst>
              <a:gd name="connsiteX0" fmla="*/ 158 w 382602"/>
              <a:gd name="connsiteY0" fmla="*/ 52 h 898577"/>
              <a:gd name="connsiteX1" fmla="*/ 298608 w 382602"/>
              <a:gd name="connsiteY1" fmla="*/ 473127 h 898577"/>
              <a:gd name="connsiteX2" fmla="*/ 311308 w 382602"/>
              <a:gd name="connsiteY2" fmla="*/ 511227 h 898577"/>
              <a:gd name="connsiteX3" fmla="*/ 333533 w 382602"/>
              <a:gd name="connsiteY3" fmla="*/ 593777 h 898577"/>
              <a:gd name="connsiteX4" fmla="*/ 343058 w 382602"/>
              <a:gd name="connsiteY4" fmla="*/ 746177 h 898577"/>
              <a:gd name="connsiteX5" fmla="*/ 346233 w 382602"/>
              <a:gd name="connsiteY5" fmla="*/ 682677 h 898577"/>
              <a:gd name="connsiteX6" fmla="*/ 365283 w 382602"/>
              <a:gd name="connsiteY6" fmla="*/ 898577 h 898577"/>
              <a:gd name="connsiteX7" fmla="*/ 358933 w 382602"/>
              <a:gd name="connsiteY7" fmla="*/ 682677 h 898577"/>
              <a:gd name="connsiteX8" fmla="*/ 377983 w 382602"/>
              <a:gd name="connsiteY8" fmla="*/ 384227 h 898577"/>
              <a:gd name="connsiteX9" fmla="*/ 343058 w 382602"/>
              <a:gd name="connsiteY9" fmla="*/ 504877 h 898577"/>
              <a:gd name="connsiteX10" fmla="*/ 158 w 382602"/>
              <a:gd name="connsiteY10" fmla="*/ 52 h 89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602" h="898577">
                <a:moveTo>
                  <a:pt x="158" y="52"/>
                </a:moveTo>
                <a:cubicBezTo>
                  <a:pt x="-7250" y="-5240"/>
                  <a:pt x="246750" y="387931"/>
                  <a:pt x="298608" y="473127"/>
                </a:cubicBezTo>
                <a:cubicBezTo>
                  <a:pt x="350466" y="558323"/>
                  <a:pt x="305487" y="491119"/>
                  <a:pt x="311308" y="511227"/>
                </a:cubicBezTo>
                <a:cubicBezTo>
                  <a:pt x="317129" y="531335"/>
                  <a:pt x="328241" y="554619"/>
                  <a:pt x="333533" y="593777"/>
                </a:cubicBezTo>
                <a:cubicBezTo>
                  <a:pt x="338825" y="632935"/>
                  <a:pt x="340941" y="731360"/>
                  <a:pt x="343058" y="746177"/>
                </a:cubicBezTo>
                <a:cubicBezTo>
                  <a:pt x="345175" y="760994"/>
                  <a:pt x="342529" y="657277"/>
                  <a:pt x="346233" y="682677"/>
                </a:cubicBezTo>
                <a:cubicBezTo>
                  <a:pt x="349937" y="708077"/>
                  <a:pt x="363166" y="898577"/>
                  <a:pt x="365283" y="898577"/>
                </a:cubicBezTo>
                <a:cubicBezTo>
                  <a:pt x="367400" y="898577"/>
                  <a:pt x="356816" y="768402"/>
                  <a:pt x="358933" y="682677"/>
                </a:cubicBezTo>
                <a:cubicBezTo>
                  <a:pt x="361050" y="596952"/>
                  <a:pt x="380629" y="413860"/>
                  <a:pt x="377983" y="384227"/>
                </a:cubicBezTo>
                <a:cubicBezTo>
                  <a:pt x="375337" y="354594"/>
                  <a:pt x="404441" y="561498"/>
                  <a:pt x="343058" y="504877"/>
                </a:cubicBezTo>
                <a:cubicBezTo>
                  <a:pt x="281675" y="448256"/>
                  <a:pt x="7566" y="5344"/>
                  <a:pt x="15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F1C83115-0A0D-8CDF-514E-7FA300C16346}"/>
              </a:ext>
            </a:extLst>
          </p:cNvPr>
          <p:cNvSpPr/>
          <p:nvPr/>
        </p:nvSpPr>
        <p:spPr>
          <a:xfrm>
            <a:off x="6131023" y="8350165"/>
            <a:ext cx="455613" cy="1480578"/>
          </a:xfrm>
          <a:custGeom>
            <a:avLst/>
            <a:gdLst>
              <a:gd name="connsiteX0" fmla="*/ 263427 w 455613"/>
              <a:gd name="connsiteY0" fmla="*/ 3260 h 1480578"/>
              <a:gd name="connsiteX1" fmla="*/ 450752 w 455613"/>
              <a:gd name="connsiteY1" fmla="*/ 590635 h 1480578"/>
              <a:gd name="connsiteX2" fmla="*/ 403127 w 455613"/>
              <a:gd name="connsiteY2" fmla="*/ 806535 h 1480578"/>
              <a:gd name="connsiteX3" fmla="*/ 431702 w 455613"/>
              <a:gd name="connsiteY3" fmla="*/ 771610 h 1480578"/>
              <a:gd name="connsiteX4" fmla="*/ 307877 w 455613"/>
              <a:gd name="connsiteY4" fmla="*/ 1108160 h 1480578"/>
              <a:gd name="connsiteX5" fmla="*/ 9427 w 455613"/>
              <a:gd name="connsiteY5" fmla="*/ 1470110 h 1480578"/>
              <a:gd name="connsiteX6" fmla="*/ 95152 w 455613"/>
              <a:gd name="connsiteY6" fmla="*/ 1333585 h 1480578"/>
              <a:gd name="connsiteX7" fmla="*/ 301527 w 455613"/>
              <a:gd name="connsiteY7" fmla="*/ 831935 h 1480578"/>
              <a:gd name="connsiteX8" fmla="*/ 399952 w 455613"/>
              <a:gd name="connsiteY8" fmla="*/ 571585 h 1480578"/>
              <a:gd name="connsiteX9" fmla="*/ 282477 w 455613"/>
              <a:gd name="connsiteY9" fmla="*/ 222335 h 1480578"/>
              <a:gd name="connsiteX10" fmla="*/ 317402 w 455613"/>
              <a:gd name="connsiteY10" fmla="*/ 346160 h 1480578"/>
              <a:gd name="connsiteX11" fmla="*/ 263427 w 455613"/>
              <a:gd name="connsiteY11" fmla="*/ 3260 h 148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613" h="1480578">
                <a:moveTo>
                  <a:pt x="263427" y="3260"/>
                </a:moveTo>
                <a:cubicBezTo>
                  <a:pt x="285652" y="44006"/>
                  <a:pt x="427469" y="456756"/>
                  <a:pt x="450752" y="590635"/>
                </a:cubicBezTo>
                <a:cubicBezTo>
                  <a:pt x="474035" y="724514"/>
                  <a:pt x="406302" y="776372"/>
                  <a:pt x="403127" y="806535"/>
                </a:cubicBezTo>
                <a:cubicBezTo>
                  <a:pt x="399952" y="836698"/>
                  <a:pt x="447577" y="721339"/>
                  <a:pt x="431702" y="771610"/>
                </a:cubicBezTo>
                <a:cubicBezTo>
                  <a:pt x="415827" y="821881"/>
                  <a:pt x="378256" y="991743"/>
                  <a:pt x="307877" y="1108160"/>
                </a:cubicBezTo>
                <a:cubicBezTo>
                  <a:pt x="237498" y="1224577"/>
                  <a:pt x="44881" y="1432539"/>
                  <a:pt x="9427" y="1470110"/>
                </a:cubicBezTo>
                <a:cubicBezTo>
                  <a:pt x="-26027" y="1507681"/>
                  <a:pt x="46469" y="1439947"/>
                  <a:pt x="95152" y="1333585"/>
                </a:cubicBezTo>
                <a:cubicBezTo>
                  <a:pt x="143835" y="1227223"/>
                  <a:pt x="250727" y="958935"/>
                  <a:pt x="301527" y="831935"/>
                </a:cubicBezTo>
                <a:cubicBezTo>
                  <a:pt x="352327" y="704935"/>
                  <a:pt x="403127" y="673185"/>
                  <a:pt x="399952" y="571585"/>
                </a:cubicBezTo>
                <a:cubicBezTo>
                  <a:pt x="396777" y="469985"/>
                  <a:pt x="296235" y="259906"/>
                  <a:pt x="282477" y="222335"/>
                </a:cubicBezTo>
                <a:cubicBezTo>
                  <a:pt x="268719" y="184764"/>
                  <a:pt x="318460" y="375793"/>
                  <a:pt x="317402" y="346160"/>
                </a:cubicBezTo>
                <a:cubicBezTo>
                  <a:pt x="316344" y="316527"/>
                  <a:pt x="241202" y="-37486"/>
                  <a:pt x="263427" y="3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5928FF0E-D7F1-9ED9-7849-2C24CCDA964A}"/>
              </a:ext>
            </a:extLst>
          </p:cNvPr>
          <p:cNvSpPr/>
          <p:nvPr/>
        </p:nvSpPr>
        <p:spPr>
          <a:xfrm>
            <a:off x="6890960" y="8489334"/>
            <a:ext cx="184044" cy="1241582"/>
          </a:xfrm>
          <a:custGeom>
            <a:avLst/>
            <a:gdLst>
              <a:gd name="connsiteX0" fmla="*/ 167065 w 184044"/>
              <a:gd name="connsiteY0" fmla="*/ 616 h 1241582"/>
              <a:gd name="connsiteX1" fmla="*/ 179765 w 184044"/>
              <a:gd name="connsiteY1" fmla="*/ 321291 h 1241582"/>
              <a:gd name="connsiteX2" fmla="*/ 179765 w 184044"/>
              <a:gd name="connsiteY2" fmla="*/ 302241 h 1241582"/>
              <a:gd name="connsiteX3" fmla="*/ 128965 w 184044"/>
              <a:gd name="connsiteY3" fmla="*/ 638791 h 1241582"/>
              <a:gd name="connsiteX4" fmla="*/ 62290 w 184044"/>
              <a:gd name="connsiteY4" fmla="*/ 880091 h 1241582"/>
              <a:gd name="connsiteX5" fmla="*/ 1965 w 184044"/>
              <a:gd name="connsiteY5" fmla="*/ 1235691 h 1241582"/>
              <a:gd name="connsiteX6" fmla="*/ 14665 w 184044"/>
              <a:gd name="connsiteY6" fmla="*/ 1073766 h 1241582"/>
              <a:gd name="connsiteX7" fmla="*/ 14665 w 184044"/>
              <a:gd name="connsiteY7" fmla="*/ 711816 h 1241582"/>
              <a:gd name="connsiteX8" fmla="*/ 36890 w 184044"/>
              <a:gd name="connsiteY8" fmla="*/ 829291 h 1241582"/>
              <a:gd name="connsiteX9" fmla="*/ 90865 w 184044"/>
              <a:gd name="connsiteY9" fmla="*/ 543541 h 1241582"/>
              <a:gd name="connsiteX10" fmla="*/ 94040 w 184044"/>
              <a:gd name="connsiteY10" fmla="*/ 667366 h 1241582"/>
              <a:gd name="connsiteX11" fmla="*/ 135315 w 184044"/>
              <a:gd name="connsiteY11" fmla="*/ 330816 h 1241582"/>
              <a:gd name="connsiteX12" fmla="*/ 135315 w 184044"/>
              <a:gd name="connsiteY12" fmla="*/ 422891 h 1241582"/>
              <a:gd name="connsiteX13" fmla="*/ 167065 w 184044"/>
              <a:gd name="connsiteY13" fmla="*/ 616 h 124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044" h="1241582">
                <a:moveTo>
                  <a:pt x="167065" y="616"/>
                </a:moveTo>
                <a:cubicBezTo>
                  <a:pt x="174473" y="-16317"/>
                  <a:pt x="179765" y="321291"/>
                  <a:pt x="179765" y="321291"/>
                </a:cubicBezTo>
                <a:cubicBezTo>
                  <a:pt x="181882" y="371562"/>
                  <a:pt x="188232" y="249324"/>
                  <a:pt x="179765" y="302241"/>
                </a:cubicBezTo>
                <a:cubicBezTo>
                  <a:pt x="171298" y="355158"/>
                  <a:pt x="148544" y="542483"/>
                  <a:pt x="128965" y="638791"/>
                </a:cubicBezTo>
                <a:cubicBezTo>
                  <a:pt x="109386" y="735099"/>
                  <a:pt x="83457" y="780608"/>
                  <a:pt x="62290" y="880091"/>
                </a:cubicBezTo>
                <a:cubicBezTo>
                  <a:pt x="41123" y="979574"/>
                  <a:pt x="9902" y="1203412"/>
                  <a:pt x="1965" y="1235691"/>
                </a:cubicBezTo>
                <a:cubicBezTo>
                  <a:pt x="-5972" y="1267970"/>
                  <a:pt x="12548" y="1161078"/>
                  <a:pt x="14665" y="1073766"/>
                </a:cubicBezTo>
                <a:cubicBezTo>
                  <a:pt x="16782" y="986454"/>
                  <a:pt x="10961" y="752562"/>
                  <a:pt x="14665" y="711816"/>
                </a:cubicBezTo>
                <a:cubicBezTo>
                  <a:pt x="18369" y="671070"/>
                  <a:pt x="24190" y="857337"/>
                  <a:pt x="36890" y="829291"/>
                </a:cubicBezTo>
                <a:cubicBezTo>
                  <a:pt x="49590" y="801245"/>
                  <a:pt x="81340" y="570528"/>
                  <a:pt x="90865" y="543541"/>
                </a:cubicBezTo>
                <a:cubicBezTo>
                  <a:pt x="100390" y="516554"/>
                  <a:pt x="86632" y="702820"/>
                  <a:pt x="94040" y="667366"/>
                </a:cubicBezTo>
                <a:cubicBezTo>
                  <a:pt x="101448" y="631912"/>
                  <a:pt x="128436" y="371562"/>
                  <a:pt x="135315" y="330816"/>
                </a:cubicBezTo>
                <a:cubicBezTo>
                  <a:pt x="142194" y="290070"/>
                  <a:pt x="129494" y="472103"/>
                  <a:pt x="135315" y="422891"/>
                </a:cubicBezTo>
                <a:cubicBezTo>
                  <a:pt x="141136" y="373679"/>
                  <a:pt x="159657" y="17549"/>
                  <a:pt x="167065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0B300F10-AB6A-FF9D-59C1-C04FAFB277D7}"/>
              </a:ext>
            </a:extLst>
          </p:cNvPr>
          <p:cNvSpPr/>
          <p:nvPr/>
        </p:nvSpPr>
        <p:spPr>
          <a:xfrm>
            <a:off x="6980766" y="8273817"/>
            <a:ext cx="411038" cy="1343813"/>
          </a:xfrm>
          <a:custGeom>
            <a:avLst/>
            <a:gdLst>
              <a:gd name="connsiteX0" fmla="*/ 4234 w 411038"/>
              <a:gd name="connsiteY0" fmla="*/ 233 h 1343813"/>
              <a:gd name="connsiteX1" fmla="*/ 147109 w 411038"/>
              <a:gd name="connsiteY1" fmla="*/ 266933 h 1343813"/>
              <a:gd name="connsiteX2" fmla="*/ 150284 w 411038"/>
              <a:gd name="connsiteY2" fmla="*/ 235183 h 1343813"/>
              <a:gd name="connsiteX3" fmla="*/ 172509 w 411038"/>
              <a:gd name="connsiteY3" fmla="*/ 359008 h 1343813"/>
              <a:gd name="connsiteX4" fmla="*/ 194734 w 411038"/>
              <a:gd name="connsiteY4" fmla="*/ 501883 h 1343813"/>
              <a:gd name="connsiteX5" fmla="*/ 191559 w 411038"/>
              <a:gd name="connsiteY5" fmla="*/ 644758 h 1343813"/>
              <a:gd name="connsiteX6" fmla="*/ 166159 w 411038"/>
              <a:gd name="connsiteY6" fmla="*/ 778108 h 1343813"/>
              <a:gd name="connsiteX7" fmla="*/ 153459 w 411038"/>
              <a:gd name="connsiteY7" fmla="*/ 781283 h 1343813"/>
              <a:gd name="connsiteX8" fmla="*/ 220134 w 411038"/>
              <a:gd name="connsiteY8" fmla="*/ 984483 h 1343813"/>
              <a:gd name="connsiteX9" fmla="*/ 328084 w 411038"/>
              <a:gd name="connsiteY9" fmla="*/ 882883 h 1343813"/>
              <a:gd name="connsiteX10" fmla="*/ 277284 w 411038"/>
              <a:gd name="connsiteY10" fmla="*/ 1022583 h 1343813"/>
              <a:gd name="connsiteX11" fmla="*/ 286809 w 411038"/>
              <a:gd name="connsiteY11" fmla="*/ 1200383 h 1343813"/>
              <a:gd name="connsiteX12" fmla="*/ 280459 w 411038"/>
              <a:gd name="connsiteY12" fmla="*/ 1114658 h 1343813"/>
              <a:gd name="connsiteX13" fmla="*/ 394759 w 411038"/>
              <a:gd name="connsiteY13" fmla="*/ 1282933 h 1343813"/>
              <a:gd name="connsiteX14" fmla="*/ 385234 w 411038"/>
              <a:gd name="connsiteY14" fmla="*/ 1321033 h 1343813"/>
              <a:gd name="connsiteX15" fmla="*/ 162984 w 411038"/>
              <a:gd name="connsiteY15" fmla="*/ 949558 h 1343813"/>
              <a:gd name="connsiteX16" fmla="*/ 156634 w 411038"/>
              <a:gd name="connsiteY16" fmla="*/ 705083 h 1343813"/>
              <a:gd name="connsiteX17" fmla="*/ 191559 w 411038"/>
              <a:gd name="connsiteY17" fmla="*/ 517758 h 1343813"/>
              <a:gd name="connsiteX18" fmla="*/ 140759 w 411038"/>
              <a:gd name="connsiteY18" fmla="*/ 349483 h 1343813"/>
              <a:gd name="connsiteX19" fmla="*/ 93134 w 411038"/>
              <a:gd name="connsiteY19" fmla="*/ 387583 h 1343813"/>
              <a:gd name="connsiteX20" fmla="*/ 42334 w 411038"/>
              <a:gd name="connsiteY20" fmla="*/ 222483 h 1343813"/>
              <a:gd name="connsiteX21" fmla="*/ 4234 w 411038"/>
              <a:gd name="connsiteY21" fmla="*/ 233 h 134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038" h="1343813">
                <a:moveTo>
                  <a:pt x="4234" y="233"/>
                </a:moveTo>
                <a:cubicBezTo>
                  <a:pt x="21696" y="7641"/>
                  <a:pt x="122767" y="227775"/>
                  <a:pt x="147109" y="266933"/>
                </a:cubicBezTo>
                <a:cubicBezTo>
                  <a:pt x="171451" y="306091"/>
                  <a:pt x="146051" y="219837"/>
                  <a:pt x="150284" y="235183"/>
                </a:cubicBezTo>
                <a:cubicBezTo>
                  <a:pt x="154517" y="250529"/>
                  <a:pt x="165101" y="314558"/>
                  <a:pt x="172509" y="359008"/>
                </a:cubicBezTo>
                <a:cubicBezTo>
                  <a:pt x="179917" y="403458"/>
                  <a:pt x="191559" y="454258"/>
                  <a:pt x="194734" y="501883"/>
                </a:cubicBezTo>
                <a:cubicBezTo>
                  <a:pt x="197909" y="549508"/>
                  <a:pt x="196322" y="598721"/>
                  <a:pt x="191559" y="644758"/>
                </a:cubicBezTo>
                <a:cubicBezTo>
                  <a:pt x="186797" y="690796"/>
                  <a:pt x="172509" y="755354"/>
                  <a:pt x="166159" y="778108"/>
                </a:cubicBezTo>
                <a:cubicBezTo>
                  <a:pt x="159809" y="800862"/>
                  <a:pt x="144463" y="746887"/>
                  <a:pt x="153459" y="781283"/>
                </a:cubicBezTo>
                <a:cubicBezTo>
                  <a:pt x="162455" y="815679"/>
                  <a:pt x="191030" y="967550"/>
                  <a:pt x="220134" y="984483"/>
                </a:cubicBezTo>
                <a:cubicBezTo>
                  <a:pt x="249238" y="1001416"/>
                  <a:pt x="318559" y="876533"/>
                  <a:pt x="328084" y="882883"/>
                </a:cubicBezTo>
                <a:cubicBezTo>
                  <a:pt x="337609" y="889233"/>
                  <a:pt x="284163" y="969667"/>
                  <a:pt x="277284" y="1022583"/>
                </a:cubicBezTo>
                <a:cubicBezTo>
                  <a:pt x="270405" y="1075499"/>
                  <a:pt x="286280" y="1185037"/>
                  <a:pt x="286809" y="1200383"/>
                </a:cubicBezTo>
                <a:cubicBezTo>
                  <a:pt x="287338" y="1215729"/>
                  <a:pt x="262467" y="1100900"/>
                  <a:pt x="280459" y="1114658"/>
                </a:cubicBezTo>
                <a:cubicBezTo>
                  <a:pt x="298451" y="1128416"/>
                  <a:pt x="377297" y="1248537"/>
                  <a:pt x="394759" y="1282933"/>
                </a:cubicBezTo>
                <a:cubicBezTo>
                  <a:pt x="412221" y="1317329"/>
                  <a:pt x="423863" y="1376595"/>
                  <a:pt x="385234" y="1321033"/>
                </a:cubicBezTo>
                <a:cubicBezTo>
                  <a:pt x="346605" y="1265471"/>
                  <a:pt x="201084" y="1052216"/>
                  <a:pt x="162984" y="949558"/>
                </a:cubicBezTo>
                <a:cubicBezTo>
                  <a:pt x="124884" y="846900"/>
                  <a:pt x="151872" y="777050"/>
                  <a:pt x="156634" y="705083"/>
                </a:cubicBezTo>
                <a:cubicBezTo>
                  <a:pt x="161396" y="633116"/>
                  <a:pt x="194205" y="577025"/>
                  <a:pt x="191559" y="517758"/>
                </a:cubicBezTo>
                <a:cubicBezTo>
                  <a:pt x="188913" y="458491"/>
                  <a:pt x="157163" y="371179"/>
                  <a:pt x="140759" y="349483"/>
                </a:cubicBezTo>
                <a:cubicBezTo>
                  <a:pt x="124355" y="327787"/>
                  <a:pt x="109538" y="408750"/>
                  <a:pt x="93134" y="387583"/>
                </a:cubicBezTo>
                <a:cubicBezTo>
                  <a:pt x="76730" y="366416"/>
                  <a:pt x="56622" y="281221"/>
                  <a:pt x="42334" y="222483"/>
                </a:cubicBezTo>
                <a:cubicBezTo>
                  <a:pt x="28047" y="163746"/>
                  <a:pt x="-13228" y="-7175"/>
                  <a:pt x="423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F3166E8C-96EE-0609-4F57-0B7D1349F771}"/>
              </a:ext>
            </a:extLst>
          </p:cNvPr>
          <p:cNvSpPr/>
          <p:nvPr/>
        </p:nvSpPr>
        <p:spPr>
          <a:xfrm>
            <a:off x="7505697" y="9673618"/>
            <a:ext cx="64977" cy="993373"/>
          </a:xfrm>
          <a:custGeom>
            <a:avLst/>
            <a:gdLst>
              <a:gd name="connsiteX0" fmla="*/ 3 w 64977"/>
              <a:gd name="connsiteY0" fmla="*/ 607 h 993373"/>
              <a:gd name="connsiteX1" fmla="*/ 60328 w 64977"/>
              <a:gd name="connsiteY1" fmla="*/ 527657 h 993373"/>
              <a:gd name="connsiteX2" fmla="*/ 50803 w 64977"/>
              <a:gd name="connsiteY2" fmla="*/ 499082 h 993373"/>
              <a:gd name="connsiteX3" fmla="*/ 47628 w 64977"/>
              <a:gd name="connsiteY3" fmla="*/ 778482 h 993373"/>
              <a:gd name="connsiteX4" fmla="*/ 63503 w 64977"/>
              <a:gd name="connsiteY4" fmla="*/ 991207 h 993373"/>
              <a:gd name="connsiteX5" fmla="*/ 60328 w 64977"/>
              <a:gd name="connsiteY5" fmla="*/ 851507 h 993373"/>
              <a:gd name="connsiteX6" fmla="*/ 28578 w 64977"/>
              <a:gd name="connsiteY6" fmla="*/ 308582 h 993373"/>
              <a:gd name="connsiteX7" fmla="*/ 63503 w 64977"/>
              <a:gd name="connsiteY7" fmla="*/ 419707 h 993373"/>
              <a:gd name="connsiteX8" fmla="*/ 3 w 64977"/>
              <a:gd name="connsiteY8" fmla="*/ 607 h 99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77" h="993373">
                <a:moveTo>
                  <a:pt x="3" y="607"/>
                </a:moveTo>
                <a:cubicBezTo>
                  <a:pt x="-526" y="18599"/>
                  <a:pt x="51861" y="444578"/>
                  <a:pt x="60328" y="527657"/>
                </a:cubicBezTo>
                <a:cubicBezTo>
                  <a:pt x="68795" y="610736"/>
                  <a:pt x="52920" y="457278"/>
                  <a:pt x="50803" y="499082"/>
                </a:cubicBezTo>
                <a:cubicBezTo>
                  <a:pt x="48686" y="540886"/>
                  <a:pt x="45511" y="696461"/>
                  <a:pt x="47628" y="778482"/>
                </a:cubicBezTo>
                <a:cubicBezTo>
                  <a:pt x="49745" y="860503"/>
                  <a:pt x="61386" y="979036"/>
                  <a:pt x="63503" y="991207"/>
                </a:cubicBezTo>
                <a:cubicBezTo>
                  <a:pt x="65620" y="1003378"/>
                  <a:pt x="66149" y="965278"/>
                  <a:pt x="60328" y="851507"/>
                </a:cubicBezTo>
                <a:cubicBezTo>
                  <a:pt x="54507" y="737736"/>
                  <a:pt x="28049" y="380549"/>
                  <a:pt x="28578" y="308582"/>
                </a:cubicBezTo>
                <a:cubicBezTo>
                  <a:pt x="29107" y="236615"/>
                  <a:pt x="61916" y="469449"/>
                  <a:pt x="63503" y="419707"/>
                </a:cubicBezTo>
                <a:cubicBezTo>
                  <a:pt x="65091" y="369965"/>
                  <a:pt x="532" y="-17385"/>
                  <a:pt x="3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6D6DE520-851B-0A74-7F6A-6CF6ECB40C21}"/>
              </a:ext>
            </a:extLst>
          </p:cNvPr>
          <p:cNvSpPr/>
          <p:nvPr/>
        </p:nvSpPr>
        <p:spPr>
          <a:xfrm>
            <a:off x="7142585" y="9647161"/>
            <a:ext cx="386764" cy="1081532"/>
          </a:xfrm>
          <a:custGeom>
            <a:avLst/>
            <a:gdLst>
              <a:gd name="connsiteX0" fmla="*/ 385340 w 386764"/>
              <a:gd name="connsiteY0" fmla="*/ 1664 h 1081532"/>
              <a:gd name="connsiteX1" fmla="*/ 258340 w 386764"/>
              <a:gd name="connsiteY1" fmla="*/ 357264 h 1081532"/>
              <a:gd name="connsiteX2" fmla="*/ 118640 w 386764"/>
              <a:gd name="connsiteY2" fmla="*/ 655714 h 1081532"/>
              <a:gd name="connsiteX3" fmla="*/ 17040 w 386764"/>
              <a:gd name="connsiteY3" fmla="*/ 687464 h 1081532"/>
              <a:gd name="connsiteX4" fmla="*/ 51965 w 386764"/>
              <a:gd name="connsiteY4" fmla="*/ 1077989 h 1081532"/>
              <a:gd name="connsiteX5" fmla="*/ 1165 w 386764"/>
              <a:gd name="connsiteY5" fmla="*/ 862089 h 1081532"/>
              <a:gd name="connsiteX6" fmla="*/ 112290 w 386764"/>
              <a:gd name="connsiteY6" fmla="*/ 550939 h 1081532"/>
              <a:gd name="connsiteX7" fmla="*/ 213890 w 386764"/>
              <a:gd name="connsiteY7" fmla="*/ 303289 h 1081532"/>
              <a:gd name="connsiteX8" fmla="*/ 172615 w 386764"/>
              <a:gd name="connsiteY8" fmla="*/ 509664 h 1081532"/>
              <a:gd name="connsiteX9" fmla="*/ 385340 w 386764"/>
              <a:gd name="connsiteY9" fmla="*/ 1664 h 10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764" h="1081532">
                <a:moveTo>
                  <a:pt x="385340" y="1664"/>
                </a:moveTo>
                <a:cubicBezTo>
                  <a:pt x="399627" y="-23736"/>
                  <a:pt x="302790" y="248256"/>
                  <a:pt x="258340" y="357264"/>
                </a:cubicBezTo>
                <a:cubicBezTo>
                  <a:pt x="213890" y="466272"/>
                  <a:pt x="158857" y="600681"/>
                  <a:pt x="118640" y="655714"/>
                </a:cubicBezTo>
                <a:cubicBezTo>
                  <a:pt x="78423" y="710747"/>
                  <a:pt x="28152" y="617085"/>
                  <a:pt x="17040" y="687464"/>
                </a:cubicBezTo>
                <a:cubicBezTo>
                  <a:pt x="5927" y="757843"/>
                  <a:pt x="54611" y="1048885"/>
                  <a:pt x="51965" y="1077989"/>
                </a:cubicBezTo>
                <a:cubicBezTo>
                  <a:pt x="49319" y="1107093"/>
                  <a:pt x="-8889" y="949931"/>
                  <a:pt x="1165" y="862089"/>
                </a:cubicBezTo>
                <a:cubicBezTo>
                  <a:pt x="11219" y="774247"/>
                  <a:pt x="76836" y="644072"/>
                  <a:pt x="112290" y="550939"/>
                </a:cubicBezTo>
                <a:cubicBezTo>
                  <a:pt x="147744" y="457806"/>
                  <a:pt x="203836" y="310168"/>
                  <a:pt x="213890" y="303289"/>
                </a:cubicBezTo>
                <a:cubicBezTo>
                  <a:pt x="223944" y="296410"/>
                  <a:pt x="149332" y="565227"/>
                  <a:pt x="172615" y="509664"/>
                </a:cubicBezTo>
                <a:cubicBezTo>
                  <a:pt x="195898" y="454102"/>
                  <a:pt x="371053" y="27064"/>
                  <a:pt x="385340" y="1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656466BF-E2C6-08FC-5AB1-017C13EED583}"/>
              </a:ext>
            </a:extLst>
          </p:cNvPr>
          <p:cNvSpPr/>
          <p:nvPr/>
        </p:nvSpPr>
        <p:spPr>
          <a:xfrm>
            <a:off x="6817725" y="9551094"/>
            <a:ext cx="566872" cy="733121"/>
          </a:xfrm>
          <a:custGeom>
            <a:avLst/>
            <a:gdLst>
              <a:gd name="connsiteX0" fmla="*/ 491125 w 566872"/>
              <a:gd name="connsiteY0" fmla="*/ 2481 h 733121"/>
              <a:gd name="connsiteX1" fmla="*/ 560975 w 566872"/>
              <a:gd name="connsiteY1" fmla="*/ 189806 h 733121"/>
              <a:gd name="connsiteX2" fmla="*/ 548275 w 566872"/>
              <a:gd name="connsiteY2" fmla="*/ 345381 h 733121"/>
              <a:gd name="connsiteX3" fmla="*/ 430800 w 566872"/>
              <a:gd name="connsiteY3" fmla="*/ 472381 h 733121"/>
              <a:gd name="connsiteX4" fmla="*/ 2175 w 566872"/>
              <a:gd name="connsiteY4" fmla="*/ 732731 h 733121"/>
              <a:gd name="connsiteX5" fmla="*/ 275225 w 566872"/>
              <a:gd name="connsiteY5" fmla="*/ 526356 h 733121"/>
              <a:gd name="connsiteX6" fmla="*/ 519700 w 566872"/>
              <a:gd name="connsiteY6" fmla="*/ 332681 h 733121"/>
              <a:gd name="connsiteX7" fmla="*/ 491125 w 566872"/>
              <a:gd name="connsiteY7" fmla="*/ 2481 h 7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872" h="733121">
                <a:moveTo>
                  <a:pt x="491125" y="2481"/>
                </a:moveTo>
                <a:cubicBezTo>
                  <a:pt x="498004" y="-21331"/>
                  <a:pt x="551450" y="132656"/>
                  <a:pt x="560975" y="189806"/>
                </a:cubicBezTo>
                <a:cubicBezTo>
                  <a:pt x="570500" y="246956"/>
                  <a:pt x="569971" y="298285"/>
                  <a:pt x="548275" y="345381"/>
                </a:cubicBezTo>
                <a:cubicBezTo>
                  <a:pt x="526579" y="392477"/>
                  <a:pt x="521817" y="407823"/>
                  <a:pt x="430800" y="472381"/>
                </a:cubicBezTo>
                <a:cubicBezTo>
                  <a:pt x="339783" y="536939"/>
                  <a:pt x="28104" y="723735"/>
                  <a:pt x="2175" y="732731"/>
                </a:cubicBezTo>
                <a:cubicBezTo>
                  <a:pt x="-23754" y="741727"/>
                  <a:pt x="188971" y="593031"/>
                  <a:pt x="275225" y="526356"/>
                </a:cubicBezTo>
                <a:cubicBezTo>
                  <a:pt x="361479" y="459681"/>
                  <a:pt x="480542" y="420523"/>
                  <a:pt x="519700" y="332681"/>
                </a:cubicBezTo>
                <a:cubicBezTo>
                  <a:pt x="558858" y="244839"/>
                  <a:pt x="484246" y="26293"/>
                  <a:pt x="491125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E29F15F8-AED5-0323-A3A8-C36E8807E8AB}"/>
              </a:ext>
            </a:extLst>
          </p:cNvPr>
          <p:cNvSpPr/>
          <p:nvPr/>
        </p:nvSpPr>
        <p:spPr>
          <a:xfrm>
            <a:off x="6805457" y="10115784"/>
            <a:ext cx="423768" cy="806263"/>
          </a:xfrm>
          <a:custGeom>
            <a:avLst/>
            <a:gdLst>
              <a:gd name="connsiteX0" fmla="*/ 420843 w 423768"/>
              <a:gd name="connsiteY0" fmla="*/ 15641 h 806263"/>
              <a:gd name="connsiteX1" fmla="*/ 274793 w 423768"/>
              <a:gd name="connsiteY1" fmla="*/ 237891 h 806263"/>
              <a:gd name="connsiteX2" fmla="*/ 138268 w 423768"/>
              <a:gd name="connsiteY2" fmla="*/ 298216 h 806263"/>
              <a:gd name="connsiteX3" fmla="*/ 23968 w 423768"/>
              <a:gd name="connsiteY3" fmla="*/ 568091 h 806263"/>
              <a:gd name="connsiteX4" fmla="*/ 1743 w 423768"/>
              <a:gd name="connsiteY4" fmla="*/ 806216 h 806263"/>
              <a:gd name="connsiteX5" fmla="*/ 52543 w 423768"/>
              <a:gd name="connsiteY5" fmla="*/ 549041 h 806263"/>
              <a:gd name="connsiteX6" fmla="*/ 195418 w 423768"/>
              <a:gd name="connsiteY6" fmla="*/ 110891 h 806263"/>
              <a:gd name="connsiteX7" fmla="*/ 192243 w 423768"/>
              <a:gd name="connsiteY7" fmla="*/ 209316 h 806263"/>
              <a:gd name="connsiteX8" fmla="*/ 223993 w 423768"/>
              <a:gd name="connsiteY8" fmla="*/ 88666 h 806263"/>
              <a:gd name="connsiteX9" fmla="*/ 239868 w 423768"/>
              <a:gd name="connsiteY9" fmla="*/ 209316 h 806263"/>
              <a:gd name="connsiteX10" fmla="*/ 144618 w 423768"/>
              <a:gd name="connsiteY10" fmla="*/ 279166 h 806263"/>
              <a:gd name="connsiteX11" fmla="*/ 357343 w 423768"/>
              <a:gd name="connsiteY11" fmla="*/ 44216 h 806263"/>
              <a:gd name="connsiteX12" fmla="*/ 420843 w 423768"/>
              <a:gd name="connsiteY12" fmla="*/ 15641 h 80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768" h="806263">
                <a:moveTo>
                  <a:pt x="420843" y="15641"/>
                </a:moveTo>
                <a:cubicBezTo>
                  <a:pt x="407085" y="47920"/>
                  <a:pt x="321889" y="190795"/>
                  <a:pt x="274793" y="237891"/>
                </a:cubicBezTo>
                <a:cubicBezTo>
                  <a:pt x="227697" y="284987"/>
                  <a:pt x="180072" y="243183"/>
                  <a:pt x="138268" y="298216"/>
                </a:cubicBezTo>
                <a:cubicBezTo>
                  <a:pt x="96464" y="353249"/>
                  <a:pt x="46722" y="483424"/>
                  <a:pt x="23968" y="568091"/>
                </a:cubicBezTo>
                <a:cubicBezTo>
                  <a:pt x="1214" y="652758"/>
                  <a:pt x="-3019" y="809391"/>
                  <a:pt x="1743" y="806216"/>
                </a:cubicBezTo>
                <a:cubicBezTo>
                  <a:pt x="6505" y="803041"/>
                  <a:pt x="20264" y="664929"/>
                  <a:pt x="52543" y="549041"/>
                </a:cubicBezTo>
                <a:cubicBezTo>
                  <a:pt x="84822" y="433154"/>
                  <a:pt x="172135" y="167512"/>
                  <a:pt x="195418" y="110891"/>
                </a:cubicBezTo>
                <a:cubicBezTo>
                  <a:pt x="218701" y="54270"/>
                  <a:pt x="187481" y="213020"/>
                  <a:pt x="192243" y="209316"/>
                </a:cubicBezTo>
                <a:cubicBezTo>
                  <a:pt x="197005" y="205612"/>
                  <a:pt x="216056" y="88666"/>
                  <a:pt x="223993" y="88666"/>
                </a:cubicBezTo>
                <a:cubicBezTo>
                  <a:pt x="231930" y="88666"/>
                  <a:pt x="253097" y="177566"/>
                  <a:pt x="239868" y="209316"/>
                </a:cubicBezTo>
                <a:cubicBezTo>
                  <a:pt x="226639" y="241066"/>
                  <a:pt x="125039" y="306683"/>
                  <a:pt x="144618" y="279166"/>
                </a:cubicBezTo>
                <a:cubicBezTo>
                  <a:pt x="164197" y="251649"/>
                  <a:pt x="317126" y="83374"/>
                  <a:pt x="357343" y="44216"/>
                </a:cubicBezTo>
                <a:cubicBezTo>
                  <a:pt x="397560" y="5058"/>
                  <a:pt x="434601" y="-16638"/>
                  <a:pt x="420843" y="15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FF441C7D-E7CE-2039-BCA6-D8C37F19142D}"/>
              </a:ext>
            </a:extLst>
          </p:cNvPr>
          <p:cNvSpPr/>
          <p:nvPr/>
        </p:nvSpPr>
        <p:spPr>
          <a:xfrm>
            <a:off x="6802255" y="8756496"/>
            <a:ext cx="170045" cy="293033"/>
          </a:xfrm>
          <a:custGeom>
            <a:avLst/>
            <a:gdLst>
              <a:gd name="connsiteX0" fmla="*/ 1770 w 170045"/>
              <a:gd name="connsiteY0" fmla="*/ 154 h 293033"/>
              <a:gd name="connsiteX1" fmla="*/ 109720 w 170045"/>
              <a:gd name="connsiteY1" fmla="*/ 235104 h 293033"/>
              <a:gd name="connsiteX2" fmla="*/ 170045 w 170045"/>
              <a:gd name="connsiteY2" fmla="*/ 292254 h 293033"/>
              <a:gd name="connsiteX3" fmla="*/ 109720 w 170045"/>
              <a:gd name="connsiteY3" fmla="*/ 263679 h 293033"/>
              <a:gd name="connsiteX4" fmla="*/ 46220 w 170045"/>
              <a:gd name="connsiteY4" fmla="*/ 200179 h 293033"/>
              <a:gd name="connsiteX5" fmla="*/ 1770 w 170045"/>
              <a:gd name="connsiteY5" fmla="*/ 154 h 29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45" h="293033">
                <a:moveTo>
                  <a:pt x="1770" y="154"/>
                </a:moveTo>
                <a:cubicBezTo>
                  <a:pt x="12353" y="5975"/>
                  <a:pt x="81674" y="186421"/>
                  <a:pt x="109720" y="235104"/>
                </a:cubicBezTo>
                <a:cubicBezTo>
                  <a:pt x="137766" y="283787"/>
                  <a:pt x="170045" y="287492"/>
                  <a:pt x="170045" y="292254"/>
                </a:cubicBezTo>
                <a:cubicBezTo>
                  <a:pt x="170045" y="297016"/>
                  <a:pt x="130357" y="279025"/>
                  <a:pt x="109720" y="263679"/>
                </a:cubicBezTo>
                <a:cubicBezTo>
                  <a:pt x="89083" y="248333"/>
                  <a:pt x="61566" y="246217"/>
                  <a:pt x="46220" y="200179"/>
                </a:cubicBezTo>
                <a:cubicBezTo>
                  <a:pt x="30874" y="154141"/>
                  <a:pt x="-8813" y="-5667"/>
                  <a:pt x="177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10113404-E80A-C48C-AE2D-DC152D7DD67D}"/>
              </a:ext>
            </a:extLst>
          </p:cNvPr>
          <p:cNvSpPr/>
          <p:nvPr/>
        </p:nvSpPr>
        <p:spPr>
          <a:xfrm>
            <a:off x="6740389" y="9333483"/>
            <a:ext cx="165967" cy="1413617"/>
          </a:xfrm>
          <a:custGeom>
            <a:avLst/>
            <a:gdLst>
              <a:gd name="connsiteX0" fmla="*/ 92211 w 165967"/>
              <a:gd name="connsiteY0" fmla="*/ 1017 h 1413617"/>
              <a:gd name="connsiteX1" fmla="*/ 47761 w 165967"/>
              <a:gd name="connsiteY1" fmla="*/ 689992 h 1413617"/>
              <a:gd name="connsiteX2" fmla="*/ 47761 w 165967"/>
              <a:gd name="connsiteY2" fmla="*/ 712217 h 1413617"/>
              <a:gd name="connsiteX3" fmla="*/ 47761 w 165967"/>
              <a:gd name="connsiteY3" fmla="*/ 1077342 h 1413617"/>
              <a:gd name="connsiteX4" fmla="*/ 16011 w 165967"/>
              <a:gd name="connsiteY4" fmla="*/ 1093217 h 1413617"/>
              <a:gd name="connsiteX5" fmla="*/ 136 w 165967"/>
              <a:gd name="connsiteY5" fmla="*/ 1410717 h 1413617"/>
              <a:gd name="connsiteX6" fmla="*/ 9661 w 165967"/>
              <a:gd name="connsiteY6" fmla="*/ 1217042 h 1413617"/>
              <a:gd name="connsiteX7" fmla="*/ 31886 w 165967"/>
              <a:gd name="connsiteY7" fmla="*/ 677292 h 1413617"/>
              <a:gd name="connsiteX8" fmla="*/ 165236 w 165967"/>
              <a:gd name="connsiteY8" fmla="*/ 216917 h 1413617"/>
              <a:gd name="connsiteX9" fmla="*/ 85861 w 165967"/>
              <a:gd name="connsiteY9" fmla="*/ 528067 h 1413617"/>
              <a:gd name="connsiteX10" fmla="*/ 92211 w 165967"/>
              <a:gd name="connsiteY10" fmla="*/ 1017 h 141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967" h="1413617">
                <a:moveTo>
                  <a:pt x="92211" y="1017"/>
                </a:moveTo>
                <a:cubicBezTo>
                  <a:pt x="85861" y="28004"/>
                  <a:pt x="55169" y="571459"/>
                  <a:pt x="47761" y="689992"/>
                </a:cubicBezTo>
                <a:cubicBezTo>
                  <a:pt x="40353" y="808525"/>
                  <a:pt x="47761" y="712217"/>
                  <a:pt x="47761" y="712217"/>
                </a:cubicBezTo>
                <a:cubicBezTo>
                  <a:pt x="47761" y="776775"/>
                  <a:pt x="53053" y="1013842"/>
                  <a:pt x="47761" y="1077342"/>
                </a:cubicBezTo>
                <a:cubicBezTo>
                  <a:pt x="42469" y="1140842"/>
                  <a:pt x="23948" y="1037655"/>
                  <a:pt x="16011" y="1093217"/>
                </a:cubicBezTo>
                <a:cubicBezTo>
                  <a:pt x="8074" y="1148779"/>
                  <a:pt x="1194" y="1390080"/>
                  <a:pt x="136" y="1410717"/>
                </a:cubicBezTo>
                <a:cubicBezTo>
                  <a:pt x="-922" y="1431354"/>
                  <a:pt x="4369" y="1339279"/>
                  <a:pt x="9661" y="1217042"/>
                </a:cubicBezTo>
                <a:cubicBezTo>
                  <a:pt x="14953" y="1094805"/>
                  <a:pt x="5957" y="843979"/>
                  <a:pt x="31886" y="677292"/>
                </a:cubicBezTo>
                <a:cubicBezTo>
                  <a:pt x="57815" y="510605"/>
                  <a:pt x="156240" y="241788"/>
                  <a:pt x="165236" y="216917"/>
                </a:cubicBezTo>
                <a:cubicBezTo>
                  <a:pt x="174232" y="192046"/>
                  <a:pt x="97503" y="563521"/>
                  <a:pt x="85861" y="528067"/>
                </a:cubicBezTo>
                <a:cubicBezTo>
                  <a:pt x="74219" y="492613"/>
                  <a:pt x="98561" y="-25970"/>
                  <a:pt x="92211" y="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C34F92C0-42BE-3626-9C0B-97E68BD4F2D7}"/>
              </a:ext>
            </a:extLst>
          </p:cNvPr>
          <p:cNvSpPr/>
          <p:nvPr/>
        </p:nvSpPr>
        <p:spPr>
          <a:xfrm>
            <a:off x="6195181" y="9353133"/>
            <a:ext cx="577101" cy="516718"/>
          </a:xfrm>
          <a:custGeom>
            <a:avLst/>
            <a:gdLst>
              <a:gd name="connsiteX0" fmla="*/ 494544 w 577101"/>
              <a:gd name="connsiteY0" fmla="*/ 19467 h 516718"/>
              <a:gd name="connsiteX1" fmla="*/ 497719 w 577101"/>
              <a:gd name="connsiteY1" fmla="*/ 368717 h 516718"/>
              <a:gd name="connsiteX2" fmla="*/ 450094 w 577101"/>
              <a:gd name="connsiteY2" fmla="*/ 384592 h 516718"/>
              <a:gd name="connsiteX3" fmla="*/ 2419 w 577101"/>
              <a:gd name="connsiteY3" fmla="*/ 514767 h 516718"/>
              <a:gd name="connsiteX4" fmla="*/ 284994 w 577101"/>
              <a:gd name="connsiteY4" fmla="*/ 460792 h 516718"/>
              <a:gd name="connsiteX5" fmla="*/ 577094 w 577101"/>
              <a:gd name="connsiteY5" fmla="*/ 432217 h 516718"/>
              <a:gd name="connsiteX6" fmla="*/ 294519 w 577101"/>
              <a:gd name="connsiteY6" fmla="*/ 432217 h 516718"/>
              <a:gd name="connsiteX7" fmla="*/ 424694 w 577101"/>
              <a:gd name="connsiteY7" fmla="*/ 394117 h 516718"/>
              <a:gd name="connsiteX8" fmla="*/ 427869 w 577101"/>
              <a:gd name="connsiteY8" fmla="*/ 206792 h 516718"/>
              <a:gd name="connsiteX9" fmla="*/ 456444 w 577101"/>
              <a:gd name="connsiteY9" fmla="*/ 406817 h 516718"/>
              <a:gd name="connsiteX10" fmla="*/ 500894 w 577101"/>
              <a:gd name="connsiteY10" fmla="*/ 79792 h 516718"/>
              <a:gd name="connsiteX11" fmla="*/ 494544 w 577101"/>
              <a:gd name="connsiteY11" fmla="*/ 19467 h 5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101" h="516718">
                <a:moveTo>
                  <a:pt x="494544" y="19467"/>
                </a:moveTo>
                <a:cubicBezTo>
                  <a:pt x="494015" y="67621"/>
                  <a:pt x="505127" y="307863"/>
                  <a:pt x="497719" y="368717"/>
                </a:cubicBezTo>
                <a:cubicBezTo>
                  <a:pt x="490311" y="429571"/>
                  <a:pt x="450094" y="384592"/>
                  <a:pt x="450094" y="384592"/>
                </a:cubicBezTo>
                <a:cubicBezTo>
                  <a:pt x="367544" y="408934"/>
                  <a:pt x="29936" y="502067"/>
                  <a:pt x="2419" y="514767"/>
                </a:cubicBezTo>
                <a:cubicBezTo>
                  <a:pt x="-25098" y="527467"/>
                  <a:pt x="189215" y="474550"/>
                  <a:pt x="284994" y="460792"/>
                </a:cubicBezTo>
                <a:cubicBezTo>
                  <a:pt x="380773" y="447034"/>
                  <a:pt x="575507" y="436979"/>
                  <a:pt x="577094" y="432217"/>
                </a:cubicBezTo>
                <a:cubicBezTo>
                  <a:pt x="578681" y="427455"/>
                  <a:pt x="319919" y="438567"/>
                  <a:pt x="294519" y="432217"/>
                </a:cubicBezTo>
                <a:cubicBezTo>
                  <a:pt x="269119" y="425867"/>
                  <a:pt x="402469" y="431688"/>
                  <a:pt x="424694" y="394117"/>
                </a:cubicBezTo>
                <a:cubicBezTo>
                  <a:pt x="446919" y="356546"/>
                  <a:pt x="422577" y="204675"/>
                  <a:pt x="427869" y="206792"/>
                </a:cubicBezTo>
                <a:cubicBezTo>
                  <a:pt x="433161" y="208909"/>
                  <a:pt x="444273" y="427984"/>
                  <a:pt x="456444" y="406817"/>
                </a:cubicBezTo>
                <a:cubicBezTo>
                  <a:pt x="468615" y="385650"/>
                  <a:pt x="493486" y="139059"/>
                  <a:pt x="500894" y="79792"/>
                </a:cubicBezTo>
                <a:cubicBezTo>
                  <a:pt x="508302" y="20525"/>
                  <a:pt x="495073" y="-28687"/>
                  <a:pt x="494544" y="19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2AB50A12-75D0-4623-D1B3-473728E958C0}"/>
              </a:ext>
            </a:extLst>
          </p:cNvPr>
          <p:cNvSpPr/>
          <p:nvPr/>
        </p:nvSpPr>
        <p:spPr>
          <a:xfrm>
            <a:off x="6759288" y="10374722"/>
            <a:ext cx="825847" cy="727025"/>
          </a:xfrm>
          <a:custGeom>
            <a:avLst/>
            <a:gdLst>
              <a:gd name="connsiteX0" fmla="*/ 825787 w 825847"/>
              <a:gd name="connsiteY0" fmla="*/ 1178 h 727025"/>
              <a:gd name="connsiteX1" fmla="*/ 667037 w 825847"/>
              <a:gd name="connsiteY1" fmla="*/ 325028 h 727025"/>
              <a:gd name="connsiteX2" fmla="*/ 660687 w 825847"/>
              <a:gd name="connsiteY2" fmla="*/ 271053 h 727025"/>
              <a:gd name="connsiteX3" fmla="*/ 511462 w 825847"/>
              <a:gd name="connsiteY3" fmla="*/ 432978 h 727025"/>
              <a:gd name="connsiteX4" fmla="*/ 527337 w 825847"/>
              <a:gd name="connsiteY4" fmla="*/ 375828 h 727025"/>
              <a:gd name="connsiteX5" fmla="*/ 260637 w 825847"/>
              <a:gd name="connsiteY5" fmla="*/ 598078 h 727025"/>
              <a:gd name="connsiteX6" fmla="*/ 287 w 825847"/>
              <a:gd name="connsiteY6" fmla="*/ 725078 h 727025"/>
              <a:gd name="connsiteX7" fmla="*/ 311437 w 825847"/>
              <a:gd name="connsiteY7" fmla="*/ 502828 h 727025"/>
              <a:gd name="connsiteX8" fmla="*/ 590837 w 825847"/>
              <a:gd name="connsiteY8" fmla="*/ 309153 h 727025"/>
              <a:gd name="connsiteX9" fmla="*/ 486062 w 825847"/>
              <a:gd name="connsiteY9" fmla="*/ 369478 h 727025"/>
              <a:gd name="connsiteX10" fmla="*/ 682912 w 825847"/>
              <a:gd name="connsiteY10" fmla="*/ 220253 h 727025"/>
              <a:gd name="connsiteX11" fmla="*/ 825787 w 825847"/>
              <a:gd name="connsiteY11" fmla="*/ 1178 h 7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847" h="727025">
                <a:moveTo>
                  <a:pt x="825787" y="1178"/>
                </a:moveTo>
                <a:cubicBezTo>
                  <a:pt x="823141" y="18641"/>
                  <a:pt x="694554" y="280049"/>
                  <a:pt x="667037" y="325028"/>
                </a:cubicBezTo>
                <a:cubicBezTo>
                  <a:pt x="639520" y="370007"/>
                  <a:pt x="686616" y="253061"/>
                  <a:pt x="660687" y="271053"/>
                </a:cubicBezTo>
                <a:cubicBezTo>
                  <a:pt x="634758" y="289045"/>
                  <a:pt x="533687" y="415516"/>
                  <a:pt x="511462" y="432978"/>
                </a:cubicBezTo>
                <a:cubicBezTo>
                  <a:pt x="489237" y="450440"/>
                  <a:pt x="569141" y="348311"/>
                  <a:pt x="527337" y="375828"/>
                </a:cubicBezTo>
                <a:cubicBezTo>
                  <a:pt x="485533" y="403345"/>
                  <a:pt x="348478" y="539870"/>
                  <a:pt x="260637" y="598078"/>
                </a:cubicBezTo>
                <a:cubicBezTo>
                  <a:pt x="172796" y="656286"/>
                  <a:pt x="-8180" y="740953"/>
                  <a:pt x="287" y="725078"/>
                </a:cubicBezTo>
                <a:cubicBezTo>
                  <a:pt x="8754" y="709203"/>
                  <a:pt x="213012" y="572149"/>
                  <a:pt x="311437" y="502828"/>
                </a:cubicBezTo>
                <a:cubicBezTo>
                  <a:pt x="409862" y="433507"/>
                  <a:pt x="561733" y="331378"/>
                  <a:pt x="590837" y="309153"/>
                </a:cubicBezTo>
                <a:cubicBezTo>
                  <a:pt x="619941" y="286928"/>
                  <a:pt x="470716" y="384295"/>
                  <a:pt x="486062" y="369478"/>
                </a:cubicBezTo>
                <a:cubicBezTo>
                  <a:pt x="501408" y="354661"/>
                  <a:pt x="621529" y="275286"/>
                  <a:pt x="682912" y="220253"/>
                </a:cubicBezTo>
                <a:cubicBezTo>
                  <a:pt x="744295" y="165220"/>
                  <a:pt x="828433" y="-16285"/>
                  <a:pt x="825787" y="1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C9550545-CC3B-9580-97BA-DCD31BA98D12}"/>
              </a:ext>
            </a:extLst>
          </p:cNvPr>
          <p:cNvSpPr/>
          <p:nvPr/>
        </p:nvSpPr>
        <p:spPr>
          <a:xfrm>
            <a:off x="7308496" y="10478294"/>
            <a:ext cx="324773" cy="348927"/>
          </a:xfrm>
          <a:custGeom>
            <a:avLst/>
            <a:gdLst>
              <a:gd name="connsiteX0" fmla="*/ 314679 w 324773"/>
              <a:gd name="connsiteY0" fmla="*/ 15081 h 348927"/>
              <a:gd name="connsiteX1" fmla="*/ 54329 w 324773"/>
              <a:gd name="connsiteY1" fmla="*/ 278606 h 348927"/>
              <a:gd name="connsiteX2" fmla="*/ 38454 w 324773"/>
              <a:gd name="connsiteY2" fmla="*/ 316706 h 348927"/>
              <a:gd name="connsiteX3" fmla="*/ 3529 w 324773"/>
              <a:gd name="connsiteY3" fmla="*/ 338931 h 348927"/>
              <a:gd name="connsiteX4" fmla="*/ 133704 w 324773"/>
              <a:gd name="connsiteY4" fmla="*/ 145256 h 348927"/>
              <a:gd name="connsiteX5" fmla="*/ 260704 w 324773"/>
              <a:gd name="connsiteY5" fmla="*/ 43656 h 348927"/>
              <a:gd name="connsiteX6" fmla="*/ 314679 w 324773"/>
              <a:gd name="connsiteY6" fmla="*/ 15081 h 3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773" h="348927">
                <a:moveTo>
                  <a:pt x="314679" y="15081"/>
                </a:moveTo>
                <a:cubicBezTo>
                  <a:pt x="280283" y="54239"/>
                  <a:pt x="100366" y="228335"/>
                  <a:pt x="54329" y="278606"/>
                </a:cubicBezTo>
                <a:cubicBezTo>
                  <a:pt x="8292" y="328877"/>
                  <a:pt x="46921" y="306652"/>
                  <a:pt x="38454" y="316706"/>
                </a:cubicBezTo>
                <a:cubicBezTo>
                  <a:pt x="29987" y="326760"/>
                  <a:pt x="-12346" y="367506"/>
                  <a:pt x="3529" y="338931"/>
                </a:cubicBezTo>
                <a:cubicBezTo>
                  <a:pt x="19404" y="310356"/>
                  <a:pt x="90841" y="194469"/>
                  <a:pt x="133704" y="145256"/>
                </a:cubicBezTo>
                <a:cubicBezTo>
                  <a:pt x="176566" y="96044"/>
                  <a:pt x="234775" y="64294"/>
                  <a:pt x="260704" y="43656"/>
                </a:cubicBezTo>
                <a:cubicBezTo>
                  <a:pt x="286633" y="23019"/>
                  <a:pt x="349075" y="-24077"/>
                  <a:pt x="314679" y="15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E29A1792-486D-B8D4-9571-D845A353709C}"/>
              </a:ext>
            </a:extLst>
          </p:cNvPr>
          <p:cNvSpPr/>
          <p:nvPr/>
        </p:nvSpPr>
        <p:spPr>
          <a:xfrm>
            <a:off x="7414564" y="10367017"/>
            <a:ext cx="218564" cy="1395445"/>
          </a:xfrm>
          <a:custGeom>
            <a:avLst/>
            <a:gdLst>
              <a:gd name="connsiteX0" fmla="*/ 53036 w 218564"/>
              <a:gd name="connsiteY0" fmla="*/ 75558 h 1395445"/>
              <a:gd name="connsiteX1" fmla="*/ 126061 w 218564"/>
              <a:gd name="connsiteY1" fmla="*/ 564508 h 1395445"/>
              <a:gd name="connsiteX2" fmla="*/ 132411 w 218564"/>
              <a:gd name="connsiteY2" fmla="*/ 507358 h 1395445"/>
              <a:gd name="connsiteX3" fmla="*/ 113361 w 218564"/>
              <a:gd name="connsiteY3" fmla="*/ 716908 h 1395445"/>
              <a:gd name="connsiteX4" fmla="*/ 62561 w 218564"/>
              <a:gd name="connsiteY4" fmla="*/ 828033 h 1395445"/>
              <a:gd name="connsiteX5" fmla="*/ 75261 w 218564"/>
              <a:gd name="connsiteY5" fmla="*/ 777233 h 1395445"/>
              <a:gd name="connsiteX6" fmla="*/ 214961 w 218564"/>
              <a:gd name="connsiteY6" fmla="*/ 1374133 h 1395445"/>
              <a:gd name="connsiteX7" fmla="*/ 167336 w 218564"/>
              <a:gd name="connsiteY7" fmla="*/ 1218558 h 1395445"/>
              <a:gd name="connsiteX8" fmla="*/ 59386 w 218564"/>
              <a:gd name="connsiteY8" fmla="*/ 796283 h 1395445"/>
              <a:gd name="connsiteX9" fmla="*/ 151461 w 218564"/>
              <a:gd name="connsiteY9" fmla="*/ 497833 h 1395445"/>
              <a:gd name="connsiteX10" fmla="*/ 5411 w 218564"/>
              <a:gd name="connsiteY10" fmla="*/ 40633 h 1395445"/>
              <a:gd name="connsiteX11" fmla="*/ 53036 w 218564"/>
              <a:gd name="connsiteY11" fmla="*/ 75558 h 139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564" h="1395445">
                <a:moveTo>
                  <a:pt x="53036" y="75558"/>
                </a:moveTo>
                <a:cubicBezTo>
                  <a:pt x="73144" y="162870"/>
                  <a:pt x="112832" y="492541"/>
                  <a:pt x="126061" y="564508"/>
                </a:cubicBezTo>
                <a:cubicBezTo>
                  <a:pt x="139290" y="636475"/>
                  <a:pt x="134528" y="481958"/>
                  <a:pt x="132411" y="507358"/>
                </a:cubicBezTo>
                <a:cubicBezTo>
                  <a:pt x="130294" y="532758"/>
                  <a:pt x="125003" y="663462"/>
                  <a:pt x="113361" y="716908"/>
                </a:cubicBezTo>
                <a:cubicBezTo>
                  <a:pt x="101719" y="770354"/>
                  <a:pt x="68911" y="817979"/>
                  <a:pt x="62561" y="828033"/>
                </a:cubicBezTo>
                <a:cubicBezTo>
                  <a:pt x="56211" y="838087"/>
                  <a:pt x="49861" y="686216"/>
                  <a:pt x="75261" y="777233"/>
                </a:cubicBezTo>
                <a:cubicBezTo>
                  <a:pt x="100661" y="868250"/>
                  <a:pt x="199615" y="1300579"/>
                  <a:pt x="214961" y="1374133"/>
                </a:cubicBezTo>
                <a:cubicBezTo>
                  <a:pt x="230307" y="1447687"/>
                  <a:pt x="193265" y="1314866"/>
                  <a:pt x="167336" y="1218558"/>
                </a:cubicBezTo>
                <a:cubicBezTo>
                  <a:pt x="141407" y="1122250"/>
                  <a:pt x="62032" y="916404"/>
                  <a:pt x="59386" y="796283"/>
                </a:cubicBezTo>
                <a:cubicBezTo>
                  <a:pt x="56740" y="676162"/>
                  <a:pt x="160457" y="623775"/>
                  <a:pt x="151461" y="497833"/>
                </a:cubicBezTo>
                <a:cubicBezTo>
                  <a:pt x="142465" y="371891"/>
                  <a:pt x="27107" y="104662"/>
                  <a:pt x="5411" y="40633"/>
                </a:cubicBezTo>
                <a:cubicBezTo>
                  <a:pt x="-16285" y="-23396"/>
                  <a:pt x="32928" y="-11754"/>
                  <a:pt x="53036" y="75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5D002F43-5D0B-0093-922B-871F8DEF8333}"/>
              </a:ext>
            </a:extLst>
          </p:cNvPr>
          <p:cNvSpPr/>
          <p:nvPr/>
        </p:nvSpPr>
        <p:spPr>
          <a:xfrm>
            <a:off x="7352222" y="10677433"/>
            <a:ext cx="169405" cy="514934"/>
          </a:xfrm>
          <a:custGeom>
            <a:avLst/>
            <a:gdLst>
              <a:gd name="connsiteX0" fmla="*/ 169353 w 169405"/>
              <a:gd name="connsiteY0" fmla="*/ 92 h 514934"/>
              <a:gd name="connsiteX1" fmla="*/ 10603 w 169405"/>
              <a:gd name="connsiteY1" fmla="*/ 269967 h 514934"/>
              <a:gd name="connsiteX2" fmla="*/ 26478 w 169405"/>
              <a:gd name="connsiteY2" fmla="*/ 228692 h 514934"/>
              <a:gd name="connsiteX3" fmla="*/ 121728 w 169405"/>
              <a:gd name="connsiteY3" fmla="*/ 441417 h 514934"/>
              <a:gd name="connsiteX4" fmla="*/ 137603 w 169405"/>
              <a:gd name="connsiteY4" fmla="*/ 514442 h 514934"/>
              <a:gd name="connsiteX5" fmla="*/ 143953 w 169405"/>
              <a:gd name="connsiteY5" fmla="*/ 412842 h 514934"/>
              <a:gd name="connsiteX6" fmla="*/ 166178 w 169405"/>
              <a:gd name="connsiteY6" fmla="*/ 209642 h 514934"/>
              <a:gd name="connsiteX7" fmla="*/ 137603 w 169405"/>
              <a:gd name="connsiteY7" fmla="*/ 422367 h 514934"/>
              <a:gd name="connsiteX8" fmla="*/ 29653 w 169405"/>
              <a:gd name="connsiteY8" fmla="*/ 241392 h 514934"/>
              <a:gd name="connsiteX9" fmla="*/ 169353 w 169405"/>
              <a:gd name="connsiteY9" fmla="*/ 92 h 51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05" h="514934">
                <a:moveTo>
                  <a:pt x="169353" y="92"/>
                </a:moveTo>
                <a:cubicBezTo>
                  <a:pt x="166178" y="4854"/>
                  <a:pt x="34415" y="231867"/>
                  <a:pt x="10603" y="269967"/>
                </a:cubicBezTo>
                <a:cubicBezTo>
                  <a:pt x="-13209" y="308067"/>
                  <a:pt x="7957" y="200117"/>
                  <a:pt x="26478" y="228692"/>
                </a:cubicBezTo>
                <a:cubicBezTo>
                  <a:pt x="44999" y="257267"/>
                  <a:pt x="103207" y="393792"/>
                  <a:pt x="121728" y="441417"/>
                </a:cubicBezTo>
                <a:cubicBezTo>
                  <a:pt x="140249" y="489042"/>
                  <a:pt x="133899" y="519204"/>
                  <a:pt x="137603" y="514442"/>
                </a:cubicBezTo>
                <a:cubicBezTo>
                  <a:pt x="141307" y="509680"/>
                  <a:pt x="139191" y="463642"/>
                  <a:pt x="143953" y="412842"/>
                </a:cubicBezTo>
                <a:cubicBezTo>
                  <a:pt x="148715" y="362042"/>
                  <a:pt x="167236" y="208054"/>
                  <a:pt x="166178" y="209642"/>
                </a:cubicBezTo>
                <a:cubicBezTo>
                  <a:pt x="165120" y="211230"/>
                  <a:pt x="160357" y="417075"/>
                  <a:pt x="137603" y="422367"/>
                </a:cubicBezTo>
                <a:cubicBezTo>
                  <a:pt x="114849" y="427659"/>
                  <a:pt x="29124" y="306479"/>
                  <a:pt x="29653" y="241392"/>
                </a:cubicBezTo>
                <a:cubicBezTo>
                  <a:pt x="30182" y="176305"/>
                  <a:pt x="172528" y="-4670"/>
                  <a:pt x="16935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92D72EDC-8CD0-D033-EE3A-D5C04F85C7FB}"/>
              </a:ext>
            </a:extLst>
          </p:cNvPr>
          <p:cNvSpPr/>
          <p:nvPr/>
        </p:nvSpPr>
        <p:spPr>
          <a:xfrm>
            <a:off x="6957861" y="11051881"/>
            <a:ext cx="763678" cy="951843"/>
          </a:xfrm>
          <a:custGeom>
            <a:avLst/>
            <a:gdLst>
              <a:gd name="connsiteX0" fmla="*/ 55714 w 763678"/>
              <a:gd name="connsiteY0" fmla="*/ 12994 h 951843"/>
              <a:gd name="connsiteX1" fmla="*/ 370039 w 763678"/>
              <a:gd name="connsiteY1" fmla="*/ 159044 h 951843"/>
              <a:gd name="connsiteX2" fmla="*/ 325589 w 763678"/>
              <a:gd name="connsiteY2" fmla="*/ 124119 h 951843"/>
              <a:gd name="connsiteX3" fmla="*/ 458939 w 763678"/>
              <a:gd name="connsiteY3" fmla="*/ 298744 h 951843"/>
              <a:gd name="connsiteX4" fmla="*/ 468464 w 763678"/>
              <a:gd name="connsiteY4" fmla="*/ 203494 h 951843"/>
              <a:gd name="connsiteX5" fmla="*/ 538314 w 763678"/>
              <a:gd name="connsiteY5" fmla="*/ 393994 h 951843"/>
              <a:gd name="connsiteX6" fmla="*/ 592289 w 763678"/>
              <a:gd name="connsiteY6" fmla="*/ 533694 h 951843"/>
              <a:gd name="connsiteX7" fmla="*/ 570064 w 763678"/>
              <a:gd name="connsiteY7" fmla="*/ 520994 h 951843"/>
              <a:gd name="connsiteX8" fmla="*/ 627214 w 763678"/>
              <a:gd name="connsiteY8" fmla="*/ 701969 h 951843"/>
              <a:gd name="connsiteX9" fmla="*/ 639914 w 763678"/>
              <a:gd name="connsiteY9" fmla="*/ 571794 h 951843"/>
              <a:gd name="connsiteX10" fmla="*/ 751039 w 763678"/>
              <a:gd name="connsiteY10" fmla="*/ 936919 h 951843"/>
              <a:gd name="connsiteX11" fmla="*/ 712939 w 763678"/>
              <a:gd name="connsiteY11" fmla="*/ 835319 h 951843"/>
              <a:gd name="connsiteX12" fmla="*/ 322414 w 763678"/>
              <a:gd name="connsiteY12" fmla="*/ 416219 h 951843"/>
              <a:gd name="connsiteX13" fmla="*/ 411314 w 763678"/>
              <a:gd name="connsiteY13" fmla="*/ 314619 h 951843"/>
              <a:gd name="connsiteX14" fmla="*/ 462114 w 763678"/>
              <a:gd name="connsiteY14" fmla="*/ 298744 h 951843"/>
              <a:gd name="connsiteX15" fmla="*/ 217639 w 763678"/>
              <a:gd name="connsiteY15" fmla="*/ 86019 h 951843"/>
              <a:gd name="connsiteX16" fmla="*/ 1739 w 763678"/>
              <a:gd name="connsiteY16" fmla="*/ 294 h 951843"/>
              <a:gd name="connsiteX17" fmla="*/ 112864 w 763678"/>
              <a:gd name="connsiteY17" fmla="*/ 57444 h 951843"/>
              <a:gd name="connsiteX18" fmla="*/ 55714 w 763678"/>
              <a:gd name="connsiteY18" fmla="*/ 12994 h 9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3678" h="951843">
                <a:moveTo>
                  <a:pt x="55714" y="12994"/>
                </a:moveTo>
                <a:cubicBezTo>
                  <a:pt x="98576" y="29927"/>
                  <a:pt x="325060" y="140523"/>
                  <a:pt x="370039" y="159044"/>
                </a:cubicBezTo>
                <a:cubicBezTo>
                  <a:pt x="415018" y="177565"/>
                  <a:pt x="310772" y="100836"/>
                  <a:pt x="325589" y="124119"/>
                </a:cubicBezTo>
                <a:cubicBezTo>
                  <a:pt x="340406" y="147402"/>
                  <a:pt x="435127" y="285515"/>
                  <a:pt x="458939" y="298744"/>
                </a:cubicBezTo>
                <a:cubicBezTo>
                  <a:pt x="482751" y="311973"/>
                  <a:pt x="455235" y="187619"/>
                  <a:pt x="468464" y="203494"/>
                </a:cubicBezTo>
                <a:cubicBezTo>
                  <a:pt x="481693" y="219369"/>
                  <a:pt x="517677" y="338961"/>
                  <a:pt x="538314" y="393994"/>
                </a:cubicBezTo>
                <a:cubicBezTo>
                  <a:pt x="558951" y="449027"/>
                  <a:pt x="586997" y="512528"/>
                  <a:pt x="592289" y="533694"/>
                </a:cubicBezTo>
                <a:cubicBezTo>
                  <a:pt x="597581" y="554860"/>
                  <a:pt x="564243" y="492948"/>
                  <a:pt x="570064" y="520994"/>
                </a:cubicBezTo>
                <a:cubicBezTo>
                  <a:pt x="575885" y="549040"/>
                  <a:pt x="615572" y="693502"/>
                  <a:pt x="627214" y="701969"/>
                </a:cubicBezTo>
                <a:cubicBezTo>
                  <a:pt x="638856" y="710436"/>
                  <a:pt x="619277" y="532636"/>
                  <a:pt x="639914" y="571794"/>
                </a:cubicBezTo>
                <a:cubicBezTo>
                  <a:pt x="660551" y="610952"/>
                  <a:pt x="738868" y="892998"/>
                  <a:pt x="751039" y="936919"/>
                </a:cubicBezTo>
                <a:cubicBezTo>
                  <a:pt x="763210" y="980840"/>
                  <a:pt x="784377" y="922102"/>
                  <a:pt x="712939" y="835319"/>
                </a:cubicBezTo>
                <a:cubicBezTo>
                  <a:pt x="641502" y="748536"/>
                  <a:pt x="372685" y="503002"/>
                  <a:pt x="322414" y="416219"/>
                </a:cubicBezTo>
                <a:cubicBezTo>
                  <a:pt x="272143" y="329436"/>
                  <a:pt x="388031" y="334198"/>
                  <a:pt x="411314" y="314619"/>
                </a:cubicBezTo>
                <a:cubicBezTo>
                  <a:pt x="434597" y="295040"/>
                  <a:pt x="494393" y="336844"/>
                  <a:pt x="462114" y="298744"/>
                </a:cubicBezTo>
                <a:cubicBezTo>
                  <a:pt x="429835" y="260644"/>
                  <a:pt x="294368" y="135761"/>
                  <a:pt x="217639" y="86019"/>
                </a:cubicBezTo>
                <a:cubicBezTo>
                  <a:pt x="140910" y="36277"/>
                  <a:pt x="19202" y="5057"/>
                  <a:pt x="1739" y="294"/>
                </a:cubicBezTo>
                <a:cubicBezTo>
                  <a:pt x="-15724" y="-4469"/>
                  <a:pt x="103868" y="50036"/>
                  <a:pt x="112864" y="57444"/>
                </a:cubicBezTo>
                <a:cubicBezTo>
                  <a:pt x="121860" y="64852"/>
                  <a:pt x="12852" y="-3939"/>
                  <a:pt x="55714" y="1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22324572-8702-3768-A875-776FB34E1721}"/>
              </a:ext>
            </a:extLst>
          </p:cNvPr>
          <p:cNvSpPr/>
          <p:nvPr/>
        </p:nvSpPr>
        <p:spPr>
          <a:xfrm>
            <a:off x="6821470" y="11175981"/>
            <a:ext cx="514480" cy="271907"/>
          </a:xfrm>
          <a:custGeom>
            <a:avLst/>
            <a:gdLst>
              <a:gd name="connsiteX0" fmla="*/ 4780 w 514480"/>
              <a:gd name="connsiteY0" fmla="*/ 269894 h 271907"/>
              <a:gd name="connsiteX1" fmla="*/ 271480 w 514480"/>
              <a:gd name="connsiteY1" fmla="*/ 212744 h 271907"/>
              <a:gd name="connsiteX2" fmla="*/ 500080 w 514480"/>
              <a:gd name="connsiteY2" fmla="*/ 130194 h 271907"/>
              <a:gd name="connsiteX3" fmla="*/ 185755 w 514480"/>
              <a:gd name="connsiteY3" fmla="*/ 19 h 271907"/>
              <a:gd name="connsiteX4" fmla="*/ 512780 w 514480"/>
              <a:gd name="connsiteY4" fmla="*/ 139719 h 271907"/>
              <a:gd name="connsiteX5" fmla="*/ 4780 w 514480"/>
              <a:gd name="connsiteY5" fmla="*/ 269894 h 27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480" h="271907">
                <a:moveTo>
                  <a:pt x="4780" y="269894"/>
                </a:moveTo>
                <a:cubicBezTo>
                  <a:pt x="-35437" y="282065"/>
                  <a:pt x="188930" y="236027"/>
                  <a:pt x="271480" y="212744"/>
                </a:cubicBezTo>
                <a:cubicBezTo>
                  <a:pt x="354030" y="189461"/>
                  <a:pt x="514368" y="165648"/>
                  <a:pt x="500080" y="130194"/>
                </a:cubicBezTo>
                <a:cubicBezTo>
                  <a:pt x="485793" y="94740"/>
                  <a:pt x="183638" y="-1569"/>
                  <a:pt x="185755" y="19"/>
                </a:cubicBezTo>
                <a:cubicBezTo>
                  <a:pt x="187872" y="1607"/>
                  <a:pt x="541884" y="95798"/>
                  <a:pt x="512780" y="139719"/>
                </a:cubicBezTo>
                <a:cubicBezTo>
                  <a:pt x="483676" y="183640"/>
                  <a:pt x="44997" y="257723"/>
                  <a:pt x="4780" y="269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C9002FA9-79C1-9D11-FB93-1E5E70C64D58}"/>
              </a:ext>
            </a:extLst>
          </p:cNvPr>
          <p:cNvSpPr/>
          <p:nvPr/>
        </p:nvSpPr>
        <p:spPr>
          <a:xfrm>
            <a:off x="6859438" y="11487006"/>
            <a:ext cx="607202" cy="41581"/>
          </a:xfrm>
          <a:custGeom>
            <a:avLst/>
            <a:gdLst>
              <a:gd name="connsiteX0" fmla="*/ 4912 w 607202"/>
              <a:gd name="connsiteY0" fmla="*/ 9669 h 41581"/>
              <a:gd name="connsiteX1" fmla="*/ 274787 w 607202"/>
              <a:gd name="connsiteY1" fmla="*/ 35069 h 41581"/>
              <a:gd name="connsiteX2" fmla="*/ 344637 w 607202"/>
              <a:gd name="connsiteY2" fmla="*/ 25544 h 41581"/>
              <a:gd name="connsiteX3" fmla="*/ 262087 w 607202"/>
              <a:gd name="connsiteY3" fmla="*/ 144 h 41581"/>
              <a:gd name="connsiteX4" fmla="*/ 601812 w 607202"/>
              <a:gd name="connsiteY4" fmla="*/ 38244 h 41581"/>
              <a:gd name="connsiteX5" fmla="*/ 446237 w 607202"/>
              <a:gd name="connsiteY5" fmla="*/ 31894 h 41581"/>
              <a:gd name="connsiteX6" fmla="*/ 125562 w 607202"/>
              <a:gd name="connsiteY6" fmla="*/ 41419 h 41581"/>
              <a:gd name="connsiteX7" fmla="*/ 4912 w 607202"/>
              <a:gd name="connsiteY7" fmla="*/ 9669 h 4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202" h="41581">
                <a:moveTo>
                  <a:pt x="4912" y="9669"/>
                </a:moveTo>
                <a:cubicBezTo>
                  <a:pt x="29783" y="8611"/>
                  <a:pt x="218166" y="32423"/>
                  <a:pt x="274787" y="35069"/>
                </a:cubicBezTo>
                <a:cubicBezTo>
                  <a:pt x="331408" y="37715"/>
                  <a:pt x="346754" y="31365"/>
                  <a:pt x="344637" y="25544"/>
                </a:cubicBezTo>
                <a:cubicBezTo>
                  <a:pt x="342520" y="19723"/>
                  <a:pt x="219225" y="-1973"/>
                  <a:pt x="262087" y="144"/>
                </a:cubicBezTo>
                <a:cubicBezTo>
                  <a:pt x="304949" y="2261"/>
                  <a:pt x="571120" y="32952"/>
                  <a:pt x="601812" y="38244"/>
                </a:cubicBezTo>
                <a:cubicBezTo>
                  <a:pt x="632504" y="43536"/>
                  <a:pt x="525612" y="31365"/>
                  <a:pt x="446237" y="31894"/>
                </a:cubicBezTo>
                <a:cubicBezTo>
                  <a:pt x="366862" y="32423"/>
                  <a:pt x="197000" y="43007"/>
                  <a:pt x="125562" y="41419"/>
                </a:cubicBezTo>
                <a:cubicBezTo>
                  <a:pt x="54125" y="39832"/>
                  <a:pt x="-19959" y="10727"/>
                  <a:pt x="4912" y="9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6A0AF535-57A8-7EB7-01E5-1DF8487118EA}"/>
              </a:ext>
            </a:extLst>
          </p:cNvPr>
          <p:cNvSpPr/>
          <p:nvPr/>
        </p:nvSpPr>
        <p:spPr>
          <a:xfrm>
            <a:off x="7308413" y="11563302"/>
            <a:ext cx="349161" cy="496632"/>
          </a:xfrm>
          <a:custGeom>
            <a:avLst/>
            <a:gdLst>
              <a:gd name="connsiteX0" fmla="*/ 437 w 349161"/>
              <a:gd name="connsiteY0" fmla="*/ 3223 h 496632"/>
              <a:gd name="connsiteX1" fmla="*/ 219512 w 349161"/>
              <a:gd name="connsiteY1" fmla="*/ 285798 h 496632"/>
              <a:gd name="connsiteX2" fmla="*/ 140137 w 349161"/>
              <a:gd name="connsiteY2" fmla="*/ 196898 h 496632"/>
              <a:gd name="connsiteX3" fmla="*/ 346512 w 349161"/>
              <a:gd name="connsiteY3" fmla="*/ 495348 h 496632"/>
              <a:gd name="connsiteX4" fmla="*/ 251262 w 349161"/>
              <a:gd name="connsiteY4" fmla="*/ 298498 h 496632"/>
              <a:gd name="connsiteX5" fmla="*/ 165537 w 349161"/>
              <a:gd name="connsiteY5" fmla="*/ 142923 h 496632"/>
              <a:gd name="connsiteX6" fmla="*/ 437 w 349161"/>
              <a:gd name="connsiteY6" fmla="*/ 3223 h 49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161" h="496632">
                <a:moveTo>
                  <a:pt x="437" y="3223"/>
                </a:moveTo>
                <a:cubicBezTo>
                  <a:pt x="9433" y="27035"/>
                  <a:pt x="196229" y="253519"/>
                  <a:pt x="219512" y="285798"/>
                </a:cubicBezTo>
                <a:cubicBezTo>
                  <a:pt x="242795" y="318077"/>
                  <a:pt x="118970" y="161973"/>
                  <a:pt x="140137" y="196898"/>
                </a:cubicBezTo>
                <a:cubicBezTo>
                  <a:pt x="161304" y="231823"/>
                  <a:pt x="327991" y="478415"/>
                  <a:pt x="346512" y="495348"/>
                </a:cubicBezTo>
                <a:cubicBezTo>
                  <a:pt x="365033" y="512281"/>
                  <a:pt x="281425" y="357236"/>
                  <a:pt x="251262" y="298498"/>
                </a:cubicBezTo>
                <a:cubicBezTo>
                  <a:pt x="221099" y="239760"/>
                  <a:pt x="207341" y="192136"/>
                  <a:pt x="165537" y="142923"/>
                </a:cubicBezTo>
                <a:cubicBezTo>
                  <a:pt x="123733" y="93711"/>
                  <a:pt x="-8559" y="-20589"/>
                  <a:pt x="437" y="3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AB86473B-F60F-99E7-333A-8441F8D4D5B1}"/>
              </a:ext>
            </a:extLst>
          </p:cNvPr>
          <p:cNvSpPr/>
          <p:nvPr/>
        </p:nvSpPr>
        <p:spPr>
          <a:xfrm>
            <a:off x="7432639" y="11477240"/>
            <a:ext cx="226167" cy="516597"/>
          </a:xfrm>
          <a:custGeom>
            <a:avLst/>
            <a:gdLst>
              <a:gd name="connsiteX0" fmla="*/ 36 w 226167"/>
              <a:gd name="connsiteY0" fmla="*/ 385 h 516597"/>
              <a:gd name="connsiteX1" fmla="*/ 187361 w 226167"/>
              <a:gd name="connsiteY1" fmla="*/ 397260 h 516597"/>
              <a:gd name="connsiteX2" fmla="*/ 225461 w 226167"/>
              <a:gd name="connsiteY2" fmla="*/ 514735 h 516597"/>
              <a:gd name="connsiteX3" fmla="*/ 171486 w 226167"/>
              <a:gd name="connsiteY3" fmla="*/ 327410 h 516597"/>
              <a:gd name="connsiteX4" fmla="*/ 36 w 226167"/>
              <a:gd name="connsiteY4" fmla="*/ 385 h 5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67" h="516597">
                <a:moveTo>
                  <a:pt x="36" y="385"/>
                </a:moveTo>
                <a:cubicBezTo>
                  <a:pt x="2682" y="12027"/>
                  <a:pt x="149790" y="311535"/>
                  <a:pt x="187361" y="397260"/>
                </a:cubicBezTo>
                <a:cubicBezTo>
                  <a:pt x="224932" y="482985"/>
                  <a:pt x="228107" y="526377"/>
                  <a:pt x="225461" y="514735"/>
                </a:cubicBezTo>
                <a:cubicBezTo>
                  <a:pt x="222815" y="503093"/>
                  <a:pt x="202707" y="411018"/>
                  <a:pt x="171486" y="327410"/>
                </a:cubicBezTo>
                <a:cubicBezTo>
                  <a:pt x="140265" y="243802"/>
                  <a:pt x="-2610" y="-11257"/>
                  <a:pt x="36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56A6102A-FF8D-0856-00BC-B6439C8A6587}"/>
              </a:ext>
            </a:extLst>
          </p:cNvPr>
          <p:cNvSpPr/>
          <p:nvPr/>
        </p:nvSpPr>
        <p:spPr>
          <a:xfrm>
            <a:off x="7054443" y="11553227"/>
            <a:ext cx="362857" cy="472300"/>
          </a:xfrm>
          <a:custGeom>
            <a:avLst/>
            <a:gdLst>
              <a:gd name="connsiteX0" fmla="*/ 346482 w 362857"/>
              <a:gd name="connsiteY0" fmla="*/ 598 h 472300"/>
              <a:gd name="connsiteX1" fmla="*/ 44857 w 362857"/>
              <a:gd name="connsiteY1" fmla="*/ 10123 h 472300"/>
              <a:gd name="connsiteX2" fmla="*/ 51207 w 362857"/>
              <a:gd name="connsiteY2" fmla="*/ 60923 h 472300"/>
              <a:gd name="connsiteX3" fmla="*/ 140107 w 362857"/>
              <a:gd name="connsiteY3" fmla="*/ 149823 h 472300"/>
              <a:gd name="connsiteX4" fmla="*/ 63907 w 362857"/>
              <a:gd name="connsiteY4" fmla="*/ 99023 h 472300"/>
              <a:gd name="connsiteX5" fmla="*/ 175032 w 362857"/>
              <a:gd name="connsiteY5" fmla="*/ 235548 h 472300"/>
              <a:gd name="connsiteX6" fmla="*/ 130582 w 362857"/>
              <a:gd name="connsiteY6" fmla="*/ 187923 h 472300"/>
              <a:gd name="connsiteX7" fmla="*/ 327432 w 362857"/>
              <a:gd name="connsiteY7" fmla="*/ 467323 h 472300"/>
              <a:gd name="connsiteX8" fmla="*/ 241707 w 362857"/>
              <a:gd name="connsiteY8" fmla="*/ 346673 h 472300"/>
              <a:gd name="connsiteX9" fmla="*/ 35332 w 362857"/>
              <a:gd name="connsiteY9" fmla="*/ 92673 h 472300"/>
              <a:gd name="connsiteX10" fmla="*/ 25807 w 362857"/>
              <a:gd name="connsiteY10" fmla="*/ 19648 h 472300"/>
              <a:gd name="connsiteX11" fmla="*/ 295682 w 362857"/>
              <a:gd name="connsiteY11" fmla="*/ 19648 h 472300"/>
              <a:gd name="connsiteX12" fmla="*/ 346482 w 362857"/>
              <a:gd name="connsiteY12" fmla="*/ 598 h 4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857" h="472300">
                <a:moveTo>
                  <a:pt x="346482" y="598"/>
                </a:moveTo>
                <a:cubicBezTo>
                  <a:pt x="304678" y="-989"/>
                  <a:pt x="94069" y="69"/>
                  <a:pt x="44857" y="10123"/>
                </a:cubicBezTo>
                <a:cubicBezTo>
                  <a:pt x="-4356" y="20177"/>
                  <a:pt x="35332" y="37640"/>
                  <a:pt x="51207" y="60923"/>
                </a:cubicBezTo>
                <a:cubicBezTo>
                  <a:pt x="67082" y="84206"/>
                  <a:pt x="137990" y="143473"/>
                  <a:pt x="140107" y="149823"/>
                </a:cubicBezTo>
                <a:cubicBezTo>
                  <a:pt x="142224" y="156173"/>
                  <a:pt x="58086" y="84736"/>
                  <a:pt x="63907" y="99023"/>
                </a:cubicBezTo>
                <a:cubicBezTo>
                  <a:pt x="69728" y="113310"/>
                  <a:pt x="163920" y="220732"/>
                  <a:pt x="175032" y="235548"/>
                </a:cubicBezTo>
                <a:cubicBezTo>
                  <a:pt x="186144" y="250364"/>
                  <a:pt x="105182" y="149294"/>
                  <a:pt x="130582" y="187923"/>
                </a:cubicBezTo>
                <a:cubicBezTo>
                  <a:pt x="155982" y="226552"/>
                  <a:pt x="308911" y="440865"/>
                  <a:pt x="327432" y="467323"/>
                </a:cubicBezTo>
                <a:cubicBezTo>
                  <a:pt x="345953" y="493781"/>
                  <a:pt x="290390" y="409115"/>
                  <a:pt x="241707" y="346673"/>
                </a:cubicBezTo>
                <a:cubicBezTo>
                  <a:pt x="193024" y="284231"/>
                  <a:pt x="71315" y="147177"/>
                  <a:pt x="35332" y="92673"/>
                </a:cubicBezTo>
                <a:cubicBezTo>
                  <a:pt x="-651" y="38169"/>
                  <a:pt x="-17585" y="31819"/>
                  <a:pt x="25807" y="19648"/>
                </a:cubicBezTo>
                <a:cubicBezTo>
                  <a:pt x="69199" y="7477"/>
                  <a:pt x="295682" y="19648"/>
                  <a:pt x="295682" y="19648"/>
                </a:cubicBezTo>
                <a:cubicBezTo>
                  <a:pt x="342249" y="19119"/>
                  <a:pt x="388286" y="2185"/>
                  <a:pt x="346482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CBCF0D7F-DCDE-3DE9-A713-222F440A1EBC}"/>
              </a:ext>
            </a:extLst>
          </p:cNvPr>
          <p:cNvSpPr/>
          <p:nvPr/>
        </p:nvSpPr>
        <p:spPr>
          <a:xfrm>
            <a:off x="7251627" y="11451537"/>
            <a:ext cx="148137" cy="573196"/>
          </a:xfrm>
          <a:custGeom>
            <a:avLst/>
            <a:gdLst>
              <a:gd name="connsiteX0" fmla="*/ 73 w 148137"/>
              <a:gd name="connsiteY0" fmla="*/ 688 h 573196"/>
              <a:gd name="connsiteX1" fmla="*/ 117548 w 148137"/>
              <a:gd name="connsiteY1" fmla="*/ 270563 h 573196"/>
              <a:gd name="connsiteX2" fmla="*/ 120723 w 148137"/>
              <a:gd name="connsiteY2" fmla="*/ 448363 h 573196"/>
              <a:gd name="connsiteX3" fmla="*/ 120723 w 148137"/>
              <a:gd name="connsiteY3" fmla="*/ 283263 h 573196"/>
              <a:gd name="connsiteX4" fmla="*/ 123898 w 148137"/>
              <a:gd name="connsiteY4" fmla="*/ 572188 h 573196"/>
              <a:gd name="connsiteX5" fmla="*/ 136598 w 148137"/>
              <a:gd name="connsiteY5" fmla="*/ 372163 h 573196"/>
              <a:gd name="connsiteX6" fmla="*/ 136598 w 148137"/>
              <a:gd name="connsiteY6" fmla="*/ 197538 h 573196"/>
              <a:gd name="connsiteX7" fmla="*/ 73 w 148137"/>
              <a:gd name="connsiteY7" fmla="*/ 688 h 57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37" h="573196">
                <a:moveTo>
                  <a:pt x="73" y="688"/>
                </a:moveTo>
                <a:cubicBezTo>
                  <a:pt x="-3102" y="12859"/>
                  <a:pt x="97440" y="195950"/>
                  <a:pt x="117548" y="270563"/>
                </a:cubicBezTo>
                <a:cubicBezTo>
                  <a:pt x="137656" y="345176"/>
                  <a:pt x="120194" y="446246"/>
                  <a:pt x="120723" y="448363"/>
                </a:cubicBezTo>
                <a:cubicBezTo>
                  <a:pt x="121252" y="450480"/>
                  <a:pt x="120194" y="262626"/>
                  <a:pt x="120723" y="283263"/>
                </a:cubicBezTo>
                <a:cubicBezTo>
                  <a:pt x="121252" y="303900"/>
                  <a:pt x="121252" y="557371"/>
                  <a:pt x="123898" y="572188"/>
                </a:cubicBezTo>
                <a:cubicBezTo>
                  <a:pt x="126544" y="587005"/>
                  <a:pt x="134481" y="434605"/>
                  <a:pt x="136598" y="372163"/>
                </a:cubicBezTo>
                <a:cubicBezTo>
                  <a:pt x="138715" y="309721"/>
                  <a:pt x="161469" y="254159"/>
                  <a:pt x="136598" y="197538"/>
                </a:cubicBezTo>
                <a:cubicBezTo>
                  <a:pt x="111727" y="140917"/>
                  <a:pt x="3248" y="-11483"/>
                  <a:pt x="73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AE836376-DBF8-6C11-0AFA-C8DFC6456834}"/>
              </a:ext>
            </a:extLst>
          </p:cNvPr>
          <p:cNvSpPr/>
          <p:nvPr/>
        </p:nvSpPr>
        <p:spPr>
          <a:xfrm>
            <a:off x="6584658" y="11376487"/>
            <a:ext cx="826332" cy="647786"/>
          </a:xfrm>
          <a:custGeom>
            <a:avLst/>
            <a:gdLst>
              <a:gd name="connsiteX0" fmla="*/ 12992 w 826332"/>
              <a:gd name="connsiteY0" fmla="*/ 2713 h 647786"/>
              <a:gd name="connsiteX1" fmla="*/ 124117 w 826332"/>
              <a:gd name="connsiteY1" fmla="*/ 63038 h 647786"/>
              <a:gd name="connsiteX2" fmla="*/ 505117 w 826332"/>
              <a:gd name="connsiteY2" fmla="*/ 237663 h 647786"/>
              <a:gd name="connsiteX3" fmla="*/ 505117 w 826332"/>
              <a:gd name="connsiteY3" fmla="*/ 288463 h 647786"/>
              <a:gd name="connsiteX4" fmla="*/ 581317 w 826332"/>
              <a:gd name="connsiteY4" fmla="*/ 409113 h 647786"/>
              <a:gd name="connsiteX5" fmla="*/ 571792 w 826332"/>
              <a:gd name="connsiteY5" fmla="*/ 409113 h 647786"/>
              <a:gd name="connsiteX6" fmla="*/ 616242 w 826332"/>
              <a:gd name="connsiteY6" fmla="*/ 517063 h 647786"/>
              <a:gd name="connsiteX7" fmla="*/ 644817 w 826332"/>
              <a:gd name="connsiteY7" fmla="*/ 459913 h 647786"/>
              <a:gd name="connsiteX8" fmla="*/ 825792 w 826332"/>
              <a:gd name="connsiteY8" fmla="*/ 647238 h 647786"/>
              <a:gd name="connsiteX9" fmla="*/ 695617 w 826332"/>
              <a:gd name="connsiteY9" fmla="*/ 390063 h 647786"/>
              <a:gd name="connsiteX10" fmla="*/ 552742 w 826332"/>
              <a:gd name="connsiteY10" fmla="*/ 409113 h 647786"/>
              <a:gd name="connsiteX11" fmla="*/ 384467 w 826332"/>
              <a:gd name="connsiteY11" fmla="*/ 139238 h 647786"/>
              <a:gd name="connsiteX12" fmla="*/ 12992 w 826332"/>
              <a:gd name="connsiteY12" fmla="*/ 2713 h 64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6332" h="647786">
                <a:moveTo>
                  <a:pt x="12992" y="2713"/>
                </a:moveTo>
                <a:cubicBezTo>
                  <a:pt x="-30400" y="-9987"/>
                  <a:pt x="42096" y="23880"/>
                  <a:pt x="124117" y="63038"/>
                </a:cubicBezTo>
                <a:cubicBezTo>
                  <a:pt x="206138" y="102196"/>
                  <a:pt x="441617" y="200092"/>
                  <a:pt x="505117" y="237663"/>
                </a:cubicBezTo>
                <a:cubicBezTo>
                  <a:pt x="568617" y="275234"/>
                  <a:pt x="492417" y="259888"/>
                  <a:pt x="505117" y="288463"/>
                </a:cubicBezTo>
                <a:cubicBezTo>
                  <a:pt x="517817" y="317038"/>
                  <a:pt x="570205" y="389005"/>
                  <a:pt x="581317" y="409113"/>
                </a:cubicBezTo>
                <a:cubicBezTo>
                  <a:pt x="592429" y="429221"/>
                  <a:pt x="565971" y="391121"/>
                  <a:pt x="571792" y="409113"/>
                </a:cubicBezTo>
                <a:cubicBezTo>
                  <a:pt x="577613" y="427105"/>
                  <a:pt x="604071" y="508596"/>
                  <a:pt x="616242" y="517063"/>
                </a:cubicBezTo>
                <a:cubicBezTo>
                  <a:pt x="628413" y="525530"/>
                  <a:pt x="609892" y="438217"/>
                  <a:pt x="644817" y="459913"/>
                </a:cubicBezTo>
                <a:cubicBezTo>
                  <a:pt x="679742" y="481609"/>
                  <a:pt x="817325" y="658880"/>
                  <a:pt x="825792" y="647238"/>
                </a:cubicBezTo>
                <a:cubicBezTo>
                  <a:pt x="834259" y="635596"/>
                  <a:pt x="741125" y="429750"/>
                  <a:pt x="695617" y="390063"/>
                </a:cubicBezTo>
                <a:cubicBezTo>
                  <a:pt x="650109" y="350376"/>
                  <a:pt x="604600" y="450917"/>
                  <a:pt x="552742" y="409113"/>
                </a:cubicBezTo>
                <a:cubicBezTo>
                  <a:pt x="500884" y="367309"/>
                  <a:pt x="472309" y="204326"/>
                  <a:pt x="384467" y="139238"/>
                </a:cubicBezTo>
                <a:cubicBezTo>
                  <a:pt x="296625" y="74150"/>
                  <a:pt x="56384" y="15413"/>
                  <a:pt x="12992" y="2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C3D5D95B-E872-E490-95F4-516A199B7712}"/>
              </a:ext>
            </a:extLst>
          </p:cNvPr>
          <p:cNvSpPr/>
          <p:nvPr/>
        </p:nvSpPr>
        <p:spPr>
          <a:xfrm>
            <a:off x="6461000" y="11365557"/>
            <a:ext cx="727325" cy="677560"/>
          </a:xfrm>
          <a:custGeom>
            <a:avLst/>
            <a:gdLst>
              <a:gd name="connsiteX0" fmla="*/ 25525 w 727325"/>
              <a:gd name="connsiteY0" fmla="*/ 10468 h 677560"/>
              <a:gd name="connsiteX1" fmla="*/ 387475 w 727325"/>
              <a:gd name="connsiteY1" fmla="*/ 181918 h 677560"/>
              <a:gd name="connsiteX2" fmla="*/ 536700 w 727325"/>
              <a:gd name="connsiteY2" fmla="*/ 337493 h 677560"/>
              <a:gd name="connsiteX3" fmla="*/ 511300 w 727325"/>
              <a:gd name="connsiteY3" fmla="*/ 273993 h 677560"/>
              <a:gd name="connsiteX4" fmla="*/ 635125 w 727325"/>
              <a:gd name="connsiteY4" fmla="*/ 515293 h 677560"/>
              <a:gd name="connsiteX5" fmla="*/ 727200 w 727325"/>
              <a:gd name="connsiteY5" fmla="*/ 677218 h 677560"/>
              <a:gd name="connsiteX6" fmla="*/ 651000 w 727325"/>
              <a:gd name="connsiteY6" fmla="*/ 547043 h 677560"/>
              <a:gd name="connsiteX7" fmla="*/ 492250 w 727325"/>
              <a:gd name="connsiteY7" fmla="*/ 204143 h 677560"/>
              <a:gd name="connsiteX8" fmla="*/ 501775 w 727325"/>
              <a:gd name="connsiteY8" fmla="*/ 305743 h 677560"/>
              <a:gd name="connsiteX9" fmla="*/ 438275 w 727325"/>
              <a:gd name="connsiteY9" fmla="*/ 166043 h 677560"/>
              <a:gd name="connsiteX10" fmla="*/ 76325 w 727325"/>
              <a:gd name="connsiteY10" fmla="*/ 32693 h 677560"/>
              <a:gd name="connsiteX11" fmla="*/ 25525 w 727325"/>
              <a:gd name="connsiteY11" fmla="*/ 10468 h 67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7325" h="677560">
                <a:moveTo>
                  <a:pt x="25525" y="10468"/>
                </a:moveTo>
                <a:cubicBezTo>
                  <a:pt x="77383" y="35339"/>
                  <a:pt x="302279" y="127414"/>
                  <a:pt x="387475" y="181918"/>
                </a:cubicBezTo>
                <a:cubicBezTo>
                  <a:pt x="472671" y="236422"/>
                  <a:pt x="516063" y="322147"/>
                  <a:pt x="536700" y="337493"/>
                </a:cubicBezTo>
                <a:cubicBezTo>
                  <a:pt x="557337" y="352839"/>
                  <a:pt x="494896" y="244360"/>
                  <a:pt x="511300" y="273993"/>
                </a:cubicBezTo>
                <a:cubicBezTo>
                  <a:pt x="527704" y="303626"/>
                  <a:pt x="599142" y="448089"/>
                  <a:pt x="635125" y="515293"/>
                </a:cubicBezTo>
                <a:cubicBezTo>
                  <a:pt x="671108" y="582497"/>
                  <a:pt x="724554" y="671926"/>
                  <a:pt x="727200" y="677218"/>
                </a:cubicBezTo>
                <a:cubicBezTo>
                  <a:pt x="729846" y="682510"/>
                  <a:pt x="690158" y="625889"/>
                  <a:pt x="651000" y="547043"/>
                </a:cubicBezTo>
                <a:cubicBezTo>
                  <a:pt x="611842" y="468197"/>
                  <a:pt x="517121" y="244360"/>
                  <a:pt x="492250" y="204143"/>
                </a:cubicBezTo>
                <a:cubicBezTo>
                  <a:pt x="467379" y="163926"/>
                  <a:pt x="510771" y="312093"/>
                  <a:pt x="501775" y="305743"/>
                </a:cubicBezTo>
                <a:cubicBezTo>
                  <a:pt x="492779" y="299393"/>
                  <a:pt x="509183" y="211551"/>
                  <a:pt x="438275" y="166043"/>
                </a:cubicBezTo>
                <a:cubicBezTo>
                  <a:pt x="367367" y="120535"/>
                  <a:pt x="146704" y="55447"/>
                  <a:pt x="76325" y="32693"/>
                </a:cubicBezTo>
                <a:cubicBezTo>
                  <a:pt x="5946" y="9939"/>
                  <a:pt x="-26333" y="-14403"/>
                  <a:pt x="25525" y="10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C762333A-E3AA-CEEE-FD4D-C48E33181DF1}"/>
              </a:ext>
            </a:extLst>
          </p:cNvPr>
          <p:cNvSpPr/>
          <p:nvPr/>
        </p:nvSpPr>
        <p:spPr>
          <a:xfrm>
            <a:off x="5810882" y="11249009"/>
            <a:ext cx="898147" cy="165266"/>
          </a:xfrm>
          <a:custGeom>
            <a:avLst/>
            <a:gdLst>
              <a:gd name="connsiteX0" fmla="*/ 2543 w 898147"/>
              <a:gd name="connsiteY0" fmla="*/ 3191 h 165266"/>
              <a:gd name="connsiteX1" fmla="*/ 393068 w 898147"/>
              <a:gd name="connsiteY1" fmla="*/ 60341 h 165266"/>
              <a:gd name="connsiteX2" fmla="*/ 291468 w 898147"/>
              <a:gd name="connsiteY2" fmla="*/ 9541 h 165266"/>
              <a:gd name="connsiteX3" fmla="*/ 774068 w 898147"/>
              <a:gd name="connsiteY3" fmla="*/ 127016 h 165266"/>
              <a:gd name="connsiteX4" fmla="*/ 894718 w 898147"/>
              <a:gd name="connsiteY4" fmla="*/ 165116 h 165266"/>
              <a:gd name="connsiteX5" fmla="*/ 681993 w 898147"/>
              <a:gd name="connsiteY5" fmla="*/ 136541 h 165266"/>
              <a:gd name="connsiteX6" fmla="*/ 307343 w 898147"/>
              <a:gd name="connsiteY6" fmla="*/ 50816 h 165266"/>
              <a:gd name="connsiteX7" fmla="*/ 227968 w 898147"/>
              <a:gd name="connsiteY7" fmla="*/ 9541 h 165266"/>
              <a:gd name="connsiteX8" fmla="*/ 2543 w 898147"/>
              <a:gd name="connsiteY8" fmla="*/ 3191 h 16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147" h="165266">
                <a:moveTo>
                  <a:pt x="2543" y="3191"/>
                </a:moveTo>
                <a:cubicBezTo>
                  <a:pt x="30060" y="11658"/>
                  <a:pt x="344914" y="59283"/>
                  <a:pt x="393068" y="60341"/>
                </a:cubicBezTo>
                <a:cubicBezTo>
                  <a:pt x="441222" y="61399"/>
                  <a:pt x="227968" y="-1572"/>
                  <a:pt x="291468" y="9541"/>
                </a:cubicBezTo>
                <a:cubicBezTo>
                  <a:pt x="354968" y="20654"/>
                  <a:pt x="673526" y="101087"/>
                  <a:pt x="774068" y="127016"/>
                </a:cubicBezTo>
                <a:cubicBezTo>
                  <a:pt x="874610" y="152945"/>
                  <a:pt x="910064" y="163529"/>
                  <a:pt x="894718" y="165116"/>
                </a:cubicBezTo>
                <a:cubicBezTo>
                  <a:pt x="879372" y="166704"/>
                  <a:pt x="779889" y="155591"/>
                  <a:pt x="681993" y="136541"/>
                </a:cubicBezTo>
                <a:cubicBezTo>
                  <a:pt x="584097" y="117491"/>
                  <a:pt x="383014" y="71983"/>
                  <a:pt x="307343" y="50816"/>
                </a:cubicBezTo>
                <a:cubicBezTo>
                  <a:pt x="231672" y="29649"/>
                  <a:pt x="277181" y="13774"/>
                  <a:pt x="227968" y="9541"/>
                </a:cubicBezTo>
                <a:cubicBezTo>
                  <a:pt x="178756" y="5308"/>
                  <a:pt x="-24974" y="-5276"/>
                  <a:pt x="2543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AB18BA1E-0852-77A8-7FCF-38A49E90A994}"/>
              </a:ext>
            </a:extLst>
          </p:cNvPr>
          <p:cNvSpPr/>
          <p:nvPr/>
        </p:nvSpPr>
        <p:spPr>
          <a:xfrm>
            <a:off x="6478388" y="11301956"/>
            <a:ext cx="486972" cy="740615"/>
          </a:xfrm>
          <a:custGeom>
            <a:avLst/>
            <a:gdLst>
              <a:gd name="connsiteX0" fmla="*/ 1787 w 486972"/>
              <a:gd name="connsiteY0" fmla="*/ 4219 h 740615"/>
              <a:gd name="connsiteX1" fmla="*/ 316112 w 486972"/>
              <a:gd name="connsiteY1" fmla="*/ 474119 h 740615"/>
              <a:gd name="connsiteX2" fmla="*/ 278012 w 486972"/>
              <a:gd name="connsiteY2" fmla="*/ 420144 h 740615"/>
              <a:gd name="connsiteX3" fmla="*/ 484387 w 486972"/>
              <a:gd name="connsiteY3" fmla="*/ 734469 h 740615"/>
              <a:gd name="connsiteX4" fmla="*/ 379612 w 486972"/>
              <a:gd name="connsiteY4" fmla="*/ 594769 h 740615"/>
              <a:gd name="connsiteX5" fmla="*/ 173237 w 486972"/>
              <a:gd name="connsiteY5" fmla="*/ 194719 h 740615"/>
              <a:gd name="connsiteX6" fmla="*/ 185937 w 486972"/>
              <a:gd name="connsiteY6" fmla="*/ 239169 h 740615"/>
              <a:gd name="connsiteX7" fmla="*/ 1787 w 486972"/>
              <a:gd name="connsiteY7" fmla="*/ 4219 h 7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972" h="740615">
                <a:moveTo>
                  <a:pt x="1787" y="4219"/>
                </a:moveTo>
                <a:cubicBezTo>
                  <a:pt x="23483" y="43377"/>
                  <a:pt x="270075" y="404798"/>
                  <a:pt x="316112" y="474119"/>
                </a:cubicBezTo>
                <a:cubicBezTo>
                  <a:pt x="362149" y="543440"/>
                  <a:pt x="249966" y="376752"/>
                  <a:pt x="278012" y="420144"/>
                </a:cubicBezTo>
                <a:cubicBezTo>
                  <a:pt x="306058" y="463536"/>
                  <a:pt x="467454" y="705365"/>
                  <a:pt x="484387" y="734469"/>
                </a:cubicBezTo>
                <a:cubicBezTo>
                  <a:pt x="501320" y="763573"/>
                  <a:pt x="431470" y="684727"/>
                  <a:pt x="379612" y="594769"/>
                </a:cubicBezTo>
                <a:cubicBezTo>
                  <a:pt x="327754" y="504811"/>
                  <a:pt x="205516" y="253986"/>
                  <a:pt x="173237" y="194719"/>
                </a:cubicBezTo>
                <a:cubicBezTo>
                  <a:pt x="140958" y="135452"/>
                  <a:pt x="209220" y="267744"/>
                  <a:pt x="185937" y="239169"/>
                </a:cubicBezTo>
                <a:cubicBezTo>
                  <a:pt x="162654" y="210594"/>
                  <a:pt x="-19909" y="-34939"/>
                  <a:pt x="1787" y="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B13E20F0-57C1-5FD2-9C0E-F4C0B0E9E979}"/>
              </a:ext>
            </a:extLst>
          </p:cNvPr>
          <p:cNvSpPr/>
          <p:nvPr/>
        </p:nvSpPr>
        <p:spPr>
          <a:xfrm>
            <a:off x="6175359" y="11271076"/>
            <a:ext cx="330928" cy="728461"/>
          </a:xfrm>
          <a:custGeom>
            <a:avLst/>
            <a:gdLst>
              <a:gd name="connsiteX0" fmla="*/ 16 w 330928"/>
              <a:gd name="connsiteY0" fmla="*/ 174 h 728461"/>
              <a:gd name="connsiteX1" fmla="*/ 263541 w 330928"/>
              <a:gd name="connsiteY1" fmla="*/ 263699 h 728461"/>
              <a:gd name="connsiteX2" fmla="*/ 307991 w 330928"/>
              <a:gd name="connsiteY2" fmla="*/ 406574 h 728461"/>
              <a:gd name="connsiteX3" fmla="*/ 314341 w 330928"/>
              <a:gd name="connsiteY3" fmla="*/ 409749 h 728461"/>
              <a:gd name="connsiteX4" fmla="*/ 304816 w 330928"/>
              <a:gd name="connsiteY4" fmla="*/ 536749 h 728461"/>
              <a:gd name="connsiteX5" fmla="*/ 215916 w 330928"/>
              <a:gd name="connsiteY5" fmla="*/ 727249 h 728461"/>
              <a:gd name="connsiteX6" fmla="*/ 285766 w 330928"/>
              <a:gd name="connsiteY6" fmla="*/ 606599 h 728461"/>
              <a:gd name="connsiteX7" fmla="*/ 330216 w 330928"/>
              <a:gd name="connsiteY7" fmla="*/ 381174 h 728461"/>
              <a:gd name="connsiteX8" fmla="*/ 250841 w 330928"/>
              <a:gd name="connsiteY8" fmla="*/ 225599 h 728461"/>
              <a:gd name="connsiteX9" fmla="*/ 16 w 330928"/>
              <a:gd name="connsiteY9" fmla="*/ 174 h 7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928" h="728461">
                <a:moveTo>
                  <a:pt x="16" y="174"/>
                </a:moveTo>
                <a:cubicBezTo>
                  <a:pt x="2133" y="6524"/>
                  <a:pt x="212212" y="195966"/>
                  <a:pt x="263541" y="263699"/>
                </a:cubicBezTo>
                <a:cubicBezTo>
                  <a:pt x="314870" y="331432"/>
                  <a:pt x="299524" y="382232"/>
                  <a:pt x="307991" y="406574"/>
                </a:cubicBezTo>
                <a:cubicBezTo>
                  <a:pt x="316458" y="430916"/>
                  <a:pt x="314870" y="388053"/>
                  <a:pt x="314341" y="409749"/>
                </a:cubicBezTo>
                <a:cubicBezTo>
                  <a:pt x="313812" y="431445"/>
                  <a:pt x="321220" y="483832"/>
                  <a:pt x="304816" y="536749"/>
                </a:cubicBezTo>
                <a:cubicBezTo>
                  <a:pt x="288412" y="589666"/>
                  <a:pt x="219091" y="715607"/>
                  <a:pt x="215916" y="727249"/>
                </a:cubicBezTo>
                <a:cubicBezTo>
                  <a:pt x="212741" y="738891"/>
                  <a:pt x="266716" y="664278"/>
                  <a:pt x="285766" y="606599"/>
                </a:cubicBezTo>
                <a:cubicBezTo>
                  <a:pt x="304816" y="548920"/>
                  <a:pt x="336037" y="444674"/>
                  <a:pt x="330216" y="381174"/>
                </a:cubicBezTo>
                <a:cubicBezTo>
                  <a:pt x="324395" y="317674"/>
                  <a:pt x="306933" y="289099"/>
                  <a:pt x="250841" y="225599"/>
                </a:cubicBezTo>
                <a:cubicBezTo>
                  <a:pt x="194749" y="162099"/>
                  <a:pt x="-2101" y="-6176"/>
                  <a:pt x="16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45B93A4D-7584-6FEA-DD70-33E48936DDF0}"/>
              </a:ext>
            </a:extLst>
          </p:cNvPr>
          <p:cNvSpPr/>
          <p:nvPr/>
        </p:nvSpPr>
        <p:spPr>
          <a:xfrm>
            <a:off x="5959468" y="11239200"/>
            <a:ext cx="632657" cy="733887"/>
          </a:xfrm>
          <a:custGeom>
            <a:avLst/>
            <a:gdLst>
              <a:gd name="connsiteX0" fmla="*/ 7 w 632657"/>
              <a:gd name="connsiteY0" fmla="*/ 300 h 733887"/>
              <a:gd name="connsiteX1" fmla="*/ 346082 w 632657"/>
              <a:gd name="connsiteY1" fmla="*/ 171750 h 733887"/>
              <a:gd name="connsiteX2" fmla="*/ 473082 w 632657"/>
              <a:gd name="connsiteY2" fmla="*/ 397175 h 733887"/>
              <a:gd name="connsiteX3" fmla="*/ 473082 w 632657"/>
              <a:gd name="connsiteY3" fmla="*/ 362250 h 733887"/>
              <a:gd name="connsiteX4" fmla="*/ 476257 w 632657"/>
              <a:gd name="connsiteY4" fmla="*/ 546400 h 733887"/>
              <a:gd name="connsiteX5" fmla="*/ 469907 w 632657"/>
              <a:gd name="connsiteY5" fmla="*/ 597200 h 733887"/>
              <a:gd name="connsiteX6" fmla="*/ 447682 w 632657"/>
              <a:gd name="connsiteY6" fmla="*/ 648000 h 733887"/>
              <a:gd name="connsiteX7" fmla="*/ 180982 w 632657"/>
              <a:gd name="connsiteY7" fmla="*/ 733725 h 733887"/>
              <a:gd name="connsiteX8" fmla="*/ 387357 w 632657"/>
              <a:gd name="connsiteY8" fmla="*/ 670225 h 733887"/>
              <a:gd name="connsiteX9" fmla="*/ 631832 w 632657"/>
              <a:gd name="connsiteY9" fmla="*/ 695625 h 733887"/>
              <a:gd name="connsiteX10" fmla="*/ 466732 w 632657"/>
              <a:gd name="connsiteY10" fmla="*/ 524175 h 733887"/>
              <a:gd name="connsiteX11" fmla="*/ 460382 w 632657"/>
              <a:gd name="connsiteY11" fmla="*/ 295575 h 733887"/>
              <a:gd name="connsiteX12" fmla="*/ 355607 w 632657"/>
              <a:gd name="connsiteY12" fmla="*/ 133650 h 733887"/>
              <a:gd name="connsiteX13" fmla="*/ 7 w 632657"/>
              <a:gd name="connsiteY13" fmla="*/ 300 h 73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657" h="733887">
                <a:moveTo>
                  <a:pt x="7" y="300"/>
                </a:moveTo>
                <a:cubicBezTo>
                  <a:pt x="-1581" y="6650"/>
                  <a:pt x="267236" y="105604"/>
                  <a:pt x="346082" y="171750"/>
                </a:cubicBezTo>
                <a:cubicBezTo>
                  <a:pt x="424928" y="237896"/>
                  <a:pt x="451915" y="365425"/>
                  <a:pt x="473082" y="397175"/>
                </a:cubicBezTo>
                <a:cubicBezTo>
                  <a:pt x="494249" y="428925"/>
                  <a:pt x="472553" y="337379"/>
                  <a:pt x="473082" y="362250"/>
                </a:cubicBezTo>
                <a:cubicBezTo>
                  <a:pt x="473611" y="387121"/>
                  <a:pt x="476786" y="507242"/>
                  <a:pt x="476257" y="546400"/>
                </a:cubicBezTo>
                <a:cubicBezTo>
                  <a:pt x="475728" y="585558"/>
                  <a:pt x="474669" y="580267"/>
                  <a:pt x="469907" y="597200"/>
                </a:cubicBezTo>
                <a:cubicBezTo>
                  <a:pt x="465145" y="614133"/>
                  <a:pt x="495836" y="625246"/>
                  <a:pt x="447682" y="648000"/>
                </a:cubicBezTo>
                <a:cubicBezTo>
                  <a:pt x="399528" y="670754"/>
                  <a:pt x="191036" y="730021"/>
                  <a:pt x="180982" y="733725"/>
                </a:cubicBezTo>
                <a:cubicBezTo>
                  <a:pt x="170928" y="737429"/>
                  <a:pt x="312215" y="676575"/>
                  <a:pt x="387357" y="670225"/>
                </a:cubicBezTo>
                <a:cubicBezTo>
                  <a:pt x="462499" y="663875"/>
                  <a:pt x="618603" y="719967"/>
                  <a:pt x="631832" y="695625"/>
                </a:cubicBezTo>
                <a:cubicBezTo>
                  <a:pt x="645061" y="671283"/>
                  <a:pt x="495307" y="590850"/>
                  <a:pt x="466732" y="524175"/>
                </a:cubicBezTo>
                <a:cubicBezTo>
                  <a:pt x="438157" y="457500"/>
                  <a:pt x="478903" y="360663"/>
                  <a:pt x="460382" y="295575"/>
                </a:cubicBezTo>
                <a:cubicBezTo>
                  <a:pt x="441861" y="230488"/>
                  <a:pt x="429161" y="177571"/>
                  <a:pt x="355607" y="133650"/>
                </a:cubicBezTo>
                <a:cubicBezTo>
                  <a:pt x="282053" y="89729"/>
                  <a:pt x="1595" y="-6050"/>
                  <a:pt x="7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72F23D0D-22DD-1D88-5583-011E90E8F6B6}"/>
              </a:ext>
            </a:extLst>
          </p:cNvPr>
          <p:cNvSpPr/>
          <p:nvPr/>
        </p:nvSpPr>
        <p:spPr>
          <a:xfrm>
            <a:off x="5873427" y="11900736"/>
            <a:ext cx="1768798" cy="123643"/>
          </a:xfrm>
          <a:custGeom>
            <a:avLst/>
            <a:gdLst>
              <a:gd name="connsiteX0" fmla="*/ 323 w 1768798"/>
              <a:gd name="connsiteY0" fmla="*/ 62664 h 123643"/>
              <a:gd name="connsiteX1" fmla="*/ 616273 w 1768798"/>
              <a:gd name="connsiteY1" fmla="*/ 2339 h 123643"/>
              <a:gd name="connsiteX2" fmla="*/ 514673 w 1768798"/>
              <a:gd name="connsiteY2" fmla="*/ 15039 h 123643"/>
              <a:gd name="connsiteX3" fmla="*/ 1057598 w 1768798"/>
              <a:gd name="connsiteY3" fmla="*/ 40439 h 123643"/>
              <a:gd name="connsiteX4" fmla="*/ 975048 w 1768798"/>
              <a:gd name="connsiteY4" fmla="*/ 46789 h 123643"/>
              <a:gd name="connsiteX5" fmla="*/ 1768798 w 1768798"/>
              <a:gd name="connsiteY5" fmla="*/ 53139 h 123643"/>
              <a:gd name="connsiteX6" fmla="*/ 1546548 w 1768798"/>
              <a:gd name="connsiteY6" fmla="*/ 59489 h 123643"/>
              <a:gd name="connsiteX7" fmla="*/ 1041723 w 1768798"/>
              <a:gd name="connsiteY7" fmla="*/ 88064 h 123643"/>
              <a:gd name="connsiteX8" fmla="*/ 705173 w 1768798"/>
              <a:gd name="connsiteY8" fmla="*/ 103939 h 123643"/>
              <a:gd name="connsiteX9" fmla="*/ 533723 w 1768798"/>
              <a:gd name="connsiteY9" fmla="*/ 122989 h 123643"/>
              <a:gd name="connsiteX10" fmla="*/ 323 w 1768798"/>
              <a:gd name="connsiteY10" fmla="*/ 62664 h 12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8798" h="123643">
                <a:moveTo>
                  <a:pt x="323" y="62664"/>
                </a:moveTo>
                <a:cubicBezTo>
                  <a:pt x="14081" y="42556"/>
                  <a:pt x="530548" y="10276"/>
                  <a:pt x="616273" y="2339"/>
                </a:cubicBezTo>
                <a:cubicBezTo>
                  <a:pt x="701998" y="-5598"/>
                  <a:pt x="441119" y="8689"/>
                  <a:pt x="514673" y="15039"/>
                </a:cubicBezTo>
                <a:cubicBezTo>
                  <a:pt x="588227" y="21389"/>
                  <a:pt x="980869" y="35147"/>
                  <a:pt x="1057598" y="40439"/>
                </a:cubicBezTo>
                <a:lnTo>
                  <a:pt x="975048" y="46789"/>
                </a:lnTo>
                <a:lnTo>
                  <a:pt x="1768798" y="53139"/>
                </a:lnTo>
                <a:lnTo>
                  <a:pt x="1546548" y="59489"/>
                </a:lnTo>
                <a:lnTo>
                  <a:pt x="1041723" y="88064"/>
                </a:lnTo>
                <a:lnTo>
                  <a:pt x="705173" y="103939"/>
                </a:lnTo>
                <a:cubicBezTo>
                  <a:pt x="620506" y="109760"/>
                  <a:pt x="651727" y="127222"/>
                  <a:pt x="533723" y="122989"/>
                </a:cubicBezTo>
                <a:cubicBezTo>
                  <a:pt x="415719" y="118756"/>
                  <a:pt x="-13435" y="82772"/>
                  <a:pt x="323" y="62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2E60C114-D24C-1DB3-FFD7-F747023C9CEF}"/>
              </a:ext>
            </a:extLst>
          </p:cNvPr>
          <p:cNvSpPr/>
          <p:nvPr/>
        </p:nvSpPr>
        <p:spPr>
          <a:xfrm>
            <a:off x="5860881" y="11238960"/>
            <a:ext cx="486806" cy="684771"/>
          </a:xfrm>
          <a:custGeom>
            <a:avLst/>
            <a:gdLst>
              <a:gd name="connsiteX0" fmla="*/ 169 w 486806"/>
              <a:gd name="connsiteY0" fmla="*/ 540 h 684771"/>
              <a:gd name="connsiteX1" fmla="*/ 311319 w 486806"/>
              <a:gd name="connsiteY1" fmla="*/ 127540 h 684771"/>
              <a:gd name="connsiteX2" fmla="*/ 463719 w 486806"/>
              <a:gd name="connsiteY2" fmla="*/ 292640 h 684771"/>
              <a:gd name="connsiteX3" fmla="*/ 438319 w 486806"/>
              <a:gd name="connsiteY3" fmla="*/ 245015 h 684771"/>
              <a:gd name="connsiteX4" fmla="*/ 470069 w 486806"/>
              <a:gd name="connsiteY4" fmla="*/ 425990 h 684771"/>
              <a:gd name="connsiteX5" fmla="*/ 476419 w 486806"/>
              <a:gd name="connsiteY5" fmla="*/ 552990 h 684771"/>
              <a:gd name="connsiteX6" fmla="*/ 397044 w 486806"/>
              <a:gd name="connsiteY6" fmla="*/ 683165 h 684771"/>
              <a:gd name="connsiteX7" fmla="*/ 454194 w 486806"/>
              <a:gd name="connsiteY7" fmla="*/ 616490 h 684771"/>
              <a:gd name="connsiteX8" fmla="*/ 485944 w 486806"/>
              <a:gd name="connsiteY8" fmla="*/ 483140 h 684771"/>
              <a:gd name="connsiteX9" fmla="*/ 457369 w 486806"/>
              <a:gd name="connsiteY9" fmla="*/ 270415 h 684771"/>
              <a:gd name="connsiteX10" fmla="*/ 270044 w 486806"/>
              <a:gd name="connsiteY10" fmla="*/ 89440 h 684771"/>
              <a:gd name="connsiteX11" fmla="*/ 169 w 486806"/>
              <a:gd name="connsiteY11" fmla="*/ 540 h 68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806" h="684771">
                <a:moveTo>
                  <a:pt x="169" y="540"/>
                </a:moveTo>
                <a:cubicBezTo>
                  <a:pt x="7048" y="6890"/>
                  <a:pt x="234061" y="78857"/>
                  <a:pt x="311319" y="127540"/>
                </a:cubicBezTo>
                <a:cubicBezTo>
                  <a:pt x="388577" y="176223"/>
                  <a:pt x="442552" y="273061"/>
                  <a:pt x="463719" y="292640"/>
                </a:cubicBezTo>
                <a:cubicBezTo>
                  <a:pt x="484886" y="312219"/>
                  <a:pt x="437261" y="222790"/>
                  <a:pt x="438319" y="245015"/>
                </a:cubicBezTo>
                <a:cubicBezTo>
                  <a:pt x="439377" y="267240"/>
                  <a:pt x="463719" y="374661"/>
                  <a:pt x="470069" y="425990"/>
                </a:cubicBezTo>
                <a:cubicBezTo>
                  <a:pt x="476419" y="477319"/>
                  <a:pt x="488590" y="510128"/>
                  <a:pt x="476419" y="552990"/>
                </a:cubicBezTo>
                <a:cubicBezTo>
                  <a:pt x="464248" y="595852"/>
                  <a:pt x="400748" y="672582"/>
                  <a:pt x="397044" y="683165"/>
                </a:cubicBezTo>
                <a:cubicBezTo>
                  <a:pt x="393340" y="693748"/>
                  <a:pt x="439377" y="649828"/>
                  <a:pt x="454194" y="616490"/>
                </a:cubicBezTo>
                <a:cubicBezTo>
                  <a:pt x="469011" y="583153"/>
                  <a:pt x="485415" y="540819"/>
                  <a:pt x="485944" y="483140"/>
                </a:cubicBezTo>
                <a:cubicBezTo>
                  <a:pt x="486473" y="425461"/>
                  <a:pt x="493352" y="336032"/>
                  <a:pt x="457369" y="270415"/>
                </a:cubicBezTo>
                <a:cubicBezTo>
                  <a:pt x="421386" y="204798"/>
                  <a:pt x="342540" y="133890"/>
                  <a:pt x="270044" y="89440"/>
                </a:cubicBezTo>
                <a:cubicBezTo>
                  <a:pt x="197548" y="44990"/>
                  <a:pt x="-6710" y="-5810"/>
                  <a:pt x="169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43B56BA5-3910-21AC-A0D7-55D4A3AC28CB}"/>
              </a:ext>
            </a:extLst>
          </p:cNvPr>
          <p:cNvSpPr/>
          <p:nvPr/>
        </p:nvSpPr>
        <p:spPr>
          <a:xfrm>
            <a:off x="5848281" y="11302926"/>
            <a:ext cx="422658" cy="631701"/>
          </a:xfrm>
          <a:custGeom>
            <a:avLst/>
            <a:gdLst>
              <a:gd name="connsiteX0" fmla="*/ 3244 w 422658"/>
              <a:gd name="connsiteY0" fmla="*/ 9599 h 631701"/>
              <a:gd name="connsiteX1" fmla="*/ 184219 w 422658"/>
              <a:gd name="connsiteY1" fmla="*/ 28649 h 631701"/>
              <a:gd name="connsiteX2" fmla="*/ 323919 w 422658"/>
              <a:gd name="connsiteY2" fmla="*/ 111199 h 631701"/>
              <a:gd name="connsiteX3" fmla="*/ 308044 w 422658"/>
              <a:gd name="connsiteY3" fmla="*/ 85799 h 631701"/>
              <a:gd name="connsiteX4" fmla="*/ 381069 w 422658"/>
              <a:gd name="connsiteY4" fmla="*/ 190574 h 631701"/>
              <a:gd name="connsiteX5" fmla="*/ 422344 w 422658"/>
              <a:gd name="connsiteY5" fmla="*/ 327099 h 631701"/>
              <a:gd name="connsiteX6" fmla="*/ 393769 w 422658"/>
              <a:gd name="connsiteY6" fmla="*/ 454099 h 631701"/>
              <a:gd name="connsiteX7" fmla="*/ 288994 w 422658"/>
              <a:gd name="connsiteY7" fmla="*/ 612849 h 631701"/>
              <a:gd name="connsiteX8" fmla="*/ 254069 w 422658"/>
              <a:gd name="connsiteY8" fmla="*/ 619199 h 631701"/>
              <a:gd name="connsiteX9" fmla="*/ 336619 w 422658"/>
              <a:gd name="connsiteY9" fmla="*/ 527124 h 631701"/>
              <a:gd name="connsiteX10" fmla="*/ 403294 w 422658"/>
              <a:gd name="connsiteY10" fmla="*/ 396949 h 631701"/>
              <a:gd name="connsiteX11" fmla="*/ 349319 w 422658"/>
              <a:gd name="connsiteY11" fmla="*/ 171524 h 631701"/>
              <a:gd name="connsiteX12" fmla="*/ 3244 w 422658"/>
              <a:gd name="connsiteY12" fmla="*/ 9599 h 63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658" h="631701">
                <a:moveTo>
                  <a:pt x="3244" y="9599"/>
                </a:moveTo>
                <a:cubicBezTo>
                  <a:pt x="-24273" y="-14213"/>
                  <a:pt x="130773" y="11716"/>
                  <a:pt x="184219" y="28649"/>
                </a:cubicBezTo>
                <a:cubicBezTo>
                  <a:pt x="237665" y="45582"/>
                  <a:pt x="303282" y="101674"/>
                  <a:pt x="323919" y="111199"/>
                </a:cubicBezTo>
                <a:cubicBezTo>
                  <a:pt x="344556" y="120724"/>
                  <a:pt x="298519" y="72570"/>
                  <a:pt x="308044" y="85799"/>
                </a:cubicBezTo>
                <a:cubicBezTo>
                  <a:pt x="317569" y="99028"/>
                  <a:pt x="362019" y="150357"/>
                  <a:pt x="381069" y="190574"/>
                </a:cubicBezTo>
                <a:cubicBezTo>
                  <a:pt x="400119" y="230791"/>
                  <a:pt x="420227" y="283178"/>
                  <a:pt x="422344" y="327099"/>
                </a:cubicBezTo>
                <a:cubicBezTo>
                  <a:pt x="424461" y="371020"/>
                  <a:pt x="415994" y="406474"/>
                  <a:pt x="393769" y="454099"/>
                </a:cubicBezTo>
                <a:cubicBezTo>
                  <a:pt x="371544" y="501724"/>
                  <a:pt x="312277" y="585332"/>
                  <a:pt x="288994" y="612849"/>
                </a:cubicBezTo>
                <a:cubicBezTo>
                  <a:pt x="265711" y="640366"/>
                  <a:pt x="246132" y="633486"/>
                  <a:pt x="254069" y="619199"/>
                </a:cubicBezTo>
                <a:cubicBezTo>
                  <a:pt x="262006" y="604912"/>
                  <a:pt x="311748" y="564166"/>
                  <a:pt x="336619" y="527124"/>
                </a:cubicBezTo>
                <a:cubicBezTo>
                  <a:pt x="361490" y="490082"/>
                  <a:pt x="401177" y="456216"/>
                  <a:pt x="403294" y="396949"/>
                </a:cubicBezTo>
                <a:cubicBezTo>
                  <a:pt x="405411" y="337682"/>
                  <a:pt x="413348" y="239257"/>
                  <a:pt x="349319" y="171524"/>
                </a:cubicBezTo>
                <a:cubicBezTo>
                  <a:pt x="285290" y="103791"/>
                  <a:pt x="30761" y="33411"/>
                  <a:pt x="3244" y="9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6601D69B-BA32-2D94-A0E1-D83F45707FAA}"/>
              </a:ext>
            </a:extLst>
          </p:cNvPr>
          <p:cNvSpPr/>
          <p:nvPr/>
        </p:nvSpPr>
        <p:spPr>
          <a:xfrm>
            <a:off x="6026147" y="11264746"/>
            <a:ext cx="273531" cy="641719"/>
          </a:xfrm>
          <a:custGeom>
            <a:avLst/>
            <a:gdLst>
              <a:gd name="connsiteX0" fmla="*/ 3 w 273531"/>
              <a:gd name="connsiteY0" fmla="*/ 154 h 641719"/>
              <a:gd name="connsiteX1" fmla="*/ 254003 w 273531"/>
              <a:gd name="connsiteY1" fmla="*/ 301779 h 641719"/>
              <a:gd name="connsiteX2" fmla="*/ 250828 w 273531"/>
              <a:gd name="connsiteY2" fmla="*/ 371629 h 641719"/>
              <a:gd name="connsiteX3" fmla="*/ 241303 w 273531"/>
              <a:gd name="connsiteY3" fmla="*/ 508154 h 641719"/>
              <a:gd name="connsiteX4" fmla="*/ 177803 w 273531"/>
              <a:gd name="connsiteY4" fmla="*/ 641504 h 641719"/>
              <a:gd name="connsiteX5" fmla="*/ 234953 w 273531"/>
              <a:gd name="connsiteY5" fmla="*/ 476404 h 641719"/>
              <a:gd name="connsiteX6" fmla="*/ 260353 w 273531"/>
              <a:gd name="connsiteY6" fmla="*/ 263679 h 641719"/>
              <a:gd name="connsiteX7" fmla="*/ 3 w 273531"/>
              <a:gd name="connsiteY7" fmla="*/ 154 h 64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531" h="641719">
                <a:moveTo>
                  <a:pt x="3" y="154"/>
                </a:moveTo>
                <a:cubicBezTo>
                  <a:pt x="-1055" y="6504"/>
                  <a:pt x="212199" y="239867"/>
                  <a:pt x="254003" y="301779"/>
                </a:cubicBezTo>
                <a:cubicBezTo>
                  <a:pt x="295807" y="363692"/>
                  <a:pt x="252945" y="337233"/>
                  <a:pt x="250828" y="371629"/>
                </a:cubicBezTo>
                <a:cubicBezTo>
                  <a:pt x="248711" y="406025"/>
                  <a:pt x="253474" y="463175"/>
                  <a:pt x="241303" y="508154"/>
                </a:cubicBezTo>
                <a:cubicBezTo>
                  <a:pt x="229132" y="553133"/>
                  <a:pt x="178861" y="646795"/>
                  <a:pt x="177803" y="641504"/>
                </a:cubicBezTo>
                <a:cubicBezTo>
                  <a:pt x="176745" y="636213"/>
                  <a:pt x="221195" y="539375"/>
                  <a:pt x="234953" y="476404"/>
                </a:cubicBezTo>
                <a:cubicBezTo>
                  <a:pt x="248711" y="413433"/>
                  <a:pt x="296336" y="342525"/>
                  <a:pt x="260353" y="263679"/>
                </a:cubicBezTo>
                <a:cubicBezTo>
                  <a:pt x="224370" y="184833"/>
                  <a:pt x="1061" y="-6196"/>
                  <a:pt x="3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16D85A78-A227-0ED6-0F76-090619FC4B01}"/>
              </a:ext>
            </a:extLst>
          </p:cNvPr>
          <p:cNvSpPr/>
          <p:nvPr/>
        </p:nvSpPr>
        <p:spPr>
          <a:xfrm>
            <a:off x="6356224" y="11372802"/>
            <a:ext cx="426764" cy="530086"/>
          </a:xfrm>
          <a:custGeom>
            <a:avLst/>
            <a:gdLst>
              <a:gd name="connsiteX0" fmla="*/ 126 w 426764"/>
              <a:gd name="connsiteY0" fmla="*/ 48 h 530086"/>
              <a:gd name="connsiteX1" fmla="*/ 190626 w 426764"/>
              <a:gd name="connsiteY1" fmla="*/ 127048 h 530086"/>
              <a:gd name="connsiteX2" fmla="*/ 181101 w 426764"/>
              <a:gd name="connsiteY2" fmla="*/ 120698 h 530086"/>
              <a:gd name="connsiteX3" fmla="*/ 282701 w 426764"/>
              <a:gd name="connsiteY3" fmla="*/ 231823 h 530086"/>
              <a:gd name="connsiteX4" fmla="*/ 263651 w 426764"/>
              <a:gd name="connsiteY4" fmla="*/ 206423 h 530086"/>
              <a:gd name="connsiteX5" fmla="*/ 362076 w 426764"/>
              <a:gd name="connsiteY5" fmla="*/ 355648 h 530086"/>
              <a:gd name="connsiteX6" fmla="*/ 425576 w 426764"/>
              <a:gd name="connsiteY6" fmla="*/ 527098 h 530086"/>
              <a:gd name="connsiteX7" fmla="*/ 387476 w 426764"/>
              <a:gd name="connsiteY7" fmla="*/ 435023 h 530086"/>
              <a:gd name="connsiteX8" fmla="*/ 206501 w 426764"/>
              <a:gd name="connsiteY8" fmla="*/ 79423 h 530086"/>
              <a:gd name="connsiteX9" fmla="*/ 225551 w 426764"/>
              <a:gd name="connsiteY9" fmla="*/ 111173 h 530086"/>
              <a:gd name="connsiteX10" fmla="*/ 126 w 426764"/>
              <a:gd name="connsiteY10" fmla="*/ 48 h 5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764" h="530086">
                <a:moveTo>
                  <a:pt x="126" y="48"/>
                </a:moveTo>
                <a:cubicBezTo>
                  <a:pt x="-5695" y="2694"/>
                  <a:pt x="190626" y="127048"/>
                  <a:pt x="190626" y="127048"/>
                </a:cubicBezTo>
                <a:cubicBezTo>
                  <a:pt x="220789" y="147156"/>
                  <a:pt x="165755" y="103236"/>
                  <a:pt x="181101" y="120698"/>
                </a:cubicBezTo>
                <a:cubicBezTo>
                  <a:pt x="196447" y="138160"/>
                  <a:pt x="268943" y="217535"/>
                  <a:pt x="282701" y="231823"/>
                </a:cubicBezTo>
                <a:cubicBezTo>
                  <a:pt x="296459" y="246111"/>
                  <a:pt x="250422" y="185785"/>
                  <a:pt x="263651" y="206423"/>
                </a:cubicBezTo>
                <a:cubicBezTo>
                  <a:pt x="276880" y="227061"/>
                  <a:pt x="335089" y="302202"/>
                  <a:pt x="362076" y="355648"/>
                </a:cubicBezTo>
                <a:cubicBezTo>
                  <a:pt x="389063" y="409094"/>
                  <a:pt x="421343" y="513869"/>
                  <a:pt x="425576" y="527098"/>
                </a:cubicBezTo>
                <a:cubicBezTo>
                  <a:pt x="429809" y="540327"/>
                  <a:pt x="423988" y="509635"/>
                  <a:pt x="387476" y="435023"/>
                </a:cubicBezTo>
                <a:cubicBezTo>
                  <a:pt x="350964" y="360411"/>
                  <a:pt x="233488" y="133398"/>
                  <a:pt x="206501" y="79423"/>
                </a:cubicBezTo>
                <a:cubicBezTo>
                  <a:pt x="179514" y="25448"/>
                  <a:pt x="253597" y="119111"/>
                  <a:pt x="225551" y="111173"/>
                </a:cubicBezTo>
                <a:cubicBezTo>
                  <a:pt x="197505" y="103236"/>
                  <a:pt x="5947" y="-2598"/>
                  <a:pt x="12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48B12355-B3C6-B075-35E3-D77155553FF8}"/>
              </a:ext>
            </a:extLst>
          </p:cNvPr>
          <p:cNvSpPr/>
          <p:nvPr/>
        </p:nvSpPr>
        <p:spPr>
          <a:xfrm>
            <a:off x="5679875" y="11238530"/>
            <a:ext cx="468876" cy="182529"/>
          </a:xfrm>
          <a:custGeom>
            <a:avLst/>
            <a:gdLst>
              <a:gd name="connsiteX0" fmla="*/ 200 w 468876"/>
              <a:gd name="connsiteY0" fmla="*/ 970 h 182529"/>
              <a:gd name="connsiteX1" fmla="*/ 235150 w 468876"/>
              <a:gd name="connsiteY1" fmla="*/ 121620 h 182529"/>
              <a:gd name="connsiteX2" fmla="*/ 171650 w 468876"/>
              <a:gd name="connsiteY2" fmla="*/ 115270 h 182529"/>
              <a:gd name="connsiteX3" fmla="*/ 463750 w 468876"/>
              <a:gd name="connsiteY3" fmla="*/ 181945 h 182529"/>
              <a:gd name="connsiteX4" fmla="*/ 349450 w 468876"/>
              <a:gd name="connsiteY4" fmla="*/ 143845 h 182529"/>
              <a:gd name="connsiteX5" fmla="*/ 241500 w 468876"/>
              <a:gd name="connsiteY5" fmla="*/ 77170 h 182529"/>
              <a:gd name="connsiteX6" fmla="*/ 362150 w 468876"/>
              <a:gd name="connsiteY6" fmla="*/ 80345 h 182529"/>
              <a:gd name="connsiteX7" fmla="*/ 197050 w 468876"/>
              <a:gd name="connsiteY7" fmla="*/ 64470 h 182529"/>
              <a:gd name="connsiteX8" fmla="*/ 200 w 468876"/>
              <a:gd name="connsiteY8" fmla="*/ 970 h 1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876" h="182529">
                <a:moveTo>
                  <a:pt x="200" y="970"/>
                </a:moveTo>
                <a:cubicBezTo>
                  <a:pt x="6550" y="10495"/>
                  <a:pt x="206575" y="102570"/>
                  <a:pt x="235150" y="121620"/>
                </a:cubicBezTo>
                <a:cubicBezTo>
                  <a:pt x="263725" y="140670"/>
                  <a:pt x="133550" y="105216"/>
                  <a:pt x="171650" y="115270"/>
                </a:cubicBezTo>
                <a:cubicBezTo>
                  <a:pt x="209750" y="125324"/>
                  <a:pt x="434117" y="177183"/>
                  <a:pt x="463750" y="181945"/>
                </a:cubicBezTo>
                <a:cubicBezTo>
                  <a:pt x="493383" y="186707"/>
                  <a:pt x="386492" y="161307"/>
                  <a:pt x="349450" y="143845"/>
                </a:cubicBezTo>
                <a:cubicBezTo>
                  <a:pt x="312408" y="126383"/>
                  <a:pt x="239383" y="87753"/>
                  <a:pt x="241500" y="77170"/>
                </a:cubicBezTo>
                <a:cubicBezTo>
                  <a:pt x="243617" y="66587"/>
                  <a:pt x="369558" y="82462"/>
                  <a:pt x="362150" y="80345"/>
                </a:cubicBezTo>
                <a:cubicBezTo>
                  <a:pt x="354742" y="78228"/>
                  <a:pt x="254200" y="73995"/>
                  <a:pt x="197050" y="64470"/>
                </a:cubicBezTo>
                <a:cubicBezTo>
                  <a:pt x="139900" y="54945"/>
                  <a:pt x="-6150" y="-8555"/>
                  <a:pt x="200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F764B2AE-5125-8BF7-B22E-1739743BCD98}"/>
              </a:ext>
            </a:extLst>
          </p:cNvPr>
          <p:cNvSpPr/>
          <p:nvPr/>
        </p:nvSpPr>
        <p:spPr>
          <a:xfrm>
            <a:off x="4865788" y="11263779"/>
            <a:ext cx="545476" cy="29884"/>
          </a:xfrm>
          <a:custGeom>
            <a:avLst/>
            <a:gdLst>
              <a:gd name="connsiteX0" fmla="*/ 61812 w 545476"/>
              <a:gd name="connsiteY0" fmla="*/ 23346 h 29884"/>
              <a:gd name="connsiteX1" fmla="*/ 528537 w 545476"/>
              <a:gd name="connsiteY1" fmla="*/ 7471 h 29884"/>
              <a:gd name="connsiteX2" fmla="*/ 401537 w 545476"/>
              <a:gd name="connsiteY2" fmla="*/ 1121 h 29884"/>
              <a:gd name="connsiteX3" fmla="*/ 4662 w 545476"/>
              <a:gd name="connsiteY3" fmla="*/ 29696 h 29884"/>
              <a:gd name="connsiteX4" fmla="*/ 176112 w 545476"/>
              <a:gd name="connsiteY4" fmla="*/ 13821 h 29884"/>
              <a:gd name="connsiteX5" fmla="*/ 61812 w 545476"/>
              <a:gd name="connsiteY5" fmla="*/ 23346 h 2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476" h="29884">
                <a:moveTo>
                  <a:pt x="61812" y="23346"/>
                </a:moveTo>
                <a:cubicBezTo>
                  <a:pt x="120549" y="22288"/>
                  <a:pt x="471916" y="11175"/>
                  <a:pt x="528537" y="7471"/>
                </a:cubicBezTo>
                <a:cubicBezTo>
                  <a:pt x="585158" y="3767"/>
                  <a:pt x="488849" y="-2583"/>
                  <a:pt x="401537" y="1121"/>
                </a:cubicBezTo>
                <a:cubicBezTo>
                  <a:pt x="314225" y="4825"/>
                  <a:pt x="42233" y="27579"/>
                  <a:pt x="4662" y="29696"/>
                </a:cubicBezTo>
                <a:cubicBezTo>
                  <a:pt x="-32909" y="31813"/>
                  <a:pt x="168704" y="15408"/>
                  <a:pt x="176112" y="13821"/>
                </a:cubicBezTo>
                <a:cubicBezTo>
                  <a:pt x="183520" y="12234"/>
                  <a:pt x="3075" y="24404"/>
                  <a:pt x="61812" y="23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EAD9A817-DE3F-26AF-ADDC-D9AB01372FAE}"/>
              </a:ext>
            </a:extLst>
          </p:cNvPr>
          <p:cNvSpPr/>
          <p:nvPr/>
        </p:nvSpPr>
        <p:spPr>
          <a:xfrm>
            <a:off x="4848138" y="11407203"/>
            <a:ext cx="713969" cy="48984"/>
          </a:xfrm>
          <a:custGeom>
            <a:avLst/>
            <a:gdLst>
              <a:gd name="connsiteX0" fmla="*/ 87 w 713969"/>
              <a:gd name="connsiteY0" fmla="*/ 48197 h 48984"/>
              <a:gd name="connsiteX1" fmla="*/ 298537 w 713969"/>
              <a:gd name="connsiteY1" fmla="*/ 22797 h 48984"/>
              <a:gd name="connsiteX2" fmla="*/ 219162 w 713969"/>
              <a:gd name="connsiteY2" fmla="*/ 13272 h 48984"/>
              <a:gd name="connsiteX3" fmla="*/ 454112 w 713969"/>
              <a:gd name="connsiteY3" fmla="*/ 16447 h 48984"/>
              <a:gd name="connsiteX4" fmla="*/ 387437 w 713969"/>
              <a:gd name="connsiteY4" fmla="*/ 16447 h 48984"/>
              <a:gd name="connsiteX5" fmla="*/ 711287 w 713969"/>
              <a:gd name="connsiteY5" fmla="*/ 572 h 48984"/>
              <a:gd name="connsiteX6" fmla="*/ 527137 w 713969"/>
              <a:gd name="connsiteY6" fmla="*/ 6922 h 48984"/>
              <a:gd name="connsiteX7" fmla="*/ 269962 w 713969"/>
              <a:gd name="connsiteY7" fmla="*/ 38672 h 48984"/>
              <a:gd name="connsiteX8" fmla="*/ 87 w 713969"/>
              <a:gd name="connsiteY8" fmla="*/ 48197 h 4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969" h="48984">
                <a:moveTo>
                  <a:pt x="87" y="48197"/>
                </a:moveTo>
                <a:cubicBezTo>
                  <a:pt x="4849" y="45551"/>
                  <a:pt x="262025" y="28618"/>
                  <a:pt x="298537" y="22797"/>
                </a:cubicBezTo>
                <a:cubicBezTo>
                  <a:pt x="335049" y="16976"/>
                  <a:pt x="193233" y="14330"/>
                  <a:pt x="219162" y="13272"/>
                </a:cubicBezTo>
                <a:cubicBezTo>
                  <a:pt x="245091" y="12214"/>
                  <a:pt x="426066" y="15918"/>
                  <a:pt x="454112" y="16447"/>
                </a:cubicBezTo>
                <a:cubicBezTo>
                  <a:pt x="482158" y="16976"/>
                  <a:pt x="344575" y="19093"/>
                  <a:pt x="387437" y="16447"/>
                </a:cubicBezTo>
                <a:cubicBezTo>
                  <a:pt x="430299" y="13801"/>
                  <a:pt x="688004" y="2159"/>
                  <a:pt x="711287" y="572"/>
                </a:cubicBezTo>
                <a:cubicBezTo>
                  <a:pt x="734570" y="-1016"/>
                  <a:pt x="600691" y="572"/>
                  <a:pt x="527137" y="6922"/>
                </a:cubicBezTo>
                <a:cubicBezTo>
                  <a:pt x="453583" y="13272"/>
                  <a:pt x="353570" y="30734"/>
                  <a:pt x="269962" y="38672"/>
                </a:cubicBezTo>
                <a:cubicBezTo>
                  <a:pt x="186354" y="46609"/>
                  <a:pt x="-4675" y="50843"/>
                  <a:pt x="87" y="4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1AAB5525-5050-F410-42D4-B436AC43B68C}"/>
              </a:ext>
            </a:extLst>
          </p:cNvPr>
          <p:cNvSpPr/>
          <p:nvPr/>
        </p:nvSpPr>
        <p:spPr>
          <a:xfrm>
            <a:off x="4819650" y="11309346"/>
            <a:ext cx="158898" cy="136684"/>
          </a:xfrm>
          <a:custGeom>
            <a:avLst/>
            <a:gdLst>
              <a:gd name="connsiteX0" fmla="*/ 25400 w 158898"/>
              <a:gd name="connsiteY0" fmla="*/ 4 h 136684"/>
              <a:gd name="connsiteX1" fmla="*/ 130175 w 158898"/>
              <a:gd name="connsiteY1" fmla="*/ 63504 h 136684"/>
              <a:gd name="connsiteX2" fmla="*/ 133350 w 158898"/>
              <a:gd name="connsiteY2" fmla="*/ 92079 h 136684"/>
              <a:gd name="connsiteX3" fmla="*/ 60325 w 158898"/>
              <a:gd name="connsiteY3" fmla="*/ 127004 h 136684"/>
              <a:gd name="connsiteX4" fmla="*/ 0 w 158898"/>
              <a:gd name="connsiteY4" fmla="*/ 136529 h 136684"/>
              <a:gd name="connsiteX5" fmla="*/ 133350 w 158898"/>
              <a:gd name="connsiteY5" fmla="*/ 130179 h 136684"/>
              <a:gd name="connsiteX6" fmla="*/ 158750 w 158898"/>
              <a:gd name="connsiteY6" fmla="*/ 98429 h 136684"/>
              <a:gd name="connsiteX7" fmla="*/ 130175 w 158898"/>
              <a:gd name="connsiteY7" fmla="*/ 60329 h 136684"/>
              <a:gd name="connsiteX8" fmla="*/ 25400 w 158898"/>
              <a:gd name="connsiteY8" fmla="*/ 4 h 13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98" h="136684">
                <a:moveTo>
                  <a:pt x="25400" y="4"/>
                </a:moveTo>
                <a:cubicBezTo>
                  <a:pt x="25400" y="533"/>
                  <a:pt x="112183" y="48158"/>
                  <a:pt x="130175" y="63504"/>
                </a:cubicBezTo>
                <a:cubicBezTo>
                  <a:pt x="148167" y="78850"/>
                  <a:pt x="144992" y="81496"/>
                  <a:pt x="133350" y="92079"/>
                </a:cubicBezTo>
                <a:cubicBezTo>
                  <a:pt x="121708" y="102662"/>
                  <a:pt x="82550" y="119596"/>
                  <a:pt x="60325" y="127004"/>
                </a:cubicBezTo>
                <a:cubicBezTo>
                  <a:pt x="38100" y="134412"/>
                  <a:pt x="0" y="136529"/>
                  <a:pt x="0" y="136529"/>
                </a:cubicBezTo>
                <a:cubicBezTo>
                  <a:pt x="12171" y="137058"/>
                  <a:pt x="106892" y="136529"/>
                  <a:pt x="133350" y="130179"/>
                </a:cubicBezTo>
                <a:cubicBezTo>
                  <a:pt x="159808" y="123829"/>
                  <a:pt x="159279" y="110071"/>
                  <a:pt x="158750" y="98429"/>
                </a:cubicBezTo>
                <a:cubicBezTo>
                  <a:pt x="158221" y="86787"/>
                  <a:pt x="149754" y="74616"/>
                  <a:pt x="130175" y="60329"/>
                </a:cubicBezTo>
                <a:cubicBezTo>
                  <a:pt x="110596" y="46042"/>
                  <a:pt x="25400" y="-525"/>
                  <a:pt x="2540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D62FEFA4-5084-4CFE-44C0-4AB1DAF84FCB}"/>
              </a:ext>
            </a:extLst>
          </p:cNvPr>
          <p:cNvSpPr/>
          <p:nvPr/>
        </p:nvSpPr>
        <p:spPr>
          <a:xfrm>
            <a:off x="4782430" y="11286969"/>
            <a:ext cx="135756" cy="175365"/>
          </a:xfrm>
          <a:custGeom>
            <a:avLst/>
            <a:gdLst>
              <a:gd name="connsiteX0" fmla="*/ 135645 w 135756"/>
              <a:gd name="connsiteY0" fmla="*/ 156 h 175365"/>
              <a:gd name="connsiteX1" fmla="*/ 30870 w 135756"/>
              <a:gd name="connsiteY1" fmla="*/ 57306 h 175365"/>
              <a:gd name="connsiteX2" fmla="*/ 24520 w 135756"/>
              <a:gd name="connsiteY2" fmla="*/ 85881 h 175365"/>
              <a:gd name="connsiteX3" fmla="*/ 30870 w 135756"/>
              <a:gd name="connsiteY3" fmla="*/ 117631 h 175365"/>
              <a:gd name="connsiteX4" fmla="*/ 78495 w 135756"/>
              <a:gd name="connsiteY4" fmla="*/ 174781 h 175365"/>
              <a:gd name="connsiteX5" fmla="*/ 11820 w 135756"/>
              <a:gd name="connsiteY5" fmla="*/ 143031 h 175365"/>
              <a:gd name="connsiteX6" fmla="*/ 8645 w 135756"/>
              <a:gd name="connsiteY6" fmla="*/ 76356 h 175365"/>
              <a:gd name="connsiteX7" fmla="*/ 135645 w 135756"/>
              <a:gd name="connsiteY7" fmla="*/ 156 h 1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56" h="175365">
                <a:moveTo>
                  <a:pt x="135645" y="156"/>
                </a:moveTo>
                <a:cubicBezTo>
                  <a:pt x="139349" y="-3019"/>
                  <a:pt x="49391" y="43019"/>
                  <a:pt x="30870" y="57306"/>
                </a:cubicBezTo>
                <a:cubicBezTo>
                  <a:pt x="12349" y="71593"/>
                  <a:pt x="24520" y="75827"/>
                  <a:pt x="24520" y="85881"/>
                </a:cubicBezTo>
                <a:cubicBezTo>
                  <a:pt x="24520" y="95935"/>
                  <a:pt x="21874" y="102814"/>
                  <a:pt x="30870" y="117631"/>
                </a:cubicBezTo>
                <a:cubicBezTo>
                  <a:pt x="39866" y="132448"/>
                  <a:pt x="81670" y="170548"/>
                  <a:pt x="78495" y="174781"/>
                </a:cubicBezTo>
                <a:cubicBezTo>
                  <a:pt x="75320" y="179014"/>
                  <a:pt x="23462" y="159435"/>
                  <a:pt x="11820" y="143031"/>
                </a:cubicBezTo>
                <a:cubicBezTo>
                  <a:pt x="178" y="126627"/>
                  <a:pt x="-6172" y="99639"/>
                  <a:pt x="8645" y="76356"/>
                </a:cubicBezTo>
                <a:cubicBezTo>
                  <a:pt x="23462" y="53073"/>
                  <a:pt x="131941" y="3331"/>
                  <a:pt x="13564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5B726F0E-1A02-C4C2-ED5F-07D8FBD60127}"/>
              </a:ext>
            </a:extLst>
          </p:cNvPr>
          <p:cNvSpPr/>
          <p:nvPr/>
        </p:nvSpPr>
        <p:spPr>
          <a:xfrm>
            <a:off x="4873625" y="11286749"/>
            <a:ext cx="499389" cy="41651"/>
          </a:xfrm>
          <a:custGeom>
            <a:avLst/>
            <a:gdLst>
              <a:gd name="connsiteX0" fmla="*/ 0 w 499389"/>
              <a:gd name="connsiteY0" fmla="*/ 41651 h 41651"/>
              <a:gd name="connsiteX1" fmla="*/ 311150 w 499389"/>
              <a:gd name="connsiteY1" fmla="*/ 25776 h 41651"/>
              <a:gd name="connsiteX2" fmla="*/ 498475 w 499389"/>
              <a:gd name="connsiteY2" fmla="*/ 376 h 41651"/>
              <a:gd name="connsiteX3" fmla="*/ 387350 w 499389"/>
              <a:gd name="connsiteY3" fmla="*/ 9901 h 41651"/>
              <a:gd name="connsiteX4" fmla="*/ 0 w 499389"/>
              <a:gd name="connsiteY4" fmla="*/ 41651 h 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389" h="41651">
                <a:moveTo>
                  <a:pt x="0" y="41651"/>
                </a:moveTo>
                <a:cubicBezTo>
                  <a:pt x="114035" y="37153"/>
                  <a:pt x="228071" y="32655"/>
                  <a:pt x="311150" y="25776"/>
                </a:cubicBezTo>
                <a:cubicBezTo>
                  <a:pt x="394229" y="18897"/>
                  <a:pt x="485775" y="3022"/>
                  <a:pt x="498475" y="376"/>
                </a:cubicBezTo>
                <a:cubicBezTo>
                  <a:pt x="511175" y="-2270"/>
                  <a:pt x="387350" y="9901"/>
                  <a:pt x="387350" y="9901"/>
                </a:cubicBezTo>
                <a:lnTo>
                  <a:pt x="0" y="416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E4F9072D-CA54-3607-9A9F-F6742E1D52C3}"/>
              </a:ext>
            </a:extLst>
          </p:cNvPr>
          <p:cNvSpPr/>
          <p:nvPr/>
        </p:nvSpPr>
        <p:spPr>
          <a:xfrm>
            <a:off x="4975077" y="11277454"/>
            <a:ext cx="343152" cy="93751"/>
          </a:xfrm>
          <a:custGeom>
            <a:avLst/>
            <a:gdLst>
              <a:gd name="connsiteX0" fmla="*/ 148 w 343152"/>
              <a:gd name="connsiteY0" fmla="*/ 146 h 93751"/>
              <a:gd name="connsiteX1" fmla="*/ 95398 w 343152"/>
              <a:gd name="connsiteY1" fmla="*/ 60471 h 93751"/>
              <a:gd name="connsiteX2" fmla="*/ 73173 w 343152"/>
              <a:gd name="connsiteY2" fmla="*/ 85871 h 93751"/>
              <a:gd name="connsiteX3" fmla="*/ 244623 w 343152"/>
              <a:gd name="connsiteY3" fmla="*/ 89046 h 93751"/>
              <a:gd name="connsiteX4" fmla="*/ 343048 w 343152"/>
              <a:gd name="connsiteY4" fmla="*/ 25546 h 93751"/>
              <a:gd name="connsiteX5" fmla="*/ 260498 w 343152"/>
              <a:gd name="connsiteY5" fmla="*/ 60471 h 93751"/>
              <a:gd name="connsiteX6" fmla="*/ 120798 w 343152"/>
              <a:gd name="connsiteY6" fmla="*/ 79521 h 93751"/>
              <a:gd name="connsiteX7" fmla="*/ 148 w 343152"/>
              <a:gd name="connsiteY7" fmla="*/ 146 h 9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152" h="93751">
                <a:moveTo>
                  <a:pt x="148" y="146"/>
                </a:moveTo>
                <a:cubicBezTo>
                  <a:pt x="-4085" y="-3029"/>
                  <a:pt x="83227" y="46184"/>
                  <a:pt x="95398" y="60471"/>
                </a:cubicBezTo>
                <a:cubicBezTo>
                  <a:pt x="107569" y="74758"/>
                  <a:pt x="48302" y="81109"/>
                  <a:pt x="73173" y="85871"/>
                </a:cubicBezTo>
                <a:cubicBezTo>
                  <a:pt x="98044" y="90633"/>
                  <a:pt x="199644" y="99100"/>
                  <a:pt x="244623" y="89046"/>
                </a:cubicBezTo>
                <a:cubicBezTo>
                  <a:pt x="289602" y="78992"/>
                  <a:pt x="340402" y="30308"/>
                  <a:pt x="343048" y="25546"/>
                </a:cubicBezTo>
                <a:cubicBezTo>
                  <a:pt x="345694" y="20784"/>
                  <a:pt x="297540" y="51475"/>
                  <a:pt x="260498" y="60471"/>
                </a:cubicBezTo>
                <a:cubicBezTo>
                  <a:pt x="223456" y="69467"/>
                  <a:pt x="156781" y="86400"/>
                  <a:pt x="120798" y="79521"/>
                </a:cubicBezTo>
                <a:cubicBezTo>
                  <a:pt x="84815" y="72642"/>
                  <a:pt x="4381" y="3321"/>
                  <a:pt x="148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85A4051C-DF04-AC1C-3933-77D79256EA90}"/>
              </a:ext>
            </a:extLst>
          </p:cNvPr>
          <p:cNvSpPr/>
          <p:nvPr/>
        </p:nvSpPr>
        <p:spPr>
          <a:xfrm>
            <a:off x="4817005" y="11279012"/>
            <a:ext cx="253470" cy="71725"/>
          </a:xfrm>
          <a:custGeom>
            <a:avLst/>
            <a:gdLst>
              <a:gd name="connsiteX0" fmla="*/ 2645 w 253470"/>
              <a:gd name="connsiteY0" fmla="*/ 71613 h 71725"/>
              <a:gd name="connsiteX1" fmla="*/ 155045 w 253470"/>
              <a:gd name="connsiteY1" fmla="*/ 4938 h 71725"/>
              <a:gd name="connsiteX2" fmla="*/ 253470 w 253470"/>
              <a:gd name="connsiteY2" fmla="*/ 4938 h 71725"/>
              <a:gd name="connsiteX3" fmla="*/ 116945 w 253470"/>
              <a:gd name="connsiteY3" fmla="*/ 4938 h 71725"/>
              <a:gd name="connsiteX4" fmla="*/ 62970 w 253470"/>
              <a:gd name="connsiteY4" fmla="*/ 20813 h 71725"/>
              <a:gd name="connsiteX5" fmla="*/ 2645 w 253470"/>
              <a:gd name="connsiteY5" fmla="*/ 71613 h 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70" h="71725">
                <a:moveTo>
                  <a:pt x="2645" y="71613"/>
                </a:moveTo>
                <a:cubicBezTo>
                  <a:pt x="17991" y="68967"/>
                  <a:pt x="113241" y="16050"/>
                  <a:pt x="155045" y="4938"/>
                </a:cubicBezTo>
                <a:cubicBezTo>
                  <a:pt x="196849" y="-6174"/>
                  <a:pt x="253470" y="4938"/>
                  <a:pt x="253470" y="4938"/>
                </a:cubicBezTo>
                <a:cubicBezTo>
                  <a:pt x="247120" y="4938"/>
                  <a:pt x="148695" y="2292"/>
                  <a:pt x="116945" y="4938"/>
                </a:cubicBezTo>
                <a:cubicBezTo>
                  <a:pt x="85195" y="7584"/>
                  <a:pt x="83078" y="12346"/>
                  <a:pt x="62970" y="20813"/>
                </a:cubicBezTo>
                <a:cubicBezTo>
                  <a:pt x="42862" y="29280"/>
                  <a:pt x="-12701" y="74259"/>
                  <a:pt x="2645" y="7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F091A80F-FF32-69E3-E349-C92FC05EF846}"/>
              </a:ext>
            </a:extLst>
          </p:cNvPr>
          <p:cNvSpPr/>
          <p:nvPr/>
        </p:nvSpPr>
        <p:spPr>
          <a:xfrm>
            <a:off x="5168621" y="11448932"/>
            <a:ext cx="454636" cy="61113"/>
          </a:xfrm>
          <a:custGeom>
            <a:avLst/>
            <a:gdLst>
              <a:gd name="connsiteX0" fmla="*/ 279 w 454636"/>
              <a:gd name="connsiteY0" fmla="*/ 60443 h 61113"/>
              <a:gd name="connsiteX1" fmla="*/ 171729 w 454636"/>
              <a:gd name="connsiteY1" fmla="*/ 15993 h 61113"/>
              <a:gd name="connsiteX2" fmla="*/ 301904 w 454636"/>
              <a:gd name="connsiteY2" fmla="*/ 15993 h 61113"/>
              <a:gd name="connsiteX3" fmla="*/ 254279 w 454636"/>
              <a:gd name="connsiteY3" fmla="*/ 118 h 61113"/>
              <a:gd name="connsiteX4" fmla="*/ 451129 w 454636"/>
              <a:gd name="connsiteY4" fmla="*/ 25518 h 61113"/>
              <a:gd name="connsiteX5" fmla="*/ 362229 w 454636"/>
              <a:gd name="connsiteY5" fmla="*/ 25518 h 61113"/>
              <a:gd name="connsiteX6" fmla="*/ 136804 w 454636"/>
              <a:gd name="connsiteY6" fmla="*/ 41393 h 61113"/>
              <a:gd name="connsiteX7" fmla="*/ 279 w 454636"/>
              <a:gd name="connsiteY7" fmla="*/ 60443 h 6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36" h="61113">
                <a:moveTo>
                  <a:pt x="279" y="60443"/>
                </a:moveTo>
                <a:cubicBezTo>
                  <a:pt x="6100" y="56210"/>
                  <a:pt x="121458" y="23401"/>
                  <a:pt x="171729" y="15993"/>
                </a:cubicBezTo>
                <a:cubicBezTo>
                  <a:pt x="222000" y="8585"/>
                  <a:pt x="288146" y="18639"/>
                  <a:pt x="301904" y="15993"/>
                </a:cubicBezTo>
                <a:cubicBezTo>
                  <a:pt x="315662" y="13347"/>
                  <a:pt x="229408" y="-1470"/>
                  <a:pt x="254279" y="118"/>
                </a:cubicBezTo>
                <a:cubicBezTo>
                  <a:pt x="279150" y="1705"/>
                  <a:pt x="433137" y="21285"/>
                  <a:pt x="451129" y="25518"/>
                </a:cubicBezTo>
                <a:cubicBezTo>
                  <a:pt x="469121" y="29751"/>
                  <a:pt x="414617" y="22872"/>
                  <a:pt x="362229" y="25518"/>
                </a:cubicBezTo>
                <a:cubicBezTo>
                  <a:pt x="309842" y="28164"/>
                  <a:pt x="192896" y="35043"/>
                  <a:pt x="136804" y="41393"/>
                </a:cubicBezTo>
                <a:cubicBezTo>
                  <a:pt x="80712" y="47743"/>
                  <a:pt x="-5542" y="64676"/>
                  <a:pt x="279" y="60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FF0D0890-0331-0CA1-CA37-C13C1E2083C9}"/>
              </a:ext>
            </a:extLst>
          </p:cNvPr>
          <p:cNvSpPr/>
          <p:nvPr/>
        </p:nvSpPr>
        <p:spPr>
          <a:xfrm>
            <a:off x="4838671" y="11480718"/>
            <a:ext cx="457332" cy="58525"/>
          </a:xfrm>
          <a:custGeom>
            <a:avLst/>
            <a:gdLst>
              <a:gd name="connsiteX0" fmla="*/ 29 w 457332"/>
              <a:gd name="connsiteY0" fmla="*/ 54057 h 58525"/>
              <a:gd name="connsiteX1" fmla="*/ 238154 w 457332"/>
              <a:gd name="connsiteY1" fmla="*/ 57232 h 58525"/>
              <a:gd name="connsiteX2" fmla="*/ 209579 w 457332"/>
              <a:gd name="connsiteY2" fmla="*/ 38182 h 58525"/>
              <a:gd name="connsiteX3" fmla="*/ 314354 w 457332"/>
              <a:gd name="connsiteY3" fmla="*/ 38182 h 58525"/>
              <a:gd name="connsiteX4" fmla="*/ 311179 w 457332"/>
              <a:gd name="connsiteY4" fmla="*/ 12782 h 58525"/>
              <a:gd name="connsiteX5" fmla="*/ 457229 w 457332"/>
              <a:gd name="connsiteY5" fmla="*/ 22307 h 58525"/>
              <a:gd name="connsiteX6" fmla="*/ 285779 w 457332"/>
              <a:gd name="connsiteY6" fmla="*/ 82 h 58525"/>
              <a:gd name="connsiteX7" fmla="*/ 222279 w 457332"/>
              <a:gd name="connsiteY7" fmla="*/ 31832 h 58525"/>
              <a:gd name="connsiteX8" fmla="*/ 29 w 457332"/>
              <a:gd name="connsiteY8" fmla="*/ 54057 h 5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332" h="58525">
                <a:moveTo>
                  <a:pt x="29" y="54057"/>
                </a:moveTo>
                <a:cubicBezTo>
                  <a:pt x="2675" y="58290"/>
                  <a:pt x="203229" y="59878"/>
                  <a:pt x="238154" y="57232"/>
                </a:cubicBezTo>
                <a:cubicBezTo>
                  <a:pt x="273079" y="54586"/>
                  <a:pt x="196879" y="41357"/>
                  <a:pt x="209579" y="38182"/>
                </a:cubicBezTo>
                <a:cubicBezTo>
                  <a:pt x="222279" y="35007"/>
                  <a:pt x="297421" y="42415"/>
                  <a:pt x="314354" y="38182"/>
                </a:cubicBezTo>
                <a:cubicBezTo>
                  <a:pt x="331287" y="33949"/>
                  <a:pt x="287367" y="15428"/>
                  <a:pt x="311179" y="12782"/>
                </a:cubicBezTo>
                <a:cubicBezTo>
                  <a:pt x="334991" y="10136"/>
                  <a:pt x="461462" y="24424"/>
                  <a:pt x="457229" y="22307"/>
                </a:cubicBezTo>
                <a:cubicBezTo>
                  <a:pt x="452996" y="20190"/>
                  <a:pt x="324937" y="-1505"/>
                  <a:pt x="285779" y="82"/>
                </a:cubicBezTo>
                <a:cubicBezTo>
                  <a:pt x="246621" y="1669"/>
                  <a:pt x="272021" y="22307"/>
                  <a:pt x="222279" y="31832"/>
                </a:cubicBezTo>
                <a:cubicBezTo>
                  <a:pt x="172537" y="41357"/>
                  <a:pt x="-2617" y="49824"/>
                  <a:pt x="29" y="54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0AE6EC1D-A6ED-DF5C-9FF2-E247C51289B9}"/>
              </a:ext>
            </a:extLst>
          </p:cNvPr>
          <p:cNvSpPr/>
          <p:nvPr/>
        </p:nvSpPr>
        <p:spPr>
          <a:xfrm>
            <a:off x="4717827" y="11509049"/>
            <a:ext cx="97889" cy="181306"/>
          </a:xfrm>
          <a:custGeom>
            <a:avLst/>
            <a:gdLst>
              <a:gd name="connsiteX0" fmla="*/ 223 w 97889"/>
              <a:gd name="connsiteY0" fmla="*/ 326 h 181306"/>
              <a:gd name="connsiteX1" fmla="*/ 66898 w 97889"/>
              <a:gd name="connsiteY1" fmla="*/ 60651 h 181306"/>
              <a:gd name="connsiteX2" fmla="*/ 82773 w 97889"/>
              <a:gd name="connsiteY2" fmla="*/ 98751 h 181306"/>
              <a:gd name="connsiteX3" fmla="*/ 79598 w 97889"/>
              <a:gd name="connsiteY3" fmla="*/ 127326 h 181306"/>
              <a:gd name="connsiteX4" fmla="*/ 38323 w 97889"/>
              <a:gd name="connsiteY4" fmla="*/ 181301 h 181306"/>
              <a:gd name="connsiteX5" fmla="*/ 89123 w 97889"/>
              <a:gd name="connsiteY5" fmla="*/ 130501 h 181306"/>
              <a:gd name="connsiteX6" fmla="*/ 92298 w 97889"/>
              <a:gd name="connsiteY6" fmla="*/ 89226 h 181306"/>
              <a:gd name="connsiteX7" fmla="*/ 223 w 97889"/>
              <a:gd name="connsiteY7" fmla="*/ 326 h 18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89" h="181306">
                <a:moveTo>
                  <a:pt x="223" y="326"/>
                </a:moveTo>
                <a:cubicBezTo>
                  <a:pt x="-4010" y="-4436"/>
                  <a:pt x="53140" y="44247"/>
                  <a:pt x="66898" y="60651"/>
                </a:cubicBezTo>
                <a:cubicBezTo>
                  <a:pt x="80656" y="77055"/>
                  <a:pt x="80656" y="87639"/>
                  <a:pt x="82773" y="98751"/>
                </a:cubicBezTo>
                <a:cubicBezTo>
                  <a:pt x="84890" y="109863"/>
                  <a:pt x="87006" y="113568"/>
                  <a:pt x="79598" y="127326"/>
                </a:cubicBezTo>
                <a:cubicBezTo>
                  <a:pt x="72190" y="141084"/>
                  <a:pt x="36736" y="180772"/>
                  <a:pt x="38323" y="181301"/>
                </a:cubicBezTo>
                <a:cubicBezTo>
                  <a:pt x="39910" y="181830"/>
                  <a:pt x="80127" y="145847"/>
                  <a:pt x="89123" y="130501"/>
                </a:cubicBezTo>
                <a:cubicBezTo>
                  <a:pt x="98119" y="115155"/>
                  <a:pt x="101823" y="108276"/>
                  <a:pt x="92298" y="89226"/>
                </a:cubicBezTo>
                <a:cubicBezTo>
                  <a:pt x="82773" y="70176"/>
                  <a:pt x="4456" y="5088"/>
                  <a:pt x="223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0E04529E-84A3-0C29-418A-C9C2183EA9CC}"/>
              </a:ext>
            </a:extLst>
          </p:cNvPr>
          <p:cNvSpPr/>
          <p:nvPr/>
        </p:nvSpPr>
        <p:spPr>
          <a:xfrm>
            <a:off x="4714856" y="11550626"/>
            <a:ext cx="62351" cy="85792"/>
          </a:xfrm>
          <a:custGeom>
            <a:avLst/>
            <a:gdLst>
              <a:gd name="connsiteX0" fmla="*/ 19 w 62351"/>
              <a:gd name="connsiteY0" fmla="*/ 24 h 85792"/>
              <a:gd name="connsiteX1" fmla="*/ 50819 w 62351"/>
              <a:gd name="connsiteY1" fmla="*/ 53999 h 85792"/>
              <a:gd name="connsiteX2" fmla="*/ 57169 w 62351"/>
              <a:gd name="connsiteY2" fmla="*/ 85749 h 85792"/>
              <a:gd name="connsiteX3" fmla="*/ 57169 w 62351"/>
              <a:gd name="connsiteY3" fmla="*/ 47649 h 85792"/>
              <a:gd name="connsiteX4" fmla="*/ 19 w 62351"/>
              <a:gd name="connsiteY4" fmla="*/ 24 h 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1" h="85792">
                <a:moveTo>
                  <a:pt x="19" y="24"/>
                </a:moveTo>
                <a:cubicBezTo>
                  <a:pt x="-1039" y="1082"/>
                  <a:pt x="41294" y="39712"/>
                  <a:pt x="50819" y="53999"/>
                </a:cubicBezTo>
                <a:cubicBezTo>
                  <a:pt x="60344" y="68286"/>
                  <a:pt x="56111" y="86807"/>
                  <a:pt x="57169" y="85749"/>
                </a:cubicBezTo>
                <a:cubicBezTo>
                  <a:pt x="58227" y="84691"/>
                  <a:pt x="68282" y="63524"/>
                  <a:pt x="57169" y="47649"/>
                </a:cubicBezTo>
                <a:cubicBezTo>
                  <a:pt x="46057" y="31774"/>
                  <a:pt x="1077" y="-1034"/>
                  <a:pt x="1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65B5A8D6-AAAD-C33E-809D-D4833227E764}"/>
              </a:ext>
            </a:extLst>
          </p:cNvPr>
          <p:cNvSpPr/>
          <p:nvPr/>
        </p:nvSpPr>
        <p:spPr>
          <a:xfrm>
            <a:off x="4676636" y="11527637"/>
            <a:ext cx="178620" cy="102393"/>
          </a:xfrm>
          <a:custGeom>
            <a:avLst/>
            <a:gdLst>
              <a:gd name="connsiteX0" fmla="*/ 177939 w 178620"/>
              <a:gd name="connsiteY0" fmla="*/ 788 h 102393"/>
              <a:gd name="connsiteX1" fmla="*/ 69989 w 178620"/>
              <a:gd name="connsiteY1" fmla="*/ 23013 h 102393"/>
              <a:gd name="connsiteX2" fmla="*/ 31889 w 178620"/>
              <a:gd name="connsiteY2" fmla="*/ 54763 h 102393"/>
              <a:gd name="connsiteX3" fmla="*/ 6489 w 178620"/>
              <a:gd name="connsiteY3" fmla="*/ 102388 h 102393"/>
              <a:gd name="connsiteX4" fmla="*/ 12839 w 178620"/>
              <a:gd name="connsiteY4" fmla="*/ 51588 h 102393"/>
              <a:gd name="connsiteX5" fmla="*/ 177939 w 178620"/>
              <a:gd name="connsiteY5" fmla="*/ 788 h 10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0" h="102393">
                <a:moveTo>
                  <a:pt x="177939" y="788"/>
                </a:moveTo>
                <a:cubicBezTo>
                  <a:pt x="187464" y="-3975"/>
                  <a:pt x="94331" y="14017"/>
                  <a:pt x="69989" y="23013"/>
                </a:cubicBezTo>
                <a:cubicBezTo>
                  <a:pt x="45647" y="32009"/>
                  <a:pt x="42472" y="41534"/>
                  <a:pt x="31889" y="54763"/>
                </a:cubicBezTo>
                <a:cubicBezTo>
                  <a:pt x="21306" y="67992"/>
                  <a:pt x="9664" y="102917"/>
                  <a:pt x="6489" y="102388"/>
                </a:cubicBezTo>
                <a:cubicBezTo>
                  <a:pt x="3314" y="101859"/>
                  <a:pt x="-9386" y="68521"/>
                  <a:pt x="12839" y="51588"/>
                </a:cubicBezTo>
                <a:cubicBezTo>
                  <a:pt x="35064" y="34655"/>
                  <a:pt x="168414" y="5551"/>
                  <a:pt x="177939" y="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947B5433-BEA2-1341-2F23-431ADE5812F2}"/>
              </a:ext>
            </a:extLst>
          </p:cNvPr>
          <p:cNvSpPr/>
          <p:nvPr/>
        </p:nvSpPr>
        <p:spPr>
          <a:xfrm>
            <a:off x="4650486" y="11511661"/>
            <a:ext cx="341225" cy="145240"/>
          </a:xfrm>
          <a:custGeom>
            <a:avLst/>
            <a:gdLst>
              <a:gd name="connsiteX0" fmla="*/ 340614 w 341225"/>
              <a:gd name="connsiteY0" fmla="*/ 7239 h 145240"/>
              <a:gd name="connsiteX1" fmla="*/ 162814 w 341225"/>
              <a:gd name="connsiteY1" fmla="*/ 7239 h 145240"/>
              <a:gd name="connsiteX2" fmla="*/ 67564 w 341225"/>
              <a:gd name="connsiteY2" fmla="*/ 10414 h 145240"/>
              <a:gd name="connsiteX3" fmla="*/ 61214 w 341225"/>
              <a:gd name="connsiteY3" fmla="*/ 32639 h 145240"/>
              <a:gd name="connsiteX4" fmla="*/ 29464 w 341225"/>
              <a:gd name="connsiteY4" fmla="*/ 48514 h 145240"/>
              <a:gd name="connsiteX5" fmla="*/ 889 w 341225"/>
              <a:gd name="connsiteY5" fmla="*/ 143764 h 145240"/>
              <a:gd name="connsiteX6" fmla="*/ 7239 w 341225"/>
              <a:gd name="connsiteY6" fmla="*/ 102489 h 145240"/>
              <a:gd name="connsiteX7" fmla="*/ 7239 w 341225"/>
              <a:gd name="connsiteY7" fmla="*/ 48514 h 145240"/>
              <a:gd name="connsiteX8" fmla="*/ 86614 w 341225"/>
              <a:gd name="connsiteY8" fmla="*/ 42164 h 145240"/>
              <a:gd name="connsiteX9" fmla="*/ 96139 w 341225"/>
              <a:gd name="connsiteY9" fmla="*/ 889 h 145240"/>
              <a:gd name="connsiteX10" fmla="*/ 340614 w 341225"/>
              <a:gd name="connsiteY10" fmla="*/ 7239 h 1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225" h="145240">
                <a:moveTo>
                  <a:pt x="340614" y="7239"/>
                </a:moveTo>
                <a:cubicBezTo>
                  <a:pt x="351726" y="8297"/>
                  <a:pt x="208322" y="6710"/>
                  <a:pt x="162814" y="7239"/>
                </a:cubicBezTo>
                <a:cubicBezTo>
                  <a:pt x="117306" y="7768"/>
                  <a:pt x="67564" y="10414"/>
                  <a:pt x="67564" y="10414"/>
                </a:cubicBezTo>
                <a:cubicBezTo>
                  <a:pt x="50631" y="14647"/>
                  <a:pt x="67564" y="26289"/>
                  <a:pt x="61214" y="32639"/>
                </a:cubicBezTo>
                <a:cubicBezTo>
                  <a:pt x="54864" y="38989"/>
                  <a:pt x="39518" y="29993"/>
                  <a:pt x="29464" y="48514"/>
                </a:cubicBezTo>
                <a:cubicBezTo>
                  <a:pt x="19410" y="67035"/>
                  <a:pt x="4593" y="134768"/>
                  <a:pt x="889" y="143764"/>
                </a:cubicBezTo>
                <a:cubicBezTo>
                  <a:pt x="-2815" y="152760"/>
                  <a:pt x="6181" y="118364"/>
                  <a:pt x="7239" y="102489"/>
                </a:cubicBezTo>
                <a:cubicBezTo>
                  <a:pt x="8297" y="86614"/>
                  <a:pt x="-5990" y="58568"/>
                  <a:pt x="7239" y="48514"/>
                </a:cubicBezTo>
                <a:cubicBezTo>
                  <a:pt x="20468" y="38460"/>
                  <a:pt x="71797" y="50102"/>
                  <a:pt x="86614" y="42164"/>
                </a:cubicBezTo>
                <a:cubicBezTo>
                  <a:pt x="101431" y="34227"/>
                  <a:pt x="48514" y="4593"/>
                  <a:pt x="96139" y="889"/>
                </a:cubicBezTo>
                <a:cubicBezTo>
                  <a:pt x="143764" y="-2815"/>
                  <a:pt x="329502" y="6181"/>
                  <a:pt x="340614" y="7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9014EF24-5E4C-608B-6900-2906A19937F3}"/>
              </a:ext>
            </a:extLst>
          </p:cNvPr>
          <p:cNvSpPr/>
          <p:nvPr/>
        </p:nvSpPr>
        <p:spPr>
          <a:xfrm>
            <a:off x="4622374" y="11620023"/>
            <a:ext cx="695522" cy="90312"/>
          </a:xfrm>
          <a:custGeom>
            <a:avLst/>
            <a:gdLst>
              <a:gd name="connsiteX0" fmla="*/ 426 w 695522"/>
              <a:gd name="connsiteY0" fmla="*/ 477 h 90312"/>
              <a:gd name="connsiteX1" fmla="*/ 136951 w 695522"/>
              <a:gd name="connsiteY1" fmla="*/ 86202 h 90312"/>
              <a:gd name="connsiteX2" fmla="*/ 143301 w 695522"/>
              <a:gd name="connsiteY2" fmla="*/ 76677 h 90312"/>
              <a:gd name="connsiteX3" fmla="*/ 321101 w 695522"/>
              <a:gd name="connsiteY3" fmla="*/ 76677 h 90312"/>
              <a:gd name="connsiteX4" fmla="*/ 305226 w 695522"/>
              <a:gd name="connsiteY4" fmla="*/ 86202 h 90312"/>
              <a:gd name="connsiteX5" fmla="*/ 683051 w 695522"/>
              <a:gd name="connsiteY5" fmla="*/ 86202 h 90312"/>
              <a:gd name="connsiteX6" fmla="*/ 584626 w 695522"/>
              <a:gd name="connsiteY6" fmla="*/ 73502 h 90312"/>
              <a:gd name="connsiteX7" fmla="*/ 384601 w 695522"/>
              <a:gd name="connsiteY7" fmla="*/ 57627 h 90312"/>
              <a:gd name="connsiteX8" fmla="*/ 184576 w 695522"/>
              <a:gd name="connsiteY8" fmla="*/ 67152 h 90312"/>
              <a:gd name="connsiteX9" fmla="*/ 95676 w 695522"/>
              <a:gd name="connsiteY9" fmla="*/ 51277 h 90312"/>
              <a:gd name="connsiteX10" fmla="*/ 426 w 695522"/>
              <a:gd name="connsiteY10" fmla="*/ 477 h 9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522" h="90312">
                <a:moveTo>
                  <a:pt x="426" y="477"/>
                </a:moveTo>
                <a:cubicBezTo>
                  <a:pt x="7305" y="6298"/>
                  <a:pt x="113139" y="73502"/>
                  <a:pt x="136951" y="86202"/>
                </a:cubicBezTo>
                <a:cubicBezTo>
                  <a:pt x="160764" y="98902"/>
                  <a:pt x="112609" y="78265"/>
                  <a:pt x="143301" y="76677"/>
                </a:cubicBezTo>
                <a:cubicBezTo>
                  <a:pt x="173993" y="75090"/>
                  <a:pt x="294114" y="75090"/>
                  <a:pt x="321101" y="76677"/>
                </a:cubicBezTo>
                <a:cubicBezTo>
                  <a:pt x="348088" y="78264"/>
                  <a:pt x="244901" y="84615"/>
                  <a:pt x="305226" y="86202"/>
                </a:cubicBezTo>
                <a:cubicBezTo>
                  <a:pt x="365551" y="87789"/>
                  <a:pt x="636484" y="88319"/>
                  <a:pt x="683051" y="86202"/>
                </a:cubicBezTo>
                <a:cubicBezTo>
                  <a:pt x="729618" y="84085"/>
                  <a:pt x="634368" y="78264"/>
                  <a:pt x="584626" y="73502"/>
                </a:cubicBezTo>
                <a:cubicBezTo>
                  <a:pt x="534884" y="68740"/>
                  <a:pt x="451276" y="58685"/>
                  <a:pt x="384601" y="57627"/>
                </a:cubicBezTo>
                <a:cubicBezTo>
                  <a:pt x="317926" y="56569"/>
                  <a:pt x="232730" y="68210"/>
                  <a:pt x="184576" y="67152"/>
                </a:cubicBezTo>
                <a:cubicBezTo>
                  <a:pt x="136422" y="66094"/>
                  <a:pt x="119489" y="58685"/>
                  <a:pt x="95676" y="51277"/>
                </a:cubicBezTo>
                <a:cubicBezTo>
                  <a:pt x="71864" y="43869"/>
                  <a:pt x="-6453" y="-5344"/>
                  <a:pt x="426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E3E761CD-A192-5886-C9C6-E0348D2987FD}"/>
              </a:ext>
            </a:extLst>
          </p:cNvPr>
          <p:cNvSpPr/>
          <p:nvPr/>
        </p:nvSpPr>
        <p:spPr>
          <a:xfrm>
            <a:off x="4815199" y="11654993"/>
            <a:ext cx="412401" cy="9994"/>
          </a:xfrm>
          <a:custGeom>
            <a:avLst/>
            <a:gdLst>
              <a:gd name="connsiteX0" fmla="*/ 1276 w 412401"/>
              <a:gd name="connsiteY0" fmla="*/ 3607 h 9994"/>
              <a:gd name="connsiteX1" fmla="*/ 401326 w 412401"/>
              <a:gd name="connsiteY1" fmla="*/ 9957 h 9994"/>
              <a:gd name="connsiteX2" fmla="*/ 277501 w 412401"/>
              <a:gd name="connsiteY2" fmla="*/ 432 h 9994"/>
              <a:gd name="connsiteX3" fmla="*/ 1276 w 412401"/>
              <a:gd name="connsiteY3" fmla="*/ 3607 h 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01" h="9994">
                <a:moveTo>
                  <a:pt x="1276" y="3607"/>
                </a:moveTo>
                <a:cubicBezTo>
                  <a:pt x="21913" y="5194"/>
                  <a:pt x="355289" y="10486"/>
                  <a:pt x="401326" y="9957"/>
                </a:cubicBezTo>
                <a:cubicBezTo>
                  <a:pt x="447363" y="9428"/>
                  <a:pt x="338884" y="2019"/>
                  <a:pt x="277501" y="432"/>
                </a:cubicBezTo>
                <a:cubicBezTo>
                  <a:pt x="216118" y="-1155"/>
                  <a:pt x="-19361" y="2020"/>
                  <a:pt x="1276" y="3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A3258D93-9100-69D0-8775-9D091A9E0F99}"/>
              </a:ext>
            </a:extLst>
          </p:cNvPr>
          <p:cNvSpPr/>
          <p:nvPr/>
        </p:nvSpPr>
        <p:spPr>
          <a:xfrm>
            <a:off x="4822751" y="11556978"/>
            <a:ext cx="206469" cy="79731"/>
          </a:xfrm>
          <a:custGeom>
            <a:avLst/>
            <a:gdLst>
              <a:gd name="connsiteX0" fmla="*/ 74 w 206469"/>
              <a:gd name="connsiteY0" fmla="*/ 22 h 79731"/>
              <a:gd name="connsiteX1" fmla="*/ 76274 w 206469"/>
              <a:gd name="connsiteY1" fmla="*/ 53997 h 79731"/>
              <a:gd name="connsiteX2" fmla="*/ 41349 w 206469"/>
              <a:gd name="connsiteY2" fmla="*/ 76222 h 79731"/>
              <a:gd name="connsiteX3" fmla="*/ 196924 w 206469"/>
              <a:gd name="connsiteY3" fmla="*/ 73047 h 79731"/>
              <a:gd name="connsiteX4" fmla="*/ 117549 w 206469"/>
              <a:gd name="connsiteY4" fmla="*/ 15897 h 79731"/>
              <a:gd name="connsiteX5" fmla="*/ 206449 w 206469"/>
              <a:gd name="connsiteY5" fmla="*/ 76222 h 79731"/>
              <a:gd name="connsiteX6" fmla="*/ 108024 w 206469"/>
              <a:gd name="connsiteY6" fmla="*/ 69872 h 79731"/>
              <a:gd name="connsiteX7" fmla="*/ 63574 w 206469"/>
              <a:gd name="connsiteY7" fmla="*/ 47647 h 79731"/>
              <a:gd name="connsiteX8" fmla="*/ 74 w 206469"/>
              <a:gd name="connsiteY8" fmla="*/ 22 h 7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69" h="79731">
                <a:moveTo>
                  <a:pt x="74" y="22"/>
                </a:moveTo>
                <a:cubicBezTo>
                  <a:pt x="2191" y="1080"/>
                  <a:pt x="69395" y="41297"/>
                  <a:pt x="76274" y="53997"/>
                </a:cubicBezTo>
                <a:cubicBezTo>
                  <a:pt x="83153" y="66697"/>
                  <a:pt x="21241" y="73047"/>
                  <a:pt x="41349" y="76222"/>
                </a:cubicBezTo>
                <a:cubicBezTo>
                  <a:pt x="61457" y="79397"/>
                  <a:pt x="184224" y="83101"/>
                  <a:pt x="196924" y="73047"/>
                </a:cubicBezTo>
                <a:cubicBezTo>
                  <a:pt x="209624" y="62993"/>
                  <a:pt x="115962" y="15368"/>
                  <a:pt x="117549" y="15897"/>
                </a:cubicBezTo>
                <a:cubicBezTo>
                  <a:pt x="119136" y="16426"/>
                  <a:pt x="208036" y="67226"/>
                  <a:pt x="206449" y="76222"/>
                </a:cubicBezTo>
                <a:cubicBezTo>
                  <a:pt x="204862" y="85218"/>
                  <a:pt x="131836" y="74634"/>
                  <a:pt x="108024" y="69872"/>
                </a:cubicBezTo>
                <a:cubicBezTo>
                  <a:pt x="84212" y="65110"/>
                  <a:pt x="85799" y="60347"/>
                  <a:pt x="63574" y="47647"/>
                </a:cubicBezTo>
                <a:cubicBezTo>
                  <a:pt x="41349" y="34947"/>
                  <a:pt x="-2043" y="-1036"/>
                  <a:pt x="7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1514CE3D-0AB9-7209-089D-7DBF0341F7BB}"/>
              </a:ext>
            </a:extLst>
          </p:cNvPr>
          <p:cNvSpPr/>
          <p:nvPr/>
        </p:nvSpPr>
        <p:spPr>
          <a:xfrm>
            <a:off x="5148971" y="11504534"/>
            <a:ext cx="309055" cy="109712"/>
          </a:xfrm>
          <a:custGeom>
            <a:avLst/>
            <a:gdLst>
              <a:gd name="connsiteX0" fmla="*/ 305679 w 309055"/>
              <a:gd name="connsiteY0" fmla="*/ 1666 h 109712"/>
              <a:gd name="connsiteX1" fmla="*/ 162804 w 309055"/>
              <a:gd name="connsiteY1" fmla="*/ 14366 h 109712"/>
              <a:gd name="connsiteX2" fmla="*/ 77079 w 309055"/>
              <a:gd name="connsiteY2" fmla="*/ 71516 h 109712"/>
              <a:gd name="connsiteX3" fmla="*/ 194554 w 309055"/>
              <a:gd name="connsiteY3" fmla="*/ 100091 h 109712"/>
              <a:gd name="connsiteX4" fmla="*/ 73904 w 309055"/>
              <a:gd name="connsiteY4" fmla="*/ 109616 h 109712"/>
              <a:gd name="connsiteX5" fmla="*/ 261229 w 309055"/>
              <a:gd name="connsiteY5" fmla="*/ 103266 h 109712"/>
              <a:gd name="connsiteX6" fmla="*/ 80254 w 309055"/>
              <a:gd name="connsiteY6" fmla="*/ 77866 h 109712"/>
              <a:gd name="connsiteX7" fmla="*/ 89779 w 309055"/>
              <a:gd name="connsiteY7" fmla="*/ 36591 h 109712"/>
              <a:gd name="connsiteX8" fmla="*/ 7229 w 309055"/>
              <a:gd name="connsiteY8" fmla="*/ 42941 h 109712"/>
              <a:gd name="connsiteX9" fmla="*/ 305679 w 309055"/>
              <a:gd name="connsiteY9" fmla="*/ 1666 h 10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055" h="109712">
                <a:moveTo>
                  <a:pt x="305679" y="1666"/>
                </a:moveTo>
                <a:cubicBezTo>
                  <a:pt x="331608" y="-3096"/>
                  <a:pt x="200904" y="2724"/>
                  <a:pt x="162804" y="14366"/>
                </a:cubicBezTo>
                <a:cubicBezTo>
                  <a:pt x="124704" y="26008"/>
                  <a:pt x="71787" y="57229"/>
                  <a:pt x="77079" y="71516"/>
                </a:cubicBezTo>
                <a:cubicBezTo>
                  <a:pt x="82371" y="85803"/>
                  <a:pt x="195083" y="93741"/>
                  <a:pt x="194554" y="100091"/>
                </a:cubicBezTo>
                <a:cubicBezTo>
                  <a:pt x="194025" y="106441"/>
                  <a:pt x="62792" y="109087"/>
                  <a:pt x="73904" y="109616"/>
                </a:cubicBezTo>
                <a:cubicBezTo>
                  <a:pt x="85016" y="110145"/>
                  <a:pt x="260171" y="108557"/>
                  <a:pt x="261229" y="103266"/>
                </a:cubicBezTo>
                <a:cubicBezTo>
                  <a:pt x="262287" y="97975"/>
                  <a:pt x="108829" y="88978"/>
                  <a:pt x="80254" y="77866"/>
                </a:cubicBezTo>
                <a:cubicBezTo>
                  <a:pt x="51679" y="66754"/>
                  <a:pt x="101950" y="42412"/>
                  <a:pt x="89779" y="36591"/>
                </a:cubicBezTo>
                <a:cubicBezTo>
                  <a:pt x="77608" y="30770"/>
                  <a:pt x="-28225" y="47703"/>
                  <a:pt x="7229" y="42941"/>
                </a:cubicBezTo>
                <a:lnTo>
                  <a:pt x="305679" y="16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D19EC47A-3C6D-37B4-C20D-6E530BF10CD7}"/>
              </a:ext>
            </a:extLst>
          </p:cNvPr>
          <p:cNvSpPr/>
          <p:nvPr/>
        </p:nvSpPr>
        <p:spPr>
          <a:xfrm>
            <a:off x="5165247" y="11598275"/>
            <a:ext cx="470378" cy="66675"/>
          </a:xfrm>
          <a:custGeom>
            <a:avLst/>
            <a:gdLst>
              <a:gd name="connsiteX0" fmla="*/ 3653 w 470378"/>
              <a:gd name="connsiteY0" fmla="*/ 66675 h 66675"/>
              <a:gd name="connsiteX1" fmla="*/ 289403 w 470378"/>
              <a:gd name="connsiteY1" fmla="*/ 50800 h 66675"/>
              <a:gd name="connsiteX2" fmla="*/ 162403 w 470378"/>
              <a:gd name="connsiteY2" fmla="*/ 53975 h 66675"/>
              <a:gd name="connsiteX3" fmla="*/ 317978 w 470378"/>
              <a:gd name="connsiteY3" fmla="*/ 9525 h 66675"/>
              <a:gd name="connsiteX4" fmla="*/ 470378 w 470378"/>
              <a:gd name="connsiteY4" fmla="*/ 0 h 66675"/>
              <a:gd name="connsiteX5" fmla="*/ 270353 w 470378"/>
              <a:gd name="connsiteY5" fmla="*/ 12700 h 66675"/>
              <a:gd name="connsiteX6" fmla="*/ 137003 w 470378"/>
              <a:gd name="connsiteY6" fmla="*/ 41275 h 66675"/>
              <a:gd name="connsiteX7" fmla="*/ 3653 w 470378"/>
              <a:gd name="connsiteY7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78" h="66675">
                <a:moveTo>
                  <a:pt x="3653" y="66675"/>
                </a:moveTo>
                <a:lnTo>
                  <a:pt x="289403" y="50800"/>
                </a:lnTo>
                <a:cubicBezTo>
                  <a:pt x="315861" y="48683"/>
                  <a:pt x="157641" y="60854"/>
                  <a:pt x="162403" y="53975"/>
                </a:cubicBezTo>
                <a:cubicBezTo>
                  <a:pt x="167165" y="47096"/>
                  <a:pt x="266649" y="18521"/>
                  <a:pt x="317978" y="9525"/>
                </a:cubicBezTo>
                <a:cubicBezTo>
                  <a:pt x="369307" y="529"/>
                  <a:pt x="470378" y="0"/>
                  <a:pt x="470378" y="0"/>
                </a:cubicBezTo>
                <a:cubicBezTo>
                  <a:pt x="462441" y="529"/>
                  <a:pt x="325915" y="5821"/>
                  <a:pt x="270353" y="12700"/>
                </a:cubicBezTo>
                <a:cubicBezTo>
                  <a:pt x="214791" y="19579"/>
                  <a:pt x="181982" y="33867"/>
                  <a:pt x="137003" y="41275"/>
                </a:cubicBezTo>
                <a:cubicBezTo>
                  <a:pt x="92024" y="48683"/>
                  <a:pt x="-21747" y="65087"/>
                  <a:pt x="3653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F71627F9-7DFA-362A-0011-7B89653F1D08}"/>
              </a:ext>
            </a:extLst>
          </p:cNvPr>
          <p:cNvSpPr/>
          <p:nvPr/>
        </p:nvSpPr>
        <p:spPr>
          <a:xfrm>
            <a:off x="5400675" y="11503007"/>
            <a:ext cx="230143" cy="114548"/>
          </a:xfrm>
          <a:custGeom>
            <a:avLst/>
            <a:gdLst>
              <a:gd name="connsiteX0" fmla="*/ 0 w 230143"/>
              <a:gd name="connsiteY0" fmla="*/ 12718 h 114548"/>
              <a:gd name="connsiteX1" fmla="*/ 203200 w 230143"/>
              <a:gd name="connsiteY1" fmla="*/ 79393 h 114548"/>
              <a:gd name="connsiteX2" fmla="*/ 219075 w 230143"/>
              <a:gd name="connsiteY2" fmla="*/ 114318 h 114548"/>
              <a:gd name="connsiteX3" fmla="*/ 120650 w 230143"/>
              <a:gd name="connsiteY3" fmla="*/ 63518 h 114548"/>
              <a:gd name="connsiteX4" fmla="*/ 149225 w 230143"/>
              <a:gd name="connsiteY4" fmla="*/ 18 h 114548"/>
              <a:gd name="connsiteX5" fmla="*/ 168275 w 230143"/>
              <a:gd name="connsiteY5" fmla="*/ 69868 h 114548"/>
              <a:gd name="connsiteX6" fmla="*/ 0 w 230143"/>
              <a:gd name="connsiteY6" fmla="*/ 12718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143" h="114548">
                <a:moveTo>
                  <a:pt x="0" y="12718"/>
                </a:moveTo>
                <a:cubicBezTo>
                  <a:pt x="5821" y="14306"/>
                  <a:pt x="166688" y="62460"/>
                  <a:pt x="203200" y="79393"/>
                </a:cubicBezTo>
                <a:cubicBezTo>
                  <a:pt x="239713" y="96326"/>
                  <a:pt x="232833" y="116964"/>
                  <a:pt x="219075" y="114318"/>
                </a:cubicBezTo>
                <a:cubicBezTo>
                  <a:pt x="205317" y="111672"/>
                  <a:pt x="132292" y="82568"/>
                  <a:pt x="120650" y="63518"/>
                </a:cubicBezTo>
                <a:cubicBezTo>
                  <a:pt x="109008" y="44468"/>
                  <a:pt x="141288" y="-1040"/>
                  <a:pt x="149225" y="18"/>
                </a:cubicBezTo>
                <a:cubicBezTo>
                  <a:pt x="157162" y="1076"/>
                  <a:pt x="188383" y="62989"/>
                  <a:pt x="168275" y="69868"/>
                </a:cubicBezTo>
                <a:lnTo>
                  <a:pt x="0" y="127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1E67E6C3-9999-1E90-0DB3-FDE99EC585DB}"/>
              </a:ext>
            </a:extLst>
          </p:cNvPr>
          <p:cNvSpPr/>
          <p:nvPr/>
        </p:nvSpPr>
        <p:spPr>
          <a:xfrm>
            <a:off x="5121217" y="11639163"/>
            <a:ext cx="595056" cy="60716"/>
          </a:xfrm>
          <a:custGeom>
            <a:avLst/>
            <a:gdLst>
              <a:gd name="connsiteX0" fmla="*/ 58 w 595056"/>
              <a:gd name="connsiteY0" fmla="*/ 22612 h 60716"/>
              <a:gd name="connsiteX1" fmla="*/ 349308 w 595056"/>
              <a:gd name="connsiteY1" fmla="*/ 41662 h 60716"/>
              <a:gd name="connsiteX2" fmla="*/ 288983 w 595056"/>
              <a:gd name="connsiteY2" fmla="*/ 9912 h 60716"/>
              <a:gd name="connsiteX3" fmla="*/ 469958 w 595056"/>
              <a:gd name="connsiteY3" fmla="*/ 3562 h 60716"/>
              <a:gd name="connsiteX4" fmla="*/ 593783 w 595056"/>
              <a:gd name="connsiteY4" fmla="*/ 60712 h 60716"/>
              <a:gd name="connsiteX5" fmla="*/ 517583 w 595056"/>
              <a:gd name="connsiteY5" fmla="*/ 6737 h 60716"/>
              <a:gd name="connsiteX6" fmla="*/ 266758 w 595056"/>
              <a:gd name="connsiteY6" fmla="*/ 16262 h 60716"/>
              <a:gd name="connsiteX7" fmla="*/ 320733 w 595056"/>
              <a:gd name="connsiteY7" fmla="*/ 6737 h 60716"/>
              <a:gd name="connsiteX8" fmla="*/ 58 w 595056"/>
              <a:gd name="connsiteY8" fmla="*/ 22612 h 6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56" h="60716">
                <a:moveTo>
                  <a:pt x="58" y="22612"/>
                </a:moveTo>
                <a:cubicBezTo>
                  <a:pt x="4820" y="28433"/>
                  <a:pt x="301154" y="43779"/>
                  <a:pt x="349308" y="41662"/>
                </a:cubicBezTo>
                <a:cubicBezTo>
                  <a:pt x="397462" y="39545"/>
                  <a:pt x="268875" y="16262"/>
                  <a:pt x="288983" y="9912"/>
                </a:cubicBezTo>
                <a:cubicBezTo>
                  <a:pt x="309091" y="3562"/>
                  <a:pt x="419158" y="-4905"/>
                  <a:pt x="469958" y="3562"/>
                </a:cubicBezTo>
                <a:cubicBezTo>
                  <a:pt x="520758" y="12029"/>
                  <a:pt x="585846" y="60183"/>
                  <a:pt x="593783" y="60712"/>
                </a:cubicBezTo>
                <a:cubicBezTo>
                  <a:pt x="601721" y="61241"/>
                  <a:pt x="572087" y="14145"/>
                  <a:pt x="517583" y="6737"/>
                </a:cubicBezTo>
                <a:cubicBezTo>
                  <a:pt x="463079" y="-671"/>
                  <a:pt x="299566" y="16262"/>
                  <a:pt x="266758" y="16262"/>
                </a:cubicBezTo>
                <a:cubicBezTo>
                  <a:pt x="233950" y="16262"/>
                  <a:pt x="359362" y="6208"/>
                  <a:pt x="320733" y="6737"/>
                </a:cubicBezTo>
                <a:cubicBezTo>
                  <a:pt x="282104" y="7266"/>
                  <a:pt x="-4704" y="16791"/>
                  <a:pt x="58" y="22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A97E80E1-00A2-074A-3884-1600CD999493}"/>
              </a:ext>
            </a:extLst>
          </p:cNvPr>
          <p:cNvSpPr/>
          <p:nvPr/>
        </p:nvSpPr>
        <p:spPr>
          <a:xfrm>
            <a:off x="5121034" y="11664749"/>
            <a:ext cx="537641" cy="73253"/>
          </a:xfrm>
          <a:custGeom>
            <a:avLst/>
            <a:gdLst>
              <a:gd name="connsiteX0" fmla="*/ 241 w 537641"/>
              <a:gd name="connsiteY0" fmla="*/ 73226 h 73253"/>
              <a:gd name="connsiteX1" fmla="*/ 339966 w 537641"/>
              <a:gd name="connsiteY1" fmla="*/ 38301 h 73253"/>
              <a:gd name="connsiteX2" fmla="*/ 260591 w 537641"/>
              <a:gd name="connsiteY2" fmla="*/ 38301 h 73253"/>
              <a:gd name="connsiteX3" fmla="*/ 495541 w 537641"/>
              <a:gd name="connsiteY3" fmla="*/ 31951 h 73253"/>
              <a:gd name="connsiteX4" fmla="*/ 362191 w 537641"/>
              <a:gd name="connsiteY4" fmla="*/ 3376 h 73253"/>
              <a:gd name="connsiteX5" fmla="*/ 501891 w 537641"/>
              <a:gd name="connsiteY5" fmla="*/ 3376 h 73253"/>
              <a:gd name="connsiteX6" fmla="*/ 520941 w 537641"/>
              <a:gd name="connsiteY6" fmla="*/ 28776 h 73253"/>
              <a:gd name="connsiteX7" fmla="*/ 289166 w 537641"/>
              <a:gd name="connsiteY7" fmla="*/ 31951 h 73253"/>
              <a:gd name="connsiteX8" fmla="*/ 241 w 537641"/>
              <a:gd name="connsiteY8" fmla="*/ 73226 h 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641" h="73253">
                <a:moveTo>
                  <a:pt x="241" y="73226"/>
                </a:moveTo>
                <a:cubicBezTo>
                  <a:pt x="8708" y="74284"/>
                  <a:pt x="296574" y="44122"/>
                  <a:pt x="339966" y="38301"/>
                </a:cubicBezTo>
                <a:cubicBezTo>
                  <a:pt x="383358" y="32480"/>
                  <a:pt x="234662" y="39359"/>
                  <a:pt x="260591" y="38301"/>
                </a:cubicBezTo>
                <a:cubicBezTo>
                  <a:pt x="286520" y="37243"/>
                  <a:pt x="478608" y="37772"/>
                  <a:pt x="495541" y="31951"/>
                </a:cubicBezTo>
                <a:cubicBezTo>
                  <a:pt x="512474" y="26130"/>
                  <a:pt x="361133" y="8138"/>
                  <a:pt x="362191" y="3376"/>
                </a:cubicBezTo>
                <a:cubicBezTo>
                  <a:pt x="363249" y="-1386"/>
                  <a:pt x="475433" y="-857"/>
                  <a:pt x="501891" y="3376"/>
                </a:cubicBezTo>
                <a:cubicBezTo>
                  <a:pt x="528349" y="7609"/>
                  <a:pt x="556395" y="24014"/>
                  <a:pt x="520941" y="28776"/>
                </a:cubicBezTo>
                <a:cubicBezTo>
                  <a:pt x="485487" y="33538"/>
                  <a:pt x="370129" y="26130"/>
                  <a:pt x="289166" y="31951"/>
                </a:cubicBezTo>
                <a:cubicBezTo>
                  <a:pt x="208204" y="37772"/>
                  <a:pt x="-8226" y="72168"/>
                  <a:pt x="241" y="73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18EB258B-D452-683D-53F7-1D874369A3FA}"/>
              </a:ext>
            </a:extLst>
          </p:cNvPr>
          <p:cNvSpPr/>
          <p:nvPr/>
        </p:nvSpPr>
        <p:spPr>
          <a:xfrm>
            <a:off x="4746625" y="11728383"/>
            <a:ext cx="638175" cy="22292"/>
          </a:xfrm>
          <a:custGeom>
            <a:avLst/>
            <a:gdLst>
              <a:gd name="connsiteX0" fmla="*/ 0 w 638175"/>
              <a:gd name="connsiteY0" fmla="*/ 22292 h 22292"/>
              <a:gd name="connsiteX1" fmla="*/ 390525 w 638175"/>
              <a:gd name="connsiteY1" fmla="*/ 19117 h 22292"/>
              <a:gd name="connsiteX2" fmla="*/ 320675 w 638175"/>
              <a:gd name="connsiteY2" fmla="*/ 19117 h 22292"/>
              <a:gd name="connsiteX3" fmla="*/ 638175 w 638175"/>
              <a:gd name="connsiteY3" fmla="*/ 67 h 22292"/>
              <a:gd name="connsiteX4" fmla="*/ 323850 w 638175"/>
              <a:gd name="connsiteY4" fmla="*/ 12767 h 22292"/>
              <a:gd name="connsiteX5" fmla="*/ 200025 w 638175"/>
              <a:gd name="connsiteY5" fmla="*/ 12767 h 22292"/>
              <a:gd name="connsiteX6" fmla="*/ 0 w 638175"/>
              <a:gd name="connsiteY6" fmla="*/ 22292 h 2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5" h="22292">
                <a:moveTo>
                  <a:pt x="0" y="22292"/>
                </a:moveTo>
                <a:lnTo>
                  <a:pt x="390525" y="19117"/>
                </a:lnTo>
                <a:cubicBezTo>
                  <a:pt x="443971" y="18588"/>
                  <a:pt x="279400" y="22292"/>
                  <a:pt x="320675" y="19117"/>
                </a:cubicBezTo>
                <a:cubicBezTo>
                  <a:pt x="361950" y="15942"/>
                  <a:pt x="637646" y="1125"/>
                  <a:pt x="638175" y="67"/>
                </a:cubicBezTo>
                <a:cubicBezTo>
                  <a:pt x="638704" y="-991"/>
                  <a:pt x="396875" y="10650"/>
                  <a:pt x="323850" y="12767"/>
                </a:cubicBezTo>
                <a:cubicBezTo>
                  <a:pt x="250825" y="14884"/>
                  <a:pt x="200025" y="12767"/>
                  <a:pt x="200025" y="12767"/>
                </a:cubicBezTo>
                <a:lnTo>
                  <a:pt x="0" y="222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A5753590-E0AE-E948-E188-C0FC3D269F18}"/>
              </a:ext>
            </a:extLst>
          </p:cNvPr>
          <p:cNvSpPr/>
          <p:nvPr/>
        </p:nvSpPr>
        <p:spPr>
          <a:xfrm>
            <a:off x="4686204" y="11730569"/>
            <a:ext cx="258853" cy="184445"/>
          </a:xfrm>
          <a:custGeom>
            <a:avLst/>
            <a:gdLst>
              <a:gd name="connsiteX0" fmla="*/ 31846 w 258853"/>
              <a:gd name="connsiteY0" fmla="*/ 1056 h 184445"/>
              <a:gd name="connsiteX1" fmla="*/ 3271 w 258853"/>
              <a:gd name="connsiteY1" fmla="*/ 64556 h 184445"/>
              <a:gd name="connsiteX2" fmla="*/ 25496 w 258853"/>
              <a:gd name="connsiteY2" fmla="*/ 131231 h 184445"/>
              <a:gd name="connsiteX3" fmla="*/ 19146 w 258853"/>
              <a:gd name="connsiteY3" fmla="*/ 140756 h 184445"/>
              <a:gd name="connsiteX4" fmla="*/ 95346 w 258853"/>
              <a:gd name="connsiteY4" fmla="*/ 166156 h 184445"/>
              <a:gd name="connsiteX5" fmla="*/ 35021 w 258853"/>
              <a:gd name="connsiteY5" fmla="*/ 156631 h 184445"/>
              <a:gd name="connsiteX6" fmla="*/ 257271 w 258853"/>
              <a:gd name="connsiteY6" fmla="*/ 153456 h 184445"/>
              <a:gd name="connsiteX7" fmla="*/ 130271 w 258853"/>
              <a:gd name="connsiteY7" fmla="*/ 182031 h 184445"/>
              <a:gd name="connsiteX8" fmla="*/ 47721 w 258853"/>
              <a:gd name="connsiteY8" fmla="*/ 175681 h 184445"/>
              <a:gd name="connsiteX9" fmla="*/ 96 w 258853"/>
              <a:gd name="connsiteY9" fmla="*/ 118531 h 184445"/>
              <a:gd name="connsiteX10" fmla="*/ 31846 w 258853"/>
              <a:gd name="connsiteY10" fmla="*/ 1056 h 18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53" h="184445">
                <a:moveTo>
                  <a:pt x="31846" y="1056"/>
                </a:moveTo>
                <a:cubicBezTo>
                  <a:pt x="32375" y="-7940"/>
                  <a:pt x="4329" y="42860"/>
                  <a:pt x="3271" y="64556"/>
                </a:cubicBezTo>
                <a:cubicBezTo>
                  <a:pt x="2213" y="86252"/>
                  <a:pt x="22850" y="118531"/>
                  <a:pt x="25496" y="131231"/>
                </a:cubicBezTo>
                <a:cubicBezTo>
                  <a:pt x="28142" y="143931"/>
                  <a:pt x="7504" y="134935"/>
                  <a:pt x="19146" y="140756"/>
                </a:cubicBezTo>
                <a:cubicBezTo>
                  <a:pt x="30788" y="146577"/>
                  <a:pt x="92700" y="163510"/>
                  <a:pt x="95346" y="166156"/>
                </a:cubicBezTo>
                <a:cubicBezTo>
                  <a:pt x="97992" y="168802"/>
                  <a:pt x="8033" y="158748"/>
                  <a:pt x="35021" y="156631"/>
                </a:cubicBezTo>
                <a:cubicBezTo>
                  <a:pt x="62009" y="154514"/>
                  <a:pt x="241396" y="149223"/>
                  <a:pt x="257271" y="153456"/>
                </a:cubicBezTo>
                <a:cubicBezTo>
                  <a:pt x="273146" y="157689"/>
                  <a:pt x="165196" y="178327"/>
                  <a:pt x="130271" y="182031"/>
                </a:cubicBezTo>
                <a:cubicBezTo>
                  <a:pt x="95346" y="185735"/>
                  <a:pt x="69417" y="186264"/>
                  <a:pt x="47721" y="175681"/>
                </a:cubicBezTo>
                <a:cubicBezTo>
                  <a:pt x="26025" y="165098"/>
                  <a:pt x="2213" y="146048"/>
                  <a:pt x="96" y="118531"/>
                </a:cubicBezTo>
                <a:cubicBezTo>
                  <a:pt x="-2021" y="91014"/>
                  <a:pt x="31317" y="10052"/>
                  <a:pt x="31846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F44B4C6D-6AF0-C3AD-E766-858567C3967F}"/>
              </a:ext>
            </a:extLst>
          </p:cNvPr>
          <p:cNvSpPr/>
          <p:nvPr/>
        </p:nvSpPr>
        <p:spPr>
          <a:xfrm>
            <a:off x="4739993" y="11756772"/>
            <a:ext cx="187425" cy="125706"/>
          </a:xfrm>
          <a:custGeom>
            <a:avLst/>
            <a:gdLst>
              <a:gd name="connsiteX0" fmla="*/ 282 w 187425"/>
              <a:gd name="connsiteY0" fmla="*/ 253 h 125706"/>
              <a:gd name="connsiteX1" fmla="*/ 133632 w 187425"/>
              <a:gd name="connsiteY1" fmla="*/ 22478 h 125706"/>
              <a:gd name="connsiteX2" fmla="*/ 152682 w 187425"/>
              <a:gd name="connsiteY2" fmla="*/ 32003 h 125706"/>
              <a:gd name="connsiteX3" fmla="*/ 162207 w 187425"/>
              <a:gd name="connsiteY3" fmla="*/ 79628 h 125706"/>
              <a:gd name="connsiteX4" fmla="*/ 165382 w 187425"/>
              <a:gd name="connsiteY4" fmla="*/ 124078 h 125706"/>
              <a:gd name="connsiteX5" fmla="*/ 178082 w 187425"/>
              <a:gd name="connsiteY5" fmla="*/ 19303 h 125706"/>
              <a:gd name="connsiteX6" fmla="*/ 282 w 187425"/>
              <a:gd name="connsiteY6" fmla="*/ 253 h 12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25" h="125706">
                <a:moveTo>
                  <a:pt x="282" y="253"/>
                </a:moveTo>
                <a:cubicBezTo>
                  <a:pt x="-7126" y="782"/>
                  <a:pt x="133632" y="22478"/>
                  <a:pt x="133632" y="22478"/>
                </a:cubicBezTo>
                <a:cubicBezTo>
                  <a:pt x="159032" y="27770"/>
                  <a:pt x="147919" y="22478"/>
                  <a:pt x="152682" y="32003"/>
                </a:cubicBezTo>
                <a:cubicBezTo>
                  <a:pt x="157445" y="41528"/>
                  <a:pt x="160090" y="64282"/>
                  <a:pt x="162207" y="79628"/>
                </a:cubicBezTo>
                <a:cubicBezTo>
                  <a:pt x="164324" y="94974"/>
                  <a:pt x="162736" y="134132"/>
                  <a:pt x="165382" y="124078"/>
                </a:cubicBezTo>
                <a:cubicBezTo>
                  <a:pt x="168028" y="114024"/>
                  <a:pt x="204011" y="40470"/>
                  <a:pt x="178082" y="19303"/>
                </a:cubicBezTo>
                <a:cubicBezTo>
                  <a:pt x="152153" y="-1864"/>
                  <a:pt x="7690" y="-276"/>
                  <a:pt x="282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6D69B586-0CC0-10BF-926D-E143C3BC3C12}"/>
              </a:ext>
            </a:extLst>
          </p:cNvPr>
          <p:cNvSpPr/>
          <p:nvPr/>
        </p:nvSpPr>
        <p:spPr>
          <a:xfrm>
            <a:off x="4719446" y="11747157"/>
            <a:ext cx="217202" cy="125441"/>
          </a:xfrm>
          <a:custGeom>
            <a:avLst/>
            <a:gdLst>
              <a:gd name="connsiteX0" fmla="*/ 36704 w 217202"/>
              <a:gd name="connsiteY0" fmla="*/ 343 h 125441"/>
              <a:gd name="connsiteX1" fmla="*/ 36704 w 217202"/>
              <a:gd name="connsiteY1" fmla="*/ 89243 h 125441"/>
              <a:gd name="connsiteX2" fmla="*/ 39879 w 217202"/>
              <a:gd name="connsiteY2" fmla="*/ 124168 h 125441"/>
              <a:gd name="connsiteX3" fmla="*/ 8129 w 217202"/>
              <a:gd name="connsiteY3" fmla="*/ 117818 h 125441"/>
              <a:gd name="connsiteX4" fmla="*/ 211329 w 217202"/>
              <a:gd name="connsiteY4" fmla="*/ 117818 h 125441"/>
              <a:gd name="connsiteX5" fmla="*/ 154179 w 217202"/>
              <a:gd name="connsiteY5" fmla="*/ 101943 h 125441"/>
              <a:gd name="connsiteX6" fmla="*/ 68454 w 217202"/>
              <a:gd name="connsiteY6" fmla="*/ 105118 h 125441"/>
              <a:gd name="connsiteX7" fmla="*/ 30354 w 217202"/>
              <a:gd name="connsiteY7" fmla="*/ 60668 h 125441"/>
              <a:gd name="connsiteX8" fmla="*/ 36704 w 217202"/>
              <a:gd name="connsiteY8" fmla="*/ 343 h 12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02" h="125441">
                <a:moveTo>
                  <a:pt x="36704" y="343"/>
                </a:moveTo>
                <a:cubicBezTo>
                  <a:pt x="37762" y="5105"/>
                  <a:pt x="36175" y="68606"/>
                  <a:pt x="36704" y="89243"/>
                </a:cubicBezTo>
                <a:cubicBezTo>
                  <a:pt x="37233" y="109880"/>
                  <a:pt x="44641" y="119406"/>
                  <a:pt x="39879" y="124168"/>
                </a:cubicBezTo>
                <a:cubicBezTo>
                  <a:pt x="35117" y="128930"/>
                  <a:pt x="-20446" y="118876"/>
                  <a:pt x="8129" y="117818"/>
                </a:cubicBezTo>
                <a:cubicBezTo>
                  <a:pt x="36704" y="116760"/>
                  <a:pt x="186987" y="120464"/>
                  <a:pt x="211329" y="117818"/>
                </a:cubicBezTo>
                <a:cubicBezTo>
                  <a:pt x="235671" y="115172"/>
                  <a:pt x="177992" y="104060"/>
                  <a:pt x="154179" y="101943"/>
                </a:cubicBezTo>
                <a:cubicBezTo>
                  <a:pt x="130366" y="99826"/>
                  <a:pt x="89091" y="111997"/>
                  <a:pt x="68454" y="105118"/>
                </a:cubicBezTo>
                <a:cubicBezTo>
                  <a:pt x="47817" y="98239"/>
                  <a:pt x="36704" y="79718"/>
                  <a:pt x="30354" y="60668"/>
                </a:cubicBezTo>
                <a:cubicBezTo>
                  <a:pt x="24004" y="41618"/>
                  <a:pt x="35646" y="-4419"/>
                  <a:pt x="36704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1A203C2E-6362-E53C-AFD5-4914FD6BC6D2}"/>
              </a:ext>
            </a:extLst>
          </p:cNvPr>
          <p:cNvSpPr/>
          <p:nvPr/>
        </p:nvSpPr>
        <p:spPr>
          <a:xfrm>
            <a:off x="4958537" y="11752422"/>
            <a:ext cx="560313" cy="45884"/>
          </a:xfrm>
          <a:custGeom>
            <a:avLst/>
            <a:gdLst>
              <a:gd name="connsiteX0" fmla="*/ 813 w 560313"/>
              <a:gd name="connsiteY0" fmla="*/ 36353 h 45884"/>
              <a:gd name="connsiteX1" fmla="*/ 384988 w 560313"/>
              <a:gd name="connsiteY1" fmla="*/ 33178 h 45884"/>
              <a:gd name="connsiteX2" fmla="*/ 327838 w 560313"/>
              <a:gd name="connsiteY2" fmla="*/ 17303 h 45884"/>
              <a:gd name="connsiteX3" fmla="*/ 467538 w 560313"/>
              <a:gd name="connsiteY3" fmla="*/ 10953 h 45884"/>
              <a:gd name="connsiteX4" fmla="*/ 559613 w 560313"/>
              <a:gd name="connsiteY4" fmla="*/ 45878 h 45884"/>
              <a:gd name="connsiteX5" fmla="*/ 419913 w 560313"/>
              <a:gd name="connsiteY5" fmla="*/ 7778 h 45884"/>
              <a:gd name="connsiteX6" fmla="*/ 292913 w 560313"/>
              <a:gd name="connsiteY6" fmla="*/ 1428 h 45884"/>
              <a:gd name="connsiteX7" fmla="*/ 283388 w 560313"/>
              <a:gd name="connsiteY7" fmla="*/ 26828 h 45884"/>
              <a:gd name="connsiteX8" fmla="*/ 813 w 560313"/>
              <a:gd name="connsiteY8" fmla="*/ 36353 h 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13" h="45884">
                <a:moveTo>
                  <a:pt x="813" y="36353"/>
                </a:moveTo>
                <a:cubicBezTo>
                  <a:pt x="17746" y="37411"/>
                  <a:pt x="330484" y="36353"/>
                  <a:pt x="384988" y="33178"/>
                </a:cubicBezTo>
                <a:cubicBezTo>
                  <a:pt x="439492" y="30003"/>
                  <a:pt x="314080" y="21007"/>
                  <a:pt x="327838" y="17303"/>
                </a:cubicBezTo>
                <a:cubicBezTo>
                  <a:pt x="341596" y="13599"/>
                  <a:pt x="428909" y="6191"/>
                  <a:pt x="467538" y="10953"/>
                </a:cubicBezTo>
                <a:cubicBezTo>
                  <a:pt x="506167" y="15715"/>
                  <a:pt x="567551" y="46407"/>
                  <a:pt x="559613" y="45878"/>
                </a:cubicBezTo>
                <a:cubicBezTo>
                  <a:pt x="551676" y="45349"/>
                  <a:pt x="464363" y="15186"/>
                  <a:pt x="419913" y="7778"/>
                </a:cubicBezTo>
                <a:cubicBezTo>
                  <a:pt x="375463" y="370"/>
                  <a:pt x="315667" y="-1747"/>
                  <a:pt x="292913" y="1428"/>
                </a:cubicBezTo>
                <a:cubicBezTo>
                  <a:pt x="270159" y="4603"/>
                  <a:pt x="330484" y="18361"/>
                  <a:pt x="283388" y="26828"/>
                </a:cubicBezTo>
                <a:cubicBezTo>
                  <a:pt x="236292" y="35295"/>
                  <a:pt x="-16120" y="35295"/>
                  <a:pt x="813" y="3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372207D1-ED31-D505-D9B4-A9AF9811A063}"/>
              </a:ext>
            </a:extLst>
          </p:cNvPr>
          <p:cNvSpPr/>
          <p:nvPr/>
        </p:nvSpPr>
        <p:spPr>
          <a:xfrm>
            <a:off x="4972002" y="11785463"/>
            <a:ext cx="49290" cy="84871"/>
          </a:xfrm>
          <a:custGeom>
            <a:avLst/>
            <a:gdLst>
              <a:gd name="connsiteX0" fmla="*/ 48 w 49290"/>
              <a:gd name="connsiteY0" fmla="*/ 137 h 84871"/>
              <a:gd name="connsiteX1" fmla="*/ 47673 w 49290"/>
              <a:gd name="connsiteY1" fmla="*/ 63637 h 84871"/>
              <a:gd name="connsiteX2" fmla="*/ 38148 w 49290"/>
              <a:gd name="connsiteY2" fmla="*/ 82687 h 84871"/>
              <a:gd name="connsiteX3" fmla="*/ 48 w 49290"/>
              <a:gd name="connsiteY3" fmla="*/ 137 h 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90" h="84871">
                <a:moveTo>
                  <a:pt x="48" y="137"/>
                </a:moveTo>
                <a:cubicBezTo>
                  <a:pt x="1635" y="-3038"/>
                  <a:pt x="41323" y="49879"/>
                  <a:pt x="47673" y="63637"/>
                </a:cubicBezTo>
                <a:cubicBezTo>
                  <a:pt x="54023" y="77395"/>
                  <a:pt x="39735" y="90095"/>
                  <a:pt x="38148" y="82687"/>
                </a:cubicBezTo>
                <a:cubicBezTo>
                  <a:pt x="36561" y="75279"/>
                  <a:pt x="-1539" y="3312"/>
                  <a:pt x="4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19E7AA11-1A10-5B35-A6E6-AF2A9895D1B8}"/>
              </a:ext>
            </a:extLst>
          </p:cNvPr>
          <p:cNvSpPr/>
          <p:nvPr/>
        </p:nvSpPr>
        <p:spPr>
          <a:xfrm>
            <a:off x="4768850" y="11863733"/>
            <a:ext cx="639027" cy="49670"/>
          </a:xfrm>
          <a:custGeom>
            <a:avLst/>
            <a:gdLst>
              <a:gd name="connsiteX0" fmla="*/ 0 w 639027"/>
              <a:gd name="connsiteY0" fmla="*/ 26642 h 49670"/>
              <a:gd name="connsiteX1" fmla="*/ 530225 w 639027"/>
              <a:gd name="connsiteY1" fmla="*/ 48867 h 49670"/>
              <a:gd name="connsiteX2" fmla="*/ 441325 w 639027"/>
              <a:gd name="connsiteY2" fmla="*/ 1242 h 49670"/>
              <a:gd name="connsiteX3" fmla="*/ 638175 w 639027"/>
              <a:gd name="connsiteY3" fmla="*/ 13942 h 49670"/>
              <a:gd name="connsiteX4" fmla="*/ 517525 w 639027"/>
              <a:gd name="connsiteY4" fmla="*/ 13942 h 49670"/>
              <a:gd name="connsiteX5" fmla="*/ 0 w 639027"/>
              <a:gd name="connsiteY5" fmla="*/ 26642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027" h="49670">
                <a:moveTo>
                  <a:pt x="0" y="26642"/>
                </a:moveTo>
                <a:cubicBezTo>
                  <a:pt x="228335" y="39871"/>
                  <a:pt x="456671" y="53100"/>
                  <a:pt x="530225" y="48867"/>
                </a:cubicBezTo>
                <a:cubicBezTo>
                  <a:pt x="603779" y="44634"/>
                  <a:pt x="423333" y="7063"/>
                  <a:pt x="441325" y="1242"/>
                </a:cubicBezTo>
                <a:cubicBezTo>
                  <a:pt x="459317" y="-4579"/>
                  <a:pt x="625475" y="11825"/>
                  <a:pt x="638175" y="13942"/>
                </a:cubicBezTo>
                <a:cubicBezTo>
                  <a:pt x="650875" y="16059"/>
                  <a:pt x="517525" y="13942"/>
                  <a:pt x="517525" y="13942"/>
                </a:cubicBezTo>
                <a:lnTo>
                  <a:pt x="0" y="266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1B00638E-72E7-4287-0068-296CB1C04216}"/>
              </a:ext>
            </a:extLst>
          </p:cNvPr>
          <p:cNvSpPr/>
          <p:nvPr/>
        </p:nvSpPr>
        <p:spPr>
          <a:xfrm>
            <a:off x="5248275" y="11836352"/>
            <a:ext cx="464640" cy="117548"/>
          </a:xfrm>
          <a:custGeom>
            <a:avLst/>
            <a:gdLst>
              <a:gd name="connsiteX0" fmla="*/ 6350 w 464640"/>
              <a:gd name="connsiteY0" fmla="*/ 50848 h 117548"/>
              <a:gd name="connsiteX1" fmla="*/ 346075 w 464640"/>
              <a:gd name="connsiteY1" fmla="*/ 31798 h 117548"/>
              <a:gd name="connsiteX2" fmla="*/ 384175 w 464640"/>
              <a:gd name="connsiteY2" fmla="*/ 41323 h 117548"/>
              <a:gd name="connsiteX3" fmla="*/ 339725 w 464640"/>
              <a:gd name="connsiteY3" fmla="*/ 48 h 117548"/>
              <a:gd name="connsiteX4" fmla="*/ 393700 w 464640"/>
              <a:gd name="connsiteY4" fmla="*/ 50848 h 117548"/>
              <a:gd name="connsiteX5" fmla="*/ 292100 w 464640"/>
              <a:gd name="connsiteY5" fmla="*/ 73073 h 117548"/>
              <a:gd name="connsiteX6" fmla="*/ 0 w 464640"/>
              <a:gd name="connsiteY6" fmla="*/ 117523 h 117548"/>
              <a:gd name="connsiteX7" fmla="*/ 288925 w 464640"/>
              <a:gd name="connsiteY7" fmla="*/ 79423 h 117548"/>
              <a:gd name="connsiteX8" fmla="*/ 457200 w 464640"/>
              <a:gd name="connsiteY8" fmla="*/ 76248 h 117548"/>
              <a:gd name="connsiteX9" fmla="*/ 434975 w 464640"/>
              <a:gd name="connsiteY9" fmla="*/ 38148 h 117548"/>
              <a:gd name="connsiteX10" fmla="*/ 434975 w 464640"/>
              <a:gd name="connsiteY10" fmla="*/ 25448 h 117548"/>
              <a:gd name="connsiteX11" fmla="*/ 219075 w 464640"/>
              <a:gd name="connsiteY11" fmla="*/ 28623 h 117548"/>
              <a:gd name="connsiteX12" fmla="*/ 6350 w 464640"/>
              <a:gd name="connsiteY12" fmla="*/ 50848 h 11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640" h="117548">
                <a:moveTo>
                  <a:pt x="6350" y="50848"/>
                </a:moveTo>
                <a:lnTo>
                  <a:pt x="346075" y="31798"/>
                </a:lnTo>
                <a:cubicBezTo>
                  <a:pt x="409046" y="30211"/>
                  <a:pt x="385233" y="46614"/>
                  <a:pt x="384175" y="41323"/>
                </a:cubicBezTo>
                <a:cubicBezTo>
                  <a:pt x="383117" y="36032"/>
                  <a:pt x="338138" y="-1539"/>
                  <a:pt x="339725" y="48"/>
                </a:cubicBezTo>
                <a:cubicBezTo>
                  <a:pt x="341312" y="1635"/>
                  <a:pt x="401637" y="38677"/>
                  <a:pt x="393700" y="50848"/>
                </a:cubicBezTo>
                <a:cubicBezTo>
                  <a:pt x="385763" y="63019"/>
                  <a:pt x="357717" y="61960"/>
                  <a:pt x="292100" y="73073"/>
                </a:cubicBezTo>
                <a:cubicBezTo>
                  <a:pt x="226483" y="84186"/>
                  <a:pt x="529" y="116465"/>
                  <a:pt x="0" y="117523"/>
                </a:cubicBezTo>
                <a:cubicBezTo>
                  <a:pt x="-529" y="118581"/>
                  <a:pt x="212725" y="86302"/>
                  <a:pt x="288925" y="79423"/>
                </a:cubicBezTo>
                <a:cubicBezTo>
                  <a:pt x="365125" y="72544"/>
                  <a:pt x="432858" y="83127"/>
                  <a:pt x="457200" y="76248"/>
                </a:cubicBezTo>
                <a:cubicBezTo>
                  <a:pt x="481542" y="69369"/>
                  <a:pt x="438679" y="46615"/>
                  <a:pt x="434975" y="38148"/>
                </a:cubicBezTo>
                <a:cubicBezTo>
                  <a:pt x="431271" y="29681"/>
                  <a:pt x="470958" y="27035"/>
                  <a:pt x="434975" y="25448"/>
                </a:cubicBezTo>
                <a:cubicBezTo>
                  <a:pt x="398992" y="23860"/>
                  <a:pt x="219075" y="28623"/>
                  <a:pt x="219075" y="28623"/>
                </a:cubicBezTo>
                <a:lnTo>
                  <a:pt x="6350" y="508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C84ADEAF-A80F-2394-4529-E87B10EDD368}"/>
              </a:ext>
            </a:extLst>
          </p:cNvPr>
          <p:cNvSpPr/>
          <p:nvPr/>
        </p:nvSpPr>
        <p:spPr>
          <a:xfrm>
            <a:off x="5149833" y="11785389"/>
            <a:ext cx="485002" cy="63818"/>
          </a:xfrm>
          <a:custGeom>
            <a:avLst/>
            <a:gdLst>
              <a:gd name="connsiteX0" fmla="*/ 17 w 485002"/>
              <a:gd name="connsiteY0" fmla="*/ 63711 h 63818"/>
              <a:gd name="connsiteX1" fmla="*/ 346092 w 485002"/>
              <a:gd name="connsiteY1" fmla="*/ 41486 h 63818"/>
              <a:gd name="connsiteX2" fmla="*/ 269892 w 485002"/>
              <a:gd name="connsiteY2" fmla="*/ 19261 h 63818"/>
              <a:gd name="connsiteX3" fmla="*/ 482617 w 485002"/>
              <a:gd name="connsiteY3" fmla="*/ 211 h 63818"/>
              <a:gd name="connsiteX4" fmla="*/ 361967 w 485002"/>
              <a:gd name="connsiteY4" fmla="*/ 31961 h 63818"/>
              <a:gd name="connsiteX5" fmla="*/ 17 w 485002"/>
              <a:gd name="connsiteY5" fmla="*/ 63711 h 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002" h="63818">
                <a:moveTo>
                  <a:pt x="17" y="63711"/>
                </a:moveTo>
                <a:cubicBezTo>
                  <a:pt x="-2629" y="65299"/>
                  <a:pt x="301113" y="48894"/>
                  <a:pt x="346092" y="41486"/>
                </a:cubicBezTo>
                <a:cubicBezTo>
                  <a:pt x="391071" y="34078"/>
                  <a:pt x="247138" y="26140"/>
                  <a:pt x="269892" y="19261"/>
                </a:cubicBezTo>
                <a:cubicBezTo>
                  <a:pt x="292646" y="12382"/>
                  <a:pt x="467271" y="-1906"/>
                  <a:pt x="482617" y="211"/>
                </a:cubicBezTo>
                <a:cubicBezTo>
                  <a:pt x="497963" y="2328"/>
                  <a:pt x="437109" y="21907"/>
                  <a:pt x="361967" y="31961"/>
                </a:cubicBezTo>
                <a:cubicBezTo>
                  <a:pt x="286825" y="42015"/>
                  <a:pt x="2663" y="62123"/>
                  <a:pt x="17" y="6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4AF2B3F9-3C81-7E4D-CCEE-93C7505A8567}"/>
              </a:ext>
            </a:extLst>
          </p:cNvPr>
          <p:cNvSpPr/>
          <p:nvPr/>
        </p:nvSpPr>
        <p:spPr>
          <a:xfrm>
            <a:off x="5467331" y="11699086"/>
            <a:ext cx="264545" cy="89486"/>
          </a:xfrm>
          <a:custGeom>
            <a:avLst/>
            <a:gdLst>
              <a:gd name="connsiteX0" fmla="*/ 19 w 264545"/>
              <a:gd name="connsiteY0" fmla="*/ 38889 h 89486"/>
              <a:gd name="connsiteX1" fmla="*/ 209569 w 264545"/>
              <a:gd name="connsiteY1" fmla="*/ 29364 h 89486"/>
              <a:gd name="connsiteX2" fmla="*/ 263544 w 264545"/>
              <a:gd name="connsiteY2" fmla="*/ 10314 h 89486"/>
              <a:gd name="connsiteX3" fmla="*/ 177819 w 264545"/>
              <a:gd name="connsiteY3" fmla="*/ 64289 h 89486"/>
              <a:gd name="connsiteX4" fmla="*/ 165119 w 264545"/>
              <a:gd name="connsiteY4" fmla="*/ 86514 h 89486"/>
              <a:gd name="connsiteX5" fmla="*/ 222269 w 264545"/>
              <a:gd name="connsiteY5" fmla="*/ 789 h 89486"/>
              <a:gd name="connsiteX6" fmla="*/ 19 w 264545"/>
              <a:gd name="connsiteY6" fmla="*/ 38889 h 8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45" h="89486">
                <a:moveTo>
                  <a:pt x="19" y="38889"/>
                </a:moveTo>
                <a:cubicBezTo>
                  <a:pt x="-2098" y="43651"/>
                  <a:pt x="165648" y="34126"/>
                  <a:pt x="209569" y="29364"/>
                </a:cubicBezTo>
                <a:cubicBezTo>
                  <a:pt x="253490" y="24602"/>
                  <a:pt x="268836" y="4493"/>
                  <a:pt x="263544" y="10314"/>
                </a:cubicBezTo>
                <a:cubicBezTo>
                  <a:pt x="258252" y="16135"/>
                  <a:pt x="194223" y="51589"/>
                  <a:pt x="177819" y="64289"/>
                </a:cubicBezTo>
                <a:cubicBezTo>
                  <a:pt x="161415" y="76989"/>
                  <a:pt x="157711" y="97097"/>
                  <a:pt x="165119" y="86514"/>
                </a:cubicBezTo>
                <a:cubicBezTo>
                  <a:pt x="172527" y="75931"/>
                  <a:pt x="246611" y="7668"/>
                  <a:pt x="222269" y="789"/>
                </a:cubicBezTo>
                <a:cubicBezTo>
                  <a:pt x="197927" y="-6090"/>
                  <a:pt x="2136" y="34127"/>
                  <a:pt x="19" y="3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5642A2E4-5770-0948-4937-5E2A97E19895}"/>
              </a:ext>
            </a:extLst>
          </p:cNvPr>
          <p:cNvSpPr/>
          <p:nvPr/>
        </p:nvSpPr>
        <p:spPr>
          <a:xfrm>
            <a:off x="4891174" y="11875970"/>
            <a:ext cx="823831" cy="83902"/>
          </a:xfrm>
          <a:custGeom>
            <a:avLst/>
            <a:gdLst>
              <a:gd name="connsiteX0" fmla="*/ 1501 w 823831"/>
              <a:gd name="connsiteY0" fmla="*/ 81080 h 83902"/>
              <a:gd name="connsiteX1" fmla="*/ 353926 w 823831"/>
              <a:gd name="connsiteY1" fmla="*/ 81080 h 83902"/>
              <a:gd name="connsiteX2" fmla="*/ 255501 w 823831"/>
              <a:gd name="connsiteY2" fmla="*/ 81080 h 83902"/>
              <a:gd name="connsiteX3" fmla="*/ 468226 w 823831"/>
              <a:gd name="connsiteY3" fmla="*/ 42980 h 83902"/>
              <a:gd name="connsiteX4" fmla="*/ 474576 w 823831"/>
              <a:gd name="connsiteY4" fmla="*/ 49330 h 83902"/>
              <a:gd name="connsiteX5" fmla="*/ 823826 w 823831"/>
              <a:gd name="connsiteY5" fmla="*/ 1705 h 83902"/>
              <a:gd name="connsiteX6" fmla="*/ 484101 w 823831"/>
              <a:gd name="connsiteY6" fmla="*/ 11230 h 83902"/>
              <a:gd name="connsiteX7" fmla="*/ 687301 w 823831"/>
              <a:gd name="connsiteY7" fmla="*/ 17580 h 83902"/>
              <a:gd name="connsiteX8" fmla="*/ 376151 w 823831"/>
              <a:gd name="connsiteY8" fmla="*/ 74730 h 83902"/>
              <a:gd name="connsiteX9" fmla="*/ 233276 w 823831"/>
              <a:gd name="connsiteY9" fmla="*/ 68380 h 83902"/>
              <a:gd name="connsiteX10" fmla="*/ 1501 w 823831"/>
              <a:gd name="connsiteY10" fmla="*/ 81080 h 8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3831" h="83902">
                <a:moveTo>
                  <a:pt x="1501" y="81080"/>
                </a:moveTo>
                <a:cubicBezTo>
                  <a:pt x="21609" y="83197"/>
                  <a:pt x="353926" y="81080"/>
                  <a:pt x="353926" y="81080"/>
                </a:cubicBezTo>
                <a:cubicBezTo>
                  <a:pt x="396259" y="81080"/>
                  <a:pt x="236451" y="87430"/>
                  <a:pt x="255501" y="81080"/>
                </a:cubicBezTo>
                <a:cubicBezTo>
                  <a:pt x="274551" y="74730"/>
                  <a:pt x="431713" y="48272"/>
                  <a:pt x="468226" y="42980"/>
                </a:cubicBezTo>
                <a:cubicBezTo>
                  <a:pt x="504739" y="37688"/>
                  <a:pt x="415309" y="56209"/>
                  <a:pt x="474576" y="49330"/>
                </a:cubicBezTo>
                <a:cubicBezTo>
                  <a:pt x="533843" y="42451"/>
                  <a:pt x="822239" y="8055"/>
                  <a:pt x="823826" y="1705"/>
                </a:cubicBezTo>
                <a:cubicBezTo>
                  <a:pt x="825414" y="-4645"/>
                  <a:pt x="506855" y="8584"/>
                  <a:pt x="484101" y="11230"/>
                </a:cubicBezTo>
                <a:cubicBezTo>
                  <a:pt x="461347" y="13876"/>
                  <a:pt x="705293" y="6997"/>
                  <a:pt x="687301" y="17580"/>
                </a:cubicBezTo>
                <a:cubicBezTo>
                  <a:pt x="669309" y="28163"/>
                  <a:pt x="451822" y="66263"/>
                  <a:pt x="376151" y="74730"/>
                </a:cubicBezTo>
                <a:cubicBezTo>
                  <a:pt x="300480" y="83197"/>
                  <a:pt x="297834" y="66263"/>
                  <a:pt x="233276" y="68380"/>
                </a:cubicBezTo>
                <a:cubicBezTo>
                  <a:pt x="168718" y="70497"/>
                  <a:pt x="-18607" y="78963"/>
                  <a:pt x="1501" y="8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F3F079A0-FEBC-1E6C-2D61-355DA0F3FBB0}"/>
              </a:ext>
            </a:extLst>
          </p:cNvPr>
          <p:cNvSpPr/>
          <p:nvPr/>
        </p:nvSpPr>
        <p:spPr>
          <a:xfrm>
            <a:off x="4878646" y="11934540"/>
            <a:ext cx="836086" cy="39590"/>
          </a:xfrm>
          <a:custGeom>
            <a:avLst/>
            <a:gdLst>
              <a:gd name="connsiteX0" fmla="*/ 1329 w 836086"/>
              <a:gd name="connsiteY0" fmla="*/ 38385 h 39590"/>
              <a:gd name="connsiteX1" fmla="*/ 528379 w 836086"/>
              <a:gd name="connsiteY1" fmla="*/ 28860 h 39590"/>
              <a:gd name="connsiteX2" fmla="*/ 493454 w 836086"/>
              <a:gd name="connsiteY2" fmla="*/ 19335 h 39590"/>
              <a:gd name="connsiteX3" fmla="*/ 833179 w 836086"/>
              <a:gd name="connsiteY3" fmla="*/ 285 h 39590"/>
              <a:gd name="connsiteX4" fmla="*/ 642679 w 836086"/>
              <a:gd name="connsiteY4" fmla="*/ 9810 h 39590"/>
              <a:gd name="connsiteX5" fmla="*/ 385504 w 836086"/>
              <a:gd name="connsiteY5" fmla="*/ 35210 h 39590"/>
              <a:gd name="connsiteX6" fmla="*/ 1329 w 836086"/>
              <a:gd name="connsiteY6" fmla="*/ 38385 h 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086" h="39590">
                <a:moveTo>
                  <a:pt x="1329" y="38385"/>
                </a:moveTo>
                <a:cubicBezTo>
                  <a:pt x="25141" y="37327"/>
                  <a:pt x="446358" y="32035"/>
                  <a:pt x="528379" y="28860"/>
                </a:cubicBezTo>
                <a:cubicBezTo>
                  <a:pt x="610400" y="25685"/>
                  <a:pt x="442654" y="24097"/>
                  <a:pt x="493454" y="19335"/>
                </a:cubicBezTo>
                <a:cubicBezTo>
                  <a:pt x="544254" y="14573"/>
                  <a:pt x="808308" y="1872"/>
                  <a:pt x="833179" y="285"/>
                </a:cubicBezTo>
                <a:cubicBezTo>
                  <a:pt x="858050" y="-1303"/>
                  <a:pt x="717292" y="3989"/>
                  <a:pt x="642679" y="9810"/>
                </a:cubicBezTo>
                <a:cubicBezTo>
                  <a:pt x="568067" y="15631"/>
                  <a:pt x="490808" y="28860"/>
                  <a:pt x="385504" y="35210"/>
                </a:cubicBezTo>
                <a:cubicBezTo>
                  <a:pt x="280200" y="41560"/>
                  <a:pt x="-22483" y="39443"/>
                  <a:pt x="1329" y="38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74A79458-89B6-4813-1A9C-F021C84221C2}"/>
              </a:ext>
            </a:extLst>
          </p:cNvPr>
          <p:cNvSpPr/>
          <p:nvPr/>
        </p:nvSpPr>
        <p:spPr>
          <a:xfrm>
            <a:off x="4876800" y="11989188"/>
            <a:ext cx="1308947" cy="95364"/>
          </a:xfrm>
          <a:custGeom>
            <a:avLst/>
            <a:gdLst>
              <a:gd name="connsiteX0" fmla="*/ 0 w 1308947"/>
              <a:gd name="connsiteY0" fmla="*/ 72637 h 95364"/>
              <a:gd name="connsiteX1" fmla="*/ 342900 w 1308947"/>
              <a:gd name="connsiteY1" fmla="*/ 78987 h 95364"/>
              <a:gd name="connsiteX2" fmla="*/ 285750 w 1308947"/>
              <a:gd name="connsiteY2" fmla="*/ 78987 h 95364"/>
              <a:gd name="connsiteX3" fmla="*/ 558800 w 1308947"/>
              <a:gd name="connsiteY3" fmla="*/ 69462 h 95364"/>
              <a:gd name="connsiteX4" fmla="*/ 479425 w 1308947"/>
              <a:gd name="connsiteY4" fmla="*/ 85337 h 95364"/>
              <a:gd name="connsiteX5" fmla="*/ 638175 w 1308947"/>
              <a:gd name="connsiteY5" fmla="*/ 47237 h 95364"/>
              <a:gd name="connsiteX6" fmla="*/ 825500 w 1308947"/>
              <a:gd name="connsiteY6" fmla="*/ 63112 h 95364"/>
              <a:gd name="connsiteX7" fmla="*/ 752475 w 1308947"/>
              <a:gd name="connsiteY7" fmla="*/ 53587 h 95364"/>
              <a:gd name="connsiteX8" fmla="*/ 873125 w 1308947"/>
              <a:gd name="connsiteY8" fmla="*/ 5962 h 95364"/>
              <a:gd name="connsiteX9" fmla="*/ 1295400 w 1308947"/>
              <a:gd name="connsiteY9" fmla="*/ 2787 h 95364"/>
              <a:gd name="connsiteX10" fmla="*/ 1212850 w 1308947"/>
              <a:gd name="connsiteY10" fmla="*/ 25012 h 95364"/>
              <a:gd name="connsiteX11" fmla="*/ 955675 w 1308947"/>
              <a:gd name="connsiteY11" fmla="*/ 94862 h 95364"/>
              <a:gd name="connsiteX12" fmla="*/ 819150 w 1308947"/>
              <a:gd name="connsiteY12" fmla="*/ 56762 h 95364"/>
              <a:gd name="connsiteX13" fmla="*/ 527050 w 1308947"/>
              <a:gd name="connsiteY13" fmla="*/ 63112 h 95364"/>
              <a:gd name="connsiteX14" fmla="*/ 396875 w 1308947"/>
              <a:gd name="connsiteY14" fmla="*/ 66287 h 95364"/>
              <a:gd name="connsiteX15" fmla="*/ 0 w 1308947"/>
              <a:gd name="connsiteY15" fmla="*/ 72637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947" h="95364">
                <a:moveTo>
                  <a:pt x="0" y="72637"/>
                </a:moveTo>
                <a:lnTo>
                  <a:pt x="342900" y="78987"/>
                </a:lnTo>
                <a:cubicBezTo>
                  <a:pt x="390525" y="80045"/>
                  <a:pt x="285750" y="78987"/>
                  <a:pt x="285750" y="78987"/>
                </a:cubicBezTo>
                <a:lnTo>
                  <a:pt x="558800" y="69462"/>
                </a:lnTo>
                <a:cubicBezTo>
                  <a:pt x="591079" y="70520"/>
                  <a:pt x="466196" y="89041"/>
                  <a:pt x="479425" y="85337"/>
                </a:cubicBezTo>
                <a:cubicBezTo>
                  <a:pt x="492654" y="81633"/>
                  <a:pt x="580496" y="50941"/>
                  <a:pt x="638175" y="47237"/>
                </a:cubicBezTo>
                <a:cubicBezTo>
                  <a:pt x="695854" y="43533"/>
                  <a:pt x="806450" y="62054"/>
                  <a:pt x="825500" y="63112"/>
                </a:cubicBezTo>
                <a:cubicBezTo>
                  <a:pt x="844550" y="64170"/>
                  <a:pt x="744538" y="63112"/>
                  <a:pt x="752475" y="53587"/>
                </a:cubicBezTo>
                <a:cubicBezTo>
                  <a:pt x="760412" y="44062"/>
                  <a:pt x="782638" y="14429"/>
                  <a:pt x="873125" y="5962"/>
                </a:cubicBezTo>
                <a:cubicBezTo>
                  <a:pt x="963613" y="-2505"/>
                  <a:pt x="1238779" y="-388"/>
                  <a:pt x="1295400" y="2787"/>
                </a:cubicBezTo>
                <a:cubicBezTo>
                  <a:pt x="1352021" y="5962"/>
                  <a:pt x="1212850" y="25012"/>
                  <a:pt x="1212850" y="25012"/>
                </a:cubicBezTo>
                <a:cubicBezTo>
                  <a:pt x="1156229" y="40358"/>
                  <a:pt x="1021292" y="89570"/>
                  <a:pt x="955675" y="94862"/>
                </a:cubicBezTo>
                <a:cubicBezTo>
                  <a:pt x="890058" y="100154"/>
                  <a:pt x="890587" y="62054"/>
                  <a:pt x="819150" y="56762"/>
                </a:cubicBezTo>
                <a:cubicBezTo>
                  <a:pt x="747713" y="51470"/>
                  <a:pt x="527050" y="63112"/>
                  <a:pt x="527050" y="63112"/>
                </a:cubicBezTo>
                <a:lnTo>
                  <a:pt x="396875" y="66287"/>
                </a:lnTo>
                <a:lnTo>
                  <a:pt x="0" y="726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763BFA40-5D96-6879-9AE8-557F11DC9F35}"/>
              </a:ext>
            </a:extLst>
          </p:cNvPr>
          <p:cNvSpPr/>
          <p:nvPr/>
        </p:nvSpPr>
        <p:spPr>
          <a:xfrm>
            <a:off x="4873583" y="11938000"/>
            <a:ext cx="44622" cy="133849"/>
          </a:xfrm>
          <a:custGeom>
            <a:avLst/>
            <a:gdLst>
              <a:gd name="connsiteX0" fmla="*/ 34967 w 44622"/>
              <a:gd name="connsiteY0" fmla="*/ 0 h 133849"/>
              <a:gd name="connsiteX1" fmla="*/ 15917 w 44622"/>
              <a:gd name="connsiteY1" fmla="*/ 79375 h 133849"/>
              <a:gd name="connsiteX2" fmla="*/ 44492 w 44622"/>
              <a:gd name="connsiteY2" fmla="*/ 133350 h 133849"/>
              <a:gd name="connsiteX3" fmla="*/ 25442 w 44622"/>
              <a:gd name="connsiteY3" fmla="*/ 104775 h 133849"/>
              <a:gd name="connsiteX4" fmla="*/ 42 w 44622"/>
              <a:gd name="connsiteY4" fmla="*/ 79375 h 133849"/>
              <a:gd name="connsiteX5" fmla="*/ 34967 w 44622"/>
              <a:gd name="connsiteY5" fmla="*/ 0 h 1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22" h="133849">
                <a:moveTo>
                  <a:pt x="34967" y="0"/>
                </a:moveTo>
                <a:cubicBezTo>
                  <a:pt x="37613" y="0"/>
                  <a:pt x="14330" y="57150"/>
                  <a:pt x="15917" y="79375"/>
                </a:cubicBezTo>
                <a:cubicBezTo>
                  <a:pt x="17504" y="101600"/>
                  <a:pt x="42905" y="129117"/>
                  <a:pt x="44492" y="133350"/>
                </a:cubicBezTo>
                <a:cubicBezTo>
                  <a:pt x="46079" y="137583"/>
                  <a:pt x="32850" y="113771"/>
                  <a:pt x="25442" y="104775"/>
                </a:cubicBezTo>
                <a:cubicBezTo>
                  <a:pt x="18034" y="95779"/>
                  <a:pt x="-1016" y="94192"/>
                  <a:pt x="42" y="79375"/>
                </a:cubicBezTo>
                <a:cubicBezTo>
                  <a:pt x="1100" y="64558"/>
                  <a:pt x="32321" y="0"/>
                  <a:pt x="34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7FC7B43D-F94F-8E3D-B2B2-56299C7C2220}"/>
              </a:ext>
            </a:extLst>
          </p:cNvPr>
          <p:cNvSpPr/>
          <p:nvPr/>
        </p:nvSpPr>
        <p:spPr>
          <a:xfrm>
            <a:off x="4860760" y="11958110"/>
            <a:ext cx="256534" cy="94230"/>
          </a:xfrm>
          <a:custGeom>
            <a:avLst/>
            <a:gdLst>
              <a:gd name="connsiteX0" fmla="*/ 165 w 256534"/>
              <a:gd name="connsiteY0" fmla="*/ 14815 h 94230"/>
              <a:gd name="connsiteX1" fmla="*/ 171615 w 256534"/>
              <a:gd name="connsiteY1" fmla="*/ 11640 h 94230"/>
              <a:gd name="connsiteX2" fmla="*/ 165265 w 256534"/>
              <a:gd name="connsiteY2" fmla="*/ 56090 h 94230"/>
              <a:gd name="connsiteX3" fmla="*/ 190665 w 256534"/>
              <a:gd name="connsiteY3" fmla="*/ 81490 h 94230"/>
              <a:gd name="connsiteX4" fmla="*/ 114465 w 256534"/>
              <a:gd name="connsiteY4" fmla="*/ 87840 h 94230"/>
              <a:gd name="connsiteX5" fmla="*/ 28740 w 256534"/>
              <a:gd name="connsiteY5" fmla="*/ 94190 h 94230"/>
              <a:gd name="connsiteX6" fmla="*/ 250990 w 256534"/>
              <a:gd name="connsiteY6" fmla="*/ 84665 h 94230"/>
              <a:gd name="connsiteX7" fmla="*/ 190665 w 256534"/>
              <a:gd name="connsiteY7" fmla="*/ 52915 h 94230"/>
              <a:gd name="connsiteX8" fmla="*/ 206540 w 256534"/>
              <a:gd name="connsiteY8" fmla="*/ 2115 h 94230"/>
              <a:gd name="connsiteX9" fmla="*/ 165 w 256534"/>
              <a:gd name="connsiteY9" fmla="*/ 14815 h 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534" h="94230">
                <a:moveTo>
                  <a:pt x="165" y="14815"/>
                </a:moveTo>
                <a:cubicBezTo>
                  <a:pt x="-5656" y="16403"/>
                  <a:pt x="144098" y="4761"/>
                  <a:pt x="171615" y="11640"/>
                </a:cubicBezTo>
                <a:cubicBezTo>
                  <a:pt x="199132" y="18519"/>
                  <a:pt x="162090" y="44448"/>
                  <a:pt x="165265" y="56090"/>
                </a:cubicBezTo>
                <a:cubicBezTo>
                  <a:pt x="168440" y="67732"/>
                  <a:pt x="199132" y="76198"/>
                  <a:pt x="190665" y="81490"/>
                </a:cubicBezTo>
                <a:cubicBezTo>
                  <a:pt x="182198" y="86782"/>
                  <a:pt x="114465" y="87840"/>
                  <a:pt x="114465" y="87840"/>
                </a:cubicBezTo>
                <a:cubicBezTo>
                  <a:pt x="87478" y="89957"/>
                  <a:pt x="5986" y="94719"/>
                  <a:pt x="28740" y="94190"/>
                </a:cubicBezTo>
                <a:cubicBezTo>
                  <a:pt x="51494" y="93661"/>
                  <a:pt x="224003" y="91544"/>
                  <a:pt x="250990" y="84665"/>
                </a:cubicBezTo>
                <a:cubicBezTo>
                  <a:pt x="277977" y="77786"/>
                  <a:pt x="198073" y="66673"/>
                  <a:pt x="190665" y="52915"/>
                </a:cubicBezTo>
                <a:cubicBezTo>
                  <a:pt x="183257" y="39157"/>
                  <a:pt x="230882" y="10582"/>
                  <a:pt x="206540" y="2115"/>
                </a:cubicBezTo>
                <a:cubicBezTo>
                  <a:pt x="182198" y="-6352"/>
                  <a:pt x="5986" y="13227"/>
                  <a:pt x="165" y="14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A1C1CE8E-D6DB-AA6D-0BAD-4B17F42CA04D}"/>
              </a:ext>
            </a:extLst>
          </p:cNvPr>
          <p:cNvSpPr/>
          <p:nvPr/>
        </p:nvSpPr>
        <p:spPr>
          <a:xfrm>
            <a:off x="3983172" y="11193364"/>
            <a:ext cx="656571" cy="450239"/>
          </a:xfrm>
          <a:custGeom>
            <a:avLst/>
            <a:gdLst>
              <a:gd name="connsiteX0" fmla="*/ 1453 w 656571"/>
              <a:gd name="connsiteY0" fmla="*/ 449361 h 450239"/>
              <a:gd name="connsiteX1" fmla="*/ 341178 w 656571"/>
              <a:gd name="connsiteY1" fmla="*/ 166786 h 450239"/>
              <a:gd name="connsiteX2" fmla="*/ 541203 w 656571"/>
              <a:gd name="connsiteY2" fmla="*/ 30261 h 450239"/>
              <a:gd name="connsiteX3" fmla="*/ 499928 w 656571"/>
              <a:gd name="connsiteY3" fmla="*/ 36611 h 450239"/>
              <a:gd name="connsiteX4" fmla="*/ 582478 w 656571"/>
              <a:gd name="connsiteY4" fmla="*/ 1686 h 450239"/>
              <a:gd name="connsiteX5" fmla="*/ 655503 w 656571"/>
              <a:gd name="connsiteY5" fmla="*/ 8036 h 450239"/>
              <a:gd name="connsiteX6" fmla="*/ 525328 w 656571"/>
              <a:gd name="connsiteY6" fmla="*/ 30261 h 450239"/>
              <a:gd name="connsiteX7" fmla="*/ 417378 w 656571"/>
              <a:gd name="connsiteY7" fmla="*/ 96936 h 450239"/>
              <a:gd name="connsiteX8" fmla="*/ 341178 w 656571"/>
              <a:gd name="connsiteY8" fmla="*/ 163611 h 450239"/>
              <a:gd name="connsiteX9" fmla="*/ 223703 w 656571"/>
              <a:gd name="connsiteY9" fmla="*/ 252511 h 450239"/>
              <a:gd name="connsiteX10" fmla="*/ 1453 w 656571"/>
              <a:gd name="connsiteY10" fmla="*/ 449361 h 45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571" h="450239">
                <a:moveTo>
                  <a:pt x="1453" y="449361"/>
                </a:moveTo>
                <a:cubicBezTo>
                  <a:pt x="21032" y="435074"/>
                  <a:pt x="251220" y="236636"/>
                  <a:pt x="341178" y="166786"/>
                </a:cubicBezTo>
                <a:cubicBezTo>
                  <a:pt x="431136" y="96936"/>
                  <a:pt x="514745" y="51957"/>
                  <a:pt x="541203" y="30261"/>
                </a:cubicBezTo>
                <a:cubicBezTo>
                  <a:pt x="567661" y="8565"/>
                  <a:pt x="493049" y="41373"/>
                  <a:pt x="499928" y="36611"/>
                </a:cubicBezTo>
                <a:cubicBezTo>
                  <a:pt x="506807" y="31849"/>
                  <a:pt x="556549" y="6448"/>
                  <a:pt x="582478" y="1686"/>
                </a:cubicBezTo>
                <a:cubicBezTo>
                  <a:pt x="608407" y="-3076"/>
                  <a:pt x="665028" y="3273"/>
                  <a:pt x="655503" y="8036"/>
                </a:cubicBezTo>
                <a:cubicBezTo>
                  <a:pt x="645978" y="12799"/>
                  <a:pt x="565015" y="15444"/>
                  <a:pt x="525328" y="30261"/>
                </a:cubicBezTo>
                <a:cubicBezTo>
                  <a:pt x="485641" y="45078"/>
                  <a:pt x="448070" y="74711"/>
                  <a:pt x="417378" y="96936"/>
                </a:cubicBezTo>
                <a:cubicBezTo>
                  <a:pt x="386686" y="119161"/>
                  <a:pt x="373457" y="137682"/>
                  <a:pt x="341178" y="163611"/>
                </a:cubicBezTo>
                <a:cubicBezTo>
                  <a:pt x="308899" y="189540"/>
                  <a:pt x="281911" y="205415"/>
                  <a:pt x="223703" y="252511"/>
                </a:cubicBezTo>
                <a:cubicBezTo>
                  <a:pt x="165495" y="299607"/>
                  <a:pt x="-18126" y="463648"/>
                  <a:pt x="1453" y="449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C54BE8F3-E556-79A7-0DF4-A9D6FE24849B}"/>
              </a:ext>
            </a:extLst>
          </p:cNvPr>
          <p:cNvSpPr/>
          <p:nvPr/>
        </p:nvSpPr>
        <p:spPr>
          <a:xfrm>
            <a:off x="3984728" y="11154966"/>
            <a:ext cx="977586" cy="444914"/>
          </a:xfrm>
          <a:custGeom>
            <a:avLst/>
            <a:gdLst>
              <a:gd name="connsiteX0" fmla="*/ 3072 w 977586"/>
              <a:gd name="connsiteY0" fmla="*/ 443309 h 444914"/>
              <a:gd name="connsiteX1" fmla="*/ 288822 w 977586"/>
              <a:gd name="connsiteY1" fmla="*/ 205184 h 444914"/>
              <a:gd name="connsiteX2" fmla="*/ 441222 w 977586"/>
              <a:gd name="connsiteY2" fmla="*/ 116284 h 444914"/>
              <a:gd name="connsiteX3" fmla="*/ 444397 w 977586"/>
              <a:gd name="connsiteY3" fmla="*/ 97234 h 444914"/>
              <a:gd name="connsiteX4" fmla="*/ 561872 w 977586"/>
              <a:gd name="connsiteY4" fmla="*/ 1984 h 444914"/>
              <a:gd name="connsiteX5" fmla="*/ 704747 w 977586"/>
              <a:gd name="connsiteY5" fmla="*/ 30559 h 444914"/>
              <a:gd name="connsiteX6" fmla="*/ 685697 w 977586"/>
              <a:gd name="connsiteY6" fmla="*/ 5159 h 444914"/>
              <a:gd name="connsiteX7" fmla="*/ 961922 w 977586"/>
              <a:gd name="connsiteY7" fmla="*/ 103584 h 444914"/>
              <a:gd name="connsiteX8" fmla="*/ 904772 w 977586"/>
              <a:gd name="connsiteY8" fmla="*/ 78184 h 444914"/>
              <a:gd name="connsiteX9" fmla="*/ 584097 w 977586"/>
              <a:gd name="connsiteY9" fmla="*/ 21034 h 444914"/>
              <a:gd name="connsiteX10" fmla="*/ 323747 w 977586"/>
              <a:gd name="connsiteY10" fmla="*/ 167084 h 444914"/>
              <a:gd name="connsiteX11" fmla="*/ 415822 w 977586"/>
              <a:gd name="connsiteY11" fmla="*/ 119459 h 444914"/>
              <a:gd name="connsiteX12" fmla="*/ 152297 w 977586"/>
              <a:gd name="connsiteY12" fmla="*/ 300434 h 444914"/>
              <a:gd name="connsiteX13" fmla="*/ 3072 w 977586"/>
              <a:gd name="connsiteY13" fmla="*/ 443309 h 4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7586" h="444914">
                <a:moveTo>
                  <a:pt x="3072" y="443309"/>
                </a:moveTo>
                <a:cubicBezTo>
                  <a:pt x="25826" y="427434"/>
                  <a:pt x="215797" y="259688"/>
                  <a:pt x="288822" y="205184"/>
                </a:cubicBezTo>
                <a:cubicBezTo>
                  <a:pt x="361847" y="150680"/>
                  <a:pt x="415293" y="134276"/>
                  <a:pt x="441222" y="116284"/>
                </a:cubicBezTo>
                <a:cubicBezTo>
                  <a:pt x="467151" y="98292"/>
                  <a:pt x="424289" y="116284"/>
                  <a:pt x="444397" y="97234"/>
                </a:cubicBezTo>
                <a:cubicBezTo>
                  <a:pt x="464505" y="78184"/>
                  <a:pt x="518480" y="13096"/>
                  <a:pt x="561872" y="1984"/>
                </a:cubicBezTo>
                <a:cubicBezTo>
                  <a:pt x="605264" y="-9128"/>
                  <a:pt x="684110" y="30030"/>
                  <a:pt x="704747" y="30559"/>
                </a:cubicBezTo>
                <a:cubicBezTo>
                  <a:pt x="725384" y="31088"/>
                  <a:pt x="642835" y="-7012"/>
                  <a:pt x="685697" y="5159"/>
                </a:cubicBezTo>
                <a:cubicBezTo>
                  <a:pt x="728559" y="17330"/>
                  <a:pt x="925410" y="91413"/>
                  <a:pt x="961922" y="103584"/>
                </a:cubicBezTo>
                <a:cubicBezTo>
                  <a:pt x="998434" y="115755"/>
                  <a:pt x="967743" y="91942"/>
                  <a:pt x="904772" y="78184"/>
                </a:cubicBezTo>
                <a:cubicBezTo>
                  <a:pt x="841801" y="64426"/>
                  <a:pt x="680934" y="6217"/>
                  <a:pt x="584097" y="21034"/>
                </a:cubicBezTo>
                <a:cubicBezTo>
                  <a:pt x="487260" y="35851"/>
                  <a:pt x="351793" y="150680"/>
                  <a:pt x="323747" y="167084"/>
                </a:cubicBezTo>
                <a:cubicBezTo>
                  <a:pt x="295701" y="183488"/>
                  <a:pt x="444397" y="97234"/>
                  <a:pt x="415822" y="119459"/>
                </a:cubicBezTo>
                <a:cubicBezTo>
                  <a:pt x="387247" y="141684"/>
                  <a:pt x="215268" y="247517"/>
                  <a:pt x="152297" y="300434"/>
                </a:cubicBezTo>
                <a:cubicBezTo>
                  <a:pt x="89326" y="353351"/>
                  <a:pt x="-19682" y="459184"/>
                  <a:pt x="3072" y="44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5BBC2F4D-3776-073D-50B2-90E635F67AE1}"/>
              </a:ext>
            </a:extLst>
          </p:cNvPr>
          <p:cNvSpPr/>
          <p:nvPr/>
        </p:nvSpPr>
        <p:spPr>
          <a:xfrm>
            <a:off x="4600564" y="11226102"/>
            <a:ext cx="219098" cy="17271"/>
          </a:xfrm>
          <a:custGeom>
            <a:avLst/>
            <a:gdLst>
              <a:gd name="connsiteX0" fmla="*/ 11 w 219098"/>
              <a:gd name="connsiteY0" fmla="*/ 3873 h 17271"/>
              <a:gd name="connsiteX1" fmla="*/ 107961 w 219098"/>
              <a:gd name="connsiteY1" fmla="*/ 13398 h 17271"/>
              <a:gd name="connsiteX2" fmla="*/ 219086 w 219098"/>
              <a:gd name="connsiteY2" fmla="*/ 16573 h 17271"/>
              <a:gd name="connsiteX3" fmla="*/ 114311 w 219098"/>
              <a:gd name="connsiteY3" fmla="*/ 698 h 17271"/>
              <a:gd name="connsiteX4" fmla="*/ 11 w 219098"/>
              <a:gd name="connsiteY4" fmla="*/ 3873 h 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8" h="17271">
                <a:moveTo>
                  <a:pt x="11" y="3873"/>
                </a:moveTo>
                <a:cubicBezTo>
                  <a:pt x="-1047" y="5990"/>
                  <a:pt x="71449" y="11281"/>
                  <a:pt x="107961" y="13398"/>
                </a:cubicBezTo>
                <a:cubicBezTo>
                  <a:pt x="144473" y="15515"/>
                  <a:pt x="218028" y="18690"/>
                  <a:pt x="219086" y="16573"/>
                </a:cubicBezTo>
                <a:cubicBezTo>
                  <a:pt x="220144" y="14456"/>
                  <a:pt x="151882" y="2815"/>
                  <a:pt x="114311" y="698"/>
                </a:cubicBezTo>
                <a:cubicBezTo>
                  <a:pt x="76740" y="-1419"/>
                  <a:pt x="1069" y="1756"/>
                  <a:pt x="11" y="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8F32ED79-C130-92C7-E853-1D2E34A6AB19}"/>
              </a:ext>
            </a:extLst>
          </p:cNvPr>
          <p:cNvSpPr/>
          <p:nvPr/>
        </p:nvSpPr>
        <p:spPr>
          <a:xfrm>
            <a:off x="4448174" y="11245555"/>
            <a:ext cx="320897" cy="61302"/>
          </a:xfrm>
          <a:custGeom>
            <a:avLst/>
            <a:gdLst>
              <a:gd name="connsiteX0" fmla="*/ 1 w 320897"/>
              <a:gd name="connsiteY0" fmla="*/ 60620 h 61302"/>
              <a:gd name="connsiteX1" fmla="*/ 196851 w 320897"/>
              <a:gd name="connsiteY1" fmla="*/ 32045 h 61302"/>
              <a:gd name="connsiteX2" fmla="*/ 165101 w 320897"/>
              <a:gd name="connsiteY2" fmla="*/ 19345 h 61302"/>
              <a:gd name="connsiteX3" fmla="*/ 320676 w 320897"/>
              <a:gd name="connsiteY3" fmla="*/ 32045 h 61302"/>
              <a:gd name="connsiteX4" fmla="*/ 193676 w 320897"/>
              <a:gd name="connsiteY4" fmla="*/ 295 h 61302"/>
              <a:gd name="connsiteX5" fmla="*/ 1 w 320897"/>
              <a:gd name="connsiteY5" fmla="*/ 60620 h 6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97" h="61302">
                <a:moveTo>
                  <a:pt x="1" y="60620"/>
                </a:moveTo>
                <a:cubicBezTo>
                  <a:pt x="530" y="65912"/>
                  <a:pt x="169334" y="38924"/>
                  <a:pt x="196851" y="32045"/>
                </a:cubicBezTo>
                <a:cubicBezTo>
                  <a:pt x="224368" y="25166"/>
                  <a:pt x="144464" y="19345"/>
                  <a:pt x="165101" y="19345"/>
                </a:cubicBezTo>
                <a:cubicBezTo>
                  <a:pt x="185738" y="19345"/>
                  <a:pt x="315914" y="35220"/>
                  <a:pt x="320676" y="32045"/>
                </a:cubicBezTo>
                <a:cubicBezTo>
                  <a:pt x="325438" y="28870"/>
                  <a:pt x="252413" y="-3409"/>
                  <a:pt x="193676" y="295"/>
                </a:cubicBezTo>
                <a:cubicBezTo>
                  <a:pt x="134939" y="3999"/>
                  <a:pt x="-528" y="55328"/>
                  <a:pt x="1" y="60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256510BB-D64B-F4C2-6316-9B5C4DE491A0}"/>
              </a:ext>
            </a:extLst>
          </p:cNvPr>
          <p:cNvSpPr/>
          <p:nvPr/>
        </p:nvSpPr>
        <p:spPr>
          <a:xfrm>
            <a:off x="4476747" y="11312496"/>
            <a:ext cx="79786" cy="85784"/>
          </a:xfrm>
          <a:custGeom>
            <a:avLst/>
            <a:gdLst>
              <a:gd name="connsiteX0" fmla="*/ 3 w 79786"/>
              <a:gd name="connsiteY0" fmla="*/ 29 h 85784"/>
              <a:gd name="connsiteX1" fmla="*/ 73028 w 79786"/>
              <a:gd name="connsiteY1" fmla="*/ 41304 h 85784"/>
              <a:gd name="connsiteX2" fmla="*/ 76203 w 79786"/>
              <a:gd name="connsiteY2" fmla="*/ 85754 h 85784"/>
              <a:gd name="connsiteX3" fmla="*/ 69853 w 79786"/>
              <a:gd name="connsiteY3" fmla="*/ 47654 h 85784"/>
              <a:gd name="connsiteX4" fmla="*/ 3 w 79786"/>
              <a:gd name="connsiteY4" fmla="*/ 29 h 8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6" h="85784">
                <a:moveTo>
                  <a:pt x="3" y="29"/>
                </a:moveTo>
                <a:cubicBezTo>
                  <a:pt x="532" y="-1029"/>
                  <a:pt x="60328" y="27017"/>
                  <a:pt x="73028" y="41304"/>
                </a:cubicBezTo>
                <a:cubicBezTo>
                  <a:pt x="85728" y="55592"/>
                  <a:pt x="76732" y="84696"/>
                  <a:pt x="76203" y="85754"/>
                </a:cubicBezTo>
                <a:cubicBezTo>
                  <a:pt x="75674" y="86812"/>
                  <a:pt x="78320" y="60354"/>
                  <a:pt x="69853" y="47654"/>
                </a:cubicBezTo>
                <a:cubicBezTo>
                  <a:pt x="61386" y="34954"/>
                  <a:pt x="-526" y="1087"/>
                  <a:pt x="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76FFC7B6-EE8D-4D2C-7754-FD839FFC0157}"/>
              </a:ext>
            </a:extLst>
          </p:cNvPr>
          <p:cNvSpPr/>
          <p:nvPr/>
        </p:nvSpPr>
        <p:spPr>
          <a:xfrm>
            <a:off x="4349554" y="11328383"/>
            <a:ext cx="160274" cy="67469"/>
          </a:xfrm>
          <a:custGeom>
            <a:avLst/>
            <a:gdLst>
              <a:gd name="connsiteX0" fmla="*/ 196 w 160274"/>
              <a:gd name="connsiteY0" fmla="*/ 60342 h 67469"/>
              <a:gd name="connsiteX1" fmla="*/ 104971 w 160274"/>
              <a:gd name="connsiteY1" fmla="*/ 57167 h 67469"/>
              <a:gd name="connsiteX2" fmla="*/ 158946 w 160274"/>
              <a:gd name="connsiteY2" fmla="*/ 17 h 67469"/>
              <a:gd name="connsiteX3" fmla="*/ 133546 w 160274"/>
              <a:gd name="connsiteY3" fmla="*/ 63517 h 67469"/>
              <a:gd name="connsiteX4" fmla="*/ 196 w 160274"/>
              <a:gd name="connsiteY4" fmla="*/ 60342 h 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74" h="67469">
                <a:moveTo>
                  <a:pt x="196" y="60342"/>
                </a:moveTo>
                <a:cubicBezTo>
                  <a:pt x="-4566" y="59284"/>
                  <a:pt x="78513" y="67221"/>
                  <a:pt x="104971" y="57167"/>
                </a:cubicBezTo>
                <a:cubicBezTo>
                  <a:pt x="131429" y="47113"/>
                  <a:pt x="154184" y="-1041"/>
                  <a:pt x="158946" y="17"/>
                </a:cubicBezTo>
                <a:cubicBezTo>
                  <a:pt x="163708" y="1075"/>
                  <a:pt x="155771" y="53463"/>
                  <a:pt x="133546" y="63517"/>
                </a:cubicBezTo>
                <a:cubicBezTo>
                  <a:pt x="111321" y="73571"/>
                  <a:pt x="4958" y="61400"/>
                  <a:pt x="196" y="6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A39E3B7A-2B5C-09C6-6AC6-85BE9BD3975C}"/>
              </a:ext>
            </a:extLst>
          </p:cNvPr>
          <p:cNvSpPr/>
          <p:nvPr/>
        </p:nvSpPr>
        <p:spPr>
          <a:xfrm>
            <a:off x="4000500" y="11403475"/>
            <a:ext cx="584558" cy="217025"/>
          </a:xfrm>
          <a:custGeom>
            <a:avLst/>
            <a:gdLst>
              <a:gd name="connsiteX0" fmla="*/ 0 w 584558"/>
              <a:gd name="connsiteY0" fmla="*/ 217025 h 217025"/>
              <a:gd name="connsiteX1" fmla="*/ 238125 w 584558"/>
              <a:gd name="connsiteY1" fmla="*/ 86850 h 217025"/>
              <a:gd name="connsiteX2" fmla="*/ 304800 w 584558"/>
              <a:gd name="connsiteY2" fmla="*/ 32875 h 217025"/>
              <a:gd name="connsiteX3" fmla="*/ 425450 w 584558"/>
              <a:gd name="connsiteY3" fmla="*/ 29700 h 217025"/>
              <a:gd name="connsiteX4" fmla="*/ 371475 w 584558"/>
              <a:gd name="connsiteY4" fmla="*/ 4300 h 217025"/>
              <a:gd name="connsiteX5" fmla="*/ 584200 w 584558"/>
              <a:gd name="connsiteY5" fmla="*/ 51925 h 217025"/>
              <a:gd name="connsiteX6" fmla="*/ 419100 w 584558"/>
              <a:gd name="connsiteY6" fmla="*/ 13825 h 217025"/>
              <a:gd name="connsiteX7" fmla="*/ 301625 w 584558"/>
              <a:gd name="connsiteY7" fmla="*/ 1125 h 217025"/>
              <a:gd name="connsiteX8" fmla="*/ 358775 w 584558"/>
              <a:gd name="connsiteY8" fmla="*/ 39225 h 217025"/>
              <a:gd name="connsiteX9" fmla="*/ 209550 w 584558"/>
              <a:gd name="connsiteY9" fmla="*/ 109075 h 217025"/>
              <a:gd name="connsiteX10" fmla="*/ 0 w 584558"/>
              <a:gd name="connsiteY10" fmla="*/ 217025 h 2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558" h="217025">
                <a:moveTo>
                  <a:pt x="0" y="217025"/>
                </a:moveTo>
                <a:cubicBezTo>
                  <a:pt x="4762" y="213321"/>
                  <a:pt x="187325" y="117542"/>
                  <a:pt x="238125" y="86850"/>
                </a:cubicBezTo>
                <a:cubicBezTo>
                  <a:pt x="288925" y="56158"/>
                  <a:pt x="273579" y="42400"/>
                  <a:pt x="304800" y="32875"/>
                </a:cubicBezTo>
                <a:cubicBezTo>
                  <a:pt x="336021" y="23350"/>
                  <a:pt x="414338" y="34462"/>
                  <a:pt x="425450" y="29700"/>
                </a:cubicBezTo>
                <a:cubicBezTo>
                  <a:pt x="436562" y="24938"/>
                  <a:pt x="345017" y="596"/>
                  <a:pt x="371475" y="4300"/>
                </a:cubicBezTo>
                <a:cubicBezTo>
                  <a:pt x="397933" y="8004"/>
                  <a:pt x="576262" y="50337"/>
                  <a:pt x="584200" y="51925"/>
                </a:cubicBezTo>
                <a:cubicBezTo>
                  <a:pt x="592138" y="53513"/>
                  <a:pt x="466196" y="22292"/>
                  <a:pt x="419100" y="13825"/>
                </a:cubicBezTo>
                <a:cubicBezTo>
                  <a:pt x="372004" y="5358"/>
                  <a:pt x="311679" y="-3108"/>
                  <a:pt x="301625" y="1125"/>
                </a:cubicBezTo>
                <a:cubicBezTo>
                  <a:pt x="291571" y="5358"/>
                  <a:pt x="374121" y="21233"/>
                  <a:pt x="358775" y="39225"/>
                </a:cubicBezTo>
                <a:cubicBezTo>
                  <a:pt x="343429" y="57217"/>
                  <a:pt x="265113" y="80500"/>
                  <a:pt x="209550" y="109075"/>
                </a:cubicBezTo>
                <a:lnTo>
                  <a:pt x="0" y="217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2F2FC739-0266-63B9-3106-D6DFC8872597}"/>
              </a:ext>
            </a:extLst>
          </p:cNvPr>
          <p:cNvSpPr/>
          <p:nvPr/>
        </p:nvSpPr>
        <p:spPr>
          <a:xfrm>
            <a:off x="3937588" y="11508276"/>
            <a:ext cx="395745" cy="169790"/>
          </a:xfrm>
          <a:custGeom>
            <a:avLst/>
            <a:gdLst>
              <a:gd name="connsiteX0" fmla="*/ 24812 w 395745"/>
              <a:gd name="connsiteY0" fmla="*/ 150324 h 169790"/>
              <a:gd name="connsiteX1" fmla="*/ 380412 w 395745"/>
              <a:gd name="connsiteY1" fmla="*/ 4274 h 169790"/>
              <a:gd name="connsiteX2" fmla="*/ 335962 w 395745"/>
              <a:gd name="connsiteY2" fmla="*/ 36024 h 169790"/>
              <a:gd name="connsiteX3" fmla="*/ 161337 w 395745"/>
              <a:gd name="connsiteY3" fmla="*/ 169374 h 169790"/>
              <a:gd name="connsiteX4" fmla="*/ 326437 w 395745"/>
              <a:gd name="connsiteY4" fmla="*/ 77299 h 169790"/>
              <a:gd name="connsiteX5" fmla="*/ 393112 w 395745"/>
              <a:gd name="connsiteY5" fmla="*/ 58249 h 169790"/>
              <a:gd name="connsiteX6" fmla="*/ 320087 w 395745"/>
              <a:gd name="connsiteY6" fmla="*/ 48724 h 169790"/>
              <a:gd name="connsiteX7" fmla="*/ 62912 w 395745"/>
              <a:gd name="connsiteY7" fmla="*/ 115399 h 169790"/>
              <a:gd name="connsiteX8" fmla="*/ 24812 w 395745"/>
              <a:gd name="connsiteY8" fmla="*/ 150324 h 16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45" h="169790">
                <a:moveTo>
                  <a:pt x="24812" y="150324"/>
                </a:moveTo>
                <a:cubicBezTo>
                  <a:pt x="77728" y="131803"/>
                  <a:pt x="328554" y="23324"/>
                  <a:pt x="380412" y="4274"/>
                </a:cubicBezTo>
                <a:cubicBezTo>
                  <a:pt x="432270" y="-14776"/>
                  <a:pt x="335962" y="36024"/>
                  <a:pt x="335962" y="36024"/>
                </a:cubicBezTo>
                <a:cubicBezTo>
                  <a:pt x="299450" y="63541"/>
                  <a:pt x="162924" y="162495"/>
                  <a:pt x="161337" y="169374"/>
                </a:cubicBezTo>
                <a:cubicBezTo>
                  <a:pt x="159750" y="176253"/>
                  <a:pt x="287808" y="95820"/>
                  <a:pt x="326437" y="77299"/>
                </a:cubicBezTo>
                <a:cubicBezTo>
                  <a:pt x="365066" y="58778"/>
                  <a:pt x="394170" y="63011"/>
                  <a:pt x="393112" y="58249"/>
                </a:cubicBezTo>
                <a:cubicBezTo>
                  <a:pt x="392054" y="53487"/>
                  <a:pt x="375120" y="39199"/>
                  <a:pt x="320087" y="48724"/>
                </a:cubicBezTo>
                <a:cubicBezTo>
                  <a:pt x="265054" y="58249"/>
                  <a:pt x="113183" y="101112"/>
                  <a:pt x="62912" y="115399"/>
                </a:cubicBezTo>
                <a:cubicBezTo>
                  <a:pt x="12641" y="129686"/>
                  <a:pt x="-28104" y="168845"/>
                  <a:pt x="24812" y="150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E5474C62-FBE9-5177-37A6-81C719D29AD7}"/>
              </a:ext>
            </a:extLst>
          </p:cNvPr>
          <p:cNvSpPr/>
          <p:nvPr/>
        </p:nvSpPr>
        <p:spPr>
          <a:xfrm>
            <a:off x="4006390" y="11829949"/>
            <a:ext cx="813280" cy="216250"/>
          </a:xfrm>
          <a:custGeom>
            <a:avLst/>
            <a:gdLst>
              <a:gd name="connsiteX0" fmla="*/ 460 w 813280"/>
              <a:gd name="connsiteY0" fmla="*/ 101 h 216250"/>
              <a:gd name="connsiteX1" fmla="*/ 235410 w 813280"/>
              <a:gd name="connsiteY1" fmla="*/ 130276 h 216250"/>
              <a:gd name="connsiteX2" fmla="*/ 156035 w 813280"/>
              <a:gd name="connsiteY2" fmla="*/ 136626 h 216250"/>
              <a:gd name="connsiteX3" fmla="*/ 464010 w 813280"/>
              <a:gd name="connsiteY3" fmla="*/ 190601 h 216250"/>
              <a:gd name="connsiteX4" fmla="*/ 330660 w 813280"/>
              <a:gd name="connsiteY4" fmla="*/ 155676 h 216250"/>
              <a:gd name="connsiteX5" fmla="*/ 603710 w 813280"/>
              <a:gd name="connsiteY5" fmla="*/ 184251 h 216250"/>
              <a:gd name="connsiteX6" fmla="*/ 708485 w 813280"/>
              <a:gd name="connsiteY6" fmla="*/ 203301 h 216250"/>
              <a:gd name="connsiteX7" fmla="*/ 756110 w 813280"/>
              <a:gd name="connsiteY7" fmla="*/ 212826 h 216250"/>
              <a:gd name="connsiteX8" fmla="*/ 813260 w 813280"/>
              <a:gd name="connsiteY8" fmla="*/ 142976 h 216250"/>
              <a:gd name="connsiteX9" fmla="*/ 749760 w 813280"/>
              <a:gd name="connsiteY9" fmla="*/ 193776 h 216250"/>
              <a:gd name="connsiteX10" fmla="*/ 470360 w 813280"/>
              <a:gd name="connsiteY10" fmla="*/ 142976 h 216250"/>
              <a:gd name="connsiteX11" fmla="*/ 283035 w 813280"/>
              <a:gd name="connsiteY11" fmla="*/ 139801 h 216250"/>
              <a:gd name="connsiteX12" fmla="*/ 48085 w 813280"/>
              <a:gd name="connsiteY12" fmla="*/ 79476 h 216250"/>
              <a:gd name="connsiteX13" fmla="*/ 171910 w 813280"/>
              <a:gd name="connsiteY13" fmla="*/ 108051 h 216250"/>
              <a:gd name="connsiteX14" fmla="*/ 460 w 813280"/>
              <a:gd name="connsiteY14" fmla="*/ 101 h 2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3280" h="216250">
                <a:moveTo>
                  <a:pt x="460" y="101"/>
                </a:moveTo>
                <a:cubicBezTo>
                  <a:pt x="11043" y="3805"/>
                  <a:pt x="209481" y="107522"/>
                  <a:pt x="235410" y="130276"/>
                </a:cubicBezTo>
                <a:cubicBezTo>
                  <a:pt x="261339" y="153030"/>
                  <a:pt x="117935" y="126572"/>
                  <a:pt x="156035" y="136626"/>
                </a:cubicBezTo>
                <a:cubicBezTo>
                  <a:pt x="194135" y="146680"/>
                  <a:pt x="434906" y="187426"/>
                  <a:pt x="464010" y="190601"/>
                </a:cubicBezTo>
                <a:cubicBezTo>
                  <a:pt x="493114" y="193776"/>
                  <a:pt x="307377" y="156734"/>
                  <a:pt x="330660" y="155676"/>
                </a:cubicBezTo>
                <a:cubicBezTo>
                  <a:pt x="353943" y="154618"/>
                  <a:pt x="540739" y="176314"/>
                  <a:pt x="603710" y="184251"/>
                </a:cubicBezTo>
                <a:cubicBezTo>
                  <a:pt x="666681" y="192188"/>
                  <a:pt x="683085" y="198539"/>
                  <a:pt x="708485" y="203301"/>
                </a:cubicBezTo>
                <a:cubicBezTo>
                  <a:pt x="733885" y="208063"/>
                  <a:pt x="738648" y="222880"/>
                  <a:pt x="756110" y="212826"/>
                </a:cubicBezTo>
                <a:cubicBezTo>
                  <a:pt x="773572" y="202772"/>
                  <a:pt x="814318" y="146151"/>
                  <a:pt x="813260" y="142976"/>
                </a:cubicBezTo>
                <a:cubicBezTo>
                  <a:pt x="812202" y="139801"/>
                  <a:pt x="806910" y="193776"/>
                  <a:pt x="749760" y="193776"/>
                </a:cubicBezTo>
                <a:cubicBezTo>
                  <a:pt x="692610" y="193776"/>
                  <a:pt x="548148" y="151972"/>
                  <a:pt x="470360" y="142976"/>
                </a:cubicBezTo>
                <a:cubicBezTo>
                  <a:pt x="392573" y="133980"/>
                  <a:pt x="353414" y="150384"/>
                  <a:pt x="283035" y="139801"/>
                </a:cubicBezTo>
                <a:cubicBezTo>
                  <a:pt x="212656" y="129218"/>
                  <a:pt x="66606" y="84768"/>
                  <a:pt x="48085" y="79476"/>
                </a:cubicBezTo>
                <a:cubicBezTo>
                  <a:pt x="29564" y="74184"/>
                  <a:pt x="178789" y="121280"/>
                  <a:pt x="171910" y="108051"/>
                </a:cubicBezTo>
                <a:cubicBezTo>
                  <a:pt x="165031" y="94822"/>
                  <a:pt x="-10123" y="-3603"/>
                  <a:pt x="46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59D444B4-A9E8-22CB-2D4A-97598C19D933}"/>
              </a:ext>
            </a:extLst>
          </p:cNvPr>
          <p:cNvSpPr/>
          <p:nvPr/>
        </p:nvSpPr>
        <p:spPr>
          <a:xfrm>
            <a:off x="3997279" y="11604217"/>
            <a:ext cx="283356" cy="141428"/>
          </a:xfrm>
          <a:custGeom>
            <a:avLst/>
            <a:gdLst>
              <a:gd name="connsiteX0" fmla="*/ 73071 w 283356"/>
              <a:gd name="connsiteY0" fmla="*/ 408 h 141428"/>
              <a:gd name="connsiteX1" fmla="*/ 22271 w 283356"/>
              <a:gd name="connsiteY1" fmla="*/ 95658 h 141428"/>
              <a:gd name="connsiteX2" fmla="*/ 146096 w 283356"/>
              <a:gd name="connsiteY2" fmla="*/ 121058 h 141428"/>
              <a:gd name="connsiteX3" fmla="*/ 47671 w 283356"/>
              <a:gd name="connsiteY3" fmla="*/ 108358 h 141428"/>
              <a:gd name="connsiteX4" fmla="*/ 282621 w 283356"/>
              <a:gd name="connsiteY4" fmla="*/ 92483 h 141428"/>
              <a:gd name="connsiteX5" fmla="*/ 117521 w 283356"/>
              <a:gd name="connsiteY5" fmla="*/ 114708 h 141428"/>
              <a:gd name="connsiteX6" fmla="*/ 46 w 283356"/>
              <a:gd name="connsiteY6" fmla="*/ 136933 h 141428"/>
              <a:gd name="connsiteX7" fmla="*/ 73071 w 283356"/>
              <a:gd name="connsiteY7" fmla="*/ 408 h 14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356" h="141428">
                <a:moveTo>
                  <a:pt x="73071" y="408"/>
                </a:moveTo>
                <a:cubicBezTo>
                  <a:pt x="76775" y="-6471"/>
                  <a:pt x="10100" y="75550"/>
                  <a:pt x="22271" y="95658"/>
                </a:cubicBezTo>
                <a:cubicBezTo>
                  <a:pt x="34442" y="115766"/>
                  <a:pt x="141863" y="118941"/>
                  <a:pt x="146096" y="121058"/>
                </a:cubicBezTo>
                <a:cubicBezTo>
                  <a:pt x="150329" y="123175"/>
                  <a:pt x="24917" y="113121"/>
                  <a:pt x="47671" y="108358"/>
                </a:cubicBezTo>
                <a:cubicBezTo>
                  <a:pt x="70425" y="103595"/>
                  <a:pt x="270979" y="91425"/>
                  <a:pt x="282621" y="92483"/>
                </a:cubicBezTo>
                <a:cubicBezTo>
                  <a:pt x="294263" y="93541"/>
                  <a:pt x="164617" y="107300"/>
                  <a:pt x="117521" y="114708"/>
                </a:cubicBezTo>
                <a:cubicBezTo>
                  <a:pt x="70425" y="122116"/>
                  <a:pt x="2163" y="152808"/>
                  <a:pt x="46" y="136933"/>
                </a:cubicBezTo>
                <a:cubicBezTo>
                  <a:pt x="-2071" y="121058"/>
                  <a:pt x="69367" y="7287"/>
                  <a:pt x="73071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CEF7EF4F-7005-F339-25A4-D18C02AEF430}"/>
              </a:ext>
            </a:extLst>
          </p:cNvPr>
          <p:cNvSpPr/>
          <p:nvPr/>
        </p:nvSpPr>
        <p:spPr>
          <a:xfrm>
            <a:off x="4336672" y="11765863"/>
            <a:ext cx="44897" cy="191686"/>
          </a:xfrm>
          <a:custGeom>
            <a:avLst/>
            <a:gdLst>
              <a:gd name="connsiteX0" fmla="*/ 44828 w 44897"/>
              <a:gd name="connsiteY0" fmla="*/ 687 h 191686"/>
              <a:gd name="connsiteX1" fmla="*/ 16253 w 44897"/>
              <a:gd name="connsiteY1" fmla="*/ 54662 h 191686"/>
              <a:gd name="connsiteX2" fmla="*/ 19428 w 44897"/>
              <a:gd name="connsiteY2" fmla="*/ 127687 h 191686"/>
              <a:gd name="connsiteX3" fmla="*/ 378 w 44897"/>
              <a:gd name="connsiteY3" fmla="*/ 130862 h 191686"/>
              <a:gd name="connsiteX4" fmla="*/ 6728 w 44897"/>
              <a:gd name="connsiteY4" fmla="*/ 191187 h 191686"/>
              <a:gd name="connsiteX5" fmla="*/ 6728 w 44897"/>
              <a:gd name="connsiteY5" fmla="*/ 92762 h 191686"/>
              <a:gd name="connsiteX6" fmla="*/ 44828 w 44897"/>
              <a:gd name="connsiteY6" fmla="*/ 687 h 19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97" h="191686">
                <a:moveTo>
                  <a:pt x="44828" y="687"/>
                </a:moveTo>
                <a:cubicBezTo>
                  <a:pt x="46416" y="-5663"/>
                  <a:pt x="20486" y="33495"/>
                  <a:pt x="16253" y="54662"/>
                </a:cubicBezTo>
                <a:cubicBezTo>
                  <a:pt x="12020" y="75829"/>
                  <a:pt x="22074" y="114987"/>
                  <a:pt x="19428" y="127687"/>
                </a:cubicBezTo>
                <a:cubicBezTo>
                  <a:pt x="16782" y="140387"/>
                  <a:pt x="2495" y="120279"/>
                  <a:pt x="378" y="130862"/>
                </a:cubicBezTo>
                <a:cubicBezTo>
                  <a:pt x="-1739" y="141445"/>
                  <a:pt x="5670" y="197537"/>
                  <a:pt x="6728" y="191187"/>
                </a:cubicBezTo>
                <a:cubicBezTo>
                  <a:pt x="7786" y="184837"/>
                  <a:pt x="907" y="120808"/>
                  <a:pt x="6728" y="92762"/>
                </a:cubicBezTo>
                <a:cubicBezTo>
                  <a:pt x="12549" y="64716"/>
                  <a:pt x="43240" y="7037"/>
                  <a:pt x="44828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72401E9A-539C-9C1A-6E79-C56E27FD54DB}"/>
              </a:ext>
            </a:extLst>
          </p:cNvPr>
          <p:cNvSpPr/>
          <p:nvPr/>
        </p:nvSpPr>
        <p:spPr>
          <a:xfrm>
            <a:off x="4098894" y="11531571"/>
            <a:ext cx="435205" cy="203525"/>
          </a:xfrm>
          <a:custGeom>
            <a:avLst/>
            <a:gdLst>
              <a:gd name="connsiteX0" fmla="*/ 231806 w 435205"/>
              <a:gd name="connsiteY0" fmla="*/ 29 h 203525"/>
              <a:gd name="connsiteX1" fmla="*/ 234981 w 435205"/>
              <a:gd name="connsiteY1" fmla="*/ 79404 h 203525"/>
              <a:gd name="connsiteX2" fmla="*/ 288956 w 435205"/>
              <a:gd name="connsiteY2" fmla="*/ 107979 h 203525"/>
              <a:gd name="connsiteX3" fmla="*/ 222281 w 435205"/>
              <a:gd name="connsiteY3" fmla="*/ 107979 h 203525"/>
              <a:gd name="connsiteX4" fmla="*/ 308006 w 435205"/>
              <a:gd name="connsiteY4" fmla="*/ 139729 h 203525"/>
              <a:gd name="connsiteX5" fmla="*/ 273081 w 435205"/>
              <a:gd name="connsiteY5" fmla="*/ 146079 h 203525"/>
              <a:gd name="connsiteX6" fmla="*/ 435006 w 435205"/>
              <a:gd name="connsiteY6" fmla="*/ 171479 h 203525"/>
              <a:gd name="connsiteX7" fmla="*/ 234981 w 435205"/>
              <a:gd name="connsiteY7" fmla="*/ 177829 h 203525"/>
              <a:gd name="connsiteX8" fmla="*/ 139731 w 435205"/>
              <a:gd name="connsiteY8" fmla="*/ 203229 h 203525"/>
              <a:gd name="connsiteX9" fmla="*/ 317531 w 435205"/>
              <a:gd name="connsiteY9" fmla="*/ 158779 h 203525"/>
              <a:gd name="connsiteX10" fmla="*/ 215931 w 435205"/>
              <a:gd name="connsiteY10" fmla="*/ 98454 h 203525"/>
              <a:gd name="connsiteX11" fmla="*/ 31 w 435205"/>
              <a:gd name="connsiteY11" fmla="*/ 165129 h 203525"/>
              <a:gd name="connsiteX12" fmla="*/ 231806 w 435205"/>
              <a:gd name="connsiteY12" fmla="*/ 88929 h 203525"/>
              <a:gd name="connsiteX13" fmla="*/ 231806 w 435205"/>
              <a:gd name="connsiteY13" fmla="*/ 29 h 20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205" h="203525">
                <a:moveTo>
                  <a:pt x="231806" y="29"/>
                </a:moveTo>
                <a:cubicBezTo>
                  <a:pt x="232335" y="-1558"/>
                  <a:pt x="225456" y="61412"/>
                  <a:pt x="234981" y="79404"/>
                </a:cubicBezTo>
                <a:cubicBezTo>
                  <a:pt x="244506" y="97396"/>
                  <a:pt x="291073" y="103217"/>
                  <a:pt x="288956" y="107979"/>
                </a:cubicBezTo>
                <a:cubicBezTo>
                  <a:pt x="286839" y="112741"/>
                  <a:pt x="219106" y="102687"/>
                  <a:pt x="222281" y="107979"/>
                </a:cubicBezTo>
                <a:cubicBezTo>
                  <a:pt x="225456" y="113271"/>
                  <a:pt x="299539" y="133379"/>
                  <a:pt x="308006" y="139729"/>
                </a:cubicBezTo>
                <a:cubicBezTo>
                  <a:pt x="316473" y="146079"/>
                  <a:pt x="251915" y="140787"/>
                  <a:pt x="273081" y="146079"/>
                </a:cubicBezTo>
                <a:cubicBezTo>
                  <a:pt x="294247" y="151371"/>
                  <a:pt x="441356" y="166187"/>
                  <a:pt x="435006" y="171479"/>
                </a:cubicBezTo>
                <a:cubicBezTo>
                  <a:pt x="428656" y="176771"/>
                  <a:pt x="284193" y="172537"/>
                  <a:pt x="234981" y="177829"/>
                </a:cubicBezTo>
                <a:cubicBezTo>
                  <a:pt x="185769" y="183121"/>
                  <a:pt x="125973" y="206404"/>
                  <a:pt x="139731" y="203229"/>
                </a:cubicBezTo>
                <a:cubicBezTo>
                  <a:pt x="153489" y="200054"/>
                  <a:pt x="304831" y="176242"/>
                  <a:pt x="317531" y="158779"/>
                </a:cubicBezTo>
                <a:cubicBezTo>
                  <a:pt x="330231" y="141317"/>
                  <a:pt x="268848" y="97396"/>
                  <a:pt x="215931" y="98454"/>
                </a:cubicBezTo>
                <a:cubicBezTo>
                  <a:pt x="163014" y="99512"/>
                  <a:pt x="-2615" y="166717"/>
                  <a:pt x="31" y="165129"/>
                </a:cubicBezTo>
                <a:cubicBezTo>
                  <a:pt x="2677" y="163542"/>
                  <a:pt x="192119" y="113800"/>
                  <a:pt x="231806" y="88929"/>
                </a:cubicBezTo>
                <a:cubicBezTo>
                  <a:pt x="271493" y="64058"/>
                  <a:pt x="231277" y="1616"/>
                  <a:pt x="231806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418197CB-C691-AB7F-0F7A-6404793F1A00}"/>
              </a:ext>
            </a:extLst>
          </p:cNvPr>
          <p:cNvSpPr/>
          <p:nvPr/>
        </p:nvSpPr>
        <p:spPr>
          <a:xfrm>
            <a:off x="3908279" y="11744282"/>
            <a:ext cx="447914" cy="212768"/>
          </a:xfrm>
          <a:custGeom>
            <a:avLst/>
            <a:gdLst>
              <a:gd name="connsiteX0" fmla="*/ 146 w 447914"/>
              <a:gd name="connsiteY0" fmla="*/ 22268 h 212768"/>
              <a:gd name="connsiteX1" fmla="*/ 384321 w 447914"/>
              <a:gd name="connsiteY1" fmla="*/ 28618 h 212768"/>
              <a:gd name="connsiteX2" fmla="*/ 362096 w 447914"/>
              <a:gd name="connsiteY2" fmla="*/ 79418 h 212768"/>
              <a:gd name="connsiteX3" fmla="*/ 365271 w 447914"/>
              <a:gd name="connsiteY3" fmla="*/ 212768 h 212768"/>
              <a:gd name="connsiteX4" fmla="*/ 358921 w 447914"/>
              <a:gd name="connsiteY4" fmla="*/ 79418 h 212768"/>
              <a:gd name="connsiteX5" fmla="*/ 447821 w 447914"/>
              <a:gd name="connsiteY5" fmla="*/ 15918 h 212768"/>
              <a:gd name="connsiteX6" fmla="*/ 339871 w 447914"/>
              <a:gd name="connsiteY6" fmla="*/ 43 h 212768"/>
              <a:gd name="connsiteX7" fmla="*/ 146 w 447914"/>
              <a:gd name="connsiteY7" fmla="*/ 22268 h 21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914" h="212768">
                <a:moveTo>
                  <a:pt x="146" y="22268"/>
                </a:moveTo>
                <a:cubicBezTo>
                  <a:pt x="7554" y="27031"/>
                  <a:pt x="323996" y="19093"/>
                  <a:pt x="384321" y="28618"/>
                </a:cubicBezTo>
                <a:cubicBezTo>
                  <a:pt x="444646" y="38143"/>
                  <a:pt x="365271" y="48726"/>
                  <a:pt x="362096" y="79418"/>
                </a:cubicBezTo>
                <a:cubicBezTo>
                  <a:pt x="358921" y="110110"/>
                  <a:pt x="365800" y="212768"/>
                  <a:pt x="365271" y="212768"/>
                </a:cubicBezTo>
                <a:cubicBezTo>
                  <a:pt x="364742" y="212768"/>
                  <a:pt x="345163" y="112226"/>
                  <a:pt x="358921" y="79418"/>
                </a:cubicBezTo>
                <a:cubicBezTo>
                  <a:pt x="372679" y="46610"/>
                  <a:pt x="450996" y="29147"/>
                  <a:pt x="447821" y="15918"/>
                </a:cubicBezTo>
                <a:cubicBezTo>
                  <a:pt x="444646" y="2689"/>
                  <a:pt x="410779" y="1101"/>
                  <a:pt x="339871" y="43"/>
                </a:cubicBezTo>
                <a:cubicBezTo>
                  <a:pt x="268963" y="-1015"/>
                  <a:pt x="-7262" y="17505"/>
                  <a:pt x="146" y="22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048AA59B-AA55-6EF9-E8D0-5C4B084F2065}"/>
              </a:ext>
            </a:extLst>
          </p:cNvPr>
          <p:cNvSpPr/>
          <p:nvPr/>
        </p:nvSpPr>
        <p:spPr>
          <a:xfrm>
            <a:off x="4273057" y="11747387"/>
            <a:ext cx="527877" cy="214500"/>
          </a:xfrm>
          <a:custGeom>
            <a:avLst/>
            <a:gdLst>
              <a:gd name="connsiteX0" fmla="*/ 493 w 527877"/>
              <a:gd name="connsiteY0" fmla="*/ 113 h 214500"/>
              <a:gd name="connsiteX1" fmla="*/ 330693 w 527877"/>
              <a:gd name="connsiteY1" fmla="*/ 139813 h 214500"/>
              <a:gd name="connsiteX2" fmla="*/ 251318 w 527877"/>
              <a:gd name="connsiteY2" fmla="*/ 79488 h 214500"/>
              <a:gd name="connsiteX3" fmla="*/ 518018 w 527877"/>
              <a:gd name="connsiteY3" fmla="*/ 212838 h 214500"/>
              <a:gd name="connsiteX4" fmla="*/ 444993 w 527877"/>
              <a:gd name="connsiteY4" fmla="*/ 146163 h 214500"/>
              <a:gd name="connsiteX5" fmla="*/ 203693 w 527877"/>
              <a:gd name="connsiteY5" fmla="*/ 28688 h 214500"/>
              <a:gd name="connsiteX6" fmla="*/ 254493 w 527877"/>
              <a:gd name="connsiteY6" fmla="*/ 114413 h 214500"/>
              <a:gd name="connsiteX7" fmla="*/ 493 w 527877"/>
              <a:gd name="connsiteY7" fmla="*/ 113 h 2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877" h="214500">
                <a:moveTo>
                  <a:pt x="493" y="113"/>
                </a:moveTo>
                <a:cubicBezTo>
                  <a:pt x="13193" y="4346"/>
                  <a:pt x="288889" y="126584"/>
                  <a:pt x="330693" y="139813"/>
                </a:cubicBezTo>
                <a:cubicBezTo>
                  <a:pt x="372497" y="153042"/>
                  <a:pt x="220097" y="67317"/>
                  <a:pt x="251318" y="79488"/>
                </a:cubicBezTo>
                <a:cubicBezTo>
                  <a:pt x="282539" y="91659"/>
                  <a:pt x="485739" y="201726"/>
                  <a:pt x="518018" y="212838"/>
                </a:cubicBezTo>
                <a:cubicBezTo>
                  <a:pt x="550297" y="223951"/>
                  <a:pt x="497380" y="176855"/>
                  <a:pt x="444993" y="146163"/>
                </a:cubicBezTo>
                <a:cubicBezTo>
                  <a:pt x="392606" y="115471"/>
                  <a:pt x="235443" y="33980"/>
                  <a:pt x="203693" y="28688"/>
                </a:cubicBezTo>
                <a:cubicBezTo>
                  <a:pt x="171943" y="23396"/>
                  <a:pt x="284656" y="117588"/>
                  <a:pt x="254493" y="114413"/>
                </a:cubicBezTo>
                <a:cubicBezTo>
                  <a:pt x="224330" y="111238"/>
                  <a:pt x="-12207" y="-4120"/>
                  <a:pt x="49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F7CE11E3-18D5-2093-713A-7A3EF0A3AE7F}"/>
              </a:ext>
            </a:extLst>
          </p:cNvPr>
          <p:cNvSpPr/>
          <p:nvPr/>
        </p:nvSpPr>
        <p:spPr>
          <a:xfrm>
            <a:off x="4473575" y="11629874"/>
            <a:ext cx="289971" cy="162080"/>
          </a:xfrm>
          <a:custGeom>
            <a:avLst/>
            <a:gdLst>
              <a:gd name="connsiteX0" fmla="*/ 0 w 289971"/>
              <a:gd name="connsiteY0" fmla="*/ 151 h 162080"/>
              <a:gd name="connsiteX1" fmla="*/ 165100 w 289971"/>
              <a:gd name="connsiteY1" fmla="*/ 31901 h 162080"/>
              <a:gd name="connsiteX2" fmla="*/ 142875 w 289971"/>
              <a:gd name="connsiteY2" fmla="*/ 9676 h 162080"/>
              <a:gd name="connsiteX3" fmla="*/ 285750 w 289971"/>
              <a:gd name="connsiteY3" fmla="*/ 98576 h 162080"/>
              <a:gd name="connsiteX4" fmla="*/ 241300 w 289971"/>
              <a:gd name="connsiteY4" fmla="*/ 104926 h 162080"/>
              <a:gd name="connsiteX5" fmla="*/ 130175 w 289971"/>
              <a:gd name="connsiteY5" fmla="*/ 162076 h 162080"/>
              <a:gd name="connsiteX6" fmla="*/ 222250 w 289971"/>
              <a:gd name="connsiteY6" fmla="*/ 101751 h 162080"/>
              <a:gd name="connsiteX7" fmla="*/ 165100 w 289971"/>
              <a:gd name="connsiteY7" fmla="*/ 47776 h 162080"/>
              <a:gd name="connsiteX8" fmla="*/ 0 w 289971"/>
              <a:gd name="connsiteY8" fmla="*/ 151 h 16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71" h="162080">
                <a:moveTo>
                  <a:pt x="0" y="151"/>
                </a:moveTo>
                <a:cubicBezTo>
                  <a:pt x="0" y="-2495"/>
                  <a:pt x="141287" y="30313"/>
                  <a:pt x="165100" y="31901"/>
                </a:cubicBezTo>
                <a:cubicBezTo>
                  <a:pt x="188913" y="33489"/>
                  <a:pt x="122767" y="-1436"/>
                  <a:pt x="142875" y="9676"/>
                </a:cubicBezTo>
                <a:cubicBezTo>
                  <a:pt x="162983" y="20788"/>
                  <a:pt x="269346" y="82701"/>
                  <a:pt x="285750" y="98576"/>
                </a:cubicBezTo>
                <a:cubicBezTo>
                  <a:pt x="302154" y="114451"/>
                  <a:pt x="267229" y="94343"/>
                  <a:pt x="241300" y="104926"/>
                </a:cubicBezTo>
                <a:cubicBezTo>
                  <a:pt x="215371" y="115509"/>
                  <a:pt x="133350" y="162605"/>
                  <a:pt x="130175" y="162076"/>
                </a:cubicBezTo>
                <a:cubicBezTo>
                  <a:pt x="127000" y="161547"/>
                  <a:pt x="216429" y="120801"/>
                  <a:pt x="222250" y="101751"/>
                </a:cubicBezTo>
                <a:cubicBezTo>
                  <a:pt x="228071" y="82701"/>
                  <a:pt x="197379" y="60476"/>
                  <a:pt x="165100" y="47776"/>
                </a:cubicBezTo>
                <a:cubicBezTo>
                  <a:pt x="132821" y="35076"/>
                  <a:pt x="0" y="2797"/>
                  <a:pt x="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AAF06858-0E64-132A-F861-7168519141D0}"/>
              </a:ext>
            </a:extLst>
          </p:cNvPr>
          <p:cNvSpPr/>
          <p:nvPr/>
        </p:nvSpPr>
        <p:spPr>
          <a:xfrm>
            <a:off x="4392636" y="11331446"/>
            <a:ext cx="322300" cy="377956"/>
          </a:xfrm>
          <a:custGeom>
            <a:avLst/>
            <a:gdLst>
              <a:gd name="connsiteX0" fmla="*/ 322239 w 322300"/>
              <a:gd name="connsiteY0" fmla="*/ 129 h 377956"/>
              <a:gd name="connsiteX1" fmla="*/ 30139 w 322300"/>
              <a:gd name="connsiteY1" fmla="*/ 187454 h 377956"/>
              <a:gd name="connsiteX2" fmla="*/ 7914 w 322300"/>
              <a:gd name="connsiteY2" fmla="*/ 247779 h 377956"/>
              <a:gd name="connsiteX3" fmla="*/ 17439 w 322300"/>
              <a:gd name="connsiteY3" fmla="*/ 238254 h 377956"/>
              <a:gd name="connsiteX4" fmla="*/ 26964 w 322300"/>
              <a:gd name="connsiteY4" fmla="*/ 377954 h 377956"/>
              <a:gd name="connsiteX5" fmla="*/ 26964 w 322300"/>
              <a:gd name="connsiteY5" fmla="*/ 241429 h 377956"/>
              <a:gd name="connsiteX6" fmla="*/ 55539 w 322300"/>
              <a:gd name="connsiteY6" fmla="*/ 158879 h 377956"/>
              <a:gd name="connsiteX7" fmla="*/ 322239 w 322300"/>
              <a:gd name="connsiteY7" fmla="*/ 129 h 37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00" h="377956">
                <a:moveTo>
                  <a:pt x="322239" y="129"/>
                </a:moveTo>
                <a:cubicBezTo>
                  <a:pt x="318006" y="4891"/>
                  <a:pt x="82526" y="146179"/>
                  <a:pt x="30139" y="187454"/>
                </a:cubicBezTo>
                <a:cubicBezTo>
                  <a:pt x="-22248" y="228729"/>
                  <a:pt x="10031" y="239312"/>
                  <a:pt x="7914" y="247779"/>
                </a:cubicBezTo>
                <a:cubicBezTo>
                  <a:pt x="5797" y="256246"/>
                  <a:pt x="14264" y="216558"/>
                  <a:pt x="17439" y="238254"/>
                </a:cubicBezTo>
                <a:cubicBezTo>
                  <a:pt x="20614" y="259950"/>
                  <a:pt x="25377" y="377425"/>
                  <a:pt x="26964" y="377954"/>
                </a:cubicBezTo>
                <a:cubicBezTo>
                  <a:pt x="28551" y="378483"/>
                  <a:pt x="22201" y="277942"/>
                  <a:pt x="26964" y="241429"/>
                </a:cubicBezTo>
                <a:cubicBezTo>
                  <a:pt x="31726" y="204917"/>
                  <a:pt x="1564" y="194333"/>
                  <a:pt x="55539" y="158879"/>
                </a:cubicBezTo>
                <a:cubicBezTo>
                  <a:pt x="109514" y="123425"/>
                  <a:pt x="326472" y="-4633"/>
                  <a:pt x="322239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C4063AFA-E97F-52AE-8998-D1B2862FCD78}"/>
              </a:ext>
            </a:extLst>
          </p:cNvPr>
          <p:cNvSpPr/>
          <p:nvPr/>
        </p:nvSpPr>
        <p:spPr>
          <a:xfrm>
            <a:off x="4421650" y="11426736"/>
            <a:ext cx="264714" cy="235217"/>
          </a:xfrm>
          <a:custGeom>
            <a:avLst/>
            <a:gdLst>
              <a:gd name="connsiteX0" fmla="*/ 264650 w 264714"/>
              <a:gd name="connsiteY0" fmla="*/ 89 h 235217"/>
              <a:gd name="connsiteX1" fmla="*/ 74150 w 264714"/>
              <a:gd name="connsiteY1" fmla="*/ 133439 h 235217"/>
              <a:gd name="connsiteX2" fmla="*/ 42400 w 264714"/>
              <a:gd name="connsiteY2" fmla="*/ 209639 h 235217"/>
              <a:gd name="connsiteX3" fmla="*/ 39225 w 264714"/>
              <a:gd name="connsiteY3" fmla="*/ 231864 h 235217"/>
              <a:gd name="connsiteX4" fmla="*/ 1125 w 264714"/>
              <a:gd name="connsiteY4" fmla="*/ 146139 h 235217"/>
              <a:gd name="connsiteX5" fmla="*/ 13825 w 264714"/>
              <a:gd name="connsiteY5" fmla="*/ 231864 h 235217"/>
              <a:gd name="connsiteX6" fmla="*/ 51925 w 264714"/>
              <a:gd name="connsiteY6" fmla="*/ 114389 h 235217"/>
              <a:gd name="connsiteX7" fmla="*/ 264650 w 264714"/>
              <a:gd name="connsiteY7" fmla="*/ 89 h 2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714" h="235217">
                <a:moveTo>
                  <a:pt x="264650" y="89"/>
                </a:moveTo>
                <a:cubicBezTo>
                  <a:pt x="268354" y="3264"/>
                  <a:pt x="111192" y="98514"/>
                  <a:pt x="74150" y="133439"/>
                </a:cubicBezTo>
                <a:cubicBezTo>
                  <a:pt x="37108" y="168364"/>
                  <a:pt x="48221" y="193235"/>
                  <a:pt x="42400" y="209639"/>
                </a:cubicBezTo>
                <a:cubicBezTo>
                  <a:pt x="36579" y="226043"/>
                  <a:pt x="46104" y="242447"/>
                  <a:pt x="39225" y="231864"/>
                </a:cubicBezTo>
                <a:cubicBezTo>
                  <a:pt x="32346" y="221281"/>
                  <a:pt x="5358" y="146139"/>
                  <a:pt x="1125" y="146139"/>
                </a:cubicBezTo>
                <a:cubicBezTo>
                  <a:pt x="-3108" y="146139"/>
                  <a:pt x="5358" y="237156"/>
                  <a:pt x="13825" y="231864"/>
                </a:cubicBezTo>
                <a:cubicBezTo>
                  <a:pt x="22292" y="226572"/>
                  <a:pt x="14883" y="149314"/>
                  <a:pt x="51925" y="114389"/>
                </a:cubicBezTo>
                <a:cubicBezTo>
                  <a:pt x="88967" y="79464"/>
                  <a:pt x="260946" y="-3086"/>
                  <a:pt x="264650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6E127BAF-B364-0C13-4897-3E09ABEE1FFC}"/>
              </a:ext>
            </a:extLst>
          </p:cNvPr>
          <p:cNvSpPr/>
          <p:nvPr/>
        </p:nvSpPr>
        <p:spPr>
          <a:xfrm>
            <a:off x="3910303" y="11324680"/>
            <a:ext cx="261648" cy="715462"/>
          </a:xfrm>
          <a:custGeom>
            <a:avLst/>
            <a:gdLst>
              <a:gd name="connsiteX0" fmla="*/ 261647 w 261648"/>
              <a:gd name="connsiteY0" fmla="*/ 545 h 715462"/>
              <a:gd name="connsiteX1" fmla="*/ 87022 w 261648"/>
              <a:gd name="connsiteY1" fmla="*/ 197395 h 715462"/>
              <a:gd name="connsiteX2" fmla="*/ 1297 w 261648"/>
              <a:gd name="connsiteY2" fmla="*/ 368845 h 715462"/>
              <a:gd name="connsiteX3" fmla="*/ 36222 w 261648"/>
              <a:gd name="connsiteY3" fmla="*/ 406945 h 715462"/>
              <a:gd name="connsiteX4" fmla="*/ 48922 w 261648"/>
              <a:gd name="connsiteY4" fmla="*/ 483145 h 715462"/>
              <a:gd name="connsiteX5" fmla="*/ 55272 w 261648"/>
              <a:gd name="connsiteY5" fmla="*/ 489495 h 715462"/>
              <a:gd name="connsiteX6" fmla="*/ 64797 w 261648"/>
              <a:gd name="connsiteY6" fmla="*/ 714920 h 715462"/>
              <a:gd name="connsiteX7" fmla="*/ 55272 w 261648"/>
              <a:gd name="connsiteY7" fmla="*/ 543470 h 715462"/>
              <a:gd name="connsiteX8" fmla="*/ 90197 w 261648"/>
              <a:gd name="connsiteY8" fmla="*/ 260895 h 715462"/>
              <a:gd name="connsiteX9" fmla="*/ 261647 w 261648"/>
              <a:gd name="connsiteY9" fmla="*/ 545 h 71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648" h="715462">
                <a:moveTo>
                  <a:pt x="261647" y="545"/>
                </a:moveTo>
                <a:cubicBezTo>
                  <a:pt x="261118" y="-10038"/>
                  <a:pt x="130414" y="136012"/>
                  <a:pt x="87022" y="197395"/>
                </a:cubicBezTo>
                <a:cubicBezTo>
                  <a:pt x="43630" y="258778"/>
                  <a:pt x="9764" y="333920"/>
                  <a:pt x="1297" y="368845"/>
                </a:cubicBezTo>
                <a:cubicBezTo>
                  <a:pt x="-7170" y="403770"/>
                  <a:pt x="28285" y="387895"/>
                  <a:pt x="36222" y="406945"/>
                </a:cubicBezTo>
                <a:cubicBezTo>
                  <a:pt x="44159" y="425995"/>
                  <a:pt x="45747" y="469387"/>
                  <a:pt x="48922" y="483145"/>
                </a:cubicBezTo>
                <a:cubicBezTo>
                  <a:pt x="52097" y="496903"/>
                  <a:pt x="52626" y="450866"/>
                  <a:pt x="55272" y="489495"/>
                </a:cubicBezTo>
                <a:cubicBezTo>
                  <a:pt x="57918" y="528124"/>
                  <a:pt x="64797" y="705924"/>
                  <a:pt x="64797" y="714920"/>
                </a:cubicBezTo>
                <a:cubicBezTo>
                  <a:pt x="64797" y="723916"/>
                  <a:pt x="51039" y="619141"/>
                  <a:pt x="55272" y="543470"/>
                </a:cubicBezTo>
                <a:cubicBezTo>
                  <a:pt x="59505" y="467799"/>
                  <a:pt x="49451" y="349795"/>
                  <a:pt x="90197" y="260895"/>
                </a:cubicBezTo>
                <a:cubicBezTo>
                  <a:pt x="130943" y="171995"/>
                  <a:pt x="262176" y="11128"/>
                  <a:pt x="261647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83D7D5F2-E037-AE24-8900-C27E39EA1CA9}"/>
              </a:ext>
            </a:extLst>
          </p:cNvPr>
          <p:cNvSpPr/>
          <p:nvPr/>
        </p:nvSpPr>
        <p:spPr>
          <a:xfrm>
            <a:off x="3898852" y="11198204"/>
            <a:ext cx="352481" cy="813040"/>
          </a:xfrm>
          <a:custGeom>
            <a:avLst/>
            <a:gdLst>
              <a:gd name="connsiteX0" fmla="*/ 352473 w 352481"/>
              <a:gd name="connsiteY0" fmla="*/ 21 h 813040"/>
              <a:gd name="connsiteX1" fmla="*/ 73073 w 352481"/>
              <a:gd name="connsiteY1" fmla="*/ 339746 h 813040"/>
              <a:gd name="connsiteX2" fmla="*/ 3223 w 352481"/>
              <a:gd name="connsiteY2" fmla="*/ 460396 h 813040"/>
              <a:gd name="connsiteX3" fmla="*/ 28623 w 352481"/>
              <a:gd name="connsiteY3" fmla="*/ 434996 h 813040"/>
              <a:gd name="connsiteX4" fmla="*/ 48 w 352481"/>
              <a:gd name="connsiteY4" fmla="*/ 574696 h 813040"/>
              <a:gd name="connsiteX5" fmla="*/ 22273 w 352481"/>
              <a:gd name="connsiteY5" fmla="*/ 812821 h 813040"/>
              <a:gd name="connsiteX6" fmla="*/ 41323 w 352481"/>
              <a:gd name="connsiteY6" fmla="*/ 530246 h 813040"/>
              <a:gd name="connsiteX7" fmla="*/ 63548 w 352481"/>
              <a:gd name="connsiteY7" fmla="*/ 323871 h 813040"/>
              <a:gd name="connsiteX8" fmla="*/ 352473 w 352481"/>
              <a:gd name="connsiteY8" fmla="*/ 21 h 8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81" h="813040">
                <a:moveTo>
                  <a:pt x="352473" y="21"/>
                </a:moveTo>
                <a:cubicBezTo>
                  <a:pt x="354061" y="2667"/>
                  <a:pt x="131281" y="263017"/>
                  <a:pt x="73073" y="339746"/>
                </a:cubicBezTo>
                <a:cubicBezTo>
                  <a:pt x="14865" y="416475"/>
                  <a:pt x="10631" y="444521"/>
                  <a:pt x="3223" y="460396"/>
                </a:cubicBezTo>
                <a:cubicBezTo>
                  <a:pt x="-4185" y="476271"/>
                  <a:pt x="29152" y="415946"/>
                  <a:pt x="28623" y="434996"/>
                </a:cubicBezTo>
                <a:cubicBezTo>
                  <a:pt x="28094" y="454046"/>
                  <a:pt x="1106" y="511725"/>
                  <a:pt x="48" y="574696"/>
                </a:cubicBezTo>
                <a:cubicBezTo>
                  <a:pt x="-1010" y="637667"/>
                  <a:pt x="15394" y="820229"/>
                  <a:pt x="22273" y="812821"/>
                </a:cubicBezTo>
                <a:cubicBezTo>
                  <a:pt x="29152" y="805413"/>
                  <a:pt x="34444" y="611738"/>
                  <a:pt x="41323" y="530246"/>
                </a:cubicBezTo>
                <a:cubicBezTo>
                  <a:pt x="48202" y="448754"/>
                  <a:pt x="4281" y="410654"/>
                  <a:pt x="63548" y="323871"/>
                </a:cubicBezTo>
                <a:cubicBezTo>
                  <a:pt x="122815" y="237088"/>
                  <a:pt x="350885" y="-2625"/>
                  <a:pt x="35247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E693A4DA-654D-EF59-612C-C602E65EA44F}"/>
              </a:ext>
            </a:extLst>
          </p:cNvPr>
          <p:cNvSpPr/>
          <p:nvPr/>
        </p:nvSpPr>
        <p:spPr>
          <a:xfrm>
            <a:off x="3533765" y="11399869"/>
            <a:ext cx="670558" cy="166854"/>
          </a:xfrm>
          <a:custGeom>
            <a:avLst/>
            <a:gdLst>
              <a:gd name="connsiteX0" fmla="*/ 10 w 670558"/>
              <a:gd name="connsiteY0" fmla="*/ 166656 h 166854"/>
              <a:gd name="connsiteX1" fmla="*/ 428635 w 670558"/>
              <a:gd name="connsiteY1" fmla="*/ 77756 h 166854"/>
              <a:gd name="connsiteX2" fmla="*/ 346085 w 670558"/>
              <a:gd name="connsiteY2" fmla="*/ 99981 h 166854"/>
              <a:gd name="connsiteX3" fmla="*/ 669935 w 670558"/>
              <a:gd name="connsiteY3" fmla="*/ 1556 h 166854"/>
              <a:gd name="connsiteX4" fmla="*/ 415935 w 670558"/>
              <a:gd name="connsiteY4" fmla="*/ 49181 h 166854"/>
              <a:gd name="connsiteX5" fmla="*/ 10 w 670558"/>
              <a:gd name="connsiteY5" fmla="*/ 166656 h 16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558" h="166854">
                <a:moveTo>
                  <a:pt x="10" y="166656"/>
                </a:moveTo>
                <a:cubicBezTo>
                  <a:pt x="2127" y="171418"/>
                  <a:pt x="370956" y="88869"/>
                  <a:pt x="428635" y="77756"/>
                </a:cubicBezTo>
                <a:cubicBezTo>
                  <a:pt x="486314" y="66643"/>
                  <a:pt x="305868" y="112681"/>
                  <a:pt x="346085" y="99981"/>
                </a:cubicBezTo>
                <a:cubicBezTo>
                  <a:pt x="386302" y="87281"/>
                  <a:pt x="658293" y="10023"/>
                  <a:pt x="669935" y="1556"/>
                </a:cubicBezTo>
                <a:cubicBezTo>
                  <a:pt x="681577" y="-6911"/>
                  <a:pt x="527589" y="20606"/>
                  <a:pt x="415935" y="49181"/>
                </a:cubicBezTo>
                <a:cubicBezTo>
                  <a:pt x="304281" y="77756"/>
                  <a:pt x="-2107" y="161894"/>
                  <a:pt x="10" y="16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C21A2295-B6D3-1110-B5D9-2E9F2620877D}"/>
              </a:ext>
            </a:extLst>
          </p:cNvPr>
          <p:cNvSpPr/>
          <p:nvPr/>
        </p:nvSpPr>
        <p:spPr>
          <a:xfrm>
            <a:off x="3540125" y="11363064"/>
            <a:ext cx="625860" cy="181236"/>
          </a:xfrm>
          <a:custGeom>
            <a:avLst/>
            <a:gdLst>
              <a:gd name="connsiteX0" fmla="*/ 0 w 625860"/>
              <a:gd name="connsiteY0" fmla="*/ 181236 h 181236"/>
              <a:gd name="connsiteX1" fmla="*/ 361950 w 625860"/>
              <a:gd name="connsiteY1" fmla="*/ 85986 h 181236"/>
              <a:gd name="connsiteX2" fmla="*/ 625475 w 625860"/>
              <a:gd name="connsiteY2" fmla="*/ 261 h 181236"/>
              <a:gd name="connsiteX3" fmla="*/ 425450 w 625860"/>
              <a:gd name="connsiteY3" fmla="*/ 57411 h 181236"/>
              <a:gd name="connsiteX4" fmla="*/ 0 w 625860"/>
              <a:gd name="connsiteY4" fmla="*/ 181236 h 18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60" h="181236">
                <a:moveTo>
                  <a:pt x="0" y="181236"/>
                </a:moveTo>
                <a:cubicBezTo>
                  <a:pt x="128852" y="148692"/>
                  <a:pt x="257704" y="116148"/>
                  <a:pt x="361950" y="85986"/>
                </a:cubicBezTo>
                <a:cubicBezTo>
                  <a:pt x="466196" y="55823"/>
                  <a:pt x="614892" y="5023"/>
                  <a:pt x="625475" y="261"/>
                </a:cubicBezTo>
                <a:cubicBezTo>
                  <a:pt x="636058" y="-4502"/>
                  <a:pt x="425450" y="57411"/>
                  <a:pt x="425450" y="57411"/>
                </a:cubicBezTo>
                <a:lnTo>
                  <a:pt x="0" y="1812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06C9EC91-D154-DE2C-A206-FC5972D25D13}"/>
              </a:ext>
            </a:extLst>
          </p:cNvPr>
          <p:cNvSpPr/>
          <p:nvPr/>
        </p:nvSpPr>
        <p:spPr>
          <a:xfrm>
            <a:off x="3408778" y="11499850"/>
            <a:ext cx="242505" cy="460471"/>
          </a:xfrm>
          <a:custGeom>
            <a:avLst/>
            <a:gdLst>
              <a:gd name="connsiteX0" fmla="*/ 242472 w 242505"/>
              <a:gd name="connsiteY0" fmla="*/ 0 h 460471"/>
              <a:gd name="connsiteX1" fmla="*/ 105947 w 242505"/>
              <a:gd name="connsiteY1" fmla="*/ 149225 h 460471"/>
              <a:gd name="connsiteX2" fmla="*/ 7522 w 242505"/>
              <a:gd name="connsiteY2" fmla="*/ 279400 h 460471"/>
              <a:gd name="connsiteX3" fmla="*/ 55147 w 242505"/>
              <a:gd name="connsiteY3" fmla="*/ 247650 h 460471"/>
              <a:gd name="connsiteX4" fmla="*/ 7522 w 242505"/>
              <a:gd name="connsiteY4" fmla="*/ 342900 h 460471"/>
              <a:gd name="connsiteX5" fmla="*/ 4347 w 242505"/>
              <a:gd name="connsiteY5" fmla="*/ 460375 h 460471"/>
              <a:gd name="connsiteX6" fmla="*/ 7522 w 242505"/>
              <a:gd name="connsiteY6" fmla="*/ 358775 h 460471"/>
              <a:gd name="connsiteX7" fmla="*/ 93247 w 242505"/>
              <a:gd name="connsiteY7" fmla="*/ 149225 h 460471"/>
              <a:gd name="connsiteX8" fmla="*/ 242472 w 242505"/>
              <a:gd name="connsiteY8" fmla="*/ 0 h 4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05" h="460471">
                <a:moveTo>
                  <a:pt x="242472" y="0"/>
                </a:moveTo>
                <a:cubicBezTo>
                  <a:pt x="244589" y="0"/>
                  <a:pt x="145105" y="102658"/>
                  <a:pt x="105947" y="149225"/>
                </a:cubicBezTo>
                <a:cubicBezTo>
                  <a:pt x="66789" y="195792"/>
                  <a:pt x="15989" y="262996"/>
                  <a:pt x="7522" y="279400"/>
                </a:cubicBezTo>
                <a:cubicBezTo>
                  <a:pt x="-945" y="295804"/>
                  <a:pt x="55147" y="237067"/>
                  <a:pt x="55147" y="247650"/>
                </a:cubicBezTo>
                <a:cubicBezTo>
                  <a:pt x="55147" y="258233"/>
                  <a:pt x="15989" y="307446"/>
                  <a:pt x="7522" y="342900"/>
                </a:cubicBezTo>
                <a:cubicBezTo>
                  <a:pt x="-945" y="378354"/>
                  <a:pt x="4347" y="457729"/>
                  <a:pt x="4347" y="460375"/>
                </a:cubicBezTo>
                <a:cubicBezTo>
                  <a:pt x="4347" y="463021"/>
                  <a:pt x="-7295" y="410633"/>
                  <a:pt x="7522" y="358775"/>
                </a:cubicBezTo>
                <a:cubicBezTo>
                  <a:pt x="22339" y="306917"/>
                  <a:pt x="57264" y="203200"/>
                  <a:pt x="93247" y="149225"/>
                </a:cubicBezTo>
                <a:cubicBezTo>
                  <a:pt x="129230" y="95250"/>
                  <a:pt x="240355" y="0"/>
                  <a:pt x="2424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17A94974-670C-816C-42BA-C2CA8758FEFD}"/>
              </a:ext>
            </a:extLst>
          </p:cNvPr>
          <p:cNvSpPr/>
          <p:nvPr/>
        </p:nvSpPr>
        <p:spPr>
          <a:xfrm>
            <a:off x="3383245" y="11501794"/>
            <a:ext cx="232105" cy="436966"/>
          </a:xfrm>
          <a:custGeom>
            <a:avLst/>
            <a:gdLst>
              <a:gd name="connsiteX0" fmla="*/ 229905 w 232105"/>
              <a:gd name="connsiteY0" fmla="*/ 1231 h 436966"/>
              <a:gd name="connsiteX1" fmla="*/ 106080 w 232105"/>
              <a:gd name="connsiteY1" fmla="*/ 67906 h 436966"/>
              <a:gd name="connsiteX2" fmla="*/ 36230 w 232105"/>
              <a:gd name="connsiteY2" fmla="*/ 182206 h 436966"/>
              <a:gd name="connsiteX3" fmla="*/ 48930 w 232105"/>
              <a:gd name="connsiteY3" fmla="*/ 147281 h 436966"/>
              <a:gd name="connsiteX4" fmla="*/ 10830 w 232105"/>
              <a:gd name="connsiteY4" fmla="*/ 252056 h 436966"/>
              <a:gd name="connsiteX5" fmla="*/ 20355 w 232105"/>
              <a:gd name="connsiteY5" fmla="*/ 436206 h 436966"/>
              <a:gd name="connsiteX6" fmla="*/ 20355 w 232105"/>
              <a:gd name="connsiteY6" fmla="*/ 321906 h 436966"/>
              <a:gd name="connsiteX7" fmla="*/ 20355 w 232105"/>
              <a:gd name="connsiteY7" fmla="*/ 185381 h 436966"/>
              <a:gd name="connsiteX8" fmla="*/ 90205 w 232105"/>
              <a:gd name="connsiteY8" fmla="*/ 90131 h 436966"/>
              <a:gd name="connsiteX9" fmla="*/ 1305 w 232105"/>
              <a:gd name="connsiteY9" fmla="*/ 71081 h 436966"/>
              <a:gd name="connsiteX10" fmla="*/ 172755 w 232105"/>
              <a:gd name="connsiteY10" fmla="*/ 26631 h 436966"/>
              <a:gd name="connsiteX11" fmla="*/ 229905 w 232105"/>
              <a:gd name="connsiteY11" fmla="*/ 1231 h 43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05" h="436966">
                <a:moveTo>
                  <a:pt x="229905" y="1231"/>
                </a:moveTo>
                <a:cubicBezTo>
                  <a:pt x="218793" y="8110"/>
                  <a:pt x="138359" y="37744"/>
                  <a:pt x="106080" y="67906"/>
                </a:cubicBezTo>
                <a:cubicBezTo>
                  <a:pt x="73801" y="98069"/>
                  <a:pt x="45755" y="168977"/>
                  <a:pt x="36230" y="182206"/>
                </a:cubicBezTo>
                <a:cubicBezTo>
                  <a:pt x="26705" y="195435"/>
                  <a:pt x="48930" y="147281"/>
                  <a:pt x="48930" y="147281"/>
                </a:cubicBezTo>
                <a:cubicBezTo>
                  <a:pt x="44697" y="158923"/>
                  <a:pt x="15592" y="203902"/>
                  <a:pt x="10830" y="252056"/>
                </a:cubicBezTo>
                <a:cubicBezTo>
                  <a:pt x="6068" y="300210"/>
                  <a:pt x="18768" y="424564"/>
                  <a:pt x="20355" y="436206"/>
                </a:cubicBezTo>
                <a:cubicBezTo>
                  <a:pt x="21942" y="447848"/>
                  <a:pt x="20355" y="321906"/>
                  <a:pt x="20355" y="321906"/>
                </a:cubicBezTo>
                <a:cubicBezTo>
                  <a:pt x="20355" y="280102"/>
                  <a:pt x="8713" y="224010"/>
                  <a:pt x="20355" y="185381"/>
                </a:cubicBezTo>
                <a:cubicBezTo>
                  <a:pt x="31997" y="146752"/>
                  <a:pt x="93380" y="109181"/>
                  <a:pt x="90205" y="90131"/>
                </a:cubicBezTo>
                <a:cubicBezTo>
                  <a:pt x="87030" y="71081"/>
                  <a:pt x="-12453" y="81664"/>
                  <a:pt x="1305" y="71081"/>
                </a:cubicBezTo>
                <a:cubicBezTo>
                  <a:pt x="15063" y="60498"/>
                  <a:pt x="137301" y="35098"/>
                  <a:pt x="172755" y="26631"/>
                </a:cubicBezTo>
                <a:cubicBezTo>
                  <a:pt x="208209" y="18164"/>
                  <a:pt x="241017" y="-5648"/>
                  <a:pt x="229905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0664D6B5-6169-2AA1-EA41-1AB0A8D4FAF7}"/>
              </a:ext>
            </a:extLst>
          </p:cNvPr>
          <p:cNvSpPr/>
          <p:nvPr/>
        </p:nvSpPr>
        <p:spPr>
          <a:xfrm>
            <a:off x="2792511" y="11495224"/>
            <a:ext cx="763489" cy="467423"/>
          </a:xfrm>
          <a:custGeom>
            <a:avLst/>
            <a:gdLst>
              <a:gd name="connsiteX0" fmla="*/ 763489 w 763489"/>
              <a:gd name="connsiteY0" fmla="*/ 26851 h 467423"/>
              <a:gd name="connsiteX1" fmla="*/ 255489 w 763489"/>
              <a:gd name="connsiteY1" fmla="*/ 141151 h 467423"/>
              <a:gd name="connsiteX2" fmla="*/ 296764 w 763489"/>
              <a:gd name="connsiteY2" fmla="*/ 128451 h 467423"/>
              <a:gd name="connsiteX3" fmla="*/ 157064 w 763489"/>
              <a:gd name="connsiteY3" fmla="*/ 226876 h 467423"/>
              <a:gd name="connsiteX4" fmla="*/ 1489 w 763489"/>
              <a:gd name="connsiteY4" fmla="*/ 465001 h 467423"/>
              <a:gd name="connsiteX5" fmla="*/ 87214 w 763489"/>
              <a:gd name="connsiteY5" fmla="*/ 338001 h 467423"/>
              <a:gd name="connsiteX6" fmla="*/ 230089 w 763489"/>
              <a:gd name="connsiteY6" fmla="*/ 144326 h 467423"/>
              <a:gd name="connsiteX7" fmla="*/ 553939 w 763489"/>
              <a:gd name="connsiteY7" fmla="*/ 23676 h 467423"/>
              <a:gd name="connsiteX8" fmla="*/ 398364 w 763489"/>
              <a:gd name="connsiteY8" fmla="*/ 96701 h 467423"/>
              <a:gd name="connsiteX9" fmla="*/ 563464 w 763489"/>
              <a:gd name="connsiteY9" fmla="*/ 4626 h 467423"/>
              <a:gd name="connsiteX10" fmla="*/ 658714 w 763489"/>
              <a:gd name="connsiteY10" fmla="*/ 23676 h 467423"/>
              <a:gd name="connsiteX11" fmla="*/ 258664 w 763489"/>
              <a:gd name="connsiteY11" fmla="*/ 109401 h 467423"/>
              <a:gd name="connsiteX12" fmla="*/ 763489 w 763489"/>
              <a:gd name="connsiteY12" fmla="*/ 26851 h 46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489" h="467423">
                <a:moveTo>
                  <a:pt x="763489" y="26851"/>
                </a:moveTo>
                <a:cubicBezTo>
                  <a:pt x="762960" y="32143"/>
                  <a:pt x="333276" y="124218"/>
                  <a:pt x="255489" y="141151"/>
                </a:cubicBezTo>
                <a:cubicBezTo>
                  <a:pt x="177701" y="158084"/>
                  <a:pt x="313168" y="114163"/>
                  <a:pt x="296764" y="128451"/>
                </a:cubicBezTo>
                <a:cubicBezTo>
                  <a:pt x="280360" y="142739"/>
                  <a:pt x="206276" y="170784"/>
                  <a:pt x="157064" y="226876"/>
                </a:cubicBezTo>
                <a:cubicBezTo>
                  <a:pt x="107851" y="282968"/>
                  <a:pt x="13131" y="446480"/>
                  <a:pt x="1489" y="465001"/>
                </a:cubicBezTo>
                <a:cubicBezTo>
                  <a:pt x="-10153" y="483522"/>
                  <a:pt x="49114" y="391447"/>
                  <a:pt x="87214" y="338001"/>
                </a:cubicBezTo>
                <a:cubicBezTo>
                  <a:pt x="125314" y="284555"/>
                  <a:pt x="152301" y="196714"/>
                  <a:pt x="230089" y="144326"/>
                </a:cubicBezTo>
                <a:cubicBezTo>
                  <a:pt x="307876" y="91939"/>
                  <a:pt x="525893" y="31614"/>
                  <a:pt x="553939" y="23676"/>
                </a:cubicBezTo>
                <a:cubicBezTo>
                  <a:pt x="581985" y="15738"/>
                  <a:pt x="396777" y="99876"/>
                  <a:pt x="398364" y="96701"/>
                </a:cubicBezTo>
                <a:cubicBezTo>
                  <a:pt x="399951" y="93526"/>
                  <a:pt x="520072" y="16797"/>
                  <a:pt x="563464" y="4626"/>
                </a:cubicBezTo>
                <a:cubicBezTo>
                  <a:pt x="606856" y="-7545"/>
                  <a:pt x="709514" y="6214"/>
                  <a:pt x="658714" y="23676"/>
                </a:cubicBezTo>
                <a:cubicBezTo>
                  <a:pt x="607914" y="41138"/>
                  <a:pt x="239614" y="109401"/>
                  <a:pt x="258664" y="109401"/>
                </a:cubicBezTo>
                <a:cubicBezTo>
                  <a:pt x="277714" y="109401"/>
                  <a:pt x="764018" y="21559"/>
                  <a:pt x="763489" y="26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D4F6219E-C616-AEA9-D7AA-0432CD4BA7FC}"/>
              </a:ext>
            </a:extLst>
          </p:cNvPr>
          <p:cNvSpPr/>
          <p:nvPr/>
        </p:nvSpPr>
        <p:spPr>
          <a:xfrm>
            <a:off x="3082145" y="11633131"/>
            <a:ext cx="353277" cy="304952"/>
          </a:xfrm>
          <a:custGeom>
            <a:avLst/>
            <a:gdLst>
              <a:gd name="connsiteX0" fmla="*/ 353205 w 353277"/>
              <a:gd name="connsiteY0" fmla="*/ 69 h 304952"/>
              <a:gd name="connsiteX1" fmla="*/ 226205 w 353277"/>
              <a:gd name="connsiteY1" fmla="*/ 108019 h 304952"/>
              <a:gd name="connsiteX2" fmla="*/ 188105 w 353277"/>
              <a:gd name="connsiteY2" fmla="*/ 225494 h 304952"/>
              <a:gd name="connsiteX3" fmla="*/ 780 w 353277"/>
              <a:gd name="connsiteY3" fmla="*/ 304869 h 304952"/>
              <a:gd name="connsiteX4" fmla="*/ 124605 w 353277"/>
              <a:gd name="connsiteY4" fmla="*/ 238194 h 304952"/>
              <a:gd name="connsiteX5" fmla="*/ 207155 w 353277"/>
              <a:gd name="connsiteY5" fmla="*/ 123894 h 304952"/>
              <a:gd name="connsiteX6" fmla="*/ 353205 w 353277"/>
              <a:gd name="connsiteY6" fmla="*/ 69 h 3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77" h="304952">
                <a:moveTo>
                  <a:pt x="353205" y="69"/>
                </a:moveTo>
                <a:cubicBezTo>
                  <a:pt x="356380" y="-2577"/>
                  <a:pt x="253722" y="70448"/>
                  <a:pt x="226205" y="108019"/>
                </a:cubicBezTo>
                <a:cubicBezTo>
                  <a:pt x="198688" y="145590"/>
                  <a:pt x="225676" y="192686"/>
                  <a:pt x="188105" y="225494"/>
                </a:cubicBezTo>
                <a:cubicBezTo>
                  <a:pt x="150534" y="258302"/>
                  <a:pt x="11363" y="302752"/>
                  <a:pt x="780" y="304869"/>
                </a:cubicBezTo>
                <a:cubicBezTo>
                  <a:pt x="-9803" y="306986"/>
                  <a:pt x="90209" y="268357"/>
                  <a:pt x="124605" y="238194"/>
                </a:cubicBezTo>
                <a:cubicBezTo>
                  <a:pt x="159001" y="208031"/>
                  <a:pt x="164822" y="158290"/>
                  <a:pt x="207155" y="123894"/>
                </a:cubicBezTo>
                <a:cubicBezTo>
                  <a:pt x="249488" y="89498"/>
                  <a:pt x="350030" y="2715"/>
                  <a:pt x="353205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FEACCCC9-7896-84F9-532F-A4F81C93D9D7}"/>
              </a:ext>
            </a:extLst>
          </p:cNvPr>
          <p:cNvSpPr/>
          <p:nvPr/>
        </p:nvSpPr>
        <p:spPr>
          <a:xfrm>
            <a:off x="2930513" y="11597849"/>
            <a:ext cx="454562" cy="392800"/>
          </a:xfrm>
          <a:custGeom>
            <a:avLst/>
            <a:gdLst>
              <a:gd name="connsiteX0" fmla="*/ 454037 w 454562"/>
              <a:gd name="connsiteY0" fmla="*/ 426 h 392800"/>
              <a:gd name="connsiteX1" fmla="*/ 149237 w 454562"/>
              <a:gd name="connsiteY1" fmla="*/ 92501 h 392800"/>
              <a:gd name="connsiteX2" fmla="*/ 120662 w 454562"/>
              <a:gd name="connsiteY2" fmla="*/ 219501 h 392800"/>
              <a:gd name="connsiteX3" fmla="*/ 171462 w 454562"/>
              <a:gd name="connsiteY3" fmla="*/ 175051 h 392800"/>
              <a:gd name="connsiteX4" fmla="*/ 12 w 454562"/>
              <a:gd name="connsiteY4" fmla="*/ 390951 h 392800"/>
              <a:gd name="connsiteX5" fmla="*/ 180987 w 454562"/>
              <a:gd name="connsiteY5" fmla="*/ 267126 h 392800"/>
              <a:gd name="connsiteX6" fmla="*/ 374662 w 454562"/>
              <a:gd name="connsiteY6" fmla="*/ 57576 h 392800"/>
              <a:gd name="connsiteX7" fmla="*/ 79387 w 454562"/>
              <a:gd name="connsiteY7" fmla="*/ 311576 h 392800"/>
              <a:gd name="connsiteX8" fmla="*/ 206387 w 454562"/>
              <a:gd name="connsiteY8" fmla="*/ 98851 h 392800"/>
              <a:gd name="connsiteX9" fmla="*/ 317512 w 454562"/>
              <a:gd name="connsiteY9" fmla="*/ 54401 h 392800"/>
              <a:gd name="connsiteX10" fmla="*/ 225437 w 454562"/>
              <a:gd name="connsiteY10" fmla="*/ 57576 h 392800"/>
              <a:gd name="connsiteX11" fmla="*/ 454037 w 454562"/>
              <a:gd name="connsiteY11" fmla="*/ 426 h 3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562" h="392800">
                <a:moveTo>
                  <a:pt x="454037" y="426"/>
                </a:moveTo>
                <a:cubicBezTo>
                  <a:pt x="441337" y="6247"/>
                  <a:pt x="204799" y="55989"/>
                  <a:pt x="149237" y="92501"/>
                </a:cubicBezTo>
                <a:cubicBezTo>
                  <a:pt x="93674" y="129014"/>
                  <a:pt x="116958" y="205743"/>
                  <a:pt x="120662" y="219501"/>
                </a:cubicBezTo>
                <a:cubicBezTo>
                  <a:pt x="124366" y="233259"/>
                  <a:pt x="191570" y="146476"/>
                  <a:pt x="171462" y="175051"/>
                </a:cubicBezTo>
                <a:cubicBezTo>
                  <a:pt x="151354" y="203626"/>
                  <a:pt x="-1576" y="375605"/>
                  <a:pt x="12" y="390951"/>
                </a:cubicBezTo>
                <a:cubicBezTo>
                  <a:pt x="1599" y="406297"/>
                  <a:pt x="118545" y="322689"/>
                  <a:pt x="180987" y="267126"/>
                </a:cubicBezTo>
                <a:cubicBezTo>
                  <a:pt x="243429" y="211563"/>
                  <a:pt x="391595" y="50168"/>
                  <a:pt x="374662" y="57576"/>
                </a:cubicBezTo>
                <a:cubicBezTo>
                  <a:pt x="357729" y="64984"/>
                  <a:pt x="107433" y="304697"/>
                  <a:pt x="79387" y="311576"/>
                </a:cubicBezTo>
                <a:cubicBezTo>
                  <a:pt x="51341" y="318455"/>
                  <a:pt x="166700" y="141713"/>
                  <a:pt x="206387" y="98851"/>
                </a:cubicBezTo>
                <a:cubicBezTo>
                  <a:pt x="246074" y="55989"/>
                  <a:pt x="314337" y="61280"/>
                  <a:pt x="317512" y="54401"/>
                </a:cubicBezTo>
                <a:cubicBezTo>
                  <a:pt x="320687" y="47522"/>
                  <a:pt x="205858" y="64984"/>
                  <a:pt x="225437" y="57576"/>
                </a:cubicBezTo>
                <a:cubicBezTo>
                  <a:pt x="245016" y="50168"/>
                  <a:pt x="466737" y="-5395"/>
                  <a:pt x="454037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3FAB8390-EA17-2B03-DF17-7D6F34E794B1}"/>
              </a:ext>
            </a:extLst>
          </p:cNvPr>
          <p:cNvSpPr/>
          <p:nvPr/>
        </p:nvSpPr>
        <p:spPr>
          <a:xfrm>
            <a:off x="2365234" y="11436350"/>
            <a:ext cx="974866" cy="498430"/>
          </a:xfrm>
          <a:custGeom>
            <a:avLst/>
            <a:gdLst>
              <a:gd name="connsiteX0" fmla="*/ 974866 w 974866"/>
              <a:gd name="connsiteY0" fmla="*/ 0 h 498430"/>
              <a:gd name="connsiteX1" fmla="*/ 403366 w 974866"/>
              <a:gd name="connsiteY1" fmla="*/ 161925 h 498430"/>
              <a:gd name="connsiteX2" fmla="*/ 152541 w 974866"/>
              <a:gd name="connsiteY2" fmla="*/ 374650 h 498430"/>
              <a:gd name="connsiteX3" fmla="*/ 193816 w 974866"/>
              <a:gd name="connsiteY3" fmla="*/ 355600 h 498430"/>
              <a:gd name="connsiteX4" fmla="*/ 6491 w 974866"/>
              <a:gd name="connsiteY4" fmla="*/ 495300 h 498430"/>
              <a:gd name="connsiteX5" fmla="*/ 66816 w 974866"/>
              <a:gd name="connsiteY5" fmla="*/ 444500 h 498430"/>
              <a:gd name="connsiteX6" fmla="*/ 295416 w 974866"/>
              <a:gd name="connsiteY6" fmla="*/ 349250 h 498430"/>
              <a:gd name="connsiteX7" fmla="*/ 174766 w 974866"/>
              <a:gd name="connsiteY7" fmla="*/ 441325 h 498430"/>
              <a:gd name="connsiteX8" fmla="*/ 177941 w 974866"/>
              <a:gd name="connsiteY8" fmla="*/ 371475 h 498430"/>
              <a:gd name="connsiteX9" fmla="*/ 425591 w 974866"/>
              <a:gd name="connsiteY9" fmla="*/ 193675 h 498430"/>
              <a:gd name="connsiteX10" fmla="*/ 574816 w 974866"/>
              <a:gd name="connsiteY10" fmla="*/ 142875 h 498430"/>
              <a:gd name="connsiteX11" fmla="*/ 400191 w 974866"/>
              <a:gd name="connsiteY11" fmla="*/ 200025 h 498430"/>
              <a:gd name="connsiteX12" fmla="*/ 974866 w 974866"/>
              <a:gd name="connsiteY12" fmla="*/ 0 h 4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866" h="498430">
                <a:moveTo>
                  <a:pt x="974866" y="0"/>
                </a:moveTo>
                <a:cubicBezTo>
                  <a:pt x="757643" y="49741"/>
                  <a:pt x="540420" y="99483"/>
                  <a:pt x="403366" y="161925"/>
                </a:cubicBezTo>
                <a:cubicBezTo>
                  <a:pt x="266312" y="224367"/>
                  <a:pt x="187466" y="342371"/>
                  <a:pt x="152541" y="374650"/>
                </a:cubicBezTo>
                <a:cubicBezTo>
                  <a:pt x="117616" y="406929"/>
                  <a:pt x="218158" y="335492"/>
                  <a:pt x="193816" y="355600"/>
                </a:cubicBezTo>
                <a:cubicBezTo>
                  <a:pt x="169474" y="375708"/>
                  <a:pt x="27658" y="480483"/>
                  <a:pt x="6491" y="495300"/>
                </a:cubicBezTo>
                <a:cubicBezTo>
                  <a:pt x="-14676" y="510117"/>
                  <a:pt x="18662" y="468842"/>
                  <a:pt x="66816" y="444500"/>
                </a:cubicBezTo>
                <a:cubicBezTo>
                  <a:pt x="114970" y="420158"/>
                  <a:pt x="277424" y="349779"/>
                  <a:pt x="295416" y="349250"/>
                </a:cubicBezTo>
                <a:cubicBezTo>
                  <a:pt x="313408" y="348721"/>
                  <a:pt x="194345" y="437621"/>
                  <a:pt x="174766" y="441325"/>
                </a:cubicBezTo>
                <a:cubicBezTo>
                  <a:pt x="155187" y="445029"/>
                  <a:pt x="136137" y="412750"/>
                  <a:pt x="177941" y="371475"/>
                </a:cubicBezTo>
                <a:cubicBezTo>
                  <a:pt x="219745" y="330200"/>
                  <a:pt x="359445" y="231775"/>
                  <a:pt x="425591" y="193675"/>
                </a:cubicBezTo>
                <a:cubicBezTo>
                  <a:pt x="491737" y="155575"/>
                  <a:pt x="579049" y="141817"/>
                  <a:pt x="574816" y="142875"/>
                </a:cubicBezTo>
                <a:cubicBezTo>
                  <a:pt x="570583" y="143933"/>
                  <a:pt x="400191" y="200025"/>
                  <a:pt x="400191" y="200025"/>
                </a:cubicBezTo>
                <a:lnTo>
                  <a:pt x="9748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17E4BD7-0623-90DA-5C9C-A12AF8669F99}"/>
              </a:ext>
            </a:extLst>
          </p:cNvPr>
          <p:cNvSpPr/>
          <p:nvPr/>
        </p:nvSpPr>
        <p:spPr>
          <a:xfrm>
            <a:off x="2321630" y="11009013"/>
            <a:ext cx="931998" cy="986980"/>
          </a:xfrm>
          <a:custGeom>
            <a:avLst/>
            <a:gdLst>
              <a:gd name="connsiteX0" fmla="*/ 307270 w 931998"/>
              <a:gd name="connsiteY0" fmla="*/ 11412 h 986980"/>
              <a:gd name="connsiteX1" fmla="*/ 773995 w 931998"/>
              <a:gd name="connsiteY1" fmla="*/ 306687 h 986980"/>
              <a:gd name="connsiteX2" fmla="*/ 542220 w 931998"/>
              <a:gd name="connsiteY2" fmla="*/ 268587 h 986980"/>
              <a:gd name="connsiteX3" fmla="*/ 916870 w 931998"/>
              <a:gd name="connsiteY3" fmla="*/ 360662 h 986980"/>
              <a:gd name="connsiteX4" fmla="*/ 808920 w 931998"/>
              <a:gd name="connsiteY4" fmla="*/ 424162 h 986980"/>
              <a:gd name="connsiteX5" fmla="*/ 354895 w 931998"/>
              <a:gd name="connsiteY5" fmla="*/ 573387 h 986980"/>
              <a:gd name="connsiteX6" fmla="*/ 450145 w 931998"/>
              <a:gd name="connsiteY6" fmla="*/ 557512 h 986980"/>
              <a:gd name="connsiteX7" fmla="*/ 259645 w 931998"/>
              <a:gd name="connsiteY7" fmla="*/ 716262 h 986980"/>
              <a:gd name="connsiteX8" fmla="*/ 2470 w 931998"/>
              <a:gd name="connsiteY8" fmla="*/ 986137 h 986980"/>
              <a:gd name="connsiteX9" fmla="*/ 161220 w 931998"/>
              <a:gd name="connsiteY9" fmla="*/ 789287 h 986980"/>
              <a:gd name="connsiteX10" fmla="*/ 653345 w 931998"/>
              <a:gd name="connsiteY10" fmla="*/ 465437 h 986980"/>
              <a:gd name="connsiteX11" fmla="*/ 856545 w 931998"/>
              <a:gd name="connsiteY11" fmla="*/ 382887 h 986980"/>
              <a:gd name="connsiteX12" fmla="*/ 643820 w 931998"/>
              <a:gd name="connsiteY12" fmla="*/ 328912 h 986980"/>
              <a:gd name="connsiteX13" fmla="*/ 316795 w 931998"/>
              <a:gd name="connsiteY13" fmla="*/ 135237 h 986980"/>
              <a:gd name="connsiteX14" fmla="*/ 462845 w 931998"/>
              <a:gd name="connsiteY14" fmla="*/ 192387 h 986980"/>
              <a:gd name="connsiteX15" fmla="*/ 351720 w 931998"/>
              <a:gd name="connsiteY15" fmla="*/ 71737 h 986980"/>
              <a:gd name="connsiteX16" fmla="*/ 307270 w 931998"/>
              <a:gd name="connsiteY16" fmla="*/ 11412 h 98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1998" h="986980">
                <a:moveTo>
                  <a:pt x="307270" y="11412"/>
                </a:moveTo>
                <a:cubicBezTo>
                  <a:pt x="377649" y="50570"/>
                  <a:pt x="734837" y="263825"/>
                  <a:pt x="773995" y="306687"/>
                </a:cubicBezTo>
                <a:cubicBezTo>
                  <a:pt x="813153" y="349550"/>
                  <a:pt x="518408" y="259591"/>
                  <a:pt x="542220" y="268587"/>
                </a:cubicBezTo>
                <a:cubicBezTo>
                  <a:pt x="566032" y="277583"/>
                  <a:pt x="872420" y="334733"/>
                  <a:pt x="916870" y="360662"/>
                </a:cubicBezTo>
                <a:cubicBezTo>
                  <a:pt x="961320" y="386591"/>
                  <a:pt x="902582" y="388708"/>
                  <a:pt x="808920" y="424162"/>
                </a:cubicBezTo>
                <a:cubicBezTo>
                  <a:pt x="715258" y="459616"/>
                  <a:pt x="414691" y="551162"/>
                  <a:pt x="354895" y="573387"/>
                </a:cubicBezTo>
                <a:cubicBezTo>
                  <a:pt x="295099" y="595612"/>
                  <a:pt x="466020" y="533700"/>
                  <a:pt x="450145" y="557512"/>
                </a:cubicBezTo>
                <a:cubicBezTo>
                  <a:pt x="434270" y="581325"/>
                  <a:pt x="334258" y="644825"/>
                  <a:pt x="259645" y="716262"/>
                </a:cubicBezTo>
                <a:cubicBezTo>
                  <a:pt x="185032" y="787700"/>
                  <a:pt x="18874" y="973966"/>
                  <a:pt x="2470" y="986137"/>
                </a:cubicBezTo>
                <a:cubicBezTo>
                  <a:pt x="-13934" y="998308"/>
                  <a:pt x="52741" y="876070"/>
                  <a:pt x="161220" y="789287"/>
                </a:cubicBezTo>
                <a:cubicBezTo>
                  <a:pt x="269699" y="702504"/>
                  <a:pt x="537458" y="533170"/>
                  <a:pt x="653345" y="465437"/>
                </a:cubicBezTo>
                <a:cubicBezTo>
                  <a:pt x="769232" y="397704"/>
                  <a:pt x="858132" y="405641"/>
                  <a:pt x="856545" y="382887"/>
                </a:cubicBezTo>
                <a:cubicBezTo>
                  <a:pt x="854958" y="360133"/>
                  <a:pt x="733778" y="370187"/>
                  <a:pt x="643820" y="328912"/>
                </a:cubicBezTo>
                <a:cubicBezTo>
                  <a:pt x="553862" y="287637"/>
                  <a:pt x="346957" y="157991"/>
                  <a:pt x="316795" y="135237"/>
                </a:cubicBezTo>
                <a:cubicBezTo>
                  <a:pt x="286633" y="112483"/>
                  <a:pt x="457024" y="202970"/>
                  <a:pt x="462845" y="192387"/>
                </a:cubicBezTo>
                <a:cubicBezTo>
                  <a:pt x="468666" y="181804"/>
                  <a:pt x="373416" y="99254"/>
                  <a:pt x="351720" y="71737"/>
                </a:cubicBezTo>
                <a:cubicBezTo>
                  <a:pt x="330024" y="44220"/>
                  <a:pt x="236891" y="-27746"/>
                  <a:pt x="307270" y="11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F1D863EA-C582-48B2-33F0-B773A9AD593E}"/>
              </a:ext>
            </a:extLst>
          </p:cNvPr>
          <p:cNvSpPr/>
          <p:nvPr/>
        </p:nvSpPr>
        <p:spPr>
          <a:xfrm>
            <a:off x="2411340" y="10274104"/>
            <a:ext cx="993407" cy="866658"/>
          </a:xfrm>
          <a:custGeom>
            <a:avLst/>
            <a:gdLst>
              <a:gd name="connsiteX0" fmla="*/ 877960 w 993407"/>
              <a:gd name="connsiteY0" fmla="*/ 800296 h 866658"/>
              <a:gd name="connsiteX1" fmla="*/ 404885 w 993407"/>
              <a:gd name="connsiteY1" fmla="*/ 657421 h 866658"/>
              <a:gd name="connsiteX2" fmla="*/ 36585 w 993407"/>
              <a:gd name="connsiteY2" fmla="*/ 355796 h 866658"/>
              <a:gd name="connsiteX3" fmla="*/ 188985 w 993407"/>
              <a:gd name="connsiteY3" fmla="*/ 409771 h 866658"/>
              <a:gd name="connsiteX4" fmla="*/ 23885 w 993407"/>
              <a:gd name="connsiteY4" fmla="*/ 196 h 866658"/>
              <a:gd name="connsiteX5" fmla="*/ 90560 w 993407"/>
              <a:gd name="connsiteY5" fmla="*/ 355796 h 866658"/>
              <a:gd name="connsiteX6" fmla="*/ 4835 w 993407"/>
              <a:gd name="connsiteY6" fmla="*/ 371671 h 866658"/>
              <a:gd name="connsiteX7" fmla="*/ 265185 w 993407"/>
              <a:gd name="connsiteY7" fmla="*/ 530421 h 866658"/>
              <a:gd name="connsiteX8" fmla="*/ 157235 w 993407"/>
              <a:gd name="connsiteY8" fmla="*/ 482796 h 866658"/>
              <a:gd name="connsiteX9" fmla="*/ 935110 w 993407"/>
              <a:gd name="connsiteY9" fmla="*/ 844746 h 866658"/>
              <a:gd name="connsiteX10" fmla="*/ 877960 w 993407"/>
              <a:gd name="connsiteY10" fmla="*/ 800296 h 86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3407" h="866658">
                <a:moveTo>
                  <a:pt x="877960" y="800296"/>
                </a:moveTo>
                <a:cubicBezTo>
                  <a:pt x="789589" y="769075"/>
                  <a:pt x="545114" y="731504"/>
                  <a:pt x="404885" y="657421"/>
                </a:cubicBezTo>
                <a:cubicBezTo>
                  <a:pt x="264656" y="583338"/>
                  <a:pt x="72568" y="397071"/>
                  <a:pt x="36585" y="355796"/>
                </a:cubicBezTo>
                <a:cubicBezTo>
                  <a:pt x="602" y="314521"/>
                  <a:pt x="191102" y="469038"/>
                  <a:pt x="188985" y="409771"/>
                </a:cubicBezTo>
                <a:cubicBezTo>
                  <a:pt x="186868" y="350504"/>
                  <a:pt x="40289" y="9192"/>
                  <a:pt x="23885" y="196"/>
                </a:cubicBezTo>
                <a:cubicBezTo>
                  <a:pt x="7481" y="-8800"/>
                  <a:pt x="93735" y="293883"/>
                  <a:pt x="90560" y="355796"/>
                </a:cubicBezTo>
                <a:cubicBezTo>
                  <a:pt x="87385" y="417709"/>
                  <a:pt x="-24269" y="342567"/>
                  <a:pt x="4835" y="371671"/>
                </a:cubicBezTo>
                <a:cubicBezTo>
                  <a:pt x="33939" y="400775"/>
                  <a:pt x="239785" y="511900"/>
                  <a:pt x="265185" y="530421"/>
                </a:cubicBezTo>
                <a:cubicBezTo>
                  <a:pt x="290585" y="548942"/>
                  <a:pt x="157235" y="482796"/>
                  <a:pt x="157235" y="482796"/>
                </a:cubicBezTo>
                <a:lnTo>
                  <a:pt x="935110" y="844746"/>
                </a:lnTo>
                <a:cubicBezTo>
                  <a:pt x="1055231" y="902425"/>
                  <a:pt x="966331" y="831517"/>
                  <a:pt x="877960" y="800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A2BC7DBF-AA82-0D37-491C-E8CB50A95BDC}"/>
              </a:ext>
            </a:extLst>
          </p:cNvPr>
          <p:cNvSpPr/>
          <p:nvPr/>
        </p:nvSpPr>
        <p:spPr>
          <a:xfrm>
            <a:off x="2384678" y="10274633"/>
            <a:ext cx="393604" cy="888734"/>
          </a:xfrm>
          <a:custGeom>
            <a:avLst/>
            <a:gdLst>
              <a:gd name="connsiteX0" fmla="*/ 101347 w 393604"/>
              <a:gd name="connsiteY0" fmla="*/ 25067 h 888734"/>
              <a:gd name="connsiteX1" fmla="*/ 91822 w 393604"/>
              <a:gd name="connsiteY1" fmla="*/ 85392 h 888734"/>
              <a:gd name="connsiteX2" fmla="*/ 123572 w 393604"/>
              <a:gd name="connsiteY2" fmla="*/ 482267 h 888734"/>
              <a:gd name="connsiteX3" fmla="*/ 253747 w 393604"/>
              <a:gd name="connsiteY3" fmla="*/ 631492 h 888734"/>
              <a:gd name="connsiteX4" fmla="*/ 142622 w 393604"/>
              <a:gd name="connsiteY4" fmla="*/ 574342 h 888734"/>
              <a:gd name="connsiteX5" fmla="*/ 393447 w 393604"/>
              <a:gd name="connsiteY5" fmla="*/ 888667 h 888734"/>
              <a:gd name="connsiteX6" fmla="*/ 177547 w 393604"/>
              <a:gd name="connsiteY6" fmla="*/ 599742 h 888734"/>
              <a:gd name="connsiteX7" fmla="*/ 2922 w 393604"/>
              <a:gd name="connsiteY7" fmla="*/ 304467 h 888734"/>
              <a:gd name="connsiteX8" fmla="*/ 69597 w 393604"/>
              <a:gd name="connsiteY8" fmla="*/ 406067 h 888734"/>
              <a:gd name="connsiteX9" fmla="*/ 101347 w 393604"/>
              <a:gd name="connsiteY9" fmla="*/ 25067 h 8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604" h="888734">
                <a:moveTo>
                  <a:pt x="101347" y="25067"/>
                </a:moveTo>
                <a:cubicBezTo>
                  <a:pt x="105051" y="-28379"/>
                  <a:pt x="88118" y="9192"/>
                  <a:pt x="91822" y="85392"/>
                </a:cubicBezTo>
                <a:cubicBezTo>
                  <a:pt x="95526" y="161592"/>
                  <a:pt x="96585" y="391250"/>
                  <a:pt x="123572" y="482267"/>
                </a:cubicBezTo>
                <a:cubicBezTo>
                  <a:pt x="150559" y="573284"/>
                  <a:pt x="250572" y="616146"/>
                  <a:pt x="253747" y="631492"/>
                </a:cubicBezTo>
                <a:cubicBezTo>
                  <a:pt x="256922" y="646838"/>
                  <a:pt x="119339" y="531480"/>
                  <a:pt x="142622" y="574342"/>
                </a:cubicBezTo>
                <a:cubicBezTo>
                  <a:pt x="165905" y="617204"/>
                  <a:pt x="387626" y="884434"/>
                  <a:pt x="393447" y="888667"/>
                </a:cubicBezTo>
                <a:cubicBezTo>
                  <a:pt x="399268" y="892900"/>
                  <a:pt x="242635" y="697109"/>
                  <a:pt x="177547" y="599742"/>
                </a:cubicBezTo>
                <a:cubicBezTo>
                  <a:pt x="112459" y="502375"/>
                  <a:pt x="20914" y="336746"/>
                  <a:pt x="2922" y="304467"/>
                </a:cubicBezTo>
                <a:cubicBezTo>
                  <a:pt x="-15070" y="272188"/>
                  <a:pt x="55310" y="448929"/>
                  <a:pt x="69597" y="406067"/>
                </a:cubicBezTo>
                <a:cubicBezTo>
                  <a:pt x="83884" y="363205"/>
                  <a:pt x="97643" y="78513"/>
                  <a:pt x="101347" y="25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8B90B0B9-2991-F60F-24CB-8EF8B7FE42DC}"/>
              </a:ext>
            </a:extLst>
          </p:cNvPr>
          <p:cNvSpPr/>
          <p:nvPr/>
        </p:nvSpPr>
        <p:spPr>
          <a:xfrm>
            <a:off x="2562684" y="9136255"/>
            <a:ext cx="1037597" cy="2149099"/>
          </a:xfrm>
          <a:custGeom>
            <a:avLst/>
            <a:gdLst>
              <a:gd name="connsiteX0" fmla="*/ 6896 w 1037597"/>
              <a:gd name="connsiteY0" fmla="*/ 1958 h 2149099"/>
              <a:gd name="connsiteX1" fmla="*/ 24258 w 1037597"/>
              <a:gd name="connsiteY1" fmla="*/ 534393 h 2149099"/>
              <a:gd name="connsiteX2" fmla="*/ 163154 w 1037597"/>
              <a:gd name="connsiteY2" fmla="*/ 927932 h 2149099"/>
              <a:gd name="connsiteX3" fmla="*/ 82131 w 1037597"/>
              <a:gd name="connsiteY3" fmla="*/ 858484 h 2149099"/>
              <a:gd name="connsiteX4" fmla="*/ 325200 w 1037597"/>
              <a:gd name="connsiteY4" fmla="*/ 1049467 h 2149099"/>
              <a:gd name="connsiteX5" fmla="*/ 203665 w 1037597"/>
              <a:gd name="connsiteY5" fmla="*/ 1165213 h 2149099"/>
              <a:gd name="connsiteX6" fmla="*/ 273113 w 1037597"/>
              <a:gd name="connsiteY6" fmla="*/ 1234661 h 2149099"/>
              <a:gd name="connsiteX7" fmla="*/ 180516 w 1037597"/>
              <a:gd name="connsiteY7" fmla="*/ 1240449 h 2149099"/>
              <a:gd name="connsiteX8" fmla="*/ 435159 w 1037597"/>
              <a:gd name="connsiteY8" fmla="*/ 1402494 h 2149099"/>
              <a:gd name="connsiteX9" fmla="*/ 261539 w 1037597"/>
              <a:gd name="connsiteY9" fmla="*/ 1356196 h 2149099"/>
              <a:gd name="connsiteX10" fmla="*/ 724526 w 1037597"/>
              <a:gd name="connsiteY10" fmla="*/ 1830758 h 2149099"/>
              <a:gd name="connsiteX11" fmla="*/ 1037043 w 1037597"/>
              <a:gd name="connsiteY11" fmla="*/ 2149061 h 2149099"/>
              <a:gd name="connsiteX12" fmla="*/ 788187 w 1037597"/>
              <a:gd name="connsiteY12" fmla="*/ 1848120 h 2149099"/>
              <a:gd name="connsiteX13" fmla="*/ 342562 w 1037597"/>
              <a:gd name="connsiteY13" fmla="*/ 1286748 h 2149099"/>
              <a:gd name="connsiteX14" fmla="*/ 475670 w 1037597"/>
              <a:gd name="connsiteY14" fmla="*/ 1529816 h 2149099"/>
              <a:gd name="connsiteX15" fmla="*/ 348349 w 1037597"/>
              <a:gd name="connsiteY15" fmla="*/ 991593 h 2149099"/>
              <a:gd name="connsiteX16" fmla="*/ 93706 w 1037597"/>
              <a:gd name="connsiteY16" fmla="*/ 580692 h 2149099"/>
              <a:gd name="connsiteX17" fmla="*/ 58982 w 1037597"/>
              <a:gd name="connsiteY17" fmla="*/ 250813 h 2149099"/>
              <a:gd name="connsiteX18" fmla="*/ 99493 w 1037597"/>
              <a:gd name="connsiteY18" fmla="*/ 736950 h 2149099"/>
              <a:gd name="connsiteX19" fmla="*/ 6896 w 1037597"/>
              <a:gd name="connsiteY19" fmla="*/ 1958 h 21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7597" h="2149099">
                <a:moveTo>
                  <a:pt x="6896" y="1958"/>
                </a:moveTo>
                <a:cubicBezTo>
                  <a:pt x="-5643" y="-31801"/>
                  <a:pt x="-1785" y="380064"/>
                  <a:pt x="24258" y="534393"/>
                </a:cubicBezTo>
                <a:cubicBezTo>
                  <a:pt x="50301" y="688722"/>
                  <a:pt x="153509" y="873917"/>
                  <a:pt x="163154" y="927932"/>
                </a:cubicBezTo>
                <a:cubicBezTo>
                  <a:pt x="172799" y="981947"/>
                  <a:pt x="55123" y="838228"/>
                  <a:pt x="82131" y="858484"/>
                </a:cubicBezTo>
                <a:cubicBezTo>
                  <a:pt x="109139" y="878740"/>
                  <a:pt x="304944" y="998346"/>
                  <a:pt x="325200" y="1049467"/>
                </a:cubicBezTo>
                <a:cubicBezTo>
                  <a:pt x="345456" y="1100588"/>
                  <a:pt x="212346" y="1134347"/>
                  <a:pt x="203665" y="1165213"/>
                </a:cubicBezTo>
                <a:cubicBezTo>
                  <a:pt x="194984" y="1196079"/>
                  <a:pt x="276971" y="1222122"/>
                  <a:pt x="273113" y="1234661"/>
                </a:cubicBezTo>
                <a:cubicBezTo>
                  <a:pt x="269255" y="1247200"/>
                  <a:pt x="153509" y="1212477"/>
                  <a:pt x="180516" y="1240449"/>
                </a:cubicBezTo>
                <a:cubicBezTo>
                  <a:pt x="207523" y="1268421"/>
                  <a:pt x="421655" y="1383203"/>
                  <a:pt x="435159" y="1402494"/>
                </a:cubicBezTo>
                <a:cubicBezTo>
                  <a:pt x="448663" y="1421785"/>
                  <a:pt x="213311" y="1284819"/>
                  <a:pt x="261539" y="1356196"/>
                </a:cubicBezTo>
                <a:cubicBezTo>
                  <a:pt x="309767" y="1427573"/>
                  <a:pt x="724526" y="1830758"/>
                  <a:pt x="724526" y="1830758"/>
                </a:cubicBezTo>
                <a:cubicBezTo>
                  <a:pt x="853777" y="1962902"/>
                  <a:pt x="1026433" y="2146167"/>
                  <a:pt x="1037043" y="2149061"/>
                </a:cubicBezTo>
                <a:cubicBezTo>
                  <a:pt x="1047653" y="2151955"/>
                  <a:pt x="903934" y="1991839"/>
                  <a:pt x="788187" y="1848120"/>
                </a:cubicBezTo>
                <a:cubicBezTo>
                  <a:pt x="672440" y="1704401"/>
                  <a:pt x="394648" y="1339799"/>
                  <a:pt x="342562" y="1286748"/>
                </a:cubicBezTo>
                <a:cubicBezTo>
                  <a:pt x="290476" y="1233697"/>
                  <a:pt x="474706" y="1579008"/>
                  <a:pt x="475670" y="1529816"/>
                </a:cubicBezTo>
                <a:cubicBezTo>
                  <a:pt x="476634" y="1480624"/>
                  <a:pt x="412010" y="1149780"/>
                  <a:pt x="348349" y="991593"/>
                </a:cubicBezTo>
                <a:cubicBezTo>
                  <a:pt x="284688" y="833406"/>
                  <a:pt x="141934" y="704155"/>
                  <a:pt x="93706" y="580692"/>
                </a:cubicBezTo>
                <a:cubicBezTo>
                  <a:pt x="45478" y="457229"/>
                  <a:pt x="58018" y="224770"/>
                  <a:pt x="58982" y="250813"/>
                </a:cubicBezTo>
                <a:cubicBezTo>
                  <a:pt x="59946" y="276856"/>
                  <a:pt x="112997" y="772639"/>
                  <a:pt x="99493" y="736950"/>
                </a:cubicBezTo>
                <a:cubicBezTo>
                  <a:pt x="85989" y="701262"/>
                  <a:pt x="19435" y="35717"/>
                  <a:pt x="6896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4DEA9F2D-226E-27A0-3511-BDFB880C55D1}"/>
              </a:ext>
            </a:extLst>
          </p:cNvPr>
          <p:cNvSpPr/>
          <p:nvPr/>
        </p:nvSpPr>
        <p:spPr>
          <a:xfrm>
            <a:off x="3153645" y="9337318"/>
            <a:ext cx="854932" cy="2074189"/>
          </a:xfrm>
          <a:custGeom>
            <a:avLst/>
            <a:gdLst>
              <a:gd name="connsiteX0" fmla="*/ 17818 w 854932"/>
              <a:gd name="connsiteY0" fmla="*/ 124986 h 2074189"/>
              <a:gd name="connsiteX1" fmla="*/ 498168 w 854932"/>
              <a:gd name="connsiteY1" fmla="*/ 1485011 h 2074189"/>
              <a:gd name="connsiteX2" fmla="*/ 434507 w 854932"/>
              <a:gd name="connsiteY2" fmla="*/ 1334540 h 2074189"/>
              <a:gd name="connsiteX3" fmla="*/ 851196 w 854932"/>
              <a:gd name="connsiteY3" fmla="*/ 2069533 h 2074189"/>
              <a:gd name="connsiteX4" fmla="*/ 608127 w 854932"/>
              <a:gd name="connsiteY4" fmla="*/ 1589183 h 2074189"/>
              <a:gd name="connsiteX5" fmla="*/ 87266 w 854932"/>
              <a:gd name="connsiteY5" fmla="*/ 460652 h 2074189"/>
              <a:gd name="connsiteX6" fmla="*/ 98841 w 854932"/>
              <a:gd name="connsiteY6" fmla="*/ 101836 h 2074189"/>
              <a:gd name="connsiteX7" fmla="*/ 17818 w 854932"/>
              <a:gd name="connsiteY7" fmla="*/ 124986 h 20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932" h="2074189">
                <a:moveTo>
                  <a:pt x="17818" y="124986"/>
                </a:moveTo>
                <a:cubicBezTo>
                  <a:pt x="84372" y="355515"/>
                  <a:pt x="428720" y="1283419"/>
                  <a:pt x="498168" y="1485011"/>
                </a:cubicBezTo>
                <a:cubicBezTo>
                  <a:pt x="567616" y="1686603"/>
                  <a:pt x="375669" y="1237120"/>
                  <a:pt x="434507" y="1334540"/>
                </a:cubicBezTo>
                <a:cubicBezTo>
                  <a:pt x="493345" y="1431960"/>
                  <a:pt x="822259" y="2027092"/>
                  <a:pt x="851196" y="2069533"/>
                </a:cubicBezTo>
                <a:cubicBezTo>
                  <a:pt x="880133" y="2111974"/>
                  <a:pt x="735449" y="1857330"/>
                  <a:pt x="608127" y="1589183"/>
                </a:cubicBezTo>
                <a:cubicBezTo>
                  <a:pt x="480805" y="1321036"/>
                  <a:pt x="172147" y="708543"/>
                  <a:pt x="87266" y="460652"/>
                </a:cubicBezTo>
                <a:cubicBezTo>
                  <a:pt x="2385" y="212761"/>
                  <a:pt x="105593" y="161638"/>
                  <a:pt x="98841" y="101836"/>
                </a:cubicBezTo>
                <a:cubicBezTo>
                  <a:pt x="92089" y="42034"/>
                  <a:pt x="-48736" y="-105543"/>
                  <a:pt x="17818" y="124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1D62BC02-50BA-2C21-A9F4-77E8808CB594}"/>
              </a:ext>
            </a:extLst>
          </p:cNvPr>
          <p:cNvSpPr/>
          <p:nvPr/>
        </p:nvSpPr>
        <p:spPr>
          <a:xfrm>
            <a:off x="4086933" y="9740231"/>
            <a:ext cx="811556" cy="1332360"/>
          </a:xfrm>
          <a:custGeom>
            <a:avLst/>
            <a:gdLst>
              <a:gd name="connsiteX0" fmla="*/ 39442 w 811556"/>
              <a:gd name="connsiteY0" fmla="*/ 69313 h 1332360"/>
              <a:gd name="connsiteX1" fmla="*/ 62591 w 811556"/>
              <a:gd name="connsiteY1" fmla="*/ 138761 h 1332360"/>
              <a:gd name="connsiteX2" fmla="*/ 571877 w 811556"/>
              <a:gd name="connsiteY2" fmla="*/ 972139 h 1332360"/>
              <a:gd name="connsiteX3" fmla="*/ 502429 w 811556"/>
              <a:gd name="connsiteY3" fmla="*/ 966351 h 1332360"/>
              <a:gd name="connsiteX4" fmla="*/ 803371 w 811556"/>
              <a:gd name="connsiteY4" fmla="*/ 1290442 h 1332360"/>
              <a:gd name="connsiteX5" fmla="*/ 704986 w 811556"/>
              <a:gd name="connsiteY5" fmla="*/ 1261506 h 1332360"/>
              <a:gd name="connsiteX6" fmla="*/ 479280 w 811556"/>
              <a:gd name="connsiteY6" fmla="*/ 1330954 h 1332360"/>
              <a:gd name="connsiteX7" fmla="*/ 421406 w 811556"/>
              <a:gd name="connsiteY7" fmla="*/ 1186270 h 1332360"/>
              <a:gd name="connsiteX8" fmla="*/ 236211 w 811556"/>
              <a:gd name="connsiteY8" fmla="*/ 746432 h 1332360"/>
              <a:gd name="connsiteX9" fmla="*/ 346171 w 811556"/>
              <a:gd name="connsiteY9" fmla="*/ 839030 h 1332360"/>
              <a:gd name="connsiteX10" fmla="*/ 39442 w 811556"/>
              <a:gd name="connsiteY10" fmla="*/ 69313 h 133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556" h="1332360">
                <a:moveTo>
                  <a:pt x="39442" y="69313"/>
                </a:moveTo>
                <a:cubicBezTo>
                  <a:pt x="-7821" y="-47399"/>
                  <a:pt x="-26148" y="-11710"/>
                  <a:pt x="62591" y="138761"/>
                </a:cubicBezTo>
                <a:cubicBezTo>
                  <a:pt x="151330" y="289232"/>
                  <a:pt x="498571" y="834207"/>
                  <a:pt x="571877" y="972139"/>
                </a:cubicBezTo>
                <a:cubicBezTo>
                  <a:pt x="645183" y="1110071"/>
                  <a:pt x="463847" y="913301"/>
                  <a:pt x="502429" y="966351"/>
                </a:cubicBezTo>
                <a:cubicBezTo>
                  <a:pt x="541011" y="1019401"/>
                  <a:pt x="769612" y="1241250"/>
                  <a:pt x="803371" y="1290442"/>
                </a:cubicBezTo>
                <a:cubicBezTo>
                  <a:pt x="837130" y="1339634"/>
                  <a:pt x="759001" y="1254754"/>
                  <a:pt x="704986" y="1261506"/>
                </a:cubicBezTo>
                <a:cubicBezTo>
                  <a:pt x="650971" y="1268258"/>
                  <a:pt x="526543" y="1343493"/>
                  <a:pt x="479280" y="1330954"/>
                </a:cubicBezTo>
                <a:cubicBezTo>
                  <a:pt x="432017" y="1318415"/>
                  <a:pt x="461917" y="1283690"/>
                  <a:pt x="421406" y="1186270"/>
                </a:cubicBezTo>
                <a:cubicBezTo>
                  <a:pt x="380895" y="1088850"/>
                  <a:pt x="248750" y="804305"/>
                  <a:pt x="236211" y="746432"/>
                </a:cubicBezTo>
                <a:cubicBezTo>
                  <a:pt x="223672" y="688559"/>
                  <a:pt x="381860" y="957671"/>
                  <a:pt x="346171" y="839030"/>
                </a:cubicBezTo>
                <a:cubicBezTo>
                  <a:pt x="310483" y="720390"/>
                  <a:pt x="86705" y="186025"/>
                  <a:pt x="39442" y="69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7D3057CC-922A-E38C-AA73-F35D791E0845}"/>
              </a:ext>
            </a:extLst>
          </p:cNvPr>
          <p:cNvSpPr/>
          <p:nvPr/>
        </p:nvSpPr>
        <p:spPr>
          <a:xfrm>
            <a:off x="4731478" y="9639890"/>
            <a:ext cx="361383" cy="1308231"/>
          </a:xfrm>
          <a:custGeom>
            <a:avLst/>
            <a:gdLst>
              <a:gd name="connsiteX0" fmla="*/ 14142 w 361383"/>
              <a:gd name="connsiteY0" fmla="*/ 59695 h 1308231"/>
              <a:gd name="connsiteX1" fmla="*/ 31504 w 361383"/>
              <a:gd name="connsiteY1" fmla="*/ 123356 h 1308231"/>
              <a:gd name="connsiteX2" fmla="*/ 286147 w 361383"/>
              <a:gd name="connsiteY2" fmla="*/ 979882 h 1308231"/>
              <a:gd name="connsiteX3" fmla="*/ 361383 w 361383"/>
              <a:gd name="connsiteY3" fmla="*/ 1303973 h 1308231"/>
              <a:gd name="connsiteX4" fmla="*/ 286147 w 361383"/>
              <a:gd name="connsiteY4" fmla="*/ 1112991 h 1308231"/>
              <a:gd name="connsiteX5" fmla="*/ 54654 w 361383"/>
              <a:gd name="connsiteY5" fmla="*/ 412723 h 1308231"/>
              <a:gd name="connsiteX6" fmla="*/ 124102 w 361383"/>
              <a:gd name="connsiteY6" fmla="*/ 644216 h 1308231"/>
              <a:gd name="connsiteX7" fmla="*/ 14142 w 361383"/>
              <a:gd name="connsiteY7" fmla="*/ 59695 h 13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83" h="1308231">
                <a:moveTo>
                  <a:pt x="14142" y="59695"/>
                </a:moveTo>
                <a:cubicBezTo>
                  <a:pt x="-1291" y="-27115"/>
                  <a:pt x="-13830" y="-30008"/>
                  <a:pt x="31504" y="123356"/>
                </a:cubicBezTo>
                <a:cubicBezTo>
                  <a:pt x="76838" y="276720"/>
                  <a:pt x="231167" y="783113"/>
                  <a:pt x="286147" y="979882"/>
                </a:cubicBezTo>
                <a:cubicBezTo>
                  <a:pt x="341127" y="1176652"/>
                  <a:pt x="361383" y="1281788"/>
                  <a:pt x="361383" y="1303973"/>
                </a:cubicBezTo>
                <a:cubicBezTo>
                  <a:pt x="361383" y="1326158"/>
                  <a:pt x="337268" y="1261533"/>
                  <a:pt x="286147" y="1112991"/>
                </a:cubicBezTo>
                <a:cubicBezTo>
                  <a:pt x="235026" y="964449"/>
                  <a:pt x="81661" y="490852"/>
                  <a:pt x="54654" y="412723"/>
                </a:cubicBezTo>
                <a:cubicBezTo>
                  <a:pt x="27647" y="334594"/>
                  <a:pt x="131818" y="698231"/>
                  <a:pt x="124102" y="644216"/>
                </a:cubicBezTo>
                <a:cubicBezTo>
                  <a:pt x="116386" y="590201"/>
                  <a:pt x="29575" y="146505"/>
                  <a:pt x="14142" y="59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5034B09F-A2E1-4285-C24A-0DB1B2DEA84B}"/>
              </a:ext>
            </a:extLst>
          </p:cNvPr>
          <p:cNvSpPr/>
          <p:nvPr/>
        </p:nvSpPr>
        <p:spPr>
          <a:xfrm>
            <a:off x="1768432" y="8689249"/>
            <a:ext cx="1158016" cy="457938"/>
          </a:xfrm>
          <a:custGeom>
            <a:avLst/>
            <a:gdLst>
              <a:gd name="connsiteX0" fmla="*/ 1155743 w 1158016"/>
              <a:gd name="connsiteY0" fmla="*/ 726 h 457938"/>
              <a:gd name="connsiteX1" fmla="*/ 920793 w 1158016"/>
              <a:gd name="connsiteY1" fmla="*/ 115026 h 457938"/>
              <a:gd name="connsiteX2" fmla="*/ 965243 w 1158016"/>
              <a:gd name="connsiteY2" fmla="*/ 207101 h 457938"/>
              <a:gd name="connsiteX3" fmla="*/ 927143 w 1158016"/>
              <a:gd name="connsiteY3" fmla="*/ 423001 h 457938"/>
              <a:gd name="connsiteX4" fmla="*/ 955718 w 1158016"/>
              <a:gd name="connsiteY4" fmla="*/ 435701 h 457938"/>
              <a:gd name="connsiteX5" fmla="*/ 958893 w 1158016"/>
              <a:gd name="connsiteY5" fmla="*/ 457926 h 457938"/>
              <a:gd name="connsiteX6" fmla="*/ 733468 w 1158016"/>
              <a:gd name="connsiteY6" fmla="*/ 438876 h 457938"/>
              <a:gd name="connsiteX7" fmla="*/ 43 w 1158016"/>
              <a:gd name="connsiteY7" fmla="*/ 438876 h 457938"/>
              <a:gd name="connsiteX8" fmla="*/ 768393 w 1158016"/>
              <a:gd name="connsiteY8" fmla="*/ 429351 h 457938"/>
              <a:gd name="connsiteX9" fmla="*/ 790618 w 1158016"/>
              <a:gd name="connsiteY9" fmla="*/ 270601 h 457938"/>
              <a:gd name="connsiteX10" fmla="*/ 879518 w 1158016"/>
              <a:gd name="connsiteY10" fmla="*/ 384901 h 457938"/>
              <a:gd name="connsiteX11" fmla="*/ 917618 w 1158016"/>
              <a:gd name="connsiteY11" fmla="*/ 226151 h 457938"/>
              <a:gd name="connsiteX12" fmla="*/ 869993 w 1158016"/>
              <a:gd name="connsiteY12" fmla="*/ 146776 h 457938"/>
              <a:gd name="connsiteX13" fmla="*/ 958893 w 1158016"/>
              <a:gd name="connsiteY13" fmla="*/ 42001 h 457938"/>
              <a:gd name="connsiteX14" fmla="*/ 755693 w 1158016"/>
              <a:gd name="connsiteY14" fmla="*/ 64226 h 457938"/>
              <a:gd name="connsiteX15" fmla="*/ 1155743 w 1158016"/>
              <a:gd name="connsiteY15" fmla="*/ 726 h 45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8016" h="457938">
                <a:moveTo>
                  <a:pt x="1155743" y="726"/>
                </a:moveTo>
                <a:cubicBezTo>
                  <a:pt x="1183260" y="9193"/>
                  <a:pt x="952543" y="80630"/>
                  <a:pt x="920793" y="115026"/>
                </a:cubicBezTo>
                <a:cubicBezTo>
                  <a:pt x="889043" y="149422"/>
                  <a:pt x="964185" y="155772"/>
                  <a:pt x="965243" y="207101"/>
                </a:cubicBezTo>
                <a:cubicBezTo>
                  <a:pt x="966301" y="258430"/>
                  <a:pt x="928731" y="384901"/>
                  <a:pt x="927143" y="423001"/>
                </a:cubicBezTo>
                <a:cubicBezTo>
                  <a:pt x="925555" y="461101"/>
                  <a:pt x="950426" y="429880"/>
                  <a:pt x="955718" y="435701"/>
                </a:cubicBezTo>
                <a:cubicBezTo>
                  <a:pt x="961010" y="441522"/>
                  <a:pt x="995935" y="457397"/>
                  <a:pt x="958893" y="457926"/>
                </a:cubicBezTo>
                <a:cubicBezTo>
                  <a:pt x="921851" y="458455"/>
                  <a:pt x="893276" y="442051"/>
                  <a:pt x="733468" y="438876"/>
                </a:cubicBezTo>
                <a:cubicBezTo>
                  <a:pt x="573660" y="435701"/>
                  <a:pt x="-5778" y="440464"/>
                  <a:pt x="43" y="438876"/>
                </a:cubicBezTo>
                <a:cubicBezTo>
                  <a:pt x="5864" y="437289"/>
                  <a:pt x="636630" y="457397"/>
                  <a:pt x="768393" y="429351"/>
                </a:cubicBezTo>
                <a:cubicBezTo>
                  <a:pt x="900155" y="401305"/>
                  <a:pt x="772097" y="278009"/>
                  <a:pt x="790618" y="270601"/>
                </a:cubicBezTo>
                <a:cubicBezTo>
                  <a:pt x="809139" y="263193"/>
                  <a:pt x="858351" y="392309"/>
                  <a:pt x="879518" y="384901"/>
                </a:cubicBezTo>
                <a:cubicBezTo>
                  <a:pt x="900685" y="377493"/>
                  <a:pt x="919205" y="265838"/>
                  <a:pt x="917618" y="226151"/>
                </a:cubicBezTo>
                <a:cubicBezTo>
                  <a:pt x="916031" y="186464"/>
                  <a:pt x="863114" y="177468"/>
                  <a:pt x="869993" y="146776"/>
                </a:cubicBezTo>
                <a:cubicBezTo>
                  <a:pt x="876872" y="116084"/>
                  <a:pt x="977943" y="55759"/>
                  <a:pt x="958893" y="42001"/>
                </a:cubicBezTo>
                <a:cubicBezTo>
                  <a:pt x="939843" y="28243"/>
                  <a:pt x="727647" y="67930"/>
                  <a:pt x="755693" y="64226"/>
                </a:cubicBezTo>
                <a:cubicBezTo>
                  <a:pt x="783739" y="60522"/>
                  <a:pt x="1128226" y="-7741"/>
                  <a:pt x="1155743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A4893C9E-5261-471C-1639-31045C80D1A2}"/>
              </a:ext>
            </a:extLst>
          </p:cNvPr>
          <p:cNvSpPr/>
          <p:nvPr/>
        </p:nvSpPr>
        <p:spPr>
          <a:xfrm>
            <a:off x="2835063" y="8734118"/>
            <a:ext cx="340018" cy="825957"/>
          </a:xfrm>
          <a:custGeom>
            <a:avLst/>
            <a:gdLst>
              <a:gd name="connsiteX0" fmla="*/ 212 w 340018"/>
              <a:gd name="connsiteY0" fmla="*/ 307 h 825957"/>
              <a:gd name="connsiteX1" fmla="*/ 171662 w 340018"/>
              <a:gd name="connsiteY1" fmla="*/ 340032 h 825957"/>
              <a:gd name="connsiteX2" fmla="*/ 238337 w 340018"/>
              <a:gd name="connsiteY2" fmla="*/ 648007 h 825957"/>
              <a:gd name="connsiteX3" fmla="*/ 235162 w 340018"/>
              <a:gd name="connsiteY3" fmla="*/ 571807 h 825957"/>
              <a:gd name="connsiteX4" fmla="*/ 339937 w 340018"/>
              <a:gd name="connsiteY4" fmla="*/ 825807 h 825957"/>
              <a:gd name="connsiteX5" fmla="*/ 216112 w 340018"/>
              <a:gd name="connsiteY5" fmla="*/ 530532 h 825957"/>
              <a:gd name="connsiteX6" fmla="*/ 35137 w 340018"/>
              <a:gd name="connsiteY6" fmla="*/ 149532 h 825957"/>
              <a:gd name="connsiteX7" fmla="*/ 133562 w 340018"/>
              <a:gd name="connsiteY7" fmla="*/ 276532 h 825957"/>
              <a:gd name="connsiteX8" fmla="*/ 212 w 340018"/>
              <a:gd name="connsiteY8" fmla="*/ 307 h 82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18" h="825957">
                <a:moveTo>
                  <a:pt x="212" y="307"/>
                </a:moveTo>
                <a:cubicBezTo>
                  <a:pt x="6562" y="10890"/>
                  <a:pt x="131975" y="232082"/>
                  <a:pt x="171662" y="340032"/>
                </a:cubicBezTo>
                <a:cubicBezTo>
                  <a:pt x="211349" y="447982"/>
                  <a:pt x="227754" y="609378"/>
                  <a:pt x="238337" y="648007"/>
                </a:cubicBezTo>
                <a:cubicBezTo>
                  <a:pt x="248920" y="686636"/>
                  <a:pt x="218229" y="542174"/>
                  <a:pt x="235162" y="571807"/>
                </a:cubicBezTo>
                <a:cubicBezTo>
                  <a:pt x="252095" y="601440"/>
                  <a:pt x="343112" y="832686"/>
                  <a:pt x="339937" y="825807"/>
                </a:cubicBezTo>
                <a:cubicBezTo>
                  <a:pt x="336762" y="818928"/>
                  <a:pt x="266912" y="643244"/>
                  <a:pt x="216112" y="530532"/>
                </a:cubicBezTo>
                <a:cubicBezTo>
                  <a:pt x="165312" y="417820"/>
                  <a:pt x="48895" y="191865"/>
                  <a:pt x="35137" y="149532"/>
                </a:cubicBezTo>
                <a:cubicBezTo>
                  <a:pt x="21379" y="107199"/>
                  <a:pt x="135149" y="297169"/>
                  <a:pt x="133562" y="276532"/>
                </a:cubicBezTo>
                <a:cubicBezTo>
                  <a:pt x="131975" y="255895"/>
                  <a:pt x="-6138" y="-10276"/>
                  <a:pt x="212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796D6315-376A-D1B5-F817-9C0B82D3B139}"/>
              </a:ext>
            </a:extLst>
          </p:cNvPr>
          <p:cNvSpPr/>
          <p:nvPr/>
        </p:nvSpPr>
        <p:spPr>
          <a:xfrm>
            <a:off x="2933478" y="8673945"/>
            <a:ext cx="276873" cy="1040117"/>
          </a:xfrm>
          <a:custGeom>
            <a:avLst/>
            <a:gdLst>
              <a:gd name="connsiteX0" fmla="*/ 222 w 276873"/>
              <a:gd name="connsiteY0" fmla="*/ 155 h 1040117"/>
              <a:gd name="connsiteX1" fmla="*/ 149447 w 276873"/>
              <a:gd name="connsiteY1" fmla="*/ 387505 h 1040117"/>
              <a:gd name="connsiteX2" fmla="*/ 270097 w 276873"/>
              <a:gd name="connsiteY2" fmla="*/ 1025680 h 1040117"/>
              <a:gd name="connsiteX3" fmla="*/ 251047 w 276873"/>
              <a:gd name="connsiteY3" fmla="*/ 781205 h 1040117"/>
              <a:gd name="connsiteX4" fmla="*/ 162147 w 276873"/>
              <a:gd name="connsiteY4" fmla="*/ 193830 h 1040117"/>
              <a:gd name="connsiteX5" fmla="*/ 184372 w 276873"/>
              <a:gd name="connsiteY5" fmla="*/ 428780 h 1040117"/>
              <a:gd name="connsiteX6" fmla="*/ 222 w 276873"/>
              <a:gd name="connsiteY6" fmla="*/ 155 h 10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73" h="1040117">
                <a:moveTo>
                  <a:pt x="222" y="155"/>
                </a:moveTo>
                <a:cubicBezTo>
                  <a:pt x="-5599" y="-6724"/>
                  <a:pt x="104468" y="216584"/>
                  <a:pt x="149447" y="387505"/>
                </a:cubicBezTo>
                <a:cubicBezTo>
                  <a:pt x="194426" y="558426"/>
                  <a:pt x="253164" y="960063"/>
                  <a:pt x="270097" y="1025680"/>
                </a:cubicBezTo>
                <a:cubicBezTo>
                  <a:pt x="287030" y="1091297"/>
                  <a:pt x="269039" y="919847"/>
                  <a:pt x="251047" y="781205"/>
                </a:cubicBezTo>
                <a:cubicBezTo>
                  <a:pt x="233055" y="642563"/>
                  <a:pt x="173259" y="252567"/>
                  <a:pt x="162147" y="193830"/>
                </a:cubicBezTo>
                <a:cubicBezTo>
                  <a:pt x="151035" y="135093"/>
                  <a:pt x="210830" y="460001"/>
                  <a:pt x="184372" y="428780"/>
                </a:cubicBezTo>
                <a:cubicBezTo>
                  <a:pt x="157914" y="397559"/>
                  <a:pt x="6043" y="7034"/>
                  <a:pt x="22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B2EF45DB-5945-E574-0937-A59A0320F161}"/>
              </a:ext>
            </a:extLst>
          </p:cNvPr>
          <p:cNvSpPr/>
          <p:nvPr/>
        </p:nvSpPr>
        <p:spPr>
          <a:xfrm>
            <a:off x="2833710" y="8607173"/>
            <a:ext cx="410298" cy="1158943"/>
          </a:xfrm>
          <a:custGeom>
            <a:avLst/>
            <a:gdLst>
              <a:gd name="connsiteX0" fmla="*/ 1565 w 410298"/>
              <a:gd name="connsiteY0" fmla="*/ 6602 h 1158943"/>
              <a:gd name="connsiteX1" fmla="*/ 173015 w 410298"/>
              <a:gd name="connsiteY1" fmla="*/ 425702 h 1158943"/>
              <a:gd name="connsiteX2" fmla="*/ 220640 w 410298"/>
              <a:gd name="connsiteY2" fmla="*/ 616202 h 1158943"/>
              <a:gd name="connsiteX3" fmla="*/ 246040 w 410298"/>
              <a:gd name="connsiteY3" fmla="*/ 644777 h 1158943"/>
              <a:gd name="connsiteX4" fmla="*/ 407965 w 410298"/>
              <a:gd name="connsiteY4" fmla="*/ 1155952 h 1158943"/>
              <a:gd name="connsiteX5" fmla="*/ 328590 w 410298"/>
              <a:gd name="connsiteY5" fmla="*/ 822577 h 1158943"/>
              <a:gd name="connsiteX6" fmla="*/ 147615 w 410298"/>
              <a:gd name="connsiteY6" fmla="*/ 155827 h 1158943"/>
              <a:gd name="connsiteX7" fmla="*/ 201590 w 410298"/>
              <a:gd name="connsiteY7" fmla="*/ 406652 h 1158943"/>
              <a:gd name="connsiteX8" fmla="*/ 93640 w 410298"/>
              <a:gd name="connsiteY8" fmla="*/ 187577 h 1158943"/>
              <a:gd name="connsiteX9" fmla="*/ 1565 w 410298"/>
              <a:gd name="connsiteY9" fmla="*/ 6602 h 115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298" h="1158943">
                <a:moveTo>
                  <a:pt x="1565" y="6602"/>
                </a:moveTo>
                <a:cubicBezTo>
                  <a:pt x="14794" y="46289"/>
                  <a:pt x="136503" y="324102"/>
                  <a:pt x="173015" y="425702"/>
                </a:cubicBezTo>
                <a:cubicBezTo>
                  <a:pt x="209527" y="527302"/>
                  <a:pt x="208469" y="579690"/>
                  <a:pt x="220640" y="616202"/>
                </a:cubicBezTo>
                <a:cubicBezTo>
                  <a:pt x="232811" y="652714"/>
                  <a:pt x="214819" y="554819"/>
                  <a:pt x="246040" y="644777"/>
                </a:cubicBezTo>
                <a:cubicBezTo>
                  <a:pt x="277261" y="734735"/>
                  <a:pt x="394207" y="1126319"/>
                  <a:pt x="407965" y="1155952"/>
                </a:cubicBezTo>
                <a:cubicBezTo>
                  <a:pt x="421723" y="1185585"/>
                  <a:pt x="371982" y="989264"/>
                  <a:pt x="328590" y="822577"/>
                </a:cubicBezTo>
                <a:cubicBezTo>
                  <a:pt x="285198" y="655890"/>
                  <a:pt x="168782" y="225148"/>
                  <a:pt x="147615" y="155827"/>
                </a:cubicBezTo>
                <a:cubicBezTo>
                  <a:pt x="126448" y="86506"/>
                  <a:pt x="210586" y="401360"/>
                  <a:pt x="201590" y="406652"/>
                </a:cubicBezTo>
                <a:cubicBezTo>
                  <a:pt x="192594" y="411944"/>
                  <a:pt x="124861" y="259014"/>
                  <a:pt x="93640" y="187577"/>
                </a:cubicBezTo>
                <a:cubicBezTo>
                  <a:pt x="62419" y="116140"/>
                  <a:pt x="-11664" y="-33085"/>
                  <a:pt x="1565" y="6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3053DDDF-2AC6-54E4-961E-0230FFCBC2B4}"/>
              </a:ext>
            </a:extLst>
          </p:cNvPr>
          <p:cNvSpPr/>
          <p:nvPr/>
        </p:nvSpPr>
        <p:spPr>
          <a:xfrm>
            <a:off x="2565016" y="8613775"/>
            <a:ext cx="1041784" cy="147010"/>
          </a:xfrm>
          <a:custGeom>
            <a:avLst/>
            <a:gdLst>
              <a:gd name="connsiteX0" fmla="*/ 1041784 w 1041784"/>
              <a:gd name="connsiteY0" fmla="*/ 104775 h 147010"/>
              <a:gd name="connsiteX1" fmla="*/ 889384 w 1041784"/>
              <a:gd name="connsiteY1" fmla="*/ 98425 h 147010"/>
              <a:gd name="connsiteX2" fmla="*/ 346459 w 1041784"/>
              <a:gd name="connsiteY2" fmla="*/ 73025 h 147010"/>
              <a:gd name="connsiteX3" fmla="*/ 714759 w 1041784"/>
              <a:gd name="connsiteY3" fmla="*/ 76200 h 147010"/>
              <a:gd name="connsiteX4" fmla="*/ 543309 w 1041784"/>
              <a:gd name="connsiteY4" fmla="*/ 133350 h 147010"/>
              <a:gd name="connsiteX5" fmla="*/ 359159 w 1041784"/>
              <a:gd name="connsiteY5" fmla="*/ 136525 h 147010"/>
              <a:gd name="connsiteX6" fmla="*/ 384 w 1041784"/>
              <a:gd name="connsiteY6" fmla="*/ 12700 h 147010"/>
              <a:gd name="connsiteX7" fmla="*/ 432184 w 1041784"/>
              <a:gd name="connsiteY7" fmla="*/ 142875 h 147010"/>
              <a:gd name="connsiteX8" fmla="*/ 362334 w 1041784"/>
              <a:gd name="connsiteY8" fmla="*/ 53975 h 147010"/>
              <a:gd name="connsiteX9" fmla="*/ 841759 w 1041784"/>
              <a:gd name="connsiteY9" fmla="*/ 63500 h 147010"/>
              <a:gd name="connsiteX10" fmla="*/ 536959 w 1041784"/>
              <a:gd name="connsiteY10" fmla="*/ 0 h 147010"/>
              <a:gd name="connsiteX11" fmla="*/ 1041784 w 1041784"/>
              <a:gd name="connsiteY11" fmla="*/ 104775 h 14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1784" h="147010">
                <a:moveTo>
                  <a:pt x="1041784" y="104775"/>
                </a:moveTo>
                <a:lnTo>
                  <a:pt x="889384" y="98425"/>
                </a:lnTo>
                <a:lnTo>
                  <a:pt x="346459" y="73025"/>
                </a:lnTo>
                <a:cubicBezTo>
                  <a:pt x="317355" y="69321"/>
                  <a:pt x="681951" y="66146"/>
                  <a:pt x="714759" y="76200"/>
                </a:cubicBezTo>
                <a:cubicBezTo>
                  <a:pt x="747567" y="86254"/>
                  <a:pt x="602576" y="123296"/>
                  <a:pt x="543309" y="133350"/>
                </a:cubicBezTo>
                <a:cubicBezTo>
                  <a:pt x="484042" y="143404"/>
                  <a:pt x="449646" y="156633"/>
                  <a:pt x="359159" y="136525"/>
                </a:cubicBezTo>
                <a:cubicBezTo>
                  <a:pt x="268672" y="116417"/>
                  <a:pt x="-11787" y="11642"/>
                  <a:pt x="384" y="12700"/>
                </a:cubicBezTo>
                <a:cubicBezTo>
                  <a:pt x="12555" y="13758"/>
                  <a:pt x="371859" y="135996"/>
                  <a:pt x="432184" y="142875"/>
                </a:cubicBezTo>
                <a:cubicBezTo>
                  <a:pt x="492509" y="149754"/>
                  <a:pt x="294072" y="67204"/>
                  <a:pt x="362334" y="53975"/>
                </a:cubicBezTo>
                <a:cubicBezTo>
                  <a:pt x="430596" y="40746"/>
                  <a:pt x="812655" y="72496"/>
                  <a:pt x="841759" y="63500"/>
                </a:cubicBezTo>
                <a:cubicBezTo>
                  <a:pt x="870863" y="54504"/>
                  <a:pt x="536959" y="0"/>
                  <a:pt x="536959" y="0"/>
                </a:cubicBezTo>
                <a:lnTo>
                  <a:pt x="1041784" y="1047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24184E80-11A3-F74D-53B3-54509E9178DD}"/>
              </a:ext>
            </a:extLst>
          </p:cNvPr>
          <p:cNvSpPr/>
          <p:nvPr/>
        </p:nvSpPr>
        <p:spPr>
          <a:xfrm>
            <a:off x="2465685" y="9709457"/>
            <a:ext cx="129905" cy="1300590"/>
          </a:xfrm>
          <a:custGeom>
            <a:avLst/>
            <a:gdLst>
              <a:gd name="connsiteX0" fmla="*/ 120761 w 129905"/>
              <a:gd name="connsiteY0" fmla="*/ 14534 h 1300590"/>
              <a:gd name="connsiteX1" fmla="*/ 120761 w 129905"/>
              <a:gd name="connsiteY1" fmla="*/ 87686 h 1300590"/>
              <a:gd name="connsiteX2" fmla="*/ 47609 w 129905"/>
              <a:gd name="connsiteY2" fmla="*/ 474346 h 1300590"/>
              <a:gd name="connsiteX3" fmla="*/ 5808 w 129905"/>
              <a:gd name="connsiteY3" fmla="*/ 876682 h 1300590"/>
              <a:gd name="connsiteX4" fmla="*/ 5808 w 129905"/>
              <a:gd name="connsiteY4" fmla="*/ 834881 h 1300590"/>
              <a:gd name="connsiteX5" fmla="*/ 582 w 129905"/>
              <a:gd name="connsiteY5" fmla="*/ 1299919 h 1300590"/>
              <a:gd name="connsiteX6" fmla="*/ 21483 w 129905"/>
              <a:gd name="connsiteY6" fmla="*/ 918484 h 1300590"/>
              <a:gd name="connsiteX7" fmla="*/ 37158 w 129905"/>
              <a:gd name="connsiteY7" fmla="*/ 160838 h 1300590"/>
              <a:gd name="connsiteX8" fmla="*/ 47609 w 129905"/>
              <a:gd name="connsiteY8" fmla="*/ 301917 h 1300590"/>
              <a:gd name="connsiteX9" fmla="*/ 120761 w 129905"/>
              <a:gd name="connsiteY9" fmla="*/ 14534 h 13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05" h="1300590">
                <a:moveTo>
                  <a:pt x="120761" y="14534"/>
                </a:moveTo>
                <a:cubicBezTo>
                  <a:pt x="132953" y="-21171"/>
                  <a:pt x="132953" y="11051"/>
                  <a:pt x="120761" y="87686"/>
                </a:cubicBezTo>
                <a:cubicBezTo>
                  <a:pt x="108569" y="164321"/>
                  <a:pt x="66768" y="342847"/>
                  <a:pt x="47609" y="474346"/>
                </a:cubicBezTo>
                <a:cubicBezTo>
                  <a:pt x="28450" y="605845"/>
                  <a:pt x="12775" y="816593"/>
                  <a:pt x="5808" y="876682"/>
                </a:cubicBezTo>
                <a:cubicBezTo>
                  <a:pt x="-1159" y="936771"/>
                  <a:pt x="6679" y="764342"/>
                  <a:pt x="5808" y="834881"/>
                </a:cubicBezTo>
                <a:cubicBezTo>
                  <a:pt x="4937" y="905420"/>
                  <a:pt x="-2030" y="1285985"/>
                  <a:pt x="582" y="1299919"/>
                </a:cubicBezTo>
                <a:cubicBezTo>
                  <a:pt x="3194" y="1313853"/>
                  <a:pt x="15387" y="1108331"/>
                  <a:pt x="21483" y="918484"/>
                </a:cubicBezTo>
                <a:cubicBezTo>
                  <a:pt x="27579" y="728637"/>
                  <a:pt x="32804" y="263599"/>
                  <a:pt x="37158" y="160838"/>
                </a:cubicBezTo>
                <a:cubicBezTo>
                  <a:pt x="41512" y="58077"/>
                  <a:pt x="30192" y="323689"/>
                  <a:pt x="47609" y="301917"/>
                </a:cubicBezTo>
                <a:cubicBezTo>
                  <a:pt x="65026" y="280146"/>
                  <a:pt x="108569" y="50239"/>
                  <a:pt x="120761" y="1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857312D5-C341-147F-7A79-43865B2002C9}"/>
              </a:ext>
            </a:extLst>
          </p:cNvPr>
          <p:cNvSpPr/>
          <p:nvPr/>
        </p:nvSpPr>
        <p:spPr>
          <a:xfrm>
            <a:off x="2447936" y="9112603"/>
            <a:ext cx="340796" cy="1275371"/>
          </a:xfrm>
          <a:custGeom>
            <a:avLst/>
            <a:gdLst>
              <a:gd name="connsiteX0" fmla="*/ 274363 w 340796"/>
              <a:gd name="connsiteY0" fmla="*/ 31397 h 1275371"/>
              <a:gd name="connsiteX1" fmla="*/ 91483 w 340796"/>
              <a:gd name="connsiteY1" fmla="*/ 386707 h 1275371"/>
              <a:gd name="connsiteX2" fmla="*/ 112384 w 340796"/>
              <a:gd name="connsiteY2" fmla="*/ 627063 h 1275371"/>
              <a:gd name="connsiteX3" fmla="*/ 49682 w 340796"/>
              <a:gd name="connsiteY3" fmla="*/ 459859 h 1275371"/>
              <a:gd name="connsiteX4" fmla="*/ 164635 w 340796"/>
              <a:gd name="connsiteY4" fmla="*/ 893546 h 1275371"/>
              <a:gd name="connsiteX5" fmla="*/ 49682 w 340796"/>
              <a:gd name="connsiteY5" fmla="*/ 862195 h 1275371"/>
              <a:gd name="connsiteX6" fmla="*/ 2656 w 340796"/>
              <a:gd name="connsiteY6" fmla="*/ 1274981 h 1275371"/>
              <a:gd name="connsiteX7" fmla="*/ 122834 w 340796"/>
              <a:gd name="connsiteY7" fmla="*/ 778592 h 1275371"/>
              <a:gd name="connsiteX8" fmla="*/ 101934 w 340796"/>
              <a:gd name="connsiteY8" fmla="*/ 182926 h 1275371"/>
              <a:gd name="connsiteX9" fmla="*/ 101934 w 340796"/>
              <a:gd name="connsiteY9" fmla="*/ 245628 h 1275371"/>
              <a:gd name="connsiteX10" fmla="*/ 331840 w 340796"/>
              <a:gd name="connsiteY10" fmla="*/ 36622 h 1275371"/>
              <a:gd name="connsiteX11" fmla="*/ 274363 w 340796"/>
              <a:gd name="connsiteY11" fmla="*/ 31397 h 127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796" h="1275371">
                <a:moveTo>
                  <a:pt x="274363" y="31397"/>
                </a:moveTo>
                <a:cubicBezTo>
                  <a:pt x="234304" y="89744"/>
                  <a:pt x="118479" y="287429"/>
                  <a:pt x="91483" y="386707"/>
                </a:cubicBezTo>
                <a:cubicBezTo>
                  <a:pt x="64486" y="485985"/>
                  <a:pt x="119351" y="614871"/>
                  <a:pt x="112384" y="627063"/>
                </a:cubicBezTo>
                <a:cubicBezTo>
                  <a:pt x="105417" y="639255"/>
                  <a:pt x="40973" y="415445"/>
                  <a:pt x="49682" y="459859"/>
                </a:cubicBezTo>
                <a:cubicBezTo>
                  <a:pt x="58390" y="504273"/>
                  <a:pt x="164635" y="826490"/>
                  <a:pt x="164635" y="893546"/>
                </a:cubicBezTo>
                <a:cubicBezTo>
                  <a:pt x="164635" y="960602"/>
                  <a:pt x="76678" y="798623"/>
                  <a:pt x="49682" y="862195"/>
                </a:cubicBezTo>
                <a:cubicBezTo>
                  <a:pt x="22685" y="925768"/>
                  <a:pt x="-9536" y="1288915"/>
                  <a:pt x="2656" y="1274981"/>
                </a:cubicBezTo>
                <a:cubicBezTo>
                  <a:pt x="14848" y="1261047"/>
                  <a:pt x="106288" y="960601"/>
                  <a:pt x="122834" y="778592"/>
                </a:cubicBezTo>
                <a:cubicBezTo>
                  <a:pt x="139380" y="596583"/>
                  <a:pt x="105417" y="271753"/>
                  <a:pt x="101934" y="182926"/>
                </a:cubicBezTo>
                <a:cubicBezTo>
                  <a:pt x="98451" y="94099"/>
                  <a:pt x="63616" y="270012"/>
                  <a:pt x="101934" y="245628"/>
                </a:cubicBezTo>
                <a:cubicBezTo>
                  <a:pt x="140252" y="221244"/>
                  <a:pt x="303102" y="64489"/>
                  <a:pt x="331840" y="36622"/>
                </a:cubicBezTo>
                <a:cubicBezTo>
                  <a:pt x="360578" y="8755"/>
                  <a:pt x="314422" y="-26950"/>
                  <a:pt x="274363" y="3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95665CBE-0DD1-FCC1-087F-A997C8F2CE63}"/>
              </a:ext>
            </a:extLst>
          </p:cNvPr>
          <p:cNvSpPr/>
          <p:nvPr/>
        </p:nvSpPr>
        <p:spPr>
          <a:xfrm>
            <a:off x="2377856" y="10934370"/>
            <a:ext cx="213821" cy="1148053"/>
          </a:xfrm>
          <a:custGeom>
            <a:avLst/>
            <a:gdLst>
              <a:gd name="connsiteX0" fmla="*/ 213815 w 213821"/>
              <a:gd name="connsiteY0" fmla="*/ 38430 h 1148053"/>
              <a:gd name="connsiteX1" fmla="*/ 93637 w 213821"/>
              <a:gd name="connsiteY1" fmla="*/ 534819 h 1148053"/>
              <a:gd name="connsiteX2" fmla="*/ 46610 w 213821"/>
              <a:gd name="connsiteY2" fmla="*/ 869228 h 1148053"/>
              <a:gd name="connsiteX3" fmla="*/ 57061 w 213821"/>
              <a:gd name="connsiteY3" fmla="*/ 722924 h 1148053"/>
              <a:gd name="connsiteX4" fmla="*/ 4809 w 213821"/>
              <a:gd name="connsiteY4" fmla="*/ 1140935 h 1148053"/>
              <a:gd name="connsiteX5" fmla="*/ 10034 w 213821"/>
              <a:gd name="connsiteY5" fmla="*/ 911029 h 1148053"/>
              <a:gd name="connsiteX6" fmla="*/ 72736 w 213821"/>
              <a:gd name="connsiteY6" fmla="*/ 1854 h 1148053"/>
              <a:gd name="connsiteX7" fmla="*/ 77961 w 213821"/>
              <a:gd name="connsiteY7" fmla="*/ 665447 h 1148053"/>
              <a:gd name="connsiteX8" fmla="*/ 88411 w 213821"/>
              <a:gd name="connsiteY8" fmla="*/ 331038 h 1148053"/>
              <a:gd name="connsiteX9" fmla="*/ 213815 w 213821"/>
              <a:gd name="connsiteY9" fmla="*/ 38430 h 114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21" h="1148053">
                <a:moveTo>
                  <a:pt x="213815" y="38430"/>
                </a:moveTo>
                <a:cubicBezTo>
                  <a:pt x="214686" y="72393"/>
                  <a:pt x="121504" y="396353"/>
                  <a:pt x="93637" y="534819"/>
                </a:cubicBezTo>
                <a:cubicBezTo>
                  <a:pt x="65770" y="673285"/>
                  <a:pt x="52706" y="837877"/>
                  <a:pt x="46610" y="869228"/>
                </a:cubicBezTo>
                <a:cubicBezTo>
                  <a:pt x="40514" y="900579"/>
                  <a:pt x="64028" y="677640"/>
                  <a:pt x="57061" y="722924"/>
                </a:cubicBezTo>
                <a:cubicBezTo>
                  <a:pt x="50094" y="768209"/>
                  <a:pt x="12647" y="1109584"/>
                  <a:pt x="4809" y="1140935"/>
                </a:cubicBezTo>
                <a:cubicBezTo>
                  <a:pt x="-3029" y="1172286"/>
                  <a:pt x="-1287" y="1100876"/>
                  <a:pt x="10034" y="911029"/>
                </a:cubicBezTo>
                <a:cubicBezTo>
                  <a:pt x="21355" y="721182"/>
                  <a:pt x="61415" y="42784"/>
                  <a:pt x="72736" y="1854"/>
                </a:cubicBezTo>
                <a:cubicBezTo>
                  <a:pt x="84057" y="-39076"/>
                  <a:pt x="75349" y="610583"/>
                  <a:pt x="77961" y="665447"/>
                </a:cubicBezTo>
                <a:cubicBezTo>
                  <a:pt x="80573" y="720311"/>
                  <a:pt x="64898" y="430316"/>
                  <a:pt x="88411" y="331038"/>
                </a:cubicBezTo>
                <a:cubicBezTo>
                  <a:pt x="111924" y="231760"/>
                  <a:pt x="212944" y="4467"/>
                  <a:pt x="213815" y="3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5A696F60-57A8-37BC-2818-73882C24F03F}"/>
              </a:ext>
            </a:extLst>
          </p:cNvPr>
          <p:cNvSpPr/>
          <p:nvPr/>
        </p:nvSpPr>
        <p:spPr>
          <a:xfrm>
            <a:off x="2737484" y="8774542"/>
            <a:ext cx="513771" cy="1347738"/>
          </a:xfrm>
          <a:custGeom>
            <a:avLst/>
            <a:gdLst>
              <a:gd name="connsiteX0" fmla="*/ 491 w 513771"/>
              <a:gd name="connsiteY0" fmla="*/ 82075 h 1347738"/>
              <a:gd name="connsiteX1" fmla="*/ 178146 w 513771"/>
              <a:gd name="connsiteY1" fmla="*/ 374683 h 1347738"/>
              <a:gd name="connsiteX2" fmla="*/ 172921 w 513771"/>
              <a:gd name="connsiteY2" fmla="*/ 411259 h 1347738"/>
              <a:gd name="connsiteX3" fmla="*/ 240847 w 513771"/>
              <a:gd name="connsiteY3" fmla="*/ 635940 h 1347738"/>
              <a:gd name="connsiteX4" fmla="*/ 167695 w 513771"/>
              <a:gd name="connsiteY4" fmla="*/ 520987 h 1347738"/>
              <a:gd name="connsiteX5" fmla="*/ 350575 w 513771"/>
              <a:gd name="connsiteY5" fmla="*/ 808370 h 1347738"/>
              <a:gd name="connsiteX6" fmla="*/ 512555 w 513771"/>
              <a:gd name="connsiteY6" fmla="*/ 1341335 h 1347738"/>
              <a:gd name="connsiteX7" fmla="*/ 418502 w 513771"/>
              <a:gd name="connsiteY7" fmla="*/ 1064402 h 1347738"/>
              <a:gd name="connsiteX8" fmla="*/ 303549 w 513771"/>
              <a:gd name="connsiteY8" fmla="*/ 500087 h 1347738"/>
              <a:gd name="connsiteX9" fmla="*/ 334900 w 513771"/>
              <a:gd name="connsiteY9" fmla="*/ 693417 h 1347738"/>
              <a:gd name="connsiteX10" fmla="*/ 94543 w 513771"/>
              <a:gd name="connsiteY10" fmla="*/ 3698 h 1347738"/>
              <a:gd name="connsiteX11" fmla="*/ 240847 w 513771"/>
              <a:gd name="connsiteY11" fmla="*/ 406034 h 1347738"/>
              <a:gd name="connsiteX12" fmla="*/ 491 w 513771"/>
              <a:gd name="connsiteY12" fmla="*/ 82075 h 13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71" h="1347738">
                <a:moveTo>
                  <a:pt x="491" y="82075"/>
                </a:moveTo>
                <a:cubicBezTo>
                  <a:pt x="-9959" y="76850"/>
                  <a:pt x="149408" y="319819"/>
                  <a:pt x="178146" y="374683"/>
                </a:cubicBezTo>
                <a:cubicBezTo>
                  <a:pt x="206884" y="429547"/>
                  <a:pt x="162471" y="367716"/>
                  <a:pt x="172921" y="411259"/>
                </a:cubicBezTo>
                <a:cubicBezTo>
                  <a:pt x="183371" y="454802"/>
                  <a:pt x="241718" y="617652"/>
                  <a:pt x="240847" y="635940"/>
                </a:cubicBezTo>
                <a:cubicBezTo>
                  <a:pt x="239976" y="654228"/>
                  <a:pt x="167695" y="520987"/>
                  <a:pt x="167695" y="520987"/>
                </a:cubicBezTo>
                <a:cubicBezTo>
                  <a:pt x="185983" y="549725"/>
                  <a:pt x="293098" y="671645"/>
                  <a:pt x="350575" y="808370"/>
                </a:cubicBezTo>
                <a:cubicBezTo>
                  <a:pt x="408052" y="945095"/>
                  <a:pt x="501234" y="1298663"/>
                  <a:pt x="512555" y="1341335"/>
                </a:cubicBezTo>
                <a:cubicBezTo>
                  <a:pt x="523876" y="1384007"/>
                  <a:pt x="453336" y="1204610"/>
                  <a:pt x="418502" y="1064402"/>
                </a:cubicBezTo>
                <a:cubicBezTo>
                  <a:pt x="383668" y="924194"/>
                  <a:pt x="317483" y="561918"/>
                  <a:pt x="303549" y="500087"/>
                </a:cubicBezTo>
                <a:cubicBezTo>
                  <a:pt x="289615" y="438256"/>
                  <a:pt x="369734" y="776148"/>
                  <a:pt x="334900" y="693417"/>
                </a:cubicBezTo>
                <a:cubicBezTo>
                  <a:pt x="300066" y="610686"/>
                  <a:pt x="110219" y="51595"/>
                  <a:pt x="94543" y="3698"/>
                </a:cubicBezTo>
                <a:cubicBezTo>
                  <a:pt x="78868" y="-44199"/>
                  <a:pt x="255651" y="388617"/>
                  <a:pt x="240847" y="406034"/>
                </a:cubicBezTo>
                <a:cubicBezTo>
                  <a:pt x="226043" y="423451"/>
                  <a:pt x="10941" y="87300"/>
                  <a:pt x="491" y="82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79FEC699-11EA-9C55-7BF5-8615EC794A16}"/>
              </a:ext>
            </a:extLst>
          </p:cNvPr>
          <p:cNvSpPr/>
          <p:nvPr/>
        </p:nvSpPr>
        <p:spPr>
          <a:xfrm>
            <a:off x="2649476" y="9424603"/>
            <a:ext cx="881815" cy="1731228"/>
          </a:xfrm>
          <a:custGeom>
            <a:avLst/>
            <a:gdLst>
              <a:gd name="connsiteX0" fmla="*/ 36247 w 881815"/>
              <a:gd name="connsiteY0" fmla="*/ 32906 h 1731228"/>
              <a:gd name="connsiteX1" fmla="*/ 250478 w 881815"/>
              <a:gd name="connsiteY1" fmla="*/ 461367 h 1731228"/>
              <a:gd name="connsiteX2" fmla="*/ 193002 w 881815"/>
              <a:gd name="connsiteY2" fmla="*/ 424791 h 1731228"/>
              <a:gd name="connsiteX3" fmla="*/ 438583 w 881815"/>
              <a:gd name="connsiteY3" fmla="*/ 623347 h 1731228"/>
              <a:gd name="connsiteX4" fmla="*/ 428133 w 881815"/>
              <a:gd name="connsiteY4" fmla="*/ 623347 h 1731228"/>
              <a:gd name="connsiteX5" fmla="*/ 605788 w 881815"/>
              <a:gd name="connsiteY5" fmla="*/ 701724 h 1731228"/>
              <a:gd name="connsiteX6" fmla="*/ 579662 w 881815"/>
              <a:gd name="connsiteY6" fmla="*/ 607671 h 1731228"/>
              <a:gd name="connsiteX7" fmla="*/ 725966 w 881815"/>
              <a:gd name="connsiteY7" fmla="*/ 806227 h 1731228"/>
              <a:gd name="connsiteX8" fmla="*/ 856595 w 881815"/>
              <a:gd name="connsiteY8" fmla="*/ 1255589 h 1731228"/>
              <a:gd name="connsiteX9" fmla="*/ 867045 w 881815"/>
              <a:gd name="connsiteY9" fmla="*/ 1731077 h 1731228"/>
              <a:gd name="connsiteX10" fmla="*/ 694615 w 881815"/>
              <a:gd name="connsiteY10" fmla="*/ 1302615 h 1731228"/>
              <a:gd name="connsiteX11" fmla="*/ 584887 w 881815"/>
              <a:gd name="connsiteY11" fmla="*/ 905504 h 1731228"/>
              <a:gd name="connsiteX12" fmla="*/ 287054 w 881815"/>
              <a:gd name="connsiteY12" fmla="*/ 665148 h 1731228"/>
              <a:gd name="connsiteX13" fmla="*/ 156426 w 881815"/>
              <a:gd name="connsiteY13" fmla="*/ 560645 h 1731228"/>
              <a:gd name="connsiteX14" fmla="*/ 229578 w 881815"/>
              <a:gd name="connsiteY14" fmla="*/ 586771 h 1731228"/>
              <a:gd name="connsiteX15" fmla="*/ 20572 w 881815"/>
              <a:gd name="connsiteY15" fmla="*/ 90382 h 1731228"/>
              <a:gd name="connsiteX16" fmla="*/ 36247 w 881815"/>
              <a:gd name="connsiteY16" fmla="*/ 32906 h 173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1815" h="1731228">
                <a:moveTo>
                  <a:pt x="36247" y="32906"/>
                </a:moveTo>
                <a:cubicBezTo>
                  <a:pt x="74565" y="94737"/>
                  <a:pt x="224352" y="396053"/>
                  <a:pt x="250478" y="461367"/>
                </a:cubicBezTo>
                <a:cubicBezTo>
                  <a:pt x="276604" y="526681"/>
                  <a:pt x="161651" y="397794"/>
                  <a:pt x="193002" y="424791"/>
                </a:cubicBezTo>
                <a:cubicBezTo>
                  <a:pt x="224353" y="451788"/>
                  <a:pt x="399395" y="590254"/>
                  <a:pt x="438583" y="623347"/>
                </a:cubicBezTo>
                <a:cubicBezTo>
                  <a:pt x="477771" y="656440"/>
                  <a:pt x="400266" y="610284"/>
                  <a:pt x="428133" y="623347"/>
                </a:cubicBezTo>
                <a:cubicBezTo>
                  <a:pt x="456000" y="636410"/>
                  <a:pt x="580533" y="704337"/>
                  <a:pt x="605788" y="701724"/>
                </a:cubicBezTo>
                <a:cubicBezTo>
                  <a:pt x="631043" y="699111"/>
                  <a:pt x="559632" y="590254"/>
                  <a:pt x="579662" y="607671"/>
                </a:cubicBezTo>
                <a:cubicBezTo>
                  <a:pt x="599692" y="625088"/>
                  <a:pt x="679811" y="698241"/>
                  <a:pt x="725966" y="806227"/>
                </a:cubicBezTo>
                <a:cubicBezTo>
                  <a:pt x="772122" y="914213"/>
                  <a:pt x="833082" y="1101447"/>
                  <a:pt x="856595" y="1255589"/>
                </a:cubicBezTo>
                <a:cubicBezTo>
                  <a:pt x="880108" y="1409731"/>
                  <a:pt x="894042" y="1723239"/>
                  <a:pt x="867045" y="1731077"/>
                </a:cubicBezTo>
                <a:cubicBezTo>
                  <a:pt x="840048" y="1738915"/>
                  <a:pt x="741641" y="1440211"/>
                  <a:pt x="694615" y="1302615"/>
                </a:cubicBezTo>
                <a:cubicBezTo>
                  <a:pt x="647589" y="1165020"/>
                  <a:pt x="652814" y="1011749"/>
                  <a:pt x="584887" y="905504"/>
                </a:cubicBezTo>
                <a:cubicBezTo>
                  <a:pt x="516960" y="799260"/>
                  <a:pt x="287054" y="665148"/>
                  <a:pt x="287054" y="665148"/>
                </a:cubicBezTo>
                <a:cubicBezTo>
                  <a:pt x="215644" y="607672"/>
                  <a:pt x="166005" y="573708"/>
                  <a:pt x="156426" y="560645"/>
                </a:cubicBezTo>
                <a:cubicBezTo>
                  <a:pt x="146847" y="547582"/>
                  <a:pt x="252220" y="665148"/>
                  <a:pt x="229578" y="586771"/>
                </a:cubicBezTo>
                <a:cubicBezTo>
                  <a:pt x="206936" y="508394"/>
                  <a:pt x="55406" y="180951"/>
                  <a:pt x="20572" y="90382"/>
                </a:cubicBezTo>
                <a:cubicBezTo>
                  <a:pt x="-14262" y="-187"/>
                  <a:pt x="-2071" y="-28925"/>
                  <a:pt x="36247" y="32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18ADE8F8-1993-1195-2A5C-6711333CB4B3}"/>
              </a:ext>
            </a:extLst>
          </p:cNvPr>
          <p:cNvSpPr/>
          <p:nvPr/>
        </p:nvSpPr>
        <p:spPr>
          <a:xfrm>
            <a:off x="2551344" y="10847486"/>
            <a:ext cx="894768" cy="557186"/>
          </a:xfrm>
          <a:custGeom>
            <a:avLst/>
            <a:gdLst>
              <a:gd name="connsiteX0" fmla="*/ 4531 w 894768"/>
              <a:gd name="connsiteY0" fmla="*/ 7839 h 557186"/>
              <a:gd name="connsiteX1" fmla="*/ 58506 w 894768"/>
              <a:gd name="connsiteY1" fmla="*/ 26889 h 557186"/>
              <a:gd name="connsiteX2" fmla="*/ 750656 w 894768"/>
              <a:gd name="connsiteY2" fmla="*/ 341214 h 557186"/>
              <a:gd name="connsiteX3" fmla="*/ 531581 w 894768"/>
              <a:gd name="connsiteY3" fmla="*/ 318989 h 557186"/>
              <a:gd name="connsiteX4" fmla="*/ 725256 w 894768"/>
              <a:gd name="connsiteY4" fmla="*/ 461864 h 557186"/>
              <a:gd name="connsiteX5" fmla="*/ 576031 w 894768"/>
              <a:gd name="connsiteY5" fmla="*/ 404714 h 557186"/>
              <a:gd name="connsiteX6" fmla="*/ 893531 w 894768"/>
              <a:gd name="connsiteY6" fmla="*/ 557114 h 557186"/>
              <a:gd name="connsiteX7" fmla="*/ 436331 w 894768"/>
              <a:gd name="connsiteY7" fmla="*/ 382489 h 557186"/>
              <a:gd name="connsiteX8" fmla="*/ 112481 w 894768"/>
              <a:gd name="connsiteY8" fmla="*/ 226914 h 557186"/>
              <a:gd name="connsiteX9" fmla="*/ 201381 w 894768"/>
              <a:gd name="connsiteY9" fmla="*/ 265014 h 557186"/>
              <a:gd name="connsiteX10" fmla="*/ 201381 w 894768"/>
              <a:gd name="connsiteY10" fmla="*/ 179289 h 557186"/>
              <a:gd name="connsiteX11" fmla="*/ 4531 w 894768"/>
              <a:gd name="connsiteY11" fmla="*/ 7839 h 55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768" h="557186">
                <a:moveTo>
                  <a:pt x="4531" y="7839"/>
                </a:moveTo>
                <a:cubicBezTo>
                  <a:pt x="-19282" y="-17561"/>
                  <a:pt x="58506" y="26889"/>
                  <a:pt x="58506" y="26889"/>
                </a:cubicBezTo>
                <a:cubicBezTo>
                  <a:pt x="182860" y="82452"/>
                  <a:pt x="671810" y="292531"/>
                  <a:pt x="750656" y="341214"/>
                </a:cubicBezTo>
                <a:cubicBezTo>
                  <a:pt x="829502" y="389897"/>
                  <a:pt x="535814" y="298881"/>
                  <a:pt x="531581" y="318989"/>
                </a:cubicBezTo>
                <a:cubicBezTo>
                  <a:pt x="527348" y="339097"/>
                  <a:pt x="717848" y="447577"/>
                  <a:pt x="725256" y="461864"/>
                </a:cubicBezTo>
                <a:cubicBezTo>
                  <a:pt x="732664" y="476151"/>
                  <a:pt x="547985" y="388839"/>
                  <a:pt x="576031" y="404714"/>
                </a:cubicBezTo>
                <a:cubicBezTo>
                  <a:pt x="604077" y="420589"/>
                  <a:pt x="916814" y="560818"/>
                  <a:pt x="893531" y="557114"/>
                </a:cubicBezTo>
                <a:cubicBezTo>
                  <a:pt x="870248" y="553410"/>
                  <a:pt x="566506" y="437522"/>
                  <a:pt x="436331" y="382489"/>
                </a:cubicBezTo>
                <a:cubicBezTo>
                  <a:pt x="306156" y="327456"/>
                  <a:pt x="151639" y="246493"/>
                  <a:pt x="112481" y="226914"/>
                </a:cubicBezTo>
                <a:cubicBezTo>
                  <a:pt x="73323" y="207335"/>
                  <a:pt x="186564" y="272952"/>
                  <a:pt x="201381" y="265014"/>
                </a:cubicBezTo>
                <a:cubicBezTo>
                  <a:pt x="216198" y="257077"/>
                  <a:pt x="229956" y="222681"/>
                  <a:pt x="201381" y="179289"/>
                </a:cubicBezTo>
                <a:cubicBezTo>
                  <a:pt x="172806" y="135897"/>
                  <a:pt x="28344" y="33239"/>
                  <a:pt x="4531" y="7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3A6EC484-8A1F-8365-76F9-A728A5EA4D01}"/>
              </a:ext>
            </a:extLst>
          </p:cNvPr>
          <p:cNvSpPr/>
          <p:nvPr/>
        </p:nvSpPr>
        <p:spPr>
          <a:xfrm>
            <a:off x="4194078" y="8566135"/>
            <a:ext cx="806700" cy="675187"/>
          </a:xfrm>
          <a:custGeom>
            <a:avLst/>
            <a:gdLst>
              <a:gd name="connsiteX0" fmla="*/ 803372 w 806700"/>
              <a:gd name="connsiteY0" fmla="*/ 288940 h 675187"/>
              <a:gd name="connsiteX1" fmla="*/ 568422 w 806700"/>
              <a:gd name="connsiteY1" fmla="*/ 288940 h 675187"/>
              <a:gd name="connsiteX2" fmla="*/ 308072 w 806700"/>
              <a:gd name="connsiteY2" fmla="*/ 158765 h 675187"/>
              <a:gd name="connsiteX3" fmla="*/ 97 w 806700"/>
              <a:gd name="connsiteY3" fmla="*/ 15 h 675187"/>
              <a:gd name="connsiteX4" fmla="*/ 273147 w 806700"/>
              <a:gd name="connsiteY4" fmla="*/ 149240 h 675187"/>
              <a:gd name="connsiteX5" fmla="*/ 139797 w 806700"/>
              <a:gd name="connsiteY5" fmla="*/ 158765 h 675187"/>
              <a:gd name="connsiteX6" fmla="*/ 108047 w 806700"/>
              <a:gd name="connsiteY6" fmla="*/ 225440 h 675187"/>
              <a:gd name="connsiteX7" fmla="*/ 127097 w 806700"/>
              <a:gd name="connsiteY7" fmla="*/ 368315 h 675187"/>
              <a:gd name="connsiteX8" fmla="*/ 168372 w 806700"/>
              <a:gd name="connsiteY8" fmla="*/ 669940 h 675187"/>
              <a:gd name="connsiteX9" fmla="*/ 127097 w 806700"/>
              <a:gd name="connsiteY9" fmla="*/ 523890 h 675187"/>
              <a:gd name="connsiteX10" fmla="*/ 63597 w 806700"/>
              <a:gd name="connsiteY10" fmla="*/ 79390 h 675187"/>
              <a:gd name="connsiteX11" fmla="*/ 168372 w 806700"/>
              <a:gd name="connsiteY11" fmla="*/ 120665 h 675187"/>
              <a:gd name="connsiteX12" fmla="*/ 54072 w 806700"/>
              <a:gd name="connsiteY12" fmla="*/ 3190 h 675187"/>
              <a:gd name="connsiteX13" fmla="*/ 355697 w 806700"/>
              <a:gd name="connsiteY13" fmla="*/ 187340 h 675187"/>
              <a:gd name="connsiteX14" fmla="*/ 279497 w 806700"/>
              <a:gd name="connsiteY14" fmla="*/ 92090 h 675187"/>
              <a:gd name="connsiteX15" fmla="*/ 568422 w 806700"/>
              <a:gd name="connsiteY15" fmla="*/ 254015 h 675187"/>
              <a:gd name="connsiteX16" fmla="*/ 422372 w 806700"/>
              <a:gd name="connsiteY16" fmla="*/ 177815 h 675187"/>
              <a:gd name="connsiteX17" fmla="*/ 685897 w 806700"/>
              <a:gd name="connsiteY17" fmla="*/ 298465 h 675187"/>
              <a:gd name="connsiteX18" fmla="*/ 803372 w 806700"/>
              <a:gd name="connsiteY18" fmla="*/ 288940 h 6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6700" h="675187">
                <a:moveTo>
                  <a:pt x="803372" y="288940"/>
                </a:moveTo>
                <a:cubicBezTo>
                  <a:pt x="783793" y="287353"/>
                  <a:pt x="650972" y="310636"/>
                  <a:pt x="568422" y="288940"/>
                </a:cubicBezTo>
                <a:cubicBezTo>
                  <a:pt x="485872" y="267244"/>
                  <a:pt x="308072" y="158765"/>
                  <a:pt x="308072" y="158765"/>
                </a:cubicBezTo>
                <a:lnTo>
                  <a:pt x="97" y="15"/>
                </a:lnTo>
                <a:cubicBezTo>
                  <a:pt x="-5724" y="-1573"/>
                  <a:pt x="249864" y="122782"/>
                  <a:pt x="273147" y="149240"/>
                </a:cubicBezTo>
                <a:cubicBezTo>
                  <a:pt x="296430" y="175698"/>
                  <a:pt x="167314" y="146065"/>
                  <a:pt x="139797" y="158765"/>
                </a:cubicBezTo>
                <a:cubicBezTo>
                  <a:pt x="112280" y="171465"/>
                  <a:pt x="110164" y="190515"/>
                  <a:pt x="108047" y="225440"/>
                </a:cubicBezTo>
                <a:cubicBezTo>
                  <a:pt x="105930" y="260365"/>
                  <a:pt x="117043" y="294232"/>
                  <a:pt x="127097" y="368315"/>
                </a:cubicBezTo>
                <a:cubicBezTo>
                  <a:pt x="137151" y="442398"/>
                  <a:pt x="168372" y="644011"/>
                  <a:pt x="168372" y="669940"/>
                </a:cubicBezTo>
                <a:cubicBezTo>
                  <a:pt x="168372" y="695869"/>
                  <a:pt x="144559" y="622315"/>
                  <a:pt x="127097" y="523890"/>
                </a:cubicBezTo>
                <a:cubicBezTo>
                  <a:pt x="109634" y="425465"/>
                  <a:pt x="56718" y="146594"/>
                  <a:pt x="63597" y="79390"/>
                </a:cubicBezTo>
                <a:cubicBezTo>
                  <a:pt x="70476" y="12186"/>
                  <a:pt x="169959" y="133365"/>
                  <a:pt x="168372" y="120665"/>
                </a:cubicBezTo>
                <a:cubicBezTo>
                  <a:pt x="166785" y="107965"/>
                  <a:pt x="22851" y="-7922"/>
                  <a:pt x="54072" y="3190"/>
                </a:cubicBezTo>
                <a:cubicBezTo>
                  <a:pt x="85293" y="14302"/>
                  <a:pt x="318126" y="172523"/>
                  <a:pt x="355697" y="187340"/>
                </a:cubicBezTo>
                <a:cubicBezTo>
                  <a:pt x="393268" y="202157"/>
                  <a:pt x="244043" y="80977"/>
                  <a:pt x="279497" y="92090"/>
                </a:cubicBezTo>
                <a:cubicBezTo>
                  <a:pt x="314951" y="103202"/>
                  <a:pt x="544610" y="239728"/>
                  <a:pt x="568422" y="254015"/>
                </a:cubicBezTo>
                <a:cubicBezTo>
                  <a:pt x="592234" y="268302"/>
                  <a:pt x="402793" y="170407"/>
                  <a:pt x="422372" y="177815"/>
                </a:cubicBezTo>
                <a:cubicBezTo>
                  <a:pt x="441951" y="185223"/>
                  <a:pt x="619222" y="279944"/>
                  <a:pt x="685897" y="298465"/>
                </a:cubicBezTo>
                <a:cubicBezTo>
                  <a:pt x="752572" y="316986"/>
                  <a:pt x="822951" y="290527"/>
                  <a:pt x="803372" y="28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5C713328-D8B0-086F-3A75-63EF6AEE0EA1}"/>
              </a:ext>
            </a:extLst>
          </p:cNvPr>
          <p:cNvSpPr/>
          <p:nvPr/>
        </p:nvSpPr>
        <p:spPr>
          <a:xfrm>
            <a:off x="4927506" y="8918388"/>
            <a:ext cx="127120" cy="438347"/>
          </a:xfrm>
          <a:custGeom>
            <a:avLst/>
            <a:gdLst>
              <a:gd name="connsiteX0" fmla="*/ 104869 w 127120"/>
              <a:gd name="connsiteY0" fmla="*/ 187 h 438347"/>
              <a:gd name="connsiteX1" fmla="*/ 35019 w 127120"/>
              <a:gd name="connsiteY1" fmla="*/ 98612 h 438347"/>
              <a:gd name="connsiteX2" fmla="*/ 73119 w 127120"/>
              <a:gd name="connsiteY2" fmla="*/ 301812 h 438347"/>
              <a:gd name="connsiteX3" fmla="*/ 28669 w 127120"/>
              <a:gd name="connsiteY3" fmla="*/ 206562 h 438347"/>
              <a:gd name="connsiteX4" fmla="*/ 127094 w 127120"/>
              <a:gd name="connsiteY4" fmla="*/ 438337 h 438347"/>
              <a:gd name="connsiteX5" fmla="*/ 38194 w 127120"/>
              <a:gd name="connsiteY5" fmla="*/ 216087 h 438347"/>
              <a:gd name="connsiteX6" fmla="*/ 3269 w 127120"/>
              <a:gd name="connsiteY6" fmla="*/ 120837 h 438347"/>
              <a:gd name="connsiteX7" fmla="*/ 104869 w 127120"/>
              <a:gd name="connsiteY7" fmla="*/ 187 h 43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20" h="438347">
                <a:moveTo>
                  <a:pt x="104869" y="187"/>
                </a:moveTo>
                <a:cubicBezTo>
                  <a:pt x="110161" y="-3517"/>
                  <a:pt x="40311" y="48341"/>
                  <a:pt x="35019" y="98612"/>
                </a:cubicBezTo>
                <a:cubicBezTo>
                  <a:pt x="29727" y="148883"/>
                  <a:pt x="74177" y="283821"/>
                  <a:pt x="73119" y="301812"/>
                </a:cubicBezTo>
                <a:cubicBezTo>
                  <a:pt x="72061" y="319803"/>
                  <a:pt x="19673" y="183808"/>
                  <a:pt x="28669" y="206562"/>
                </a:cubicBezTo>
                <a:cubicBezTo>
                  <a:pt x="37665" y="229316"/>
                  <a:pt x="125507" y="436750"/>
                  <a:pt x="127094" y="438337"/>
                </a:cubicBezTo>
                <a:cubicBezTo>
                  <a:pt x="128681" y="439924"/>
                  <a:pt x="58831" y="269004"/>
                  <a:pt x="38194" y="216087"/>
                </a:cubicBezTo>
                <a:cubicBezTo>
                  <a:pt x="17556" y="163170"/>
                  <a:pt x="-9431" y="149412"/>
                  <a:pt x="3269" y="120837"/>
                </a:cubicBezTo>
                <a:cubicBezTo>
                  <a:pt x="15969" y="92262"/>
                  <a:pt x="99577" y="3891"/>
                  <a:pt x="104869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346D598F-617F-19B9-AB2B-DEE9EB9CC865}"/>
              </a:ext>
            </a:extLst>
          </p:cNvPr>
          <p:cNvSpPr/>
          <p:nvPr/>
        </p:nvSpPr>
        <p:spPr>
          <a:xfrm>
            <a:off x="4408054" y="8724753"/>
            <a:ext cx="535591" cy="148616"/>
          </a:xfrm>
          <a:custGeom>
            <a:avLst/>
            <a:gdLst>
              <a:gd name="connsiteX0" fmla="*/ 503671 w 535591"/>
              <a:gd name="connsiteY0" fmla="*/ 146197 h 148616"/>
              <a:gd name="connsiteX1" fmla="*/ 8371 w 535591"/>
              <a:gd name="connsiteY1" fmla="*/ 76347 h 148616"/>
              <a:gd name="connsiteX2" fmla="*/ 182996 w 535591"/>
              <a:gd name="connsiteY2" fmla="*/ 76347 h 148616"/>
              <a:gd name="connsiteX3" fmla="*/ 59171 w 535591"/>
              <a:gd name="connsiteY3" fmla="*/ 147 h 148616"/>
              <a:gd name="connsiteX4" fmla="*/ 208396 w 535591"/>
              <a:gd name="connsiteY4" fmla="*/ 98572 h 148616"/>
              <a:gd name="connsiteX5" fmla="*/ 452871 w 535591"/>
              <a:gd name="connsiteY5" fmla="*/ 130322 h 148616"/>
              <a:gd name="connsiteX6" fmla="*/ 503671 w 535591"/>
              <a:gd name="connsiteY6" fmla="*/ 146197 h 14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591" h="148616">
                <a:moveTo>
                  <a:pt x="503671" y="146197"/>
                </a:moveTo>
                <a:cubicBezTo>
                  <a:pt x="429588" y="137201"/>
                  <a:pt x="61817" y="87989"/>
                  <a:pt x="8371" y="76347"/>
                </a:cubicBezTo>
                <a:cubicBezTo>
                  <a:pt x="-45075" y="64705"/>
                  <a:pt x="174529" y="89047"/>
                  <a:pt x="182996" y="76347"/>
                </a:cubicBezTo>
                <a:cubicBezTo>
                  <a:pt x="191463" y="63647"/>
                  <a:pt x="54938" y="-3557"/>
                  <a:pt x="59171" y="147"/>
                </a:cubicBezTo>
                <a:cubicBezTo>
                  <a:pt x="63404" y="3851"/>
                  <a:pt x="142779" y="76876"/>
                  <a:pt x="208396" y="98572"/>
                </a:cubicBezTo>
                <a:cubicBezTo>
                  <a:pt x="274013" y="120268"/>
                  <a:pt x="398896" y="123972"/>
                  <a:pt x="452871" y="130322"/>
                </a:cubicBezTo>
                <a:cubicBezTo>
                  <a:pt x="506846" y="136672"/>
                  <a:pt x="577754" y="155193"/>
                  <a:pt x="503671" y="14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84AC20A8-89C3-8ACC-6658-8ADB6992DD0F}"/>
              </a:ext>
            </a:extLst>
          </p:cNvPr>
          <p:cNvSpPr/>
          <p:nvPr/>
        </p:nvSpPr>
        <p:spPr>
          <a:xfrm>
            <a:off x="4340135" y="8750059"/>
            <a:ext cx="562558" cy="284558"/>
          </a:xfrm>
          <a:custGeom>
            <a:avLst/>
            <a:gdLst>
              <a:gd name="connsiteX0" fmla="*/ 90 w 562558"/>
              <a:gd name="connsiteY0" fmla="*/ 241 h 284558"/>
              <a:gd name="connsiteX1" fmla="*/ 41365 w 562558"/>
              <a:gd name="connsiteY1" fmla="*/ 124066 h 284558"/>
              <a:gd name="connsiteX2" fmla="*/ 47715 w 562558"/>
              <a:gd name="connsiteY2" fmla="*/ 276466 h 284558"/>
              <a:gd name="connsiteX3" fmla="*/ 25490 w 562558"/>
              <a:gd name="connsiteY3" fmla="*/ 181216 h 284558"/>
              <a:gd name="connsiteX4" fmla="*/ 108040 w 562558"/>
              <a:gd name="connsiteY4" fmla="*/ 282816 h 284558"/>
              <a:gd name="connsiteX5" fmla="*/ 111215 w 562558"/>
              <a:gd name="connsiteY5" fmla="*/ 244716 h 284558"/>
              <a:gd name="connsiteX6" fmla="*/ 371565 w 562558"/>
              <a:gd name="connsiteY6" fmla="*/ 235191 h 284558"/>
              <a:gd name="connsiteX7" fmla="*/ 317590 w 562558"/>
              <a:gd name="connsiteY7" fmla="*/ 181216 h 284558"/>
              <a:gd name="connsiteX8" fmla="*/ 562065 w 562558"/>
              <a:gd name="connsiteY8" fmla="*/ 149466 h 284558"/>
              <a:gd name="connsiteX9" fmla="*/ 381090 w 562558"/>
              <a:gd name="connsiteY9" fmla="*/ 171691 h 284558"/>
              <a:gd name="connsiteX10" fmla="*/ 390615 w 562558"/>
              <a:gd name="connsiteY10" fmla="*/ 238366 h 284558"/>
              <a:gd name="connsiteX11" fmla="*/ 142965 w 562558"/>
              <a:gd name="connsiteY11" fmla="*/ 254241 h 284558"/>
              <a:gd name="connsiteX12" fmla="*/ 38190 w 562558"/>
              <a:gd name="connsiteY12" fmla="*/ 241541 h 284558"/>
              <a:gd name="connsiteX13" fmla="*/ 54065 w 562558"/>
              <a:gd name="connsiteY13" fmla="*/ 155816 h 284558"/>
              <a:gd name="connsiteX14" fmla="*/ 90 w 562558"/>
              <a:gd name="connsiteY14" fmla="*/ 241 h 2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2558" h="284558">
                <a:moveTo>
                  <a:pt x="90" y="241"/>
                </a:moveTo>
                <a:cubicBezTo>
                  <a:pt x="-2027" y="-5051"/>
                  <a:pt x="33428" y="78029"/>
                  <a:pt x="41365" y="124066"/>
                </a:cubicBezTo>
                <a:cubicBezTo>
                  <a:pt x="49302" y="170103"/>
                  <a:pt x="50361" y="266941"/>
                  <a:pt x="47715" y="276466"/>
                </a:cubicBezTo>
                <a:cubicBezTo>
                  <a:pt x="45069" y="285991"/>
                  <a:pt x="15436" y="180158"/>
                  <a:pt x="25490" y="181216"/>
                </a:cubicBezTo>
                <a:cubicBezTo>
                  <a:pt x="35544" y="182274"/>
                  <a:pt x="93753" y="272233"/>
                  <a:pt x="108040" y="282816"/>
                </a:cubicBezTo>
                <a:cubicBezTo>
                  <a:pt x="122328" y="293399"/>
                  <a:pt x="67294" y="252654"/>
                  <a:pt x="111215" y="244716"/>
                </a:cubicBezTo>
                <a:cubicBezTo>
                  <a:pt x="155136" y="236779"/>
                  <a:pt x="337169" y="245774"/>
                  <a:pt x="371565" y="235191"/>
                </a:cubicBezTo>
                <a:cubicBezTo>
                  <a:pt x="405961" y="224608"/>
                  <a:pt x="285840" y="195504"/>
                  <a:pt x="317590" y="181216"/>
                </a:cubicBezTo>
                <a:cubicBezTo>
                  <a:pt x="349340" y="166929"/>
                  <a:pt x="551482" y="151054"/>
                  <a:pt x="562065" y="149466"/>
                </a:cubicBezTo>
                <a:cubicBezTo>
                  <a:pt x="572648" y="147879"/>
                  <a:pt x="409665" y="156874"/>
                  <a:pt x="381090" y="171691"/>
                </a:cubicBezTo>
                <a:cubicBezTo>
                  <a:pt x="352515" y="186508"/>
                  <a:pt x="430302" y="224608"/>
                  <a:pt x="390615" y="238366"/>
                </a:cubicBezTo>
                <a:cubicBezTo>
                  <a:pt x="350928" y="252124"/>
                  <a:pt x="201702" y="253712"/>
                  <a:pt x="142965" y="254241"/>
                </a:cubicBezTo>
                <a:cubicBezTo>
                  <a:pt x="84228" y="254770"/>
                  <a:pt x="53007" y="257945"/>
                  <a:pt x="38190" y="241541"/>
                </a:cubicBezTo>
                <a:cubicBezTo>
                  <a:pt x="23373" y="225137"/>
                  <a:pt x="59357" y="192858"/>
                  <a:pt x="54065" y="155816"/>
                </a:cubicBezTo>
                <a:cubicBezTo>
                  <a:pt x="48773" y="118774"/>
                  <a:pt x="2207" y="5533"/>
                  <a:pt x="90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6E485473-8EEF-AC01-817E-9464621C2828}"/>
              </a:ext>
            </a:extLst>
          </p:cNvPr>
          <p:cNvSpPr/>
          <p:nvPr/>
        </p:nvSpPr>
        <p:spPr>
          <a:xfrm>
            <a:off x="4409137" y="8832564"/>
            <a:ext cx="448662" cy="83079"/>
          </a:xfrm>
          <a:custGeom>
            <a:avLst/>
            <a:gdLst>
              <a:gd name="connsiteX0" fmla="*/ 938 w 448662"/>
              <a:gd name="connsiteY0" fmla="*/ 3461 h 83079"/>
              <a:gd name="connsiteX1" fmla="*/ 267638 w 448662"/>
              <a:gd name="connsiteY1" fmla="*/ 82836 h 83079"/>
              <a:gd name="connsiteX2" fmla="*/ 162863 w 448662"/>
              <a:gd name="connsiteY2" fmla="*/ 28861 h 83079"/>
              <a:gd name="connsiteX3" fmla="*/ 448613 w 448662"/>
              <a:gd name="connsiteY3" fmla="*/ 47911 h 83079"/>
              <a:gd name="connsiteX4" fmla="*/ 185088 w 448662"/>
              <a:gd name="connsiteY4" fmla="*/ 16161 h 83079"/>
              <a:gd name="connsiteX5" fmla="*/ 86663 w 448662"/>
              <a:gd name="connsiteY5" fmla="*/ 286 h 83079"/>
              <a:gd name="connsiteX6" fmla="*/ 175563 w 448662"/>
              <a:gd name="connsiteY6" fmla="*/ 28861 h 83079"/>
              <a:gd name="connsiteX7" fmla="*/ 938 w 448662"/>
              <a:gd name="connsiteY7" fmla="*/ 3461 h 8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662" h="83079">
                <a:moveTo>
                  <a:pt x="938" y="3461"/>
                </a:moveTo>
                <a:cubicBezTo>
                  <a:pt x="16284" y="12457"/>
                  <a:pt x="240651" y="78603"/>
                  <a:pt x="267638" y="82836"/>
                </a:cubicBezTo>
                <a:cubicBezTo>
                  <a:pt x="294626" y="87069"/>
                  <a:pt x="132700" y="34682"/>
                  <a:pt x="162863" y="28861"/>
                </a:cubicBezTo>
                <a:cubicBezTo>
                  <a:pt x="193026" y="23040"/>
                  <a:pt x="444909" y="50028"/>
                  <a:pt x="448613" y="47911"/>
                </a:cubicBezTo>
                <a:cubicBezTo>
                  <a:pt x="452317" y="45794"/>
                  <a:pt x="245413" y="24098"/>
                  <a:pt x="185088" y="16161"/>
                </a:cubicBezTo>
                <a:cubicBezTo>
                  <a:pt x="124763" y="8224"/>
                  <a:pt x="88251" y="-1831"/>
                  <a:pt x="86663" y="286"/>
                </a:cubicBezTo>
                <a:cubicBezTo>
                  <a:pt x="85075" y="2403"/>
                  <a:pt x="187734" y="24099"/>
                  <a:pt x="175563" y="28861"/>
                </a:cubicBezTo>
                <a:cubicBezTo>
                  <a:pt x="163392" y="33623"/>
                  <a:pt x="-14408" y="-5535"/>
                  <a:pt x="938" y="3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62E752AE-9090-850E-3A98-5D4DF05FF209}"/>
              </a:ext>
            </a:extLst>
          </p:cNvPr>
          <p:cNvSpPr/>
          <p:nvPr/>
        </p:nvSpPr>
        <p:spPr>
          <a:xfrm>
            <a:off x="4235305" y="8926296"/>
            <a:ext cx="671848" cy="370256"/>
          </a:xfrm>
          <a:custGeom>
            <a:avLst/>
            <a:gdLst>
              <a:gd name="connsiteX0" fmla="*/ 666895 w 671848"/>
              <a:gd name="connsiteY0" fmla="*/ 8154 h 370256"/>
              <a:gd name="connsiteX1" fmla="*/ 517670 w 671848"/>
              <a:gd name="connsiteY1" fmla="*/ 116104 h 370256"/>
              <a:gd name="connsiteX2" fmla="*/ 447820 w 671848"/>
              <a:gd name="connsiteY2" fmla="*/ 214529 h 370256"/>
              <a:gd name="connsiteX3" fmla="*/ 260495 w 671848"/>
              <a:gd name="connsiteY3" fmla="*/ 268504 h 370256"/>
              <a:gd name="connsiteX4" fmla="*/ 387495 w 671848"/>
              <a:gd name="connsiteY4" fmla="*/ 252629 h 370256"/>
              <a:gd name="connsiteX5" fmla="*/ 145 w 671848"/>
              <a:gd name="connsiteY5" fmla="*/ 370104 h 370256"/>
              <a:gd name="connsiteX6" fmla="*/ 343045 w 671848"/>
              <a:gd name="connsiteY6" fmla="*/ 274854 h 370256"/>
              <a:gd name="connsiteX7" fmla="*/ 431945 w 671848"/>
              <a:gd name="connsiteY7" fmla="*/ 163729 h 370256"/>
              <a:gd name="connsiteX8" fmla="*/ 619270 w 671848"/>
              <a:gd name="connsiteY8" fmla="*/ 24029 h 370256"/>
              <a:gd name="connsiteX9" fmla="*/ 666895 w 671848"/>
              <a:gd name="connsiteY9" fmla="*/ 8154 h 37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848" h="370256">
                <a:moveTo>
                  <a:pt x="666895" y="8154"/>
                </a:moveTo>
                <a:cubicBezTo>
                  <a:pt x="649962" y="23500"/>
                  <a:pt x="554182" y="81708"/>
                  <a:pt x="517670" y="116104"/>
                </a:cubicBezTo>
                <a:cubicBezTo>
                  <a:pt x="481158" y="150500"/>
                  <a:pt x="490682" y="189129"/>
                  <a:pt x="447820" y="214529"/>
                </a:cubicBezTo>
                <a:cubicBezTo>
                  <a:pt x="404958" y="239929"/>
                  <a:pt x="270549" y="262154"/>
                  <a:pt x="260495" y="268504"/>
                </a:cubicBezTo>
                <a:cubicBezTo>
                  <a:pt x="250441" y="274854"/>
                  <a:pt x="430887" y="235696"/>
                  <a:pt x="387495" y="252629"/>
                </a:cubicBezTo>
                <a:cubicBezTo>
                  <a:pt x="344103" y="269562"/>
                  <a:pt x="7553" y="366400"/>
                  <a:pt x="145" y="370104"/>
                </a:cubicBezTo>
                <a:cubicBezTo>
                  <a:pt x="-7263" y="373808"/>
                  <a:pt x="271078" y="309250"/>
                  <a:pt x="343045" y="274854"/>
                </a:cubicBezTo>
                <a:cubicBezTo>
                  <a:pt x="415012" y="240458"/>
                  <a:pt x="385907" y="205533"/>
                  <a:pt x="431945" y="163729"/>
                </a:cubicBezTo>
                <a:cubicBezTo>
                  <a:pt x="477982" y="121925"/>
                  <a:pt x="583816" y="48371"/>
                  <a:pt x="619270" y="24029"/>
                </a:cubicBezTo>
                <a:cubicBezTo>
                  <a:pt x="654724" y="-313"/>
                  <a:pt x="683828" y="-7192"/>
                  <a:pt x="666895" y="8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A7498885-2895-D18A-90A5-FE516D28FDAF}"/>
              </a:ext>
            </a:extLst>
          </p:cNvPr>
          <p:cNvSpPr/>
          <p:nvPr/>
        </p:nvSpPr>
        <p:spPr>
          <a:xfrm>
            <a:off x="4358800" y="8912196"/>
            <a:ext cx="460895" cy="324043"/>
          </a:xfrm>
          <a:custGeom>
            <a:avLst/>
            <a:gdLst>
              <a:gd name="connsiteX0" fmla="*/ 41750 w 460895"/>
              <a:gd name="connsiteY0" fmla="*/ 146079 h 324043"/>
              <a:gd name="connsiteX1" fmla="*/ 32225 w 460895"/>
              <a:gd name="connsiteY1" fmla="*/ 263554 h 324043"/>
              <a:gd name="connsiteX2" fmla="*/ 124300 w 460895"/>
              <a:gd name="connsiteY2" fmla="*/ 225454 h 324043"/>
              <a:gd name="connsiteX3" fmla="*/ 57625 w 460895"/>
              <a:gd name="connsiteY3" fmla="*/ 298479 h 324043"/>
              <a:gd name="connsiteX4" fmla="*/ 273525 w 460895"/>
              <a:gd name="connsiteY4" fmla="*/ 161954 h 324043"/>
              <a:gd name="connsiteX5" fmla="*/ 460850 w 460895"/>
              <a:gd name="connsiteY5" fmla="*/ 29 h 324043"/>
              <a:gd name="connsiteX6" fmla="*/ 289400 w 460895"/>
              <a:gd name="connsiteY6" fmla="*/ 174654 h 324043"/>
              <a:gd name="connsiteX7" fmla="*/ 95725 w 460895"/>
              <a:gd name="connsiteY7" fmla="*/ 282604 h 324043"/>
              <a:gd name="connsiteX8" fmla="*/ 475 w 460895"/>
              <a:gd name="connsiteY8" fmla="*/ 323879 h 324043"/>
              <a:gd name="connsiteX9" fmla="*/ 57625 w 460895"/>
              <a:gd name="connsiteY9" fmla="*/ 269904 h 324043"/>
              <a:gd name="connsiteX10" fmla="*/ 25875 w 460895"/>
              <a:gd name="connsiteY10" fmla="*/ 244504 h 324043"/>
              <a:gd name="connsiteX11" fmla="*/ 41750 w 460895"/>
              <a:gd name="connsiteY11" fmla="*/ 146079 h 32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895" h="324043">
                <a:moveTo>
                  <a:pt x="41750" y="146079"/>
                </a:moveTo>
                <a:cubicBezTo>
                  <a:pt x="42808" y="149254"/>
                  <a:pt x="18467" y="250325"/>
                  <a:pt x="32225" y="263554"/>
                </a:cubicBezTo>
                <a:cubicBezTo>
                  <a:pt x="45983" y="276783"/>
                  <a:pt x="120067" y="219633"/>
                  <a:pt x="124300" y="225454"/>
                </a:cubicBezTo>
                <a:cubicBezTo>
                  <a:pt x="128533" y="231275"/>
                  <a:pt x="32754" y="309062"/>
                  <a:pt x="57625" y="298479"/>
                </a:cubicBezTo>
                <a:cubicBezTo>
                  <a:pt x="82496" y="287896"/>
                  <a:pt x="206321" y="211696"/>
                  <a:pt x="273525" y="161954"/>
                </a:cubicBezTo>
                <a:cubicBezTo>
                  <a:pt x="340729" y="112212"/>
                  <a:pt x="458204" y="-2088"/>
                  <a:pt x="460850" y="29"/>
                </a:cubicBezTo>
                <a:cubicBezTo>
                  <a:pt x="463496" y="2146"/>
                  <a:pt x="350254" y="127558"/>
                  <a:pt x="289400" y="174654"/>
                </a:cubicBezTo>
                <a:cubicBezTo>
                  <a:pt x="228546" y="221750"/>
                  <a:pt x="143879" y="257733"/>
                  <a:pt x="95725" y="282604"/>
                </a:cubicBezTo>
                <a:cubicBezTo>
                  <a:pt x="47571" y="307475"/>
                  <a:pt x="6825" y="325996"/>
                  <a:pt x="475" y="323879"/>
                </a:cubicBezTo>
                <a:cubicBezTo>
                  <a:pt x="-5875" y="321762"/>
                  <a:pt x="53392" y="283133"/>
                  <a:pt x="57625" y="269904"/>
                </a:cubicBezTo>
                <a:cubicBezTo>
                  <a:pt x="61858" y="256675"/>
                  <a:pt x="27462" y="259321"/>
                  <a:pt x="25875" y="244504"/>
                </a:cubicBezTo>
                <a:cubicBezTo>
                  <a:pt x="24288" y="229687"/>
                  <a:pt x="40692" y="142904"/>
                  <a:pt x="41750" y="14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BBE11F0D-E223-EA2A-6DF8-B88F40CE947C}"/>
              </a:ext>
            </a:extLst>
          </p:cNvPr>
          <p:cNvSpPr/>
          <p:nvPr/>
        </p:nvSpPr>
        <p:spPr>
          <a:xfrm>
            <a:off x="4380275" y="9283470"/>
            <a:ext cx="179115" cy="413738"/>
          </a:xfrm>
          <a:custGeom>
            <a:avLst/>
            <a:gdLst>
              <a:gd name="connsiteX0" fmla="*/ 179025 w 179115"/>
              <a:gd name="connsiteY0" fmla="*/ 230 h 413738"/>
              <a:gd name="connsiteX1" fmla="*/ 71075 w 179115"/>
              <a:gd name="connsiteY1" fmla="*/ 251055 h 413738"/>
              <a:gd name="connsiteX2" fmla="*/ 1225 w 179115"/>
              <a:gd name="connsiteY2" fmla="*/ 412980 h 413738"/>
              <a:gd name="connsiteX3" fmla="*/ 29800 w 179115"/>
              <a:gd name="connsiteY3" fmla="*/ 301855 h 413738"/>
              <a:gd name="connsiteX4" fmla="*/ 71075 w 179115"/>
              <a:gd name="connsiteY4" fmla="*/ 79605 h 413738"/>
              <a:gd name="connsiteX5" fmla="*/ 48850 w 179115"/>
              <a:gd name="connsiteY5" fmla="*/ 203430 h 413738"/>
              <a:gd name="connsiteX6" fmla="*/ 179025 w 179115"/>
              <a:gd name="connsiteY6" fmla="*/ 230 h 41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115" h="413738">
                <a:moveTo>
                  <a:pt x="179025" y="230"/>
                </a:moveTo>
                <a:cubicBezTo>
                  <a:pt x="182729" y="8167"/>
                  <a:pt x="71075" y="251055"/>
                  <a:pt x="71075" y="251055"/>
                </a:cubicBezTo>
                <a:cubicBezTo>
                  <a:pt x="41442" y="319847"/>
                  <a:pt x="8104" y="404513"/>
                  <a:pt x="1225" y="412980"/>
                </a:cubicBezTo>
                <a:cubicBezTo>
                  <a:pt x="-5654" y="421447"/>
                  <a:pt x="18158" y="357417"/>
                  <a:pt x="29800" y="301855"/>
                </a:cubicBezTo>
                <a:cubicBezTo>
                  <a:pt x="41442" y="246293"/>
                  <a:pt x="67900" y="96009"/>
                  <a:pt x="71075" y="79605"/>
                </a:cubicBezTo>
                <a:cubicBezTo>
                  <a:pt x="74250" y="63201"/>
                  <a:pt x="32975" y="215072"/>
                  <a:pt x="48850" y="203430"/>
                </a:cubicBezTo>
                <a:cubicBezTo>
                  <a:pt x="64725" y="191788"/>
                  <a:pt x="175321" y="-7707"/>
                  <a:pt x="179025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3969D97F-7868-D640-8298-5F31B0EF1D97}"/>
              </a:ext>
            </a:extLst>
          </p:cNvPr>
          <p:cNvSpPr/>
          <p:nvPr/>
        </p:nvSpPr>
        <p:spPr>
          <a:xfrm>
            <a:off x="4710461" y="9007405"/>
            <a:ext cx="144241" cy="423125"/>
          </a:xfrm>
          <a:custGeom>
            <a:avLst/>
            <a:gdLst>
              <a:gd name="connsiteX0" fmla="*/ 144114 w 144241"/>
              <a:gd name="connsiteY0" fmla="*/ 70 h 423125"/>
              <a:gd name="connsiteX1" fmla="*/ 26639 w 144241"/>
              <a:gd name="connsiteY1" fmla="*/ 276295 h 423125"/>
              <a:gd name="connsiteX2" fmla="*/ 26639 w 144241"/>
              <a:gd name="connsiteY2" fmla="*/ 422345 h 423125"/>
              <a:gd name="connsiteX3" fmla="*/ 26639 w 144241"/>
              <a:gd name="connsiteY3" fmla="*/ 323920 h 423125"/>
              <a:gd name="connsiteX4" fmla="*/ 67914 w 144241"/>
              <a:gd name="connsiteY4" fmla="*/ 108020 h 423125"/>
              <a:gd name="connsiteX5" fmla="*/ 1239 w 144241"/>
              <a:gd name="connsiteY5" fmla="*/ 247720 h 423125"/>
              <a:gd name="connsiteX6" fmla="*/ 144114 w 144241"/>
              <a:gd name="connsiteY6" fmla="*/ 70 h 4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41" h="423125">
                <a:moveTo>
                  <a:pt x="144114" y="70"/>
                </a:moveTo>
                <a:cubicBezTo>
                  <a:pt x="148347" y="4832"/>
                  <a:pt x="46218" y="205916"/>
                  <a:pt x="26639" y="276295"/>
                </a:cubicBezTo>
                <a:cubicBezTo>
                  <a:pt x="7060" y="346674"/>
                  <a:pt x="26639" y="422345"/>
                  <a:pt x="26639" y="422345"/>
                </a:cubicBezTo>
                <a:cubicBezTo>
                  <a:pt x="26639" y="430282"/>
                  <a:pt x="19760" y="376308"/>
                  <a:pt x="26639" y="323920"/>
                </a:cubicBezTo>
                <a:cubicBezTo>
                  <a:pt x="33518" y="271533"/>
                  <a:pt x="72147" y="120720"/>
                  <a:pt x="67914" y="108020"/>
                </a:cubicBezTo>
                <a:cubicBezTo>
                  <a:pt x="63681" y="95320"/>
                  <a:pt x="-10403" y="263595"/>
                  <a:pt x="1239" y="247720"/>
                </a:cubicBezTo>
                <a:cubicBezTo>
                  <a:pt x="12881" y="231845"/>
                  <a:pt x="139881" y="-4692"/>
                  <a:pt x="144114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28CDFAA6-F7E6-FAFB-D222-DAA0CF35AAA7}"/>
              </a:ext>
            </a:extLst>
          </p:cNvPr>
          <p:cNvSpPr/>
          <p:nvPr/>
        </p:nvSpPr>
        <p:spPr>
          <a:xfrm>
            <a:off x="4591027" y="8902352"/>
            <a:ext cx="308039" cy="735390"/>
          </a:xfrm>
          <a:custGeom>
            <a:avLst/>
            <a:gdLst>
              <a:gd name="connsiteX0" fmla="*/ 301648 w 308039"/>
              <a:gd name="connsiteY0" fmla="*/ 9873 h 735390"/>
              <a:gd name="connsiteX1" fmla="*/ 133373 w 308039"/>
              <a:gd name="connsiteY1" fmla="*/ 257523 h 735390"/>
              <a:gd name="connsiteX2" fmla="*/ 60348 w 308039"/>
              <a:gd name="connsiteY2" fmla="*/ 495648 h 735390"/>
              <a:gd name="connsiteX3" fmla="*/ 73048 w 308039"/>
              <a:gd name="connsiteY3" fmla="*/ 406748 h 735390"/>
              <a:gd name="connsiteX4" fmla="*/ 28598 w 308039"/>
              <a:gd name="connsiteY4" fmla="*/ 609948 h 735390"/>
              <a:gd name="connsiteX5" fmla="*/ 12723 w 308039"/>
              <a:gd name="connsiteY5" fmla="*/ 733773 h 735390"/>
              <a:gd name="connsiteX6" fmla="*/ 23 w 308039"/>
              <a:gd name="connsiteY6" fmla="*/ 524223 h 735390"/>
              <a:gd name="connsiteX7" fmla="*/ 15898 w 308039"/>
              <a:gd name="connsiteY7" fmla="*/ 625823 h 735390"/>
              <a:gd name="connsiteX8" fmla="*/ 114323 w 308039"/>
              <a:gd name="connsiteY8" fmla="*/ 336898 h 735390"/>
              <a:gd name="connsiteX9" fmla="*/ 76223 w 308039"/>
              <a:gd name="connsiteY9" fmla="*/ 282923 h 735390"/>
              <a:gd name="connsiteX10" fmla="*/ 107973 w 308039"/>
              <a:gd name="connsiteY10" fmla="*/ 327373 h 735390"/>
              <a:gd name="connsiteX11" fmla="*/ 142898 w 308039"/>
              <a:gd name="connsiteY11" fmla="*/ 232123 h 735390"/>
              <a:gd name="connsiteX12" fmla="*/ 260373 w 308039"/>
              <a:gd name="connsiteY12" fmla="*/ 63848 h 735390"/>
              <a:gd name="connsiteX13" fmla="*/ 301648 w 308039"/>
              <a:gd name="connsiteY13" fmla="*/ 9873 h 73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039" h="735390">
                <a:moveTo>
                  <a:pt x="301648" y="9873"/>
                </a:moveTo>
                <a:cubicBezTo>
                  <a:pt x="280481" y="42152"/>
                  <a:pt x="173590" y="176561"/>
                  <a:pt x="133373" y="257523"/>
                </a:cubicBezTo>
                <a:cubicBezTo>
                  <a:pt x="93156" y="338485"/>
                  <a:pt x="70402" y="470777"/>
                  <a:pt x="60348" y="495648"/>
                </a:cubicBezTo>
                <a:cubicBezTo>
                  <a:pt x="50294" y="520519"/>
                  <a:pt x="78340" y="387698"/>
                  <a:pt x="73048" y="406748"/>
                </a:cubicBezTo>
                <a:cubicBezTo>
                  <a:pt x="67756" y="425798"/>
                  <a:pt x="38652" y="555444"/>
                  <a:pt x="28598" y="609948"/>
                </a:cubicBezTo>
                <a:cubicBezTo>
                  <a:pt x="18544" y="664452"/>
                  <a:pt x="17486" y="748061"/>
                  <a:pt x="12723" y="733773"/>
                </a:cubicBezTo>
                <a:cubicBezTo>
                  <a:pt x="7960" y="719485"/>
                  <a:pt x="-506" y="542215"/>
                  <a:pt x="23" y="524223"/>
                </a:cubicBezTo>
                <a:cubicBezTo>
                  <a:pt x="552" y="506231"/>
                  <a:pt x="-3152" y="657044"/>
                  <a:pt x="15898" y="625823"/>
                </a:cubicBezTo>
                <a:cubicBezTo>
                  <a:pt x="34948" y="594602"/>
                  <a:pt x="104269" y="394048"/>
                  <a:pt x="114323" y="336898"/>
                </a:cubicBezTo>
                <a:cubicBezTo>
                  <a:pt x="124377" y="279748"/>
                  <a:pt x="77281" y="284511"/>
                  <a:pt x="76223" y="282923"/>
                </a:cubicBezTo>
                <a:cubicBezTo>
                  <a:pt x="75165" y="281335"/>
                  <a:pt x="96861" y="335840"/>
                  <a:pt x="107973" y="327373"/>
                </a:cubicBezTo>
                <a:cubicBezTo>
                  <a:pt x="119085" y="318906"/>
                  <a:pt x="117498" y="276044"/>
                  <a:pt x="142898" y="232123"/>
                </a:cubicBezTo>
                <a:cubicBezTo>
                  <a:pt x="168298" y="188202"/>
                  <a:pt x="233915" y="95598"/>
                  <a:pt x="260373" y="63848"/>
                </a:cubicBezTo>
                <a:cubicBezTo>
                  <a:pt x="286831" y="32098"/>
                  <a:pt x="322815" y="-22406"/>
                  <a:pt x="301648" y="9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66A6B00C-C9AC-FDE2-4031-45C543812A50}"/>
              </a:ext>
            </a:extLst>
          </p:cNvPr>
          <p:cNvSpPr/>
          <p:nvPr/>
        </p:nvSpPr>
        <p:spPr>
          <a:xfrm>
            <a:off x="4746611" y="9072481"/>
            <a:ext cx="89650" cy="427207"/>
          </a:xfrm>
          <a:custGeom>
            <a:avLst/>
            <a:gdLst>
              <a:gd name="connsiteX0" fmla="*/ 69864 w 89650"/>
              <a:gd name="connsiteY0" fmla="*/ 14369 h 427207"/>
              <a:gd name="connsiteX1" fmla="*/ 76214 w 89650"/>
              <a:gd name="connsiteY1" fmla="*/ 300119 h 427207"/>
              <a:gd name="connsiteX2" fmla="*/ 14 w 89650"/>
              <a:gd name="connsiteY2" fmla="*/ 427119 h 427207"/>
              <a:gd name="connsiteX3" fmla="*/ 69864 w 89650"/>
              <a:gd name="connsiteY3" fmla="*/ 319169 h 427207"/>
              <a:gd name="connsiteX4" fmla="*/ 88914 w 89650"/>
              <a:gd name="connsiteY4" fmla="*/ 258844 h 427207"/>
              <a:gd name="connsiteX5" fmla="*/ 85739 w 89650"/>
              <a:gd name="connsiteY5" fmla="*/ 61994 h 427207"/>
              <a:gd name="connsiteX6" fmla="*/ 69864 w 89650"/>
              <a:gd name="connsiteY6" fmla="*/ 14369 h 4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50" h="427207">
                <a:moveTo>
                  <a:pt x="69864" y="14369"/>
                </a:moveTo>
                <a:cubicBezTo>
                  <a:pt x="68277" y="54056"/>
                  <a:pt x="87856" y="231327"/>
                  <a:pt x="76214" y="300119"/>
                </a:cubicBezTo>
                <a:cubicBezTo>
                  <a:pt x="64572" y="368911"/>
                  <a:pt x="1072" y="423944"/>
                  <a:pt x="14" y="427119"/>
                </a:cubicBezTo>
                <a:cubicBezTo>
                  <a:pt x="-1044" y="430294"/>
                  <a:pt x="55047" y="347215"/>
                  <a:pt x="69864" y="319169"/>
                </a:cubicBezTo>
                <a:cubicBezTo>
                  <a:pt x="84681" y="291123"/>
                  <a:pt x="86268" y="301706"/>
                  <a:pt x="88914" y="258844"/>
                </a:cubicBezTo>
                <a:cubicBezTo>
                  <a:pt x="91560" y="215982"/>
                  <a:pt x="86268" y="97977"/>
                  <a:pt x="85739" y="61994"/>
                </a:cubicBezTo>
                <a:cubicBezTo>
                  <a:pt x="85210" y="26011"/>
                  <a:pt x="71451" y="-25318"/>
                  <a:pt x="69864" y="14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089278D-26BC-4621-14DD-285B6ACCFA4B}"/>
              </a:ext>
            </a:extLst>
          </p:cNvPr>
          <p:cNvSpPr/>
          <p:nvPr/>
        </p:nvSpPr>
        <p:spPr>
          <a:xfrm>
            <a:off x="4776930" y="9007204"/>
            <a:ext cx="227788" cy="845498"/>
          </a:xfrm>
          <a:custGeom>
            <a:avLst/>
            <a:gdLst>
              <a:gd name="connsiteX0" fmla="*/ 77645 w 227788"/>
              <a:gd name="connsiteY0" fmla="*/ 271 h 845498"/>
              <a:gd name="connsiteX1" fmla="*/ 96695 w 227788"/>
              <a:gd name="connsiteY1" fmla="*/ 343171 h 845498"/>
              <a:gd name="connsiteX2" fmla="*/ 80820 w 227788"/>
              <a:gd name="connsiteY2" fmla="*/ 486046 h 845498"/>
              <a:gd name="connsiteX3" fmla="*/ 99870 w 227788"/>
              <a:gd name="connsiteY3" fmla="*/ 432071 h 845498"/>
              <a:gd name="connsiteX4" fmla="*/ 131620 w 227788"/>
              <a:gd name="connsiteY4" fmla="*/ 476521 h 845498"/>
              <a:gd name="connsiteX5" fmla="*/ 153845 w 227788"/>
              <a:gd name="connsiteY5" fmla="*/ 460646 h 845498"/>
              <a:gd name="connsiteX6" fmla="*/ 179245 w 227788"/>
              <a:gd name="connsiteY6" fmla="*/ 530496 h 845498"/>
              <a:gd name="connsiteX7" fmla="*/ 172895 w 227788"/>
              <a:gd name="connsiteY7" fmla="*/ 486046 h 845498"/>
              <a:gd name="connsiteX8" fmla="*/ 176070 w 227788"/>
              <a:gd name="connsiteY8" fmla="*/ 593996 h 845498"/>
              <a:gd name="connsiteX9" fmla="*/ 195120 w 227788"/>
              <a:gd name="connsiteY9" fmla="*/ 749571 h 845498"/>
              <a:gd name="connsiteX10" fmla="*/ 188770 w 227788"/>
              <a:gd name="connsiteY10" fmla="*/ 765446 h 845498"/>
              <a:gd name="connsiteX11" fmla="*/ 185595 w 227788"/>
              <a:gd name="connsiteY11" fmla="*/ 771796 h 845498"/>
              <a:gd name="connsiteX12" fmla="*/ 1445 w 227788"/>
              <a:gd name="connsiteY12" fmla="*/ 784496 h 845498"/>
              <a:gd name="connsiteX13" fmla="*/ 106220 w 227788"/>
              <a:gd name="connsiteY13" fmla="*/ 844821 h 845498"/>
              <a:gd name="connsiteX14" fmla="*/ 223695 w 227788"/>
              <a:gd name="connsiteY14" fmla="*/ 740046 h 845498"/>
              <a:gd name="connsiteX15" fmla="*/ 195120 w 227788"/>
              <a:gd name="connsiteY15" fmla="*/ 514621 h 845498"/>
              <a:gd name="connsiteX16" fmla="*/ 137970 w 227788"/>
              <a:gd name="connsiteY16" fmla="*/ 457471 h 845498"/>
              <a:gd name="connsiteX17" fmla="*/ 118920 w 227788"/>
              <a:gd name="connsiteY17" fmla="*/ 403496 h 845498"/>
              <a:gd name="connsiteX18" fmla="*/ 77645 w 227788"/>
              <a:gd name="connsiteY18" fmla="*/ 271 h 84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7788" h="845498">
                <a:moveTo>
                  <a:pt x="77645" y="271"/>
                </a:moveTo>
                <a:cubicBezTo>
                  <a:pt x="73941" y="-9783"/>
                  <a:pt x="96166" y="262209"/>
                  <a:pt x="96695" y="343171"/>
                </a:cubicBezTo>
                <a:cubicBezTo>
                  <a:pt x="97224" y="424133"/>
                  <a:pt x="80291" y="471229"/>
                  <a:pt x="80820" y="486046"/>
                </a:cubicBezTo>
                <a:cubicBezTo>
                  <a:pt x="81349" y="500863"/>
                  <a:pt x="91403" y="433658"/>
                  <a:pt x="99870" y="432071"/>
                </a:cubicBezTo>
                <a:cubicBezTo>
                  <a:pt x="108337" y="430484"/>
                  <a:pt x="122624" y="471759"/>
                  <a:pt x="131620" y="476521"/>
                </a:cubicBezTo>
                <a:cubicBezTo>
                  <a:pt x="140616" y="481283"/>
                  <a:pt x="145908" y="451650"/>
                  <a:pt x="153845" y="460646"/>
                </a:cubicBezTo>
                <a:cubicBezTo>
                  <a:pt x="161783" y="469642"/>
                  <a:pt x="176070" y="526263"/>
                  <a:pt x="179245" y="530496"/>
                </a:cubicBezTo>
                <a:cubicBezTo>
                  <a:pt x="182420" y="534729"/>
                  <a:pt x="173424" y="475463"/>
                  <a:pt x="172895" y="486046"/>
                </a:cubicBezTo>
                <a:cubicBezTo>
                  <a:pt x="172366" y="496629"/>
                  <a:pt x="172366" y="550075"/>
                  <a:pt x="176070" y="593996"/>
                </a:cubicBezTo>
                <a:cubicBezTo>
                  <a:pt x="179774" y="637917"/>
                  <a:pt x="193003" y="720996"/>
                  <a:pt x="195120" y="749571"/>
                </a:cubicBezTo>
                <a:cubicBezTo>
                  <a:pt x="197237" y="778146"/>
                  <a:pt x="190357" y="761742"/>
                  <a:pt x="188770" y="765446"/>
                </a:cubicBezTo>
                <a:cubicBezTo>
                  <a:pt x="187183" y="769150"/>
                  <a:pt x="216816" y="768621"/>
                  <a:pt x="185595" y="771796"/>
                </a:cubicBezTo>
                <a:cubicBezTo>
                  <a:pt x="154374" y="774971"/>
                  <a:pt x="14674" y="772325"/>
                  <a:pt x="1445" y="784496"/>
                </a:cubicBezTo>
                <a:cubicBezTo>
                  <a:pt x="-11784" y="796667"/>
                  <a:pt x="69178" y="852229"/>
                  <a:pt x="106220" y="844821"/>
                </a:cubicBezTo>
                <a:cubicBezTo>
                  <a:pt x="143262" y="837413"/>
                  <a:pt x="208878" y="795079"/>
                  <a:pt x="223695" y="740046"/>
                </a:cubicBezTo>
                <a:cubicBezTo>
                  <a:pt x="238512" y="685013"/>
                  <a:pt x="209407" y="561717"/>
                  <a:pt x="195120" y="514621"/>
                </a:cubicBezTo>
                <a:cubicBezTo>
                  <a:pt x="180833" y="467525"/>
                  <a:pt x="150670" y="475992"/>
                  <a:pt x="137970" y="457471"/>
                </a:cubicBezTo>
                <a:cubicBezTo>
                  <a:pt x="125270" y="438950"/>
                  <a:pt x="128445" y="472817"/>
                  <a:pt x="118920" y="403496"/>
                </a:cubicBezTo>
                <a:cubicBezTo>
                  <a:pt x="109395" y="334175"/>
                  <a:pt x="81349" y="10325"/>
                  <a:pt x="7764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73AF09ED-0FE4-FB22-4B4B-E3B875188039}"/>
              </a:ext>
            </a:extLst>
          </p:cNvPr>
          <p:cNvSpPr/>
          <p:nvPr/>
        </p:nvSpPr>
        <p:spPr>
          <a:xfrm>
            <a:off x="4264008" y="9658345"/>
            <a:ext cx="591496" cy="170074"/>
          </a:xfrm>
          <a:custGeom>
            <a:avLst/>
            <a:gdLst>
              <a:gd name="connsiteX0" fmla="*/ 17 w 591496"/>
              <a:gd name="connsiteY0" fmla="*/ 5 h 170074"/>
              <a:gd name="connsiteX1" fmla="*/ 342917 w 591496"/>
              <a:gd name="connsiteY1" fmla="*/ 60330 h 170074"/>
              <a:gd name="connsiteX2" fmla="*/ 330217 w 591496"/>
              <a:gd name="connsiteY2" fmla="*/ 50805 h 170074"/>
              <a:gd name="connsiteX3" fmla="*/ 587392 w 591496"/>
              <a:gd name="connsiteY3" fmla="*/ 168280 h 170074"/>
              <a:gd name="connsiteX4" fmla="*/ 479442 w 591496"/>
              <a:gd name="connsiteY4" fmla="*/ 117480 h 170074"/>
              <a:gd name="connsiteX5" fmla="*/ 358792 w 591496"/>
              <a:gd name="connsiteY5" fmla="*/ 57155 h 170074"/>
              <a:gd name="connsiteX6" fmla="*/ 17 w 591496"/>
              <a:gd name="connsiteY6" fmla="*/ 5 h 1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496" h="170074">
                <a:moveTo>
                  <a:pt x="17" y="5"/>
                </a:moveTo>
                <a:cubicBezTo>
                  <a:pt x="-2629" y="534"/>
                  <a:pt x="287884" y="51863"/>
                  <a:pt x="342917" y="60330"/>
                </a:cubicBezTo>
                <a:cubicBezTo>
                  <a:pt x="397950" y="68797"/>
                  <a:pt x="289471" y="32813"/>
                  <a:pt x="330217" y="50805"/>
                </a:cubicBezTo>
                <a:cubicBezTo>
                  <a:pt x="370963" y="68797"/>
                  <a:pt x="562521" y="157168"/>
                  <a:pt x="587392" y="168280"/>
                </a:cubicBezTo>
                <a:cubicBezTo>
                  <a:pt x="612263" y="179392"/>
                  <a:pt x="517542" y="136001"/>
                  <a:pt x="479442" y="117480"/>
                </a:cubicBezTo>
                <a:cubicBezTo>
                  <a:pt x="441342" y="98959"/>
                  <a:pt x="437638" y="77263"/>
                  <a:pt x="358792" y="57155"/>
                </a:cubicBezTo>
                <a:cubicBezTo>
                  <a:pt x="279946" y="37047"/>
                  <a:pt x="2663" y="-524"/>
                  <a:pt x="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6F139AAC-B0CE-AE5E-FA05-6BC23DB11CDA}"/>
              </a:ext>
            </a:extLst>
          </p:cNvPr>
          <p:cNvSpPr/>
          <p:nvPr/>
        </p:nvSpPr>
        <p:spPr>
          <a:xfrm>
            <a:off x="4323873" y="9280469"/>
            <a:ext cx="529662" cy="435422"/>
          </a:xfrm>
          <a:custGeom>
            <a:avLst/>
            <a:gdLst>
              <a:gd name="connsiteX0" fmla="*/ 477 w 529662"/>
              <a:gd name="connsiteY0" fmla="*/ 435031 h 435422"/>
              <a:gd name="connsiteX1" fmla="*/ 375127 w 529662"/>
              <a:gd name="connsiteY1" fmla="*/ 314381 h 435422"/>
              <a:gd name="connsiteX2" fmla="*/ 330677 w 529662"/>
              <a:gd name="connsiteY2" fmla="*/ 355656 h 435422"/>
              <a:gd name="connsiteX3" fmla="*/ 508477 w 529662"/>
              <a:gd name="connsiteY3" fmla="*/ 260406 h 435422"/>
              <a:gd name="connsiteX4" fmla="*/ 527527 w 529662"/>
              <a:gd name="connsiteY4" fmla="*/ 171506 h 435422"/>
              <a:gd name="connsiteX5" fmla="*/ 527527 w 529662"/>
              <a:gd name="connsiteY5" fmla="*/ 73081 h 435422"/>
              <a:gd name="connsiteX6" fmla="*/ 524352 w 529662"/>
              <a:gd name="connsiteY6" fmla="*/ 196906 h 435422"/>
              <a:gd name="connsiteX7" fmla="*/ 467202 w 529662"/>
              <a:gd name="connsiteY7" fmla="*/ 250881 h 435422"/>
              <a:gd name="connsiteX8" fmla="*/ 394177 w 529662"/>
              <a:gd name="connsiteY8" fmla="*/ 219131 h 435422"/>
              <a:gd name="connsiteX9" fmla="*/ 394177 w 529662"/>
              <a:gd name="connsiteY9" fmla="*/ 56 h 435422"/>
              <a:gd name="connsiteX10" fmla="*/ 384652 w 529662"/>
              <a:gd name="connsiteY10" fmla="*/ 241356 h 435422"/>
              <a:gd name="connsiteX11" fmla="*/ 464027 w 529662"/>
              <a:gd name="connsiteY11" fmla="*/ 266756 h 435422"/>
              <a:gd name="connsiteX12" fmla="*/ 477 w 529662"/>
              <a:gd name="connsiteY12" fmla="*/ 435031 h 4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662" h="435422">
                <a:moveTo>
                  <a:pt x="477" y="435031"/>
                </a:moveTo>
                <a:cubicBezTo>
                  <a:pt x="-14340" y="442969"/>
                  <a:pt x="320094" y="327610"/>
                  <a:pt x="375127" y="314381"/>
                </a:cubicBezTo>
                <a:cubicBezTo>
                  <a:pt x="430160" y="301152"/>
                  <a:pt x="308452" y="364652"/>
                  <a:pt x="330677" y="355656"/>
                </a:cubicBezTo>
                <a:cubicBezTo>
                  <a:pt x="352902" y="346660"/>
                  <a:pt x="475669" y="291098"/>
                  <a:pt x="508477" y="260406"/>
                </a:cubicBezTo>
                <a:cubicBezTo>
                  <a:pt x="541285" y="229714"/>
                  <a:pt x="524352" y="202727"/>
                  <a:pt x="527527" y="171506"/>
                </a:cubicBezTo>
                <a:cubicBezTo>
                  <a:pt x="530702" y="140285"/>
                  <a:pt x="528056" y="68848"/>
                  <a:pt x="527527" y="73081"/>
                </a:cubicBezTo>
                <a:cubicBezTo>
                  <a:pt x="526998" y="77314"/>
                  <a:pt x="534406" y="167273"/>
                  <a:pt x="524352" y="196906"/>
                </a:cubicBezTo>
                <a:cubicBezTo>
                  <a:pt x="514298" y="226539"/>
                  <a:pt x="488898" y="247177"/>
                  <a:pt x="467202" y="250881"/>
                </a:cubicBezTo>
                <a:cubicBezTo>
                  <a:pt x="445506" y="254585"/>
                  <a:pt x="406348" y="260935"/>
                  <a:pt x="394177" y="219131"/>
                </a:cubicBezTo>
                <a:cubicBezTo>
                  <a:pt x="382006" y="177327"/>
                  <a:pt x="395764" y="-3648"/>
                  <a:pt x="394177" y="56"/>
                </a:cubicBezTo>
                <a:cubicBezTo>
                  <a:pt x="392590" y="3760"/>
                  <a:pt x="373010" y="196906"/>
                  <a:pt x="384652" y="241356"/>
                </a:cubicBezTo>
                <a:cubicBezTo>
                  <a:pt x="396294" y="285806"/>
                  <a:pt x="522235" y="232360"/>
                  <a:pt x="464027" y="266756"/>
                </a:cubicBezTo>
                <a:cubicBezTo>
                  <a:pt x="405819" y="301152"/>
                  <a:pt x="15294" y="427093"/>
                  <a:pt x="477" y="435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5E077922-8C46-E5FE-BC69-3FAC190B6715}"/>
              </a:ext>
            </a:extLst>
          </p:cNvPr>
          <p:cNvSpPr/>
          <p:nvPr/>
        </p:nvSpPr>
        <p:spPr>
          <a:xfrm>
            <a:off x="1264975" y="9126538"/>
            <a:ext cx="539730" cy="2700882"/>
          </a:xfrm>
          <a:custGeom>
            <a:avLst/>
            <a:gdLst>
              <a:gd name="connsiteX0" fmla="*/ 538140 w 539730"/>
              <a:gd name="connsiteY0" fmla="*/ 12325 h 2700882"/>
              <a:gd name="connsiteX1" fmla="*/ 199092 w 539730"/>
              <a:gd name="connsiteY1" fmla="*/ 1024329 h 2700882"/>
              <a:gd name="connsiteX2" fmla="*/ 163133 w 539730"/>
              <a:gd name="connsiteY2" fmla="*/ 1096249 h 2700882"/>
              <a:gd name="connsiteX3" fmla="*/ 14158 w 539730"/>
              <a:gd name="connsiteY3" fmla="*/ 2072293 h 2700882"/>
              <a:gd name="connsiteX4" fmla="*/ 9021 w 539730"/>
              <a:gd name="connsiteY4" fmla="*/ 2699017 h 2700882"/>
              <a:gd name="connsiteX5" fmla="*/ 39843 w 539730"/>
              <a:gd name="connsiteY5" fmla="*/ 2272640 h 2700882"/>
              <a:gd name="connsiteX6" fmla="*/ 86077 w 539730"/>
              <a:gd name="connsiteY6" fmla="*/ 2493534 h 2700882"/>
              <a:gd name="connsiteX7" fmla="*/ 152859 w 539730"/>
              <a:gd name="connsiteY7" fmla="*/ 1460981 h 2700882"/>
              <a:gd name="connsiteX8" fmla="*/ 342931 w 539730"/>
              <a:gd name="connsiteY8" fmla="*/ 418154 h 2700882"/>
              <a:gd name="connsiteX9" fmla="*/ 327519 w 539730"/>
              <a:gd name="connsiteY9" fmla="*/ 459251 h 2700882"/>
              <a:gd name="connsiteX10" fmla="*/ 538140 w 539730"/>
              <a:gd name="connsiteY10" fmla="*/ 12325 h 2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730" h="2700882">
                <a:moveTo>
                  <a:pt x="538140" y="12325"/>
                </a:moveTo>
                <a:cubicBezTo>
                  <a:pt x="516736" y="106505"/>
                  <a:pt x="261593" y="843675"/>
                  <a:pt x="199092" y="1024329"/>
                </a:cubicBezTo>
                <a:cubicBezTo>
                  <a:pt x="136591" y="1204983"/>
                  <a:pt x="193955" y="921588"/>
                  <a:pt x="163133" y="1096249"/>
                </a:cubicBezTo>
                <a:cubicBezTo>
                  <a:pt x="132311" y="1270910"/>
                  <a:pt x="39843" y="1805165"/>
                  <a:pt x="14158" y="2072293"/>
                </a:cubicBezTo>
                <a:cubicBezTo>
                  <a:pt x="-11527" y="2339421"/>
                  <a:pt x="4740" y="2665626"/>
                  <a:pt x="9021" y="2699017"/>
                </a:cubicBezTo>
                <a:cubicBezTo>
                  <a:pt x="13302" y="2732408"/>
                  <a:pt x="27000" y="2306887"/>
                  <a:pt x="39843" y="2272640"/>
                </a:cubicBezTo>
                <a:cubicBezTo>
                  <a:pt x="52686" y="2238393"/>
                  <a:pt x="67241" y="2628811"/>
                  <a:pt x="86077" y="2493534"/>
                </a:cubicBezTo>
                <a:cubicBezTo>
                  <a:pt x="104913" y="2358258"/>
                  <a:pt x="110050" y="1806878"/>
                  <a:pt x="152859" y="1460981"/>
                </a:cubicBezTo>
                <a:cubicBezTo>
                  <a:pt x="195668" y="1115084"/>
                  <a:pt x="313821" y="585109"/>
                  <a:pt x="342931" y="418154"/>
                </a:cubicBezTo>
                <a:cubicBezTo>
                  <a:pt x="372041" y="251199"/>
                  <a:pt x="296697" y="526033"/>
                  <a:pt x="327519" y="459251"/>
                </a:cubicBezTo>
                <a:cubicBezTo>
                  <a:pt x="358341" y="392469"/>
                  <a:pt x="559544" y="-81855"/>
                  <a:pt x="538140" y="1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69FDFF91-502C-BEDA-4A63-C110CBD7D34D}"/>
              </a:ext>
            </a:extLst>
          </p:cNvPr>
          <p:cNvSpPr/>
          <p:nvPr/>
        </p:nvSpPr>
        <p:spPr>
          <a:xfrm>
            <a:off x="1161634" y="9139825"/>
            <a:ext cx="617149" cy="2179991"/>
          </a:xfrm>
          <a:custGeom>
            <a:avLst/>
            <a:gdLst>
              <a:gd name="connsiteX0" fmla="*/ 615795 w 617149"/>
              <a:gd name="connsiteY0" fmla="*/ 19586 h 2179991"/>
              <a:gd name="connsiteX1" fmla="*/ 235651 w 617149"/>
              <a:gd name="connsiteY1" fmla="*/ 1113784 h 2179991"/>
              <a:gd name="connsiteX2" fmla="*/ 127773 w 617149"/>
              <a:gd name="connsiteY2" fmla="*/ 1529887 h 2179991"/>
              <a:gd name="connsiteX3" fmla="*/ 4483 w 617149"/>
              <a:gd name="connsiteY3" fmla="*/ 2161748 h 2179991"/>
              <a:gd name="connsiteX4" fmla="*/ 297296 w 617149"/>
              <a:gd name="connsiteY4" fmla="*/ 759326 h 2179991"/>
              <a:gd name="connsiteX5" fmla="*/ 384627 w 617149"/>
              <a:gd name="connsiteY5" fmla="*/ 219932 h 2179991"/>
              <a:gd name="connsiteX6" fmla="*/ 364078 w 617149"/>
              <a:gd name="connsiteY6" fmla="*/ 399730 h 2179991"/>
              <a:gd name="connsiteX7" fmla="*/ 615795 w 617149"/>
              <a:gd name="connsiteY7" fmla="*/ 19586 h 217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149" h="2179991">
                <a:moveTo>
                  <a:pt x="615795" y="19586"/>
                </a:moveTo>
                <a:cubicBezTo>
                  <a:pt x="594391" y="138595"/>
                  <a:pt x="316988" y="862067"/>
                  <a:pt x="235651" y="1113784"/>
                </a:cubicBezTo>
                <a:cubicBezTo>
                  <a:pt x="154314" y="1365501"/>
                  <a:pt x="166301" y="1355226"/>
                  <a:pt x="127773" y="1529887"/>
                </a:cubicBezTo>
                <a:cubicBezTo>
                  <a:pt x="89245" y="1704548"/>
                  <a:pt x="-23771" y="2290175"/>
                  <a:pt x="4483" y="2161748"/>
                </a:cubicBezTo>
                <a:cubicBezTo>
                  <a:pt x="32737" y="2033321"/>
                  <a:pt x="233939" y="1082962"/>
                  <a:pt x="297296" y="759326"/>
                </a:cubicBezTo>
                <a:cubicBezTo>
                  <a:pt x="360653" y="435690"/>
                  <a:pt x="373497" y="279865"/>
                  <a:pt x="384627" y="219932"/>
                </a:cubicBezTo>
                <a:cubicBezTo>
                  <a:pt x="395757" y="159999"/>
                  <a:pt x="329831" y="438258"/>
                  <a:pt x="364078" y="399730"/>
                </a:cubicBezTo>
                <a:cubicBezTo>
                  <a:pt x="398325" y="361202"/>
                  <a:pt x="637199" y="-99423"/>
                  <a:pt x="615795" y="1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86CB5B46-3521-0F3C-6179-FD39983750F6}"/>
              </a:ext>
            </a:extLst>
          </p:cNvPr>
          <p:cNvSpPr/>
          <p:nvPr/>
        </p:nvSpPr>
        <p:spPr>
          <a:xfrm>
            <a:off x="1822838" y="9122444"/>
            <a:ext cx="659073" cy="1823081"/>
          </a:xfrm>
          <a:custGeom>
            <a:avLst/>
            <a:gdLst>
              <a:gd name="connsiteX0" fmla="*/ 825 w 659073"/>
              <a:gd name="connsiteY0" fmla="*/ 1008 h 1823081"/>
              <a:gd name="connsiteX1" fmla="*/ 483710 w 659073"/>
              <a:gd name="connsiteY1" fmla="*/ 72927 h 1823081"/>
              <a:gd name="connsiteX2" fmla="*/ 216582 w 659073"/>
              <a:gd name="connsiteY2" fmla="*/ 134572 h 1823081"/>
              <a:gd name="connsiteX3" fmla="*/ 632686 w 659073"/>
              <a:gd name="connsiteY3" fmla="*/ 72927 h 1823081"/>
              <a:gd name="connsiteX4" fmla="*/ 607000 w 659073"/>
              <a:gd name="connsiteY4" fmla="*/ 298958 h 1823081"/>
              <a:gd name="connsiteX5" fmla="*/ 529944 w 659073"/>
              <a:gd name="connsiteY5" fmla="*/ 1048972 h 1823081"/>
              <a:gd name="connsiteX6" fmla="*/ 545355 w 659073"/>
              <a:gd name="connsiteY6" fmla="*/ 874311 h 1823081"/>
              <a:gd name="connsiteX7" fmla="*/ 493984 w 659073"/>
              <a:gd name="connsiteY7" fmla="*/ 1819534 h 1823081"/>
              <a:gd name="connsiteX8" fmla="*/ 555629 w 659073"/>
              <a:gd name="connsiteY8" fmla="*/ 1161987 h 1823081"/>
              <a:gd name="connsiteX9" fmla="*/ 550492 w 659073"/>
              <a:gd name="connsiteY9" fmla="*/ 283547 h 1823081"/>
              <a:gd name="connsiteX10" fmla="*/ 622411 w 659073"/>
              <a:gd name="connsiteY10" fmla="*/ 129435 h 1823081"/>
              <a:gd name="connsiteX11" fmla="*/ 825 w 659073"/>
              <a:gd name="connsiteY11" fmla="*/ 1008 h 18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073" h="1823081">
                <a:moveTo>
                  <a:pt x="825" y="1008"/>
                </a:moveTo>
                <a:cubicBezTo>
                  <a:pt x="-22292" y="-8410"/>
                  <a:pt x="447751" y="50666"/>
                  <a:pt x="483710" y="72927"/>
                </a:cubicBezTo>
                <a:cubicBezTo>
                  <a:pt x="519670" y="95188"/>
                  <a:pt x="191753" y="134572"/>
                  <a:pt x="216582" y="134572"/>
                </a:cubicBezTo>
                <a:cubicBezTo>
                  <a:pt x="241411" y="134572"/>
                  <a:pt x="567616" y="45529"/>
                  <a:pt x="632686" y="72927"/>
                </a:cubicBezTo>
                <a:cubicBezTo>
                  <a:pt x="697756" y="100325"/>
                  <a:pt x="624124" y="136284"/>
                  <a:pt x="607000" y="298958"/>
                </a:cubicBezTo>
                <a:cubicBezTo>
                  <a:pt x="589876" y="461632"/>
                  <a:pt x="540218" y="953080"/>
                  <a:pt x="529944" y="1048972"/>
                </a:cubicBezTo>
                <a:cubicBezTo>
                  <a:pt x="519670" y="1144864"/>
                  <a:pt x="551348" y="745884"/>
                  <a:pt x="545355" y="874311"/>
                </a:cubicBezTo>
                <a:cubicBezTo>
                  <a:pt x="539362" y="1002738"/>
                  <a:pt x="492272" y="1771588"/>
                  <a:pt x="493984" y="1819534"/>
                </a:cubicBezTo>
                <a:cubicBezTo>
                  <a:pt x="495696" y="1867480"/>
                  <a:pt x="546211" y="1417985"/>
                  <a:pt x="555629" y="1161987"/>
                </a:cubicBezTo>
                <a:cubicBezTo>
                  <a:pt x="565047" y="905989"/>
                  <a:pt x="539362" y="455639"/>
                  <a:pt x="550492" y="283547"/>
                </a:cubicBezTo>
                <a:cubicBezTo>
                  <a:pt x="561622" y="111455"/>
                  <a:pt x="712310" y="178237"/>
                  <a:pt x="622411" y="129435"/>
                </a:cubicBezTo>
                <a:cubicBezTo>
                  <a:pt x="532512" y="80633"/>
                  <a:pt x="23942" y="10426"/>
                  <a:pt x="825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230FAF4F-F73F-6F62-E40B-81862A46D71C}"/>
              </a:ext>
            </a:extLst>
          </p:cNvPr>
          <p:cNvSpPr/>
          <p:nvPr/>
        </p:nvSpPr>
        <p:spPr>
          <a:xfrm>
            <a:off x="2112821" y="10010268"/>
            <a:ext cx="156808" cy="1944894"/>
          </a:xfrm>
          <a:custGeom>
            <a:avLst/>
            <a:gdLst>
              <a:gd name="connsiteX0" fmla="*/ 147494 w 156808"/>
              <a:gd name="connsiteY0" fmla="*/ 58406 h 1944894"/>
              <a:gd name="connsiteX1" fmla="*/ 147494 w 156808"/>
              <a:gd name="connsiteY1" fmla="*/ 145736 h 1944894"/>
              <a:gd name="connsiteX2" fmla="*/ 70437 w 156808"/>
              <a:gd name="connsiteY2" fmla="*/ 1075548 h 1944894"/>
              <a:gd name="connsiteX3" fmla="*/ 3655 w 156808"/>
              <a:gd name="connsiteY3" fmla="*/ 1774190 h 1944894"/>
              <a:gd name="connsiteX4" fmla="*/ 8792 w 156808"/>
              <a:gd name="connsiteY4" fmla="*/ 1507062 h 1944894"/>
              <a:gd name="connsiteX5" fmla="*/ 8792 w 156808"/>
              <a:gd name="connsiteY5" fmla="*/ 1923166 h 1944894"/>
              <a:gd name="connsiteX6" fmla="*/ 75575 w 156808"/>
              <a:gd name="connsiteY6" fmla="*/ 705678 h 1944894"/>
              <a:gd name="connsiteX7" fmla="*/ 147494 w 156808"/>
              <a:gd name="connsiteY7" fmla="*/ 58406 h 19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8" h="1944894">
                <a:moveTo>
                  <a:pt x="147494" y="58406"/>
                </a:moveTo>
                <a:cubicBezTo>
                  <a:pt x="159481" y="-34918"/>
                  <a:pt x="160337" y="-23787"/>
                  <a:pt x="147494" y="145736"/>
                </a:cubicBezTo>
                <a:cubicBezTo>
                  <a:pt x="134651" y="315259"/>
                  <a:pt x="94410" y="804139"/>
                  <a:pt x="70437" y="1075548"/>
                </a:cubicBezTo>
                <a:cubicBezTo>
                  <a:pt x="46464" y="1346957"/>
                  <a:pt x="13929" y="1702271"/>
                  <a:pt x="3655" y="1774190"/>
                </a:cubicBezTo>
                <a:cubicBezTo>
                  <a:pt x="-6619" y="1846109"/>
                  <a:pt x="7936" y="1482233"/>
                  <a:pt x="8792" y="1507062"/>
                </a:cubicBezTo>
                <a:cubicBezTo>
                  <a:pt x="9648" y="1531891"/>
                  <a:pt x="-2339" y="2056730"/>
                  <a:pt x="8792" y="1923166"/>
                </a:cubicBezTo>
                <a:cubicBezTo>
                  <a:pt x="19923" y="1789602"/>
                  <a:pt x="60164" y="1014759"/>
                  <a:pt x="75575" y="705678"/>
                </a:cubicBezTo>
                <a:cubicBezTo>
                  <a:pt x="90986" y="396597"/>
                  <a:pt x="135507" y="151730"/>
                  <a:pt x="147494" y="58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217652FC-A20C-EA6D-6E0C-7835EB415CD9}"/>
              </a:ext>
            </a:extLst>
          </p:cNvPr>
          <p:cNvSpPr/>
          <p:nvPr/>
        </p:nvSpPr>
        <p:spPr>
          <a:xfrm>
            <a:off x="1356165" y="9232140"/>
            <a:ext cx="569996" cy="2527421"/>
          </a:xfrm>
          <a:custGeom>
            <a:avLst/>
            <a:gdLst>
              <a:gd name="connsiteX0" fmla="*/ 446950 w 569996"/>
              <a:gd name="connsiteY0" fmla="*/ 4327 h 2527421"/>
              <a:gd name="connsiteX1" fmla="*/ 452087 w 569996"/>
              <a:gd name="connsiteY1" fmla="*/ 512898 h 2527421"/>
              <a:gd name="connsiteX2" fmla="*/ 503457 w 569996"/>
              <a:gd name="connsiteY2" fmla="*/ 1170444 h 2527421"/>
              <a:gd name="connsiteX3" fmla="*/ 426401 w 569996"/>
              <a:gd name="connsiteY3" fmla="*/ 1304008 h 2527421"/>
              <a:gd name="connsiteX4" fmla="*/ 359619 w 569996"/>
              <a:gd name="connsiteY4" fmla="*/ 1987240 h 2527421"/>
              <a:gd name="connsiteX5" fmla="*/ 503457 w 569996"/>
              <a:gd name="connsiteY5" fmla="*/ 2300602 h 2527421"/>
              <a:gd name="connsiteX6" fmla="*/ 467498 w 569996"/>
              <a:gd name="connsiteY6" fmla="*/ 2480399 h 2527421"/>
              <a:gd name="connsiteX7" fmla="*/ 24 w 569996"/>
              <a:gd name="connsiteY7" fmla="*/ 2526633 h 2527421"/>
              <a:gd name="connsiteX8" fmla="*/ 446950 w 569996"/>
              <a:gd name="connsiteY8" fmla="*/ 2454714 h 2527421"/>
              <a:gd name="connsiteX9" fmla="*/ 559965 w 569996"/>
              <a:gd name="connsiteY9" fmla="*/ 2372521 h 2527421"/>
              <a:gd name="connsiteX10" fmla="*/ 246604 w 569996"/>
              <a:gd name="connsiteY10" fmla="*/ 2192723 h 2527421"/>
              <a:gd name="connsiteX11" fmla="*/ 518869 w 569996"/>
              <a:gd name="connsiteY11" fmla="*/ 2172175 h 2527421"/>
              <a:gd name="connsiteX12" fmla="*/ 390442 w 569996"/>
              <a:gd name="connsiteY12" fmla="*/ 1196130 h 2527421"/>
              <a:gd name="connsiteX13" fmla="*/ 488046 w 569996"/>
              <a:gd name="connsiteY13" fmla="*/ 800575 h 2527421"/>
              <a:gd name="connsiteX14" fmla="*/ 446950 w 569996"/>
              <a:gd name="connsiteY14" fmla="*/ 4327 h 252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9996" h="2527421">
                <a:moveTo>
                  <a:pt x="446950" y="4327"/>
                </a:moveTo>
                <a:cubicBezTo>
                  <a:pt x="440957" y="-43619"/>
                  <a:pt x="442669" y="318545"/>
                  <a:pt x="452087" y="512898"/>
                </a:cubicBezTo>
                <a:cubicBezTo>
                  <a:pt x="461505" y="707251"/>
                  <a:pt x="507738" y="1038592"/>
                  <a:pt x="503457" y="1170444"/>
                </a:cubicBezTo>
                <a:cubicBezTo>
                  <a:pt x="499176" y="1302296"/>
                  <a:pt x="450374" y="1167875"/>
                  <a:pt x="426401" y="1304008"/>
                </a:cubicBezTo>
                <a:cubicBezTo>
                  <a:pt x="402428" y="1440141"/>
                  <a:pt x="346776" y="1821141"/>
                  <a:pt x="359619" y="1987240"/>
                </a:cubicBezTo>
                <a:cubicBezTo>
                  <a:pt x="372462" y="2153339"/>
                  <a:pt x="485477" y="2218409"/>
                  <a:pt x="503457" y="2300602"/>
                </a:cubicBezTo>
                <a:cubicBezTo>
                  <a:pt x="521437" y="2382795"/>
                  <a:pt x="551403" y="2442727"/>
                  <a:pt x="467498" y="2480399"/>
                </a:cubicBezTo>
                <a:cubicBezTo>
                  <a:pt x="383593" y="2518071"/>
                  <a:pt x="3449" y="2530914"/>
                  <a:pt x="24" y="2526633"/>
                </a:cubicBezTo>
                <a:cubicBezTo>
                  <a:pt x="-3401" y="2522352"/>
                  <a:pt x="353626" y="2480399"/>
                  <a:pt x="446950" y="2454714"/>
                </a:cubicBezTo>
                <a:cubicBezTo>
                  <a:pt x="540274" y="2429029"/>
                  <a:pt x="593356" y="2416186"/>
                  <a:pt x="559965" y="2372521"/>
                </a:cubicBezTo>
                <a:cubicBezTo>
                  <a:pt x="526574" y="2328856"/>
                  <a:pt x="253453" y="2226114"/>
                  <a:pt x="246604" y="2192723"/>
                </a:cubicBezTo>
                <a:cubicBezTo>
                  <a:pt x="239755" y="2159332"/>
                  <a:pt x="494896" y="2338274"/>
                  <a:pt x="518869" y="2172175"/>
                </a:cubicBezTo>
                <a:cubicBezTo>
                  <a:pt x="542842" y="2006076"/>
                  <a:pt x="395579" y="1424730"/>
                  <a:pt x="390442" y="1196130"/>
                </a:cubicBezTo>
                <a:cubicBezTo>
                  <a:pt x="385305" y="967530"/>
                  <a:pt x="481197" y="997496"/>
                  <a:pt x="488046" y="800575"/>
                </a:cubicBezTo>
                <a:cubicBezTo>
                  <a:pt x="494895" y="603654"/>
                  <a:pt x="452943" y="52273"/>
                  <a:pt x="446950" y="4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86FCC13F-61F9-46CD-B626-3EE2E1926E88}"/>
              </a:ext>
            </a:extLst>
          </p:cNvPr>
          <p:cNvSpPr/>
          <p:nvPr/>
        </p:nvSpPr>
        <p:spPr>
          <a:xfrm>
            <a:off x="1967361" y="9099629"/>
            <a:ext cx="443837" cy="2409467"/>
          </a:xfrm>
          <a:custGeom>
            <a:avLst/>
            <a:gdLst>
              <a:gd name="connsiteX0" fmla="*/ 436792 w 443837"/>
              <a:gd name="connsiteY0" fmla="*/ 239580 h 2409467"/>
              <a:gd name="connsiteX1" fmla="*/ 154252 w 443837"/>
              <a:gd name="connsiteY1" fmla="*/ 563216 h 2409467"/>
              <a:gd name="connsiteX2" fmla="*/ 77196 w 443837"/>
              <a:gd name="connsiteY2" fmla="*/ 1020416 h 2409467"/>
              <a:gd name="connsiteX3" fmla="*/ 15551 w 443837"/>
              <a:gd name="connsiteY3" fmla="*/ 948497 h 2409467"/>
              <a:gd name="connsiteX4" fmla="*/ 46374 w 443837"/>
              <a:gd name="connsiteY4" fmla="*/ 2042695 h 2409467"/>
              <a:gd name="connsiteX5" fmla="*/ 140 w 443837"/>
              <a:gd name="connsiteY5" fmla="*/ 1934816 h 2409467"/>
              <a:gd name="connsiteX6" fmla="*/ 30963 w 443837"/>
              <a:gd name="connsiteY6" fmla="*/ 2402290 h 2409467"/>
              <a:gd name="connsiteX7" fmla="*/ 140 w 443837"/>
              <a:gd name="connsiteY7" fmla="*/ 1508438 h 2409467"/>
              <a:gd name="connsiteX8" fmla="*/ 30963 w 443837"/>
              <a:gd name="connsiteY8" fmla="*/ 23823 h 2409467"/>
              <a:gd name="connsiteX9" fmla="*/ 56648 w 443837"/>
              <a:gd name="connsiteY9" fmla="*/ 568353 h 2409467"/>
              <a:gd name="connsiteX10" fmla="*/ 164527 w 443837"/>
              <a:gd name="connsiteY10" fmla="*/ 234443 h 2409467"/>
              <a:gd name="connsiteX11" fmla="*/ 344324 w 443837"/>
              <a:gd name="connsiteY11" fmla="*/ 270402 h 2409467"/>
              <a:gd name="connsiteX12" fmla="*/ 436792 w 443837"/>
              <a:gd name="connsiteY12" fmla="*/ 239580 h 240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837" h="2409467">
                <a:moveTo>
                  <a:pt x="436792" y="239580"/>
                </a:moveTo>
                <a:cubicBezTo>
                  <a:pt x="405113" y="288382"/>
                  <a:pt x="214185" y="433077"/>
                  <a:pt x="154252" y="563216"/>
                </a:cubicBezTo>
                <a:cubicBezTo>
                  <a:pt x="94319" y="693355"/>
                  <a:pt x="100313" y="956203"/>
                  <a:pt x="77196" y="1020416"/>
                </a:cubicBezTo>
                <a:cubicBezTo>
                  <a:pt x="54079" y="1084630"/>
                  <a:pt x="20688" y="778117"/>
                  <a:pt x="15551" y="948497"/>
                </a:cubicBezTo>
                <a:cubicBezTo>
                  <a:pt x="10414" y="1118877"/>
                  <a:pt x="48942" y="1878309"/>
                  <a:pt x="46374" y="2042695"/>
                </a:cubicBezTo>
                <a:cubicBezTo>
                  <a:pt x="43806" y="2207081"/>
                  <a:pt x="2708" y="1874884"/>
                  <a:pt x="140" y="1934816"/>
                </a:cubicBezTo>
                <a:cubicBezTo>
                  <a:pt x="-2428" y="1994748"/>
                  <a:pt x="30963" y="2473353"/>
                  <a:pt x="30963" y="2402290"/>
                </a:cubicBezTo>
                <a:cubicBezTo>
                  <a:pt x="30963" y="2331227"/>
                  <a:pt x="140" y="1904849"/>
                  <a:pt x="140" y="1508438"/>
                </a:cubicBezTo>
                <a:cubicBezTo>
                  <a:pt x="140" y="1112027"/>
                  <a:pt x="21545" y="180504"/>
                  <a:pt x="30963" y="23823"/>
                </a:cubicBezTo>
                <a:cubicBezTo>
                  <a:pt x="40381" y="-132858"/>
                  <a:pt x="34387" y="533250"/>
                  <a:pt x="56648" y="568353"/>
                </a:cubicBezTo>
                <a:cubicBezTo>
                  <a:pt x="78909" y="603456"/>
                  <a:pt x="116581" y="284101"/>
                  <a:pt x="164527" y="234443"/>
                </a:cubicBezTo>
                <a:cubicBezTo>
                  <a:pt x="212473" y="184785"/>
                  <a:pt x="303227" y="264409"/>
                  <a:pt x="344324" y="270402"/>
                </a:cubicBezTo>
                <a:cubicBezTo>
                  <a:pt x="385420" y="276395"/>
                  <a:pt x="468471" y="190778"/>
                  <a:pt x="436792" y="239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8CAD63C1-23B1-C968-621A-CF946049BAC1}"/>
              </a:ext>
            </a:extLst>
          </p:cNvPr>
          <p:cNvSpPr/>
          <p:nvPr/>
        </p:nvSpPr>
        <p:spPr>
          <a:xfrm>
            <a:off x="5162844" y="11116986"/>
            <a:ext cx="1110742" cy="252670"/>
          </a:xfrm>
          <a:custGeom>
            <a:avLst/>
            <a:gdLst>
              <a:gd name="connsiteX0" fmla="*/ 1110 w 1110742"/>
              <a:gd name="connsiteY0" fmla="*/ 193 h 252670"/>
              <a:gd name="connsiteX1" fmla="*/ 501623 w 1110742"/>
              <a:gd name="connsiteY1" fmla="*/ 86820 h 252670"/>
              <a:gd name="connsiteX2" fmla="*/ 439059 w 1110742"/>
              <a:gd name="connsiteY2" fmla="*/ 29069 h 252670"/>
              <a:gd name="connsiteX3" fmla="*/ 617127 w 1110742"/>
              <a:gd name="connsiteY3" fmla="*/ 120509 h 252670"/>
              <a:gd name="connsiteX4" fmla="*/ 530499 w 1110742"/>
              <a:gd name="connsiteY4" fmla="*/ 72382 h 252670"/>
              <a:gd name="connsiteX5" fmla="*/ 1108015 w 1110742"/>
              <a:gd name="connsiteY5" fmla="*/ 250450 h 252670"/>
              <a:gd name="connsiteX6" fmla="*/ 732630 w 1110742"/>
              <a:gd name="connsiteY6" fmla="*/ 168635 h 252670"/>
              <a:gd name="connsiteX7" fmla="*/ 376495 w 1110742"/>
              <a:gd name="connsiteY7" fmla="*/ 115696 h 252670"/>
              <a:gd name="connsiteX8" fmla="*/ 1110 w 1110742"/>
              <a:gd name="connsiteY8" fmla="*/ 193 h 25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742" h="252670">
                <a:moveTo>
                  <a:pt x="1110" y="193"/>
                </a:moveTo>
                <a:cubicBezTo>
                  <a:pt x="21965" y="-4620"/>
                  <a:pt x="428632" y="82007"/>
                  <a:pt x="501623" y="86820"/>
                </a:cubicBezTo>
                <a:cubicBezTo>
                  <a:pt x="574615" y="91633"/>
                  <a:pt x="419809" y="23454"/>
                  <a:pt x="439059" y="29069"/>
                </a:cubicBezTo>
                <a:cubicBezTo>
                  <a:pt x="458309" y="34684"/>
                  <a:pt x="601887" y="113290"/>
                  <a:pt x="617127" y="120509"/>
                </a:cubicBezTo>
                <a:cubicBezTo>
                  <a:pt x="632367" y="127728"/>
                  <a:pt x="448684" y="50725"/>
                  <a:pt x="530499" y="72382"/>
                </a:cubicBezTo>
                <a:cubicBezTo>
                  <a:pt x="612314" y="94039"/>
                  <a:pt x="1074327" y="234408"/>
                  <a:pt x="1108015" y="250450"/>
                </a:cubicBezTo>
                <a:cubicBezTo>
                  <a:pt x="1141704" y="266492"/>
                  <a:pt x="854550" y="191094"/>
                  <a:pt x="732630" y="168635"/>
                </a:cubicBezTo>
                <a:cubicBezTo>
                  <a:pt x="610710" y="146176"/>
                  <a:pt x="494404" y="142967"/>
                  <a:pt x="376495" y="115696"/>
                </a:cubicBezTo>
                <a:cubicBezTo>
                  <a:pt x="258586" y="88425"/>
                  <a:pt x="-19745" y="5006"/>
                  <a:pt x="111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764AA64F-59D9-24A6-99CD-C7D17E247C10}"/>
              </a:ext>
            </a:extLst>
          </p:cNvPr>
          <p:cNvSpPr/>
          <p:nvPr/>
        </p:nvSpPr>
        <p:spPr>
          <a:xfrm>
            <a:off x="4029961" y="9601128"/>
            <a:ext cx="991728" cy="1839102"/>
          </a:xfrm>
          <a:custGeom>
            <a:avLst/>
            <a:gdLst>
              <a:gd name="connsiteX0" fmla="*/ 80026 w 991728"/>
              <a:gd name="connsiteY0" fmla="*/ 72 h 1839102"/>
              <a:gd name="connsiteX1" fmla="*/ 715294 w 991728"/>
              <a:gd name="connsiteY1" fmla="*/ 139638 h 1839102"/>
              <a:gd name="connsiteX2" fmla="*/ 686418 w 991728"/>
              <a:gd name="connsiteY2" fmla="*/ 235891 h 1839102"/>
              <a:gd name="connsiteX3" fmla="*/ 758607 w 991728"/>
              <a:gd name="connsiteY3" fmla="*/ 332144 h 1839102"/>
              <a:gd name="connsiteX4" fmla="*/ 845235 w 991728"/>
              <a:gd name="connsiteY4" fmla="*/ 582400 h 1839102"/>
              <a:gd name="connsiteX5" fmla="*/ 782671 w 991728"/>
              <a:gd name="connsiteY5" fmla="*/ 592026 h 1839102"/>
              <a:gd name="connsiteX6" fmla="*/ 927050 w 991728"/>
              <a:gd name="connsiteY6" fmla="*/ 962598 h 1839102"/>
              <a:gd name="connsiteX7" fmla="*/ 970363 w 991728"/>
              <a:gd name="connsiteY7" fmla="*/ 1227293 h 1839102"/>
              <a:gd name="connsiteX8" fmla="*/ 984801 w 991728"/>
              <a:gd name="connsiteY8" fmla="*/ 1386110 h 1839102"/>
              <a:gd name="connsiteX9" fmla="*/ 951113 w 991728"/>
              <a:gd name="connsiteY9" fmla="*/ 1439049 h 1839102"/>
              <a:gd name="connsiteX10" fmla="*/ 585353 w 991728"/>
              <a:gd name="connsiteY10" fmla="*/ 1477550 h 1839102"/>
              <a:gd name="connsiteX11" fmla="*/ 643104 w 991728"/>
              <a:gd name="connsiteY11" fmla="*/ 1506426 h 1839102"/>
              <a:gd name="connsiteX12" fmla="*/ 522788 w 991728"/>
              <a:gd name="connsiteY12" fmla="*/ 1549739 h 1839102"/>
              <a:gd name="connsiteX13" fmla="*/ 123340 w 991728"/>
              <a:gd name="connsiteY13" fmla="*/ 1814434 h 1839102"/>
              <a:gd name="connsiteX14" fmla="*/ 181092 w 991728"/>
              <a:gd name="connsiteY14" fmla="*/ 1737432 h 1839102"/>
              <a:gd name="connsiteX15" fmla="*/ 3024 w 991728"/>
              <a:gd name="connsiteY15" fmla="*/ 1828872 h 1839102"/>
              <a:gd name="connsiteX16" fmla="*/ 354346 w 991728"/>
              <a:gd name="connsiteY16" fmla="*/ 1448674 h 1839102"/>
              <a:gd name="connsiteX17" fmla="*/ 734544 w 991728"/>
              <a:gd name="connsiteY17" fmla="*/ 1376485 h 1839102"/>
              <a:gd name="connsiteX18" fmla="*/ 922237 w 991728"/>
              <a:gd name="connsiteY18" fmla="*/ 1318733 h 1839102"/>
              <a:gd name="connsiteX19" fmla="*/ 797108 w 991728"/>
              <a:gd name="connsiteY19" fmla="*/ 842283 h 1839102"/>
              <a:gd name="connsiteX20" fmla="*/ 705668 w 991728"/>
              <a:gd name="connsiteY20" fmla="*/ 640152 h 1839102"/>
              <a:gd name="connsiteX21" fmla="*/ 724919 w 991728"/>
              <a:gd name="connsiteY21" fmla="*/ 750843 h 1839102"/>
              <a:gd name="connsiteX22" fmla="*/ 594978 w 991728"/>
              <a:gd name="connsiteY22" fmla="*/ 293643 h 1839102"/>
              <a:gd name="connsiteX23" fmla="*/ 407285 w 991728"/>
              <a:gd name="connsiteY23" fmla="*/ 207015 h 1839102"/>
              <a:gd name="connsiteX24" fmla="*/ 176279 w 991728"/>
              <a:gd name="connsiteY24" fmla="*/ 524649 h 1839102"/>
              <a:gd name="connsiteX25" fmla="*/ 416911 w 991728"/>
              <a:gd name="connsiteY25" fmla="*/ 158889 h 1839102"/>
              <a:gd name="connsiteX26" fmla="*/ 80026 w 991728"/>
              <a:gd name="connsiteY26" fmla="*/ 72 h 183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28" h="1839102">
                <a:moveTo>
                  <a:pt x="80026" y="72"/>
                </a:moveTo>
                <a:cubicBezTo>
                  <a:pt x="129756" y="-3136"/>
                  <a:pt x="614229" y="100335"/>
                  <a:pt x="715294" y="139638"/>
                </a:cubicBezTo>
                <a:cubicBezTo>
                  <a:pt x="816359" y="178941"/>
                  <a:pt x="679199" y="203807"/>
                  <a:pt x="686418" y="235891"/>
                </a:cubicBezTo>
                <a:cubicBezTo>
                  <a:pt x="693637" y="267975"/>
                  <a:pt x="732138" y="274393"/>
                  <a:pt x="758607" y="332144"/>
                </a:cubicBezTo>
                <a:cubicBezTo>
                  <a:pt x="785076" y="389895"/>
                  <a:pt x="841224" y="539086"/>
                  <a:pt x="845235" y="582400"/>
                </a:cubicBezTo>
                <a:cubicBezTo>
                  <a:pt x="849246" y="625714"/>
                  <a:pt x="769035" y="528660"/>
                  <a:pt x="782671" y="592026"/>
                </a:cubicBezTo>
                <a:cubicBezTo>
                  <a:pt x="796307" y="655392"/>
                  <a:pt x="895768" y="856720"/>
                  <a:pt x="927050" y="962598"/>
                </a:cubicBezTo>
                <a:cubicBezTo>
                  <a:pt x="958332" y="1068476"/>
                  <a:pt x="960738" y="1156708"/>
                  <a:pt x="970363" y="1227293"/>
                </a:cubicBezTo>
                <a:cubicBezTo>
                  <a:pt x="979988" y="1297878"/>
                  <a:pt x="988009" y="1350817"/>
                  <a:pt x="984801" y="1386110"/>
                </a:cubicBezTo>
                <a:cubicBezTo>
                  <a:pt x="981593" y="1421403"/>
                  <a:pt x="1017688" y="1423809"/>
                  <a:pt x="951113" y="1439049"/>
                </a:cubicBezTo>
                <a:cubicBezTo>
                  <a:pt x="884538" y="1454289"/>
                  <a:pt x="636688" y="1466321"/>
                  <a:pt x="585353" y="1477550"/>
                </a:cubicBezTo>
                <a:cubicBezTo>
                  <a:pt x="534018" y="1488779"/>
                  <a:pt x="653532" y="1494394"/>
                  <a:pt x="643104" y="1506426"/>
                </a:cubicBezTo>
                <a:cubicBezTo>
                  <a:pt x="632676" y="1518458"/>
                  <a:pt x="609415" y="1498404"/>
                  <a:pt x="522788" y="1549739"/>
                </a:cubicBezTo>
                <a:cubicBezTo>
                  <a:pt x="436161" y="1601074"/>
                  <a:pt x="180289" y="1783152"/>
                  <a:pt x="123340" y="1814434"/>
                </a:cubicBezTo>
                <a:cubicBezTo>
                  <a:pt x="66391" y="1845716"/>
                  <a:pt x="201145" y="1735026"/>
                  <a:pt x="181092" y="1737432"/>
                </a:cubicBezTo>
                <a:cubicBezTo>
                  <a:pt x="161039" y="1739838"/>
                  <a:pt x="-25852" y="1876998"/>
                  <a:pt x="3024" y="1828872"/>
                </a:cubicBezTo>
                <a:cubicBezTo>
                  <a:pt x="31900" y="1780746"/>
                  <a:pt x="232426" y="1524072"/>
                  <a:pt x="354346" y="1448674"/>
                </a:cubicBezTo>
                <a:cubicBezTo>
                  <a:pt x="476266" y="1373276"/>
                  <a:pt x="639896" y="1398142"/>
                  <a:pt x="734544" y="1376485"/>
                </a:cubicBezTo>
                <a:cubicBezTo>
                  <a:pt x="829192" y="1354828"/>
                  <a:pt x="911810" y="1407767"/>
                  <a:pt x="922237" y="1318733"/>
                </a:cubicBezTo>
                <a:cubicBezTo>
                  <a:pt x="932664" y="1229699"/>
                  <a:pt x="833203" y="955380"/>
                  <a:pt x="797108" y="842283"/>
                </a:cubicBezTo>
                <a:cubicBezTo>
                  <a:pt x="761013" y="729186"/>
                  <a:pt x="717699" y="655392"/>
                  <a:pt x="705668" y="640152"/>
                </a:cubicBezTo>
                <a:cubicBezTo>
                  <a:pt x="693637" y="624912"/>
                  <a:pt x="743367" y="808594"/>
                  <a:pt x="724919" y="750843"/>
                </a:cubicBezTo>
                <a:cubicBezTo>
                  <a:pt x="706471" y="693092"/>
                  <a:pt x="647917" y="384281"/>
                  <a:pt x="594978" y="293643"/>
                </a:cubicBezTo>
                <a:cubicBezTo>
                  <a:pt x="542039" y="203005"/>
                  <a:pt x="477068" y="168514"/>
                  <a:pt x="407285" y="207015"/>
                </a:cubicBezTo>
                <a:cubicBezTo>
                  <a:pt x="337502" y="245516"/>
                  <a:pt x="174675" y="532670"/>
                  <a:pt x="176279" y="524649"/>
                </a:cubicBezTo>
                <a:cubicBezTo>
                  <a:pt x="177883" y="516628"/>
                  <a:pt x="433755" y="247923"/>
                  <a:pt x="416911" y="158889"/>
                </a:cubicBezTo>
                <a:cubicBezTo>
                  <a:pt x="400067" y="69855"/>
                  <a:pt x="30296" y="3280"/>
                  <a:pt x="8002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C55BC964-ECEB-D913-8C1F-A819860B212F}"/>
              </a:ext>
            </a:extLst>
          </p:cNvPr>
          <p:cNvSpPr/>
          <p:nvPr/>
        </p:nvSpPr>
        <p:spPr>
          <a:xfrm>
            <a:off x="4990615" y="9877078"/>
            <a:ext cx="216496" cy="1073021"/>
          </a:xfrm>
          <a:custGeom>
            <a:avLst/>
            <a:gdLst>
              <a:gd name="connsiteX0" fmla="*/ 216385 w 216496"/>
              <a:gd name="connsiteY0" fmla="*/ 347 h 1073021"/>
              <a:gd name="connsiteX1" fmla="*/ 197335 w 216496"/>
              <a:gd name="connsiteY1" fmla="*/ 340072 h 1073021"/>
              <a:gd name="connsiteX2" fmla="*/ 187810 w 216496"/>
              <a:gd name="connsiteY2" fmla="*/ 301972 h 1073021"/>
              <a:gd name="connsiteX3" fmla="*/ 121135 w 216496"/>
              <a:gd name="connsiteY3" fmla="*/ 508347 h 1073021"/>
              <a:gd name="connsiteX4" fmla="*/ 114785 w 216496"/>
              <a:gd name="connsiteY4" fmla="*/ 521047 h 1073021"/>
              <a:gd name="connsiteX5" fmla="*/ 3660 w 216496"/>
              <a:gd name="connsiteY5" fmla="*/ 1067147 h 1073021"/>
              <a:gd name="connsiteX6" fmla="*/ 41760 w 216496"/>
              <a:gd name="connsiteY6" fmla="*/ 771872 h 1073021"/>
              <a:gd name="connsiteX7" fmla="*/ 187810 w 216496"/>
              <a:gd name="connsiteY7" fmla="*/ 184497 h 1073021"/>
              <a:gd name="connsiteX8" fmla="*/ 187810 w 216496"/>
              <a:gd name="connsiteY8" fmla="*/ 273397 h 1073021"/>
              <a:gd name="connsiteX9" fmla="*/ 216385 w 216496"/>
              <a:gd name="connsiteY9" fmla="*/ 347 h 10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96" h="1073021">
                <a:moveTo>
                  <a:pt x="216385" y="347"/>
                </a:moveTo>
                <a:cubicBezTo>
                  <a:pt x="217972" y="11459"/>
                  <a:pt x="202097" y="289801"/>
                  <a:pt x="197335" y="340072"/>
                </a:cubicBezTo>
                <a:cubicBezTo>
                  <a:pt x="192573" y="390343"/>
                  <a:pt x="200510" y="273926"/>
                  <a:pt x="187810" y="301972"/>
                </a:cubicBezTo>
                <a:cubicBezTo>
                  <a:pt x="175110" y="330018"/>
                  <a:pt x="133306" y="471835"/>
                  <a:pt x="121135" y="508347"/>
                </a:cubicBezTo>
                <a:cubicBezTo>
                  <a:pt x="108964" y="544859"/>
                  <a:pt x="134364" y="427914"/>
                  <a:pt x="114785" y="521047"/>
                </a:cubicBezTo>
                <a:cubicBezTo>
                  <a:pt x="95206" y="614180"/>
                  <a:pt x="15831" y="1025343"/>
                  <a:pt x="3660" y="1067147"/>
                </a:cubicBezTo>
                <a:cubicBezTo>
                  <a:pt x="-8511" y="1108951"/>
                  <a:pt x="11068" y="918980"/>
                  <a:pt x="41760" y="771872"/>
                </a:cubicBezTo>
                <a:cubicBezTo>
                  <a:pt x="72452" y="624764"/>
                  <a:pt x="163468" y="267576"/>
                  <a:pt x="187810" y="184497"/>
                </a:cubicBezTo>
                <a:cubicBezTo>
                  <a:pt x="212152" y="101418"/>
                  <a:pt x="181989" y="298797"/>
                  <a:pt x="187810" y="273397"/>
                </a:cubicBezTo>
                <a:cubicBezTo>
                  <a:pt x="193631" y="247997"/>
                  <a:pt x="214798" y="-10765"/>
                  <a:pt x="216385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909E2689-05C8-F643-25EF-A0661768F35E}"/>
              </a:ext>
            </a:extLst>
          </p:cNvPr>
          <p:cNvSpPr/>
          <p:nvPr/>
        </p:nvSpPr>
        <p:spPr>
          <a:xfrm>
            <a:off x="5492780" y="9914337"/>
            <a:ext cx="588594" cy="1268931"/>
          </a:xfrm>
          <a:custGeom>
            <a:avLst/>
            <a:gdLst>
              <a:gd name="connsiteX0" fmla="*/ 584170 w 588594"/>
              <a:gd name="connsiteY0" fmla="*/ 10713 h 1268931"/>
              <a:gd name="connsiteX1" fmla="*/ 320645 w 588594"/>
              <a:gd name="connsiteY1" fmla="*/ 502838 h 1268931"/>
              <a:gd name="connsiteX2" fmla="*/ 355570 w 588594"/>
              <a:gd name="connsiteY2" fmla="*/ 515538 h 1268931"/>
              <a:gd name="connsiteX3" fmla="*/ 111095 w 588594"/>
              <a:gd name="connsiteY3" fmla="*/ 998138 h 1268931"/>
              <a:gd name="connsiteX4" fmla="*/ 9495 w 588594"/>
              <a:gd name="connsiteY4" fmla="*/ 1268013 h 1268931"/>
              <a:gd name="connsiteX5" fmla="*/ 69820 w 588594"/>
              <a:gd name="connsiteY5" fmla="*/ 1039413 h 1268931"/>
              <a:gd name="connsiteX6" fmla="*/ 584170 w 588594"/>
              <a:gd name="connsiteY6" fmla="*/ 10713 h 126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94" h="1268931">
                <a:moveTo>
                  <a:pt x="584170" y="10713"/>
                </a:moveTo>
                <a:cubicBezTo>
                  <a:pt x="625974" y="-78716"/>
                  <a:pt x="358745" y="418701"/>
                  <a:pt x="320645" y="502838"/>
                </a:cubicBezTo>
                <a:cubicBezTo>
                  <a:pt x="282545" y="586976"/>
                  <a:pt x="390495" y="432988"/>
                  <a:pt x="355570" y="515538"/>
                </a:cubicBezTo>
                <a:cubicBezTo>
                  <a:pt x="320645" y="598088"/>
                  <a:pt x="168774" y="872726"/>
                  <a:pt x="111095" y="998138"/>
                </a:cubicBezTo>
                <a:cubicBezTo>
                  <a:pt x="53416" y="1123550"/>
                  <a:pt x="16374" y="1261134"/>
                  <a:pt x="9495" y="1268013"/>
                </a:cubicBezTo>
                <a:cubicBezTo>
                  <a:pt x="2616" y="1274892"/>
                  <a:pt x="-26488" y="1247376"/>
                  <a:pt x="69820" y="1039413"/>
                </a:cubicBezTo>
                <a:cubicBezTo>
                  <a:pt x="166128" y="831451"/>
                  <a:pt x="542366" y="100142"/>
                  <a:pt x="584170" y="10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D9BB89BE-984C-C008-1494-8B3FEC5B2903}"/>
              </a:ext>
            </a:extLst>
          </p:cNvPr>
          <p:cNvSpPr/>
          <p:nvPr/>
        </p:nvSpPr>
        <p:spPr>
          <a:xfrm>
            <a:off x="5360473" y="9962981"/>
            <a:ext cx="380314" cy="930445"/>
          </a:xfrm>
          <a:custGeom>
            <a:avLst/>
            <a:gdLst>
              <a:gd name="connsiteX0" fmla="*/ 379927 w 380314"/>
              <a:gd name="connsiteY0" fmla="*/ 3344 h 930445"/>
              <a:gd name="connsiteX1" fmla="*/ 106877 w 380314"/>
              <a:gd name="connsiteY1" fmla="*/ 555794 h 930445"/>
              <a:gd name="connsiteX2" fmla="*/ 2102 w 380314"/>
              <a:gd name="connsiteY2" fmla="*/ 838369 h 930445"/>
              <a:gd name="connsiteX3" fmla="*/ 37027 w 380314"/>
              <a:gd name="connsiteY3" fmla="*/ 739944 h 930445"/>
              <a:gd name="connsiteX4" fmla="*/ 40202 w 380314"/>
              <a:gd name="connsiteY4" fmla="*/ 832019 h 930445"/>
              <a:gd name="connsiteX5" fmla="*/ 116402 w 380314"/>
              <a:gd name="connsiteY5" fmla="*/ 717719 h 930445"/>
              <a:gd name="connsiteX6" fmla="*/ 198952 w 380314"/>
              <a:gd name="connsiteY6" fmla="*/ 930444 h 930445"/>
              <a:gd name="connsiteX7" fmla="*/ 91002 w 380314"/>
              <a:gd name="connsiteY7" fmla="*/ 720894 h 930445"/>
              <a:gd name="connsiteX8" fmla="*/ 8452 w 380314"/>
              <a:gd name="connsiteY8" fmla="*/ 822494 h 930445"/>
              <a:gd name="connsiteX9" fmla="*/ 164027 w 380314"/>
              <a:gd name="connsiteY9" fmla="*/ 346244 h 930445"/>
              <a:gd name="connsiteX10" fmla="*/ 379927 w 380314"/>
              <a:gd name="connsiteY10" fmla="*/ 3344 h 93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14" h="930445">
                <a:moveTo>
                  <a:pt x="379927" y="3344"/>
                </a:moveTo>
                <a:cubicBezTo>
                  <a:pt x="370402" y="38269"/>
                  <a:pt x="169848" y="416623"/>
                  <a:pt x="106877" y="555794"/>
                </a:cubicBezTo>
                <a:cubicBezTo>
                  <a:pt x="43906" y="694965"/>
                  <a:pt x="13744" y="807677"/>
                  <a:pt x="2102" y="838369"/>
                </a:cubicBezTo>
                <a:cubicBezTo>
                  <a:pt x="-9540" y="869061"/>
                  <a:pt x="30677" y="741002"/>
                  <a:pt x="37027" y="739944"/>
                </a:cubicBezTo>
                <a:cubicBezTo>
                  <a:pt x="43377" y="738886"/>
                  <a:pt x="26973" y="835723"/>
                  <a:pt x="40202" y="832019"/>
                </a:cubicBezTo>
                <a:cubicBezTo>
                  <a:pt x="53431" y="828315"/>
                  <a:pt x="89944" y="701315"/>
                  <a:pt x="116402" y="717719"/>
                </a:cubicBezTo>
                <a:cubicBezTo>
                  <a:pt x="142860" y="734123"/>
                  <a:pt x="203185" y="929915"/>
                  <a:pt x="198952" y="930444"/>
                </a:cubicBezTo>
                <a:cubicBezTo>
                  <a:pt x="194719" y="930973"/>
                  <a:pt x="122752" y="738886"/>
                  <a:pt x="91002" y="720894"/>
                </a:cubicBezTo>
                <a:cubicBezTo>
                  <a:pt x="59252" y="702902"/>
                  <a:pt x="-3719" y="884936"/>
                  <a:pt x="8452" y="822494"/>
                </a:cubicBezTo>
                <a:cubicBezTo>
                  <a:pt x="20623" y="760052"/>
                  <a:pt x="107406" y="476948"/>
                  <a:pt x="164027" y="346244"/>
                </a:cubicBezTo>
                <a:cubicBezTo>
                  <a:pt x="220648" y="215540"/>
                  <a:pt x="389452" y="-31581"/>
                  <a:pt x="379927" y="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15CF57CF-3301-DFC1-A4CE-0B773B3ABF9B}"/>
              </a:ext>
            </a:extLst>
          </p:cNvPr>
          <p:cNvSpPr/>
          <p:nvPr/>
        </p:nvSpPr>
        <p:spPr>
          <a:xfrm>
            <a:off x="4975037" y="9971559"/>
            <a:ext cx="374840" cy="896308"/>
          </a:xfrm>
          <a:custGeom>
            <a:avLst/>
            <a:gdLst>
              <a:gd name="connsiteX0" fmla="*/ 374838 w 374840"/>
              <a:gd name="connsiteY0" fmla="*/ 1116 h 896308"/>
              <a:gd name="connsiteX1" fmla="*/ 285938 w 374840"/>
              <a:gd name="connsiteY1" fmla="*/ 709141 h 896308"/>
              <a:gd name="connsiteX2" fmla="*/ 276413 w 374840"/>
              <a:gd name="connsiteY2" fmla="*/ 617066 h 896308"/>
              <a:gd name="connsiteX3" fmla="*/ 263713 w 374840"/>
              <a:gd name="connsiteY3" fmla="*/ 852016 h 896308"/>
              <a:gd name="connsiteX4" fmla="*/ 231963 w 374840"/>
              <a:gd name="connsiteY4" fmla="*/ 725016 h 896308"/>
              <a:gd name="connsiteX5" fmla="*/ 188 w 374840"/>
              <a:gd name="connsiteY5" fmla="*/ 893291 h 896308"/>
              <a:gd name="connsiteX6" fmla="*/ 193863 w 374840"/>
              <a:gd name="connsiteY6" fmla="*/ 826616 h 896308"/>
              <a:gd name="connsiteX7" fmla="*/ 263713 w 374840"/>
              <a:gd name="connsiteY7" fmla="*/ 744066 h 896308"/>
              <a:gd name="connsiteX8" fmla="*/ 301813 w 374840"/>
              <a:gd name="connsiteY8" fmla="*/ 388466 h 896308"/>
              <a:gd name="connsiteX9" fmla="*/ 282763 w 374840"/>
              <a:gd name="connsiteY9" fmla="*/ 540866 h 896308"/>
              <a:gd name="connsiteX10" fmla="*/ 374838 w 374840"/>
              <a:gd name="connsiteY10" fmla="*/ 1116 h 8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840" h="896308">
                <a:moveTo>
                  <a:pt x="374838" y="1116"/>
                </a:moveTo>
                <a:cubicBezTo>
                  <a:pt x="375367" y="29162"/>
                  <a:pt x="302342" y="606483"/>
                  <a:pt x="285938" y="709141"/>
                </a:cubicBezTo>
                <a:cubicBezTo>
                  <a:pt x="269534" y="811799"/>
                  <a:pt x="280117" y="593254"/>
                  <a:pt x="276413" y="617066"/>
                </a:cubicBezTo>
                <a:cubicBezTo>
                  <a:pt x="272709" y="640879"/>
                  <a:pt x="271121" y="834024"/>
                  <a:pt x="263713" y="852016"/>
                </a:cubicBezTo>
                <a:cubicBezTo>
                  <a:pt x="256305" y="870008"/>
                  <a:pt x="275884" y="718137"/>
                  <a:pt x="231963" y="725016"/>
                </a:cubicBezTo>
                <a:cubicBezTo>
                  <a:pt x="188042" y="731895"/>
                  <a:pt x="6538" y="876358"/>
                  <a:pt x="188" y="893291"/>
                </a:cubicBezTo>
                <a:cubicBezTo>
                  <a:pt x="-6162" y="910224"/>
                  <a:pt x="149942" y="851487"/>
                  <a:pt x="193863" y="826616"/>
                </a:cubicBezTo>
                <a:cubicBezTo>
                  <a:pt x="237784" y="801745"/>
                  <a:pt x="245721" y="817091"/>
                  <a:pt x="263713" y="744066"/>
                </a:cubicBezTo>
                <a:cubicBezTo>
                  <a:pt x="281705" y="671041"/>
                  <a:pt x="298638" y="422333"/>
                  <a:pt x="301813" y="388466"/>
                </a:cubicBezTo>
                <a:cubicBezTo>
                  <a:pt x="304988" y="354599"/>
                  <a:pt x="271121" y="599604"/>
                  <a:pt x="282763" y="540866"/>
                </a:cubicBezTo>
                <a:cubicBezTo>
                  <a:pt x="294405" y="482129"/>
                  <a:pt x="374309" y="-26930"/>
                  <a:pt x="374838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654C545A-E8CC-CF55-2AAE-A0A07172CF6D}"/>
              </a:ext>
            </a:extLst>
          </p:cNvPr>
          <p:cNvSpPr/>
          <p:nvPr/>
        </p:nvSpPr>
        <p:spPr>
          <a:xfrm>
            <a:off x="5359813" y="9921796"/>
            <a:ext cx="245003" cy="1028583"/>
          </a:xfrm>
          <a:custGeom>
            <a:avLst/>
            <a:gdLst>
              <a:gd name="connsiteX0" fmla="*/ 234537 w 245003"/>
              <a:gd name="connsiteY0" fmla="*/ 22304 h 1028583"/>
              <a:gd name="connsiteX1" fmla="*/ 215487 w 245003"/>
              <a:gd name="connsiteY1" fmla="*/ 92154 h 1028583"/>
              <a:gd name="connsiteX2" fmla="*/ 85312 w 245003"/>
              <a:gd name="connsiteY2" fmla="*/ 460454 h 1028583"/>
              <a:gd name="connsiteX3" fmla="*/ 2762 w 245003"/>
              <a:gd name="connsiteY3" fmla="*/ 695404 h 1028583"/>
              <a:gd name="connsiteX4" fmla="*/ 18637 w 245003"/>
              <a:gd name="connsiteY4" fmla="*/ 641429 h 1028583"/>
              <a:gd name="connsiteX5" fmla="*/ 9112 w 245003"/>
              <a:gd name="connsiteY5" fmla="*/ 889079 h 1028583"/>
              <a:gd name="connsiteX6" fmla="*/ 5937 w 245003"/>
              <a:gd name="connsiteY6" fmla="*/ 1022429 h 1028583"/>
              <a:gd name="connsiteX7" fmla="*/ 21812 w 245003"/>
              <a:gd name="connsiteY7" fmla="*/ 695404 h 1028583"/>
              <a:gd name="connsiteX8" fmla="*/ 129762 w 245003"/>
              <a:gd name="connsiteY8" fmla="*/ 276304 h 1028583"/>
              <a:gd name="connsiteX9" fmla="*/ 82137 w 245003"/>
              <a:gd name="connsiteY9" fmla="*/ 412829 h 1028583"/>
              <a:gd name="connsiteX10" fmla="*/ 234537 w 245003"/>
              <a:gd name="connsiteY10" fmla="*/ 22304 h 102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03" h="1028583">
                <a:moveTo>
                  <a:pt x="234537" y="22304"/>
                </a:moveTo>
                <a:cubicBezTo>
                  <a:pt x="256762" y="-31142"/>
                  <a:pt x="240358" y="19129"/>
                  <a:pt x="215487" y="92154"/>
                </a:cubicBezTo>
                <a:cubicBezTo>
                  <a:pt x="190616" y="165179"/>
                  <a:pt x="120766" y="359912"/>
                  <a:pt x="85312" y="460454"/>
                </a:cubicBezTo>
                <a:cubicBezTo>
                  <a:pt x="49858" y="560996"/>
                  <a:pt x="13874" y="665242"/>
                  <a:pt x="2762" y="695404"/>
                </a:cubicBezTo>
                <a:cubicBezTo>
                  <a:pt x="-8350" y="725566"/>
                  <a:pt x="17579" y="609150"/>
                  <a:pt x="18637" y="641429"/>
                </a:cubicBezTo>
                <a:cubicBezTo>
                  <a:pt x="19695" y="673708"/>
                  <a:pt x="11229" y="825579"/>
                  <a:pt x="9112" y="889079"/>
                </a:cubicBezTo>
                <a:cubicBezTo>
                  <a:pt x="6995" y="952579"/>
                  <a:pt x="3820" y="1054708"/>
                  <a:pt x="5937" y="1022429"/>
                </a:cubicBezTo>
                <a:cubicBezTo>
                  <a:pt x="8054" y="990150"/>
                  <a:pt x="1175" y="819758"/>
                  <a:pt x="21812" y="695404"/>
                </a:cubicBezTo>
                <a:cubicBezTo>
                  <a:pt x="42449" y="571050"/>
                  <a:pt x="119708" y="323400"/>
                  <a:pt x="129762" y="276304"/>
                </a:cubicBezTo>
                <a:cubicBezTo>
                  <a:pt x="139816" y="229208"/>
                  <a:pt x="59383" y="451458"/>
                  <a:pt x="82137" y="412829"/>
                </a:cubicBezTo>
                <a:cubicBezTo>
                  <a:pt x="104891" y="374200"/>
                  <a:pt x="212312" y="75750"/>
                  <a:pt x="234537" y="2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61981FD5-2C85-B993-9D4E-EE9405987A6E}"/>
              </a:ext>
            </a:extLst>
          </p:cNvPr>
          <p:cNvSpPr/>
          <p:nvPr/>
        </p:nvSpPr>
        <p:spPr>
          <a:xfrm>
            <a:off x="5286315" y="9896904"/>
            <a:ext cx="109124" cy="1266683"/>
          </a:xfrm>
          <a:custGeom>
            <a:avLst/>
            <a:gdLst>
              <a:gd name="connsiteX0" fmla="*/ 108010 w 109124"/>
              <a:gd name="connsiteY0" fmla="*/ 37671 h 1266683"/>
              <a:gd name="connsiteX1" fmla="*/ 41335 w 109124"/>
              <a:gd name="connsiteY1" fmla="*/ 532971 h 1266683"/>
              <a:gd name="connsiteX2" fmla="*/ 34985 w 109124"/>
              <a:gd name="connsiteY2" fmla="*/ 815546 h 1266683"/>
              <a:gd name="connsiteX3" fmla="*/ 38160 w 109124"/>
              <a:gd name="connsiteY3" fmla="*/ 752046 h 1266683"/>
              <a:gd name="connsiteX4" fmla="*/ 60385 w 109124"/>
              <a:gd name="connsiteY4" fmla="*/ 923496 h 1266683"/>
              <a:gd name="connsiteX5" fmla="*/ 54035 w 109124"/>
              <a:gd name="connsiteY5" fmla="*/ 1145746 h 1266683"/>
              <a:gd name="connsiteX6" fmla="*/ 25460 w 109124"/>
              <a:gd name="connsiteY6" fmla="*/ 1266396 h 1266683"/>
              <a:gd name="connsiteX7" fmla="*/ 47685 w 109124"/>
              <a:gd name="connsiteY7" fmla="*/ 1113996 h 1266683"/>
              <a:gd name="connsiteX8" fmla="*/ 60 w 109124"/>
              <a:gd name="connsiteY8" fmla="*/ 831421 h 1266683"/>
              <a:gd name="connsiteX9" fmla="*/ 38160 w 109124"/>
              <a:gd name="connsiteY9" fmla="*/ 923496 h 1266683"/>
              <a:gd name="connsiteX10" fmla="*/ 57210 w 109124"/>
              <a:gd name="connsiteY10" fmla="*/ 602821 h 1266683"/>
              <a:gd name="connsiteX11" fmla="*/ 82610 w 109124"/>
              <a:gd name="connsiteY11" fmla="*/ 94821 h 1266683"/>
              <a:gd name="connsiteX12" fmla="*/ 108010 w 109124"/>
              <a:gd name="connsiteY12" fmla="*/ 37671 h 12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124" h="1266683">
                <a:moveTo>
                  <a:pt x="108010" y="37671"/>
                </a:moveTo>
                <a:cubicBezTo>
                  <a:pt x="101131" y="110696"/>
                  <a:pt x="53506" y="403325"/>
                  <a:pt x="41335" y="532971"/>
                </a:cubicBezTo>
                <a:cubicBezTo>
                  <a:pt x="29164" y="662617"/>
                  <a:pt x="35514" y="779034"/>
                  <a:pt x="34985" y="815546"/>
                </a:cubicBezTo>
                <a:cubicBezTo>
                  <a:pt x="34456" y="852058"/>
                  <a:pt x="33927" y="734054"/>
                  <a:pt x="38160" y="752046"/>
                </a:cubicBezTo>
                <a:cubicBezTo>
                  <a:pt x="42393" y="770038"/>
                  <a:pt x="57739" y="857879"/>
                  <a:pt x="60385" y="923496"/>
                </a:cubicBezTo>
                <a:cubicBezTo>
                  <a:pt x="63031" y="989113"/>
                  <a:pt x="59856" y="1088596"/>
                  <a:pt x="54035" y="1145746"/>
                </a:cubicBezTo>
                <a:cubicBezTo>
                  <a:pt x="48214" y="1202896"/>
                  <a:pt x="26518" y="1271687"/>
                  <a:pt x="25460" y="1266396"/>
                </a:cubicBezTo>
                <a:cubicBezTo>
                  <a:pt x="24402" y="1261105"/>
                  <a:pt x="51918" y="1186492"/>
                  <a:pt x="47685" y="1113996"/>
                </a:cubicBezTo>
                <a:cubicBezTo>
                  <a:pt x="43452" y="1041500"/>
                  <a:pt x="1648" y="863171"/>
                  <a:pt x="60" y="831421"/>
                </a:cubicBezTo>
                <a:cubicBezTo>
                  <a:pt x="-1528" y="799671"/>
                  <a:pt x="28635" y="961596"/>
                  <a:pt x="38160" y="923496"/>
                </a:cubicBezTo>
                <a:cubicBezTo>
                  <a:pt x="47685" y="885396"/>
                  <a:pt x="49802" y="740934"/>
                  <a:pt x="57210" y="602821"/>
                </a:cubicBezTo>
                <a:cubicBezTo>
                  <a:pt x="64618" y="464709"/>
                  <a:pt x="77318" y="184250"/>
                  <a:pt x="82610" y="94821"/>
                </a:cubicBezTo>
                <a:cubicBezTo>
                  <a:pt x="87902" y="5392"/>
                  <a:pt x="114889" y="-35354"/>
                  <a:pt x="108010" y="37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33DBA0BC-C503-FC7E-099E-C7D15894EC24}"/>
              </a:ext>
            </a:extLst>
          </p:cNvPr>
          <p:cNvSpPr/>
          <p:nvPr/>
        </p:nvSpPr>
        <p:spPr>
          <a:xfrm>
            <a:off x="5514597" y="9832231"/>
            <a:ext cx="506405" cy="1106978"/>
          </a:xfrm>
          <a:custGeom>
            <a:avLst/>
            <a:gdLst>
              <a:gd name="connsiteX0" fmla="*/ 470278 w 506405"/>
              <a:gd name="connsiteY0" fmla="*/ 48369 h 1106978"/>
              <a:gd name="connsiteX1" fmla="*/ 181353 w 506405"/>
              <a:gd name="connsiteY1" fmla="*/ 708769 h 1106978"/>
              <a:gd name="connsiteX2" fmla="*/ 194053 w 506405"/>
              <a:gd name="connsiteY2" fmla="*/ 692894 h 1106978"/>
              <a:gd name="connsiteX3" fmla="*/ 54353 w 506405"/>
              <a:gd name="connsiteY3" fmla="*/ 1099294 h 1106978"/>
              <a:gd name="connsiteX4" fmla="*/ 67053 w 506405"/>
              <a:gd name="connsiteY4" fmla="*/ 943719 h 1106978"/>
              <a:gd name="connsiteX5" fmla="*/ 378 w 506405"/>
              <a:gd name="connsiteY5" fmla="*/ 753219 h 1106978"/>
              <a:gd name="connsiteX6" fmla="*/ 54353 w 506405"/>
              <a:gd name="connsiteY6" fmla="*/ 981819 h 1106978"/>
              <a:gd name="connsiteX7" fmla="*/ 305178 w 506405"/>
              <a:gd name="connsiteY7" fmla="*/ 426194 h 1106978"/>
              <a:gd name="connsiteX8" fmla="*/ 279778 w 506405"/>
              <a:gd name="connsiteY8" fmla="*/ 613519 h 1106978"/>
              <a:gd name="connsiteX9" fmla="*/ 479803 w 506405"/>
              <a:gd name="connsiteY9" fmla="*/ 108694 h 1106978"/>
              <a:gd name="connsiteX10" fmla="*/ 470278 w 506405"/>
              <a:gd name="connsiteY10" fmla="*/ 48369 h 110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405" h="1106978">
                <a:moveTo>
                  <a:pt x="470278" y="48369"/>
                </a:moveTo>
                <a:cubicBezTo>
                  <a:pt x="420536" y="148382"/>
                  <a:pt x="227390" y="601348"/>
                  <a:pt x="181353" y="708769"/>
                </a:cubicBezTo>
                <a:cubicBezTo>
                  <a:pt x="135316" y="816190"/>
                  <a:pt x="215220" y="627807"/>
                  <a:pt x="194053" y="692894"/>
                </a:cubicBezTo>
                <a:cubicBezTo>
                  <a:pt x="172886" y="757982"/>
                  <a:pt x="75520" y="1057490"/>
                  <a:pt x="54353" y="1099294"/>
                </a:cubicBezTo>
                <a:cubicBezTo>
                  <a:pt x="33186" y="1141098"/>
                  <a:pt x="76049" y="1001398"/>
                  <a:pt x="67053" y="943719"/>
                </a:cubicBezTo>
                <a:cubicBezTo>
                  <a:pt x="58057" y="886040"/>
                  <a:pt x="2495" y="746869"/>
                  <a:pt x="378" y="753219"/>
                </a:cubicBezTo>
                <a:cubicBezTo>
                  <a:pt x="-1739" y="759569"/>
                  <a:pt x="3553" y="1036323"/>
                  <a:pt x="54353" y="981819"/>
                </a:cubicBezTo>
                <a:cubicBezTo>
                  <a:pt x="105153" y="927315"/>
                  <a:pt x="267607" y="487577"/>
                  <a:pt x="305178" y="426194"/>
                </a:cubicBezTo>
                <a:cubicBezTo>
                  <a:pt x="342749" y="364811"/>
                  <a:pt x="250674" y="666436"/>
                  <a:pt x="279778" y="613519"/>
                </a:cubicBezTo>
                <a:cubicBezTo>
                  <a:pt x="308882" y="560602"/>
                  <a:pt x="445936" y="196536"/>
                  <a:pt x="479803" y="108694"/>
                </a:cubicBezTo>
                <a:cubicBezTo>
                  <a:pt x="513670" y="20852"/>
                  <a:pt x="520020" y="-51644"/>
                  <a:pt x="470278" y="48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1203BD3E-E87C-AA67-16A7-09B31D86615F}"/>
              </a:ext>
            </a:extLst>
          </p:cNvPr>
          <p:cNvSpPr/>
          <p:nvPr/>
        </p:nvSpPr>
        <p:spPr>
          <a:xfrm>
            <a:off x="5154855" y="9956778"/>
            <a:ext cx="201701" cy="824320"/>
          </a:xfrm>
          <a:custGeom>
            <a:avLst/>
            <a:gdLst>
              <a:gd name="connsiteX0" fmla="*/ 58495 w 201701"/>
              <a:gd name="connsiteY0" fmla="*/ 22 h 824320"/>
              <a:gd name="connsiteX1" fmla="*/ 23570 w 201701"/>
              <a:gd name="connsiteY1" fmla="*/ 511197 h 824320"/>
              <a:gd name="connsiteX2" fmla="*/ 68020 w 201701"/>
              <a:gd name="connsiteY2" fmla="*/ 403247 h 824320"/>
              <a:gd name="connsiteX3" fmla="*/ 17220 w 201701"/>
              <a:gd name="connsiteY3" fmla="*/ 619147 h 824320"/>
              <a:gd name="connsiteX4" fmla="*/ 80720 w 201701"/>
              <a:gd name="connsiteY4" fmla="*/ 822347 h 824320"/>
              <a:gd name="connsiteX5" fmla="*/ 52145 w 201701"/>
              <a:gd name="connsiteY5" fmla="*/ 492147 h 824320"/>
              <a:gd name="connsiteX6" fmla="*/ 201370 w 201701"/>
              <a:gd name="connsiteY6" fmla="*/ 47647 h 824320"/>
              <a:gd name="connsiteX7" fmla="*/ 4520 w 201701"/>
              <a:gd name="connsiteY7" fmla="*/ 533422 h 824320"/>
              <a:gd name="connsiteX8" fmla="*/ 58495 w 201701"/>
              <a:gd name="connsiteY8" fmla="*/ 22 h 82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01" h="824320">
                <a:moveTo>
                  <a:pt x="58495" y="22"/>
                </a:moveTo>
                <a:cubicBezTo>
                  <a:pt x="61670" y="-3682"/>
                  <a:pt x="21983" y="443993"/>
                  <a:pt x="23570" y="511197"/>
                </a:cubicBezTo>
                <a:cubicBezTo>
                  <a:pt x="25157" y="578401"/>
                  <a:pt x="69078" y="385256"/>
                  <a:pt x="68020" y="403247"/>
                </a:cubicBezTo>
                <a:cubicBezTo>
                  <a:pt x="66962" y="421238"/>
                  <a:pt x="15103" y="549297"/>
                  <a:pt x="17220" y="619147"/>
                </a:cubicBezTo>
                <a:cubicBezTo>
                  <a:pt x="19337" y="688997"/>
                  <a:pt x="74899" y="843514"/>
                  <a:pt x="80720" y="822347"/>
                </a:cubicBezTo>
                <a:cubicBezTo>
                  <a:pt x="86541" y="801180"/>
                  <a:pt x="32037" y="621264"/>
                  <a:pt x="52145" y="492147"/>
                </a:cubicBezTo>
                <a:cubicBezTo>
                  <a:pt x="72253" y="363030"/>
                  <a:pt x="209308" y="40768"/>
                  <a:pt x="201370" y="47647"/>
                </a:cubicBezTo>
                <a:cubicBezTo>
                  <a:pt x="193432" y="54526"/>
                  <a:pt x="27803" y="539772"/>
                  <a:pt x="4520" y="533422"/>
                </a:cubicBezTo>
                <a:cubicBezTo>
                  <a:pt x="-18763" y="527072"/>
                  <a:pt x="55320" y="3726"/>
                  <a:pt x="5849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76D2968A-A414-078E-3840-4A41DC59F0A3}"/>
              </a:ext>
            </a:extLst>
          </p:cNvPr>
          <p:cNvSpPr/>
          <p:nvPr/>
        </p:nvSpPr>
        <p:spPr>
          <a:xfrm>
            <a:off x="5377868" y="9955246"/>
            <a:ext cx="74118" cy="940178"/>
          </a:xfrm>
          <a:custGeom>
            <a:avLst/>
            <a:gdLst>
              <a:gd name="connsiteX0" fmla="*/ 73607 w 74118"/>
              <a:gd name="connsiteY0" fmla="*/ 1554 h 940178"/>
              <a:gd name="connsiteX1" fmla="*/ 32332 w 74118"/>
              <a:gd name="connsiteY1" fmla="*/ 544479 h 940178"/>
              <a:gd name="connsiteX2" fmla="*/ 582 w 74118"/>
              <a:gd name="connsiteY2" fmla="*/ 935004 h 940178"/>
              <a:gd name="connsiteX3" fmla="*/ 13282 w 74118"/>
              <a:gd name="connsiteY3" fmla="*/ 728629 h 940178"/>
              <a:gd name="connsiteX4" fmla="*/ 32332 w 74118"/>
              <a:gd name="connsiteY4" fmla="*/ 176179 h 940178"/>
              <a:gd name="connsiteX5" fmla="*/ 54557 w 74118"/>
              <a:gd name="connsiteY5" fmla="*/ 373029 h 940178"/>
              <a:gd name="connsiteX6" fmla="*/ 73607 w 74118"/>
              <a:gd name="connsiteY6" fmla="*/ 1554 h 9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18" h="940178">
                <a:moveTo>
                  <a:pt x="73607" y="1554"/>
                </a:moveTo>
                <a:cubicBezTo>
                  <a:pt x="69903" y="30129"/>
                  <a:pt x="44503" y="388904"/>
                  <a:pt x="32332" y="544479"/>
                </a:cubicBezTo>
                <a:cubicBezTo>
                  <a:pt x="20161" y="700054"/>
                  <a:pt x="3757" y="904312"/>
                  <a:pt x="582" y="935004"/>
                </a:cubicBezTo>
                <a:cubicBezTo>
                  <a:pt x="-2593" y="965696"/>
                  <a:pt x="7990" y="855100"/>
                  <a:pt x="13282" y="728629"/>
                </a:cubicBezTo>
                <a:cubicBezTo>
                  <a:pt x="18574" y="602158"/>
                  <a:pt x="25453" y="235446"/>
                  <a:pt x="32332" y="176179"/>
                </a:cubicBezTo>
                <a:cubicBezTo>
                  <a:pt x="39211" y="116912"/>
                  <a:pt x="49265" y="398429"/>
                  <a:pt x="54557" y="373029"/>
                </a:cubicBezTo>
                <a:cubicBezTo>
                  <a:pt x="59849" y="347629"/>
                  <a:pt x="77311" y="-27021"/>
                  <a:pt x="73607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73206BCD-BADB-CA5C-8489-95E130144401}"/>
              </a:ext>
            </a:extLst>
          </p:cNvPr>
          <p:cNvSpPr/>
          <p:nvPr/>
        </p:nvSpPr>
        <p:spPr>
          <a:xfrm>
            <a:off x="5049948" y="9799390"/>
            <a:ext cx="1046054" cy="225174"/>
          </a:xfrm>
          <a:custGeom>
            <a:avLst/>
            <a:gdLst>
              <a:gd name="connsiteX0" fmla="*/ 1477 w 1046054"/>
              <a:gd name="connsiteY0" fmla="*/ 1835 h 225174"/>
              <a:gd name="connsiteX1" fmla="*/ 128477 w 1046054"/>
              <a:gd name="connsiteY1" fmla="*/ 81210 h 225174"/>
              <a:gd name="connsiteX2" fmla="*/ 204677 w 1046054"/>
              <a:gd name="connsiteY2" fmla="*/ 217735 h 225174"/>
              <a:gd name="connsiteX3" fmla="*/ 195152 w 1046054"/>
              <a:gd name="connsiteY3" fmla="*/ 201860 h 225174"/>
              <a:gd name="connsiteX4" fmla="*/ 347552 w 1046054"/>
              <a:gd name="connsiteY4" fmla="*/ 157410 h 225174"/>
              <a:gd name="connsiteX5" fmla="*/ 515827 w 1046054"/>
              <a:gd name="connsiteY5" fmla="*/ 157410 h 225174"/>
              <a:gd name="connsiteX6" fmla="*/ 531702 w 1046054"/>
              <a:gd name="connsiteY6" fmla="*/ 157410 h 225174"/>
              <a:gd name="connsiteX7" fmla="*/ 826977 w 1046054"/>
              <a:gd name="connsiteY7" fmla="*/ 185985 h 225174"/>
              <a:gd name="connsiteX8" fmla="*/ 871427 w 1046054"/>
              <a:gd name="connsiteY8" fmla="*/ 173285 h 225174"/>
              <a:gd name="connsiteX9" fmla="*/ 900002 w 1046054"/>
              <a:gd name="connsiteY9" fmla="*/ 81210 h 225174"/>
              <a:gd name="connsiteX10" fmla="*/ 1046052 w 1046054"/>
              <a:gd name="connsiteY10" fmla="*/ 84385 h 225174"/>
              <a:gd name="connsiteX11" fmla="*/ 903177 w 1046054"/>
              <a:gd name="connsiteY11" fmla="*/ 90735 h 225174"/>
              <a:gd name="connsiteX12" fmla="*/ 719027 w 1046054"/>
              <a:gd name="connsiteY12" fmla="*/ 205035 h 225174"/>
              <a:gd name="connsiteX13" fmla="*/ 347552 w 1046054"/>
              <a:gd name="connsiteY13" fmla="*/ 49460 h 225174"/>
              <a:gd name="connsiteX14" fmla="*/ 423752 w 1046054"/>
              <a:gd name="connsiteY14" fmla="*/ 125660 h 225174"/>
              <a:gd name="connsiteX15" fmla="*/ 274527 w 1046054"/>
              <a:gd name="connsiteY15" fmla="*/ 160585 h 225174"/>
              <a:gd name="connsiteX16" fmla="*/ 144352 w 1046054"/>
              <a:gd name="connsiteY16" fmla="*/ 30410 h 225174"/>
              <a:gd name="connsiteX17" fmla="*/ 220552 w 1046054"/>
              <a:gd name="connsiteY17" fmla="*/ 157410 h 225174"/>
              <a:gd name="connsiteX18" fmla="*/ 1477 w 1046054"/>
              <a:gd name="connsiteY18" fmla="*/ 1835 h 2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6054" h="225174">
                <a:moveTo>
                  <a:pt x="1477" y="1835"/>
                </a:moveTo>
                <a:cubicBezTo>
                  <a:pt x="-13869" y="-10865"/>
                  <a:pt x="94610" y="45227"/>
                  <a:pt x="128477" y="81210"/>
                </a:cubicBezTo>
                <a:cubicBezTo>
                  <a:pt x="162344" y="117193"/>
                  <a:pt x="193565" y="197627"/>
                  <a:pt x="204677" y="217735"/>
                </a:cubicBezTo>
                <a:cubicBezTo>
                  <a:pt x="215789" y="237843"/>
                  <a:pt x="171340" y="211914"/>
                  <a:pt x="195152" y="201860"/>
                </a:cubicBezTo>
                <a:cubicBezTo>
                  <a:pt x="218964" y="191806"/>
                  <a:pt x="294106" y="164818"/>
                  <a:pt x="347552" y="157410"/>
                </a:cubicBezTo>
                <a:cubicBezTo>
                  <a:pt x="400998" y="150002"/>
                  <a:pt x="515827" y="157410"/>
                  <a:pt x="515827" y="157410"/>
                </a:cubicBezTo>
                <a:lnTo>
                  <a:pt x="531702" y="157410"/>
                </a:lnTo>
                <a:cubicBezTo>
                  <a:pt x="583560" y="162173"/>
                  <a:pt x="770356" y="183339"/>
                  <a:pt x="826977" y="185985"/>
                </a:cubicBezTo>
                <a:cubicBezTo>
                  <a:pt x="883598" y="188631"/>
                  <a:pt x="859256" y="190747"/>
                  <a:pt x="871427" y="173285"/>
                </a:cubicBezTo>
                <a:cubicBezTo>
                  <a:pt x="883598" y="155823"/>
                  <a:pt x="870898" y="96027"/>
                  <a:pt x="900002" y="81210"/>
                </a:cubicBezTo>
                <a:cubicBezTo>
                  <a:pt x="929106" y="66393"/>
                  <a:pt x="1045523" y="82798"/>
                  <a:pt x="1046052" y="84385"/>
                </a:cubicBezTo>
                <a:cubicBezTo>
                  <a:pt x="1046581" y="85972"/>
                  <a:pt x="957681" y="70627"/>
                  <a:pt x="903177" y="90735"/>
                </a:cubicBezTo>
                <a:cubicBezTo>
                  <a:pt x="848673" y="110843"/>
                  <a:pt x="811631" y="211914"/>
                  <a:pt x="719027" y="205035"/>
                </a:cubicBezTo>
                <a:cubicBezTo>
                  <a:pt x="626423" y="198156"/>
                  <a:pt x="396765" y="62689"/>
                  <a:pt x="347552" y="49460"/>
                </a:cubicBezTo>
                <a:cubicBezTo>
                  <a:pt x="298340" y="36231"/>
                  <a:pt x="435923" y="107139"/>
                  <a:pt x="423752" y="125660"/>
                </a:cubicBezTo>
                <a:cubicBezTo>
                  <a:pt x="411581" y="144181"/>
                  <a:pt x="321094" y="176460"/>
                  <a:pt x="274527" y="160585"/>
                </a:cubicBezTo>
                <a:cubicBezTo>
                  <a:pt x="227960" y="144710"/>
                  <a:pt x="153348" y="30939"/>
                  <a:pt x="144352" y="30410"/>
                </a:cubicBezTo>
                <a:cubicBezTo>
                  <a:pt x="135356" y="29881"/>
                  <a:pt x="240131" y="156881"/>
                  <a:pt x="220552" y="157410"/>
                </a:cubicBezTo>
                <a:cubicBezTo>
                  <a:pt x="200973" y="157939"/>
                  <a:pt x="16823" y="14535"/>
                  <a:pt x="1477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17C378E7-2F5A-8FD6-82AF-2E98E16340DA}"/>
              </a:ext>
            </a:extLst>
          </p:cNvPr>
          <p:cNvSpPr/>
          <p:nvPr/>
        </p:nvSpPr>
        <p:spPr>
          <a:xfrm>
            <a:off x="5026821" y="9239377"/>
            <a:ext cx="840942" cy="753601"/>
          </a:xfrm>
          <a:custGeom>
            <a:avLst/>
            <a:gdLst>
              <a:gd name="connsiteX0" fmla="*/ 5554 w 840942"/>
              <a:gd name="connsiteY0" fmla="*/ 9398 h 753601"/>
              <a:gd name="connsiteX1" fmla="*/ 272254 w 840942"/>
              <a:gd name="connsiteY1" fmla="*/ 31623 h 753601"/>
              <a:gd name="connsiteX2" fmla="*/ 237329 w 840942"/>
              <a:gd name="connsiteY2" fmla="*/ 117348 h 753601"/>
              <a:gd name="connsiteX3" fmla="*/ 364329 w 840942"/>
              <a:gd name="connsiteY3" fmla="*/ 139573 h 753601"/>
              <a:gd name="connsiteX4" fmla="*/ 145254 w 840942"/>
              <a:gd name="connsiteY4" fmla="*/ 199898 h 753601"/>
              <a:gd name="connsiteX5" fmla="*/ 357979 w 840942"/>
              <a:gd name="connsiteY5" fmla="*/ 215773 h 753601"/>
              <a:gd name="connsiteX6" fmla="*/ 345279 w 840942"/>
              <a:gd name="connsiteY6" fmla="*/ 260223 h 753601"/>
              <a:gd name="connsiteX7" fmla="*/ 523079 w 840942"/>
              <a:gd name="connsiteY7" fmla="*/ 403098 h 753601"/>
              <a:gd name="connsiteX8" fmla="*/ 440529 w 840942"/>
              <a:gd name="connsiteY8" fmla="*/ 418973 h 753601"/>
              <a:gd name="connsiteX9" fmla="*/ 697704 w 840942"/>
              <a:gd name="connsiteY9" fmla="*/ 466598 h 753601"/>
              <a:gd name="connsiteX10" fmla="*/ 678654 w 840942"/>
              <a:gd name="connsiteY10" fmla="*/ 269748 h 753601"/>
              <a:gd name="connsiteX11" fmla="*/ 831054 w 840942"/>
              <a:gd name="connsiteY11" fmla="*/ 469773 h 753601"/>
              <a:gd name="connsiteX12" fmla="*/ 780254 w 840942"/>
              <a:gd name="connsiteY12" fmla="*/ 517398 h 753601"/>
              <a:gd name="connsiteX13" fmla="*/ 411954 w 840942"/>
              <a:gd name="connsiteY13" fmla="*/ 523748 h 753601"/>
              <a:gd name="connsiteX14" fmla="*/ 551654 w 840942"/>
              <a:gd name="connsiteY14" fmla="*/ 558673 h 753601"/>
              <a:gd name="connsiteX15" fmla="*/ 415129 w 840942"/>
              <a:gd name="connsiteY15" fmla="*/ 574548 h 753601"/>
              <a:gd name="connsiteX16" fmla="*/ 504029 w 840942"/>
              <a:gd name="connsiteY16" fmla="*/ 641223 h 753601"/>
              <a:gd name="connsiteX17" fmla="*/ 469104 w 840942"/>
              <a:gd name="connsiteY17" fmla="*/ 682498 h 753601"/>
              <a:gd name="connsiteX18" fmla="*/ 770729 w 840942"/>
              <a:gd name="connsiteY18" fmla="*/ 749173 h 753601"/>
              <a:gd name="connsiteX19" fmla="*/ 446879 w 840942"/>
              <a:gd name="connsiteY19" fmla="*/ 545973 h 753601"/>
              <a:gd name="connsiteX20" fmla="*/ 697704 w 840942"/>
              <a:gd name="connsiteY20" fmla="*/ 472948 h 753601"/>
              <a:gd name="connsiteX21" fmla="*/ 443704 w 840942"/>
              <a:gd name="connsiteY21" fmla="*/ 336423 h 753601"/>
              <a:gd name="connsiteX22" fmla="*/ 246854 w 840942"/>
              <a:gd name="connsiteY22" fmla="*/ 66548 h 753601"/>
              <a:gd name="connsiteX23" fmla="*/ 103979 w 840942"/>
              <a:gd name="connsiteY23" fmla="*/ 3048 h 753601"/>
              <a:gd name="connsiteX24" fmla="*/ 5554 w 840942"/>
              <a:gd name="connsiteY24" fmla="*/ 9398 h 75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0942" h="753601">
                <a:moveTo>
                  <a:pt x="5554" y="9398"/>
                </a:moveTo>
                <a:cubicBezTo>
                  <a:pt x="33600" y="14160"/>
                  <a:pt x="233625" y="13631"/>
                  <a:pt x="272254" y="31623"/>
                </a:cubicBezTo>
                <a:cubicBezTo>
                  <a:pt x="310883" y="49615"/>
                  <a:pt x="221983" y="99356"/>
                  <a:pt x="237329" y="117348"/>
                </a:cubicBezTo>
                <a:cubicBezTo>
                  <a:pt x="252675" y="135340"/>
                  <a:pt x="379675" y="125815"/>
                  <a:pt x="364329" y="139573"/>
                </a:cubicBezTo>
                <a:cubicBezTo>
                  <a:pt x="348983" y="153331"/>
                  <a:pt x="146312" y="187198"/>
                  <a:pt x="145254" y="199898"/>
                </a:cubicBezTo>
                <a:cubicBezTo>
                  <a:pt x="144196" y="212598"/>
                  <a:pt x="324641" y="205719"/>
                  <a:pt x="357979" y="215773"/>
                </a:cubicBezTo>
                <a:cubicBezTo>
                  <a:pt x="391317" y="225827"/>
                  <a:pt x="317762" y="229002"/>
                  <a:pt x="345279" y="260223"/>
                </a:cubicBezTo>
                <a:cubicBezTo>
                  <a:pt x="372796" y="291444"/>
                  <a:pt x="507204" y="376640"/>
                  <a:pt x="523079" y="403098"/>
                </a:cubicBezTo>
                <a:cubicBezTo>
                  <a:pt x="538954" y="429556"/>
                  <a:pt x="411425" y="408390"/>
                  <a:pt x="440529" y="418973"/>
                </a:cubicBezTo>
                <a:cubicBezTo>
                  <a:pt x="469633" y="429556"/>
                  <a:pt x="658017" y="491469"/>
                  <a:pt x="697704" y="466598"/>
                </a:cubicBezTo>
                <a:cubicBezTo>
                  <a:pt x="737391" y="441727"/>
                  <a:pt x="656429" y="269219"/>
                  <a:pt x="678654" y="269748"/>
                </a:cubicBezTo>
                <a:cubicBezTo>
                  <a:pt x="700879" y="270277"/>
                  <a:pt x="814121" y="428498"/>
                  <a:pt x="831054" y="469773"/>
                </a:cubicBezTo>
                <a:cubicBezTo>
                  <a:pt x="847987" y="511048"/>
                  <a:pt x="850104" y="508402"/>
                  <a:pt x="780254" y="517398"/>
                </a:cubicBezTo>
                <a:cubicBezTo>
                  <a:pt x="710404" y="526394"/>
                  <a:pt x="450054" y="516869"/>
                  <a:pt x="411954" y="523748"/>
                </a:cubicBezTo>
                <a:cubicBezTo>
                  <a:pt x="373854" y="530627"/>
                  <a:pt x="551125" y="550206"/>
                  <a:pt x="551654" y="558673"/>
                </a:cubicBezTo>
                <a:cubicBezTo>
                  <a:pt x="552183" y="567140"/>
                  <a:pt x="423067" y="560790"/>
                  <a:pt x="415129" y="574548"/>
                </a:cubicBezTo>
                <a:cubicBezTo>
                  <a:pt x="407192" y="588306"/>
                  <a:pt x="495033" y="623231"/>
                  <a:pt x="504029" y="641223"/>
                </a:cubicBezTo>
                <a:cubicBezTo>
                  <a:pt x="513025" y="659215"/>
                  <a:pt x="424654" y="664506"/>
                  <a:pt x="469104" y="682498"/>
                </a:cubicBezTo>
                <a:cubicBezTo>
                  <a:pt x="513554" y="700490"/>
                  <a:pt x="774433" y="771927"/>
                  <a:pt x="770729" y="749173"/>
                </a:cubicBezTo>
                <a:cubicBezTo>
                  <a:pt x="767025" y="726419"/>
                  <a:pt x="459050" y="592011"/>
                  <a:pt x="446879" y="545973"/>
                </a:cubicBezTo>
                <a:cubicBezTo>
                  <a:pt x="434708" y="499935"/>
                  <a:pt x="698233" y="507873"/>
                  <a:pt x="697704" y="472948"/>
                </a:cubicBezTo>
                <a:cubicBezTo>
                  <a:pt x="697175" y="438023"/>
                  <a:pt x="518846" y="404156"/>
                  <a:pt x="443704" y="336423"/>
                </a:cubicBezTo>
                <a:cubicBezTo>
                  <a:pt x="368562" y="268690"/>
                  <a:pt x="303475" y="122111"/>
                  <a:pt x="246854" y="66548"/>
                </a:cubicBezTo>
                <a:cubicBezTo>
                  <a:pt x="190233" y="10986"/>
                  <a:pt x="145254" y="10985"/>
                  <a:pt x="103979" y="3048"/>
                </a:cubicBezTo>
                <a:cubicBezTo>
                  <a:pt x="62704" y="-4889"/>
                  <a:pt x="-22492" y="4636"/>
                  <a:pt x="5554" y="9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FAE74035-104F-E2BC-7499-01E6276F0425}"/>
              </a:ext>
            </a:extLst>
          </p:cNvPr>
          <p:cNvSpPr/>
          <p:nvPr/>
        </p:nvSpPr>
        <p:spPr>
          <a:xfrm>
            <a:off x="5058354" y="8542847"/>
            <a:ext cx="844109" cy="639788"/>
          </a:xfrm>
          <a:custGeom>
            <a:avLst/>
            <a:gdLst>
              <a:gd name="connsiteX0" fmla="*/ 370896 w 844109"/>
              <a:gd name="connsiteY0" fmla="*/ 610678 h 639788"/>
              <a:gd name="connsiteX1" fmla="*/ 101021 w 844109"/>
              <a:gd name="connsiteY1" fmla="*/ 639253 h 639788"/>
              <a:gd name="connsiteX2" fmla="*/ 97846 w 844109"/>
              <a:gd name="connsiteY2" fmla="*/ 588453 h 639788"/>
              <a:gd name="connsiteX3" fmla="*/ 12121 w 844109"/>
              <a:gd name="connsiteY3" fmla="*/ 534478 h 639788"/>
              <a:gd name="connsiteX4" fmla="*/ 180396 w 844109"/>
              <a:gd name="connsiteY4" fmla="*/ 486853 h 639788"/>
              <a:gd name="connsiteX5" fmla="*/ 107371 w 844109"/>
              <a:gd name="connsiteY5" fmla="*/ 382078 h 639788"/>
              <a:gd name="connsiteX6" fmla="*/ 174046 w 844109"/>
              <a:gd name="connsiteY6" fmla="*/ 321753 h 639788"/>
              <a:gd name="connsiteX7" fmla="*/ 158171 w 844109"/>
              <a:gd name="connsiteY7" fmla="*/ 248728 h 639788"/>
              <a:gd name="connsiteX8" fmla="*/ 408996 w 844109"/>
              <a:gd name="connsiteY8" fmla="*/ 204278 h 639788"/>
              <a:gd name="connsiteX9" fmla="*/ 389946 w 844109"/>
              <a:gd name="connsiteY9" fmla="*/ 1078 h 639788"/>
              <a:gd name="connsiteX10" fmla="*/ 567746 w 844109"/>
              <a:gd name="connsiteY10" fmla="*/ 121728 h 639788"/>
              <a:gd name="connsiteX11" fmla="*/ 716971 w 844109"/>
              <a:gd name="connsiteY11" fmla="*/ 74103 h 639788"/>
              <a:gd name="connsiteX12" fmla="*/ 843971 w 844109"/>
              <a:gd name="connsiteY12" fmla="*/ 124903 h 639788"/>
              <a:gd name="connsiteX13" fmla="*/ 742371 w 844109"/>
              <a:gd name="connsiteY13" fmla="*/ 124903 h 639788"/>
              <a:gd name="connsiteX14" fmla="*/ 774121 w 844109"/>
              <a:gd name="connsiteY14" fmla="*/ 153478 h 639788"/>
              <a:gd name="connsiteX15" fmla="*/ 389946 w 844109"/>
              <a:gd name="connsiteY15" fmla="*/ 156653 h 639788"/>
              <a:gd name="connsiteX16" fmla="*/ 170871 w 844109"/>
              <a:gd name="connsiteY16" fmla="*/ 394778 h 639788"/>
              <a:gd name="connsiteX17" fmla="*/ 2596 w 844109"/>
              <a:gd name="connsiteY17" fmla="*/ 591628 h 639788"/>
              <a:gd name="connsiteX18" fmla="*/ 304221 w 844109"/>
              <a:gd name="connsiteY18" fmla="*/ 610678 h 639788"/>
              <a:gd name="connsiteX19" fmla="*/ 370896 w 844109"/>
              <a:gd name="connsiteY19" fmla="*/ 610678 h 6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4109" h="639788">
                <a:moveTo>
                  <a:pt x="370896" y="610678"/>
                </a:moveTo>
                <a:cubicBezTo>
                  <a:pt x="258712" y="626817"/>
                  <a:pt x="146529" y="642957"/>
                  <a:pt x="101021" y="639253"/>
                </a:cubicBezTo>
                <a:cubicBezTo>
                  <a:pt x="55513" y="635549"/>
                  <a:pt x="112663" y="605915"/>
                  <a:pt x="97846" y="588453"/>
                </a:cubicBezTo>
                <a:cubicBezTo>
                  <a:pt x="83029" y="570991"/>
                  <a:pt x="-1637" y="551411"/>
                  <a:pt x="12121" y="534478"/>
                </a:cubicBezTo>
                <a:cubicBezTo>
                  <a:pt x="25879" y="517545"/>
                  <a:pt x="164521" y="512253"/>
                  <a:pt x="180396" y="486853"/>
                </a:cubicBezTo>
                <a:cubicBezTo>
                  <a:pt x="196271" y="461453"/>
                  <a:pt x="108429" y="409595"/>
                  <a:pt x="107371" y="382078"/>
                </a:cubicBezTo>
                <a:cubicBezTo>
                  <a:pt x="106313" y="354561"/>
                  <a:pt x="165579" y="343978"/>
                  <a:pt x="174046" y="321753"/>
                </a:cubicBezTo>
                <a:cubicBezTo>
                  <a:pt x="182513" y="299528"/>
                  <a:pt x="119013" y="268307"/>
                  <a:pt x="158171" y="248728"/>
                </a:cubicBezTo>
                <a:cubicBezTo>
                  <a:pt x="197329" y="229149"/>
                  <a:pt x="370367" y="245553"/>
                  <a:pt x="408996" y="204278"/>
                </a:cubicBezTo>
                <a:cubicBezTo>
                  <a:pt x="447625" y="163003"/>
                  <a:pt x="363488" y="14836"/>
                  <a:pt x="389946" y="1078"/>
                </a:cubicBezTo>
                <a:cubicBezTo>
                  <a:pt x="416404" y="-12680"/>
                  <a:pt x="513242" y="109557"/>
                  <a:pt x="567746" y="121728"/>
                </a:cubicBezTo>
                <a:cubicBezTo>
                  <a:pt x="622250" y="133899"/>
                  <a:pt x="670934" y="73574"/>
                  <a:pt x="716971" y="74103"/>
                </a:cubicBezTo>
                <a:cubicBezTo>
                  <a:pt x="763008" y="74632"/>
                  <a:pt x="839738" y="116436"/>
                  <a:pt x="843971" y="124903"/>
                </a:cubicBezTo>
                <a:cubicBezTo>
                  <a:pt x="848204" y="133370"/>
                  <a:pt x="754013" y="120141"/>
                  <a:pt x="742371" y="124903"/>
                </a:cubicBezTo>
                <a:cubicBezTo>
                  <a:pt x="730729" y="129665"/>
                  <a:pt x="832858" y="148186"/>
                  <a:pt x="774121" y="153478"/>
                </a:cubicBezTo>
                <a:cubicBezTo>
                  <a:pt x="715384" y="158770"/>
                  <a:pt x="490488" y="116436"/>
                  <a:pt x="389946" y="156653"/>
                </a:cubicBezTo>
                <a:cubicBezTo>
                  <a:pt x="289404" y="196870"/>
                  <a:pt x="235429" y="322282"/>
                  <a:pt x="170871" y="394778"/>
                </a:cubicBezTo>
                <a:cubicBezTo>
                  <a:pt x="106313" y="467274"/>
                  <a:pt x="-19629" y="555645"/>
                  <a:pt x="2596" y="591628"/>
                </a:cubicBezTo>
                <a:cubicBezTo>
                  <a:pt x="24821" y="627611"/>
                  <a:pt x="304221" y="610678"/>
                  <a:pt x="304221" y="610678"/>
                </a:cubicBezTo>
                <a:lnTo>
                  <a:pt x="370896" y="6106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1AD5BE84-CA16-454D-E489-88477D4FF3B4}"/>
              </a:ext>
            </a:extLst>
          </p:cNvPr>
          <p:cNvSpPr/>
          <p:nvPr/>
        </p:nvSpPr>
        <p:spPr>
          <a:xfrm>
            <a:off x="5646402" y="8413641"/>
            <a:ext cx="594752" cy="527507"/>
          </a:xfrm>
          <a:custGeom>
            <a:avLst/>
            <a:gdLst>
              <a:gd name="connsiteX0" fmla="*/ 8273 w 594752"/>
              <a:gd name="connsiteY0" fmla="*/ 225534 h 527507"/>
              <a:gd name="connsiteX1" fmla="*/ 62248 w 594752"/>
              <a:gd name="connsiteY1" fmla="*/ 247759 h 527507"/>
              <a:gd name="connsiteX2" fmla="*/ 214648 w 594752"/>
              <a:gd name="connsiteY2" fmla="*/ 371584 h 527507"/>
              <a:gd name="connsiteX3" fmla="*/ 274973 w 594752"/>
              <a:gd name="connsiteY3" fmla="*/ 485884 h 527507"/>
              <a:gd name="connsiteX4" fmla="*/ 325773 w 594752"/>
              <a:gd name="connsiteY4" fmla="*/ 479534 h 527507"/>
              <a:gd name="connsiteX5" fmla="*/ 322598 w 594752"/>
              <a:gd name="connsiteY5" fmla="*/ 527159 h 527507"/>
              <a:gd name="connsiteX6" fmla="*/ 433723 w 594752"/>
              <a:gd name="connsiteY6" fmla="*/ 450959 h 527507"/>
              <a:gd name="connsiteX7" fmla="*/ 478173 w 594752"/>
              <a:gd name="connsiteY7" fmla="*/ 425559 h 527507"/>
              <a:gd name="connsiteX8" fmla="*/ 487698 w 594752"/>
              <a:gd name="connsiteY8" fmla="*/ 276334 h 527507"/>
              <a:gd name="connsiteX9" fmla="*/ 570248 w 594752"/>
              <a:gd name="connsiteY9" fmla="*/ 104884 h 527507"/>
              <a:gd name="connsiteX10" fmla="*/ 589298 w 594752"/>
              <a:gd name="connsiteY10" fmla="*/ 9634 h 527507"/>
              <a:gd name="connsiteX11" fmla="*/ 484523 w 594752"/>
              <a:gd name="connsiteY11" fmla="*/ 339834 h 527507"/>
              <a:gd name="connsiteX12" fmla="*/ 341648 w 594752"/>
              <a:gd name="connsiteY12" fmla="*/ 504934 h 527507"/>
              <a:gd name="connsiteX13" fmla="*/ 271798 w 594752"/>
              <a:gd name="connsiteY13" fmla="*/ 304909 h 527507"/>
              <a:gd name="connsiteX14" fmla="*/ 287673 w 594752"/>
              <a:gd name="connsiteY14" fmla="*/ 501759 h 527507"/>
              <a:gd name="connsiteX15" fmla="*/ 227348 w 594752"/>
              <a:gd name="connsiteY15" fmla="*/ 371584 h 527507"/>
              <a:gd name="connsiteX16" fmla="*/ 8273 w 594752"/>
              <a:gd name="connsiteY16" fmla="*/ 225534 h 52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4752" h="527507">
                <a:moveTo>
                  <a:pt x="8273" y="225534"/>
                </a:moveTo>
                <a:cubicBezTo>
                  <a:pt x="-19244" y="204897"/>
                  <a:pt x="27852" y="223417"/>
                  <a:pt x="62248" y="247759"/>
                </a:cubicBezTo>
                <a:cubicBezTo>
                  <a:pt x="96644" y="272101"/>
                  <a:pt x="179194" y="331897"/>
                  <a:pt x="214648" y="371584"/>
                </a:cubicBezTo>
                <a:cubicBezTo>
                  <a:pt x="250102" y="411271"/>
                  <a:pt x="256452" y="467892"/>
                  <a:pt x="274973" y="485884"/>
                </a:cubicBezTo>
                <a:cubicBezTo>
                  <a:pt x="293494" y="503876"/>
                  <a:pt x="317835" y="472655"/>
                  <a:pt x="325773" y="479534"/>
                </a:cubicBezTo>
                <a:cubicBezTo>
                  <a:pt x="333711" y="486413"/>
                  <a:pt x="304606" y="531922"/>
                  <a:pt x="322598" y="527159"/>
                </a:cubicBezTo>
                <a:cubicBezTo>
                  <a:pt x="340590" y="522397"/>
                  <a:pt x="407794" y="467892"/>
                  <a:pt x="433723" y="450959"/>
                </a:cubicBezTo>
                <a:cubicBezTo>
                  <a:pt x="459652" y="434026"/>
                  <a:pt x="469177" y="454663"/>
                  <a:pt x="478173" y="425559"/>
                </a:cubicBezTo>
                <a:cubicBezTo>
                  <a:pt x="487169" y="396455"/>
                  <a:pt x="472352" y="329780"/>
                  <a:pt x="487698" y="276334"/>
                </a:cubicBezTo>
                <a:cubicBezTo>
                  <a:pt x="503044" y="222888"/>
                  <a:pt x="553315" y="149334"/>
                  <a:pt x="570248" y="104884"/>
                </a:cubicBezTo>
                <a:cubicBezTo>
                  <a:pt x="587181" y="60434"/>
                  <a:pt x="603585" y="-29524"/>
                  <a:pt x="589298" y="9634"/>
                </a:cubicBezTo>
                <a:cubicBezTo>
                  <a:pt x="575011" y="48792"/>
                  <a:pt x="525798" y="257284"/>
                  <a:pt x="484523" y="339834"/>
                </a:cubicBezTo>
                <a:cubicBezTo>
                  <a:pt x="443248" y="422384"/>
                  <a:pt x="377102" y="510755"/>
                  <a:pt x="341648" y="504934"/>
                </a:cubicBezTo>
                <a:cubicBezTo>
                  <a:pt x="306194" y="499113"/>
                  <a:pt x="280794" y="305438"/>
                  <a:pt x="271798" y="304909"/>
                </a:cubicBezTo>
                <a:cubicBezTo>
                  <a:pt x="262802" y="304380"/>
                  <a:pt x="295081" y="490647"/>
                  <a:pt x="287673" y="501759"/>
                </a:cubicBezTo>
                <a:cubicBezTo>
                  <a:pt x="280265" y="512872"/>
                  <a:pt x="269681" y="413917"/>
                  <a:pt x="227348" y="371584"/>
                </a:cubicBezTo>
                <a:cubicBezTo>
                  <a:pt x="185015" y="329251"/>
                  <a:pt x="35790" y="246171"/>
                  <a:pt x="8273" y="225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1A7666CA-243B-AA28-440B-F151D51FFC5E}"/>
              </a:ext>
            </a:extLst>
          </p:cNvPr>
          <p:cNvSpPr/>
          <p:nvPr/>
        </p:nvSpPr>
        <p:spPr>
          <a:xfrm>
            <a:off x="6154187" y="8464549"/>
            <a:ext cx="149562" cy="697725"/>
          </a:xfrm>
          <a:custGeom>
            <a:avLst/>
            <a:gdLst>
              <a:gd name="connsiteX0" fmla="*/ 94213 w 149562"/>
              <a:gd name="connsiteY0" fmla="*/ 1 h 697725"/>
              <a:gd name="connsiteX1" fmla="*/ 37063 w 149562"/>
              <a:gd name="connsiteY1" fmla="*/ 228601 h 697725"/>
              <a:gd name="connsiteX2" fmla="*/ 56113 w 149562"/>
              <a:gd name="connsiteY2" fmla="*/ 342901 h 697725"/>
              <a:gd name="connsiteX3" fmla="*/ 62463 w 149562"/>
              <a:gd name="connsiteY3" fmla="*/ 301626 h 697725"/>
              <a:gd name="connsiteX4" fmla="*/ 2138 w 149562"/>
              <a:gd name="connsiteY4" fmla="*/ 425451 h 697725"/>
              <a:gd name="connsiteX5" fmla="*/ 14838 w 149562"/>
              <a:gd name="connsiteY5" fmla="*/ 511176 h 697725"/>
              <a:gd name="connsiteX6" fmla="*/ 27538 w 149562"/>
              <a:gd name="connsiteY6" fmla="*/ 479426 h 697725"/>
              <a:gd name="connsiteX7" fmla="*/ 148188 w 149562"/>
              <a:gd name="connsiteY7" fmla="*/ 695326 h 697725"/>
              <a:gd name="connsiteX8" fmla="*/ 87863 w 149562"/>
              <a:gd name="connsiteY8" fmla="*/ 584201 h 697725"/>
              <a:gd name="connsiteX9" fmla="*/ 11663 w 149562"/>
              <a:gd name="connsiteY9" fmla="*/ 415926 h 697725"/>
              <a:gd name="connsiteX10" fmla="*/ 71988 w 149562"/>
              <a:gd name="connsiteY10" fmla="*/ 231776 h 697725"/>
              <a:gd name="connsiteX11" fmla="*/ 94213 w 149562"/>
              <a:gd name="connsiteY11" fmla="*/ 1 h 69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562" h="697725">
                <a:moveTo>
                  <a:pt x="94213" y="1"/>
                </a:moveTo>
                <a:cubicBezTo>
                  <a:pt x="88392" y="-528"/>
                  <a:pt x="43413" y="171451"/>
                  <a:pt x="37063" y="228601"/>
                </a:cubicBezTo>
                <a:cubicBezTo>
                  <a:pt x="30713" y="285751"/>
                  <a:pt x="51880" y="330730"/>
                  <a:pt x="56113" y="342901"/>
                </a:cubicBezTo>
                <a:cubicBezTo>
                  <a:pt x="60346" y="355072"/>
                  <a:pt x="71459" y="287868"/>
                  <a:pt x="62463" y="301626"/>
                </a:cubicBezTo>
                <a:cubicBezTo>
                  <a:pt x="53467" y="315384"/>
                  <a:pt x="10075" y="390526"/>
                  <a:pt x="2138" y="425451"/>
                </a:cubicBezTo>
                <a:cubicBezTo>
                  <a:pt x="-5799" y="460376"/>
                  <a:pt x="10605" y="502180"/>
                  <a:pt x="14838" y="511176"/>
                </a:cubicBezTo>
                <a:cubicBezTo>
                  <a:pt x="19071" y="520172"/>
                  <a:pt x="5313" y="448734"/>
                  <a:pt x="27538" y="479426"/>
                </a:cubicBezTo>
                <a:cubicBezTo>
                  <a:pt x="49763" y="510118"/>
                  <a:pt x="138134" y="677864"/>
                  <a:pt x="148188" y="695326"/>
                </a:cubicBezTo>
                <a:cubicBezTo>
                  <a:pt x="158242" y="712788"/>
                  <a:pt x="110617" y="630768"/>
                  <a:pt x="87863" y="584201"/>
                </a:cubicBezTo>
                <a:cubicBezTo>
                  <a:pt x="65109" y="537634"/>
                  <a:pt x="14309" y="474663"/>
                  <a:pt x="11663" y="415926"/>
                </a:cubicBezTo>
                <a:cubicBezTo>
                  <a:pt x="9017" y="357189"/>
                  <a:pt x="57700" y="295276"/>
                  <a:pt x="71988" y="231776"/>
                </a:cubicBezTo>
                <a:cubicBezTo>
                  <a:pt x="86275" y="168276"/>
                  <a:pt x="100034" y="530"/>
                  <a:pt x="942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C426FBE5-7629-878F-0983-6E80320CF0C7}"/>
              </a:ext>
            </a:extLst>
          </p:cNvPr>
          <p:cNvSpPr/>
          <p:nvPr/>
        </p:nvSpPr>
        <p:spPr>
          <a:xfrm>
            <a:off x="6197558" y="8597475"/>
            <a:ext cx="276419" cy="440018"/>
          </a:xfrm>
          <a:custGeom>
            <a:avLst/>
            <a:gdLst>
              <a:gd name="connsiteX0" fmla="*/ 276267 w 276419"/>
              <a:gd name="connsiteY0" fmla="*/ 76625 h 440018"/>
              <a:gd name="connsiteX1" fmla="*/ 146092 w 276419"/>
              <a:gd name="connsiteY1" fmla="*/ 54400 h 440018"/>
              <a:gd name="connsiteX2" fmla="*/ 127042 w 276419"/>
              <a:gd name="connsiteY2" fmla="*/ 41700 h 440018"/>
              <a:gd name="connsiteX3" fmla="*/ 98467 w 276419"/>
              <a:gd name="connsiteY3" fmla="*/ 98850 h 440018"/>
              <a:gd name="connsiteX4" fmla="*/ 25442 w 276419"/>
              <a:gd name="connsiteY4" fmla="*/ 244900 h 440018"/>
              <a:gd name="connsiteX5" fmla="*/ 22267 w 276419"/>
              <a:gd name="connsiteY5" fmla="*/ 222675 h 440018"/>
              <a:gd name="connsiteX6" fmla="*/ 42 w 276419"/>
              <a:gd name="connsiteY6" fmla="*/ 279825 h 440018"/>
              <a:gd name="connsiteX7" fmla="*/ 28617 w 276419"/>
              <a:gd name="connsiteY7" fmla="*/ 438575 h 440018"/>
              <a:gd name="connsiteX8" fmla="*/ 3217 w 276419"/>
              <a:gd name="connsiteY8" fmla="*/ 343325 h 440018"/>
              <a:gd name="connsiteX9" fmla="*/ 60367 w 276419"/>
              <a:gd name="connsiteY9" fmla="*/ 98850 h 440018"/>
              <a:gd name="connsiteX10" fmla="*/ 88942 w 276419"/>
              <a:gd name="connsiteY10" fmla="*/ 54400 h 440018"/>
              <a:gd name="connsiteX11" fmla="*/ 85767 w 276419"/>
              <a:gd name="connsiteY11" fmla="*/ 98850 h 440018"/>
              <a:gd name="connsiteX12" fmla="*/ 139742 w 276419"/>
              <a:gd name="connsiteY12" fmla="*/ 425 h 440018"/>
              <a:gd name="connsiteX13" fmla="*/ 171492 w 276419"/>
              <a:gd name="connsiteY13" fmla="*/ 63925 h 440018"/>
              <a:gd name="connsiteX14" fmla="*/ 276267 w 276419"/>
              <a:gd name="connsiteY14" fmla="*/ 76625 h 44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419" h="440018">
                <a:moveTo>
                  <a:pt x="276267" y="76625"/>
                </a:moveTo>
                <a:cubicBezTo>
                  <a:pt x="272034" y="75038"/>
                  <a:pt x="170963" y="60221"/>
                  <a:pt x="146092" y="54400"/>
                </a:cubicBezTo>
                <a:cubicBezTo>
                  <a:pt x="121221" y="48579"/>
                  <a:pt x="134979" y="34292"/>
                  <a:pt x="127042" y="41700"/>
                </a:cubicBezTo>
                <a:cubicBezTo>
                  <a:pt x="119104" y="49108"/>
                  <a:pt x="98467" y="98850"/>
                  <a:pt x="98467" y="98850"/>
                </a:cubicBezTo>
                <a:cubicBezTo>
                  <a:pt x="81534" y="132717"/>
                  <a:pt x="38142" y="224263"/>
                  <a:pt x="25442" y="244900"/>
                </a:cubicBezTo>
                <a:cubicBezTo>
                  <a:pt x="12742" y="265537"/>
                  <a:pt x="26500" y="216854"/>
                  <a:pt x="22267" y="222675"/>
                </a:cubicBezTo>
                <a:cubicBezTo>
                  <a:pt x="18034" y="228496"/>
                  <a:pt x="-1016" y="243842"/>
                  <a:pt x="42" y="279825"/>
                </a:cubicBezTo>
                <a:cubicBezTo>
                  <a:pt x="1100" y="315808"/>
                  <a:pt x="28088" y="427992"/>
                  <a:pt x="28617" y="438575"/>
                </a:cubicBezTo>
                <a:cubicBezTo>
                  <a:pt x="29146" y="449158"/>
                  <a:pt x="-2075" y="399946"/>
                  <a:pt x="3217" y="343325"/>
                </a:cubicBezTo>
                <a:cubicBezTo>
                  <a:pt x="8509" y="286704"/>
                  <a:pt x="46080" y="147004"/>
                  <a:pt x="60367" y="98850"/>
                </a:cubicBezTo>
                <a:cubicBezTo>
                  <a:pt x="74654" y="50696"/>
                  <a:pt x="84709" y="54400"/>
                  <a:pt x="88942" y="54400"/>
                </a:cubicBezTo>
                <a:cubicBezTo>
                  <a:pt x="93175" y="54400"/>
                  <a:pt x="77300" y="107846"/>
                  <a:pt x="85767" y="98850"/>
                </a:cubicBezTo>
                <a:cubicBezTo>
                  <a:pt x="94234" y="89854"/>
                  <a:pt x="125455" y="6246"/>
                  <a:pt x="139742" y="425"/>
                </a:cubicBezTo>
                <a:cubicBezTo>
                  <a:pt x="154029" y="-5396"/>
                  <a:pt x="147680" y="50167"/>
                  <a:pt x="171492" y="63925"/>
                </a:cubicBezTo>
                <a:cubicBezTo>
                  <a:pt x="195304" y="77683"/>
                  <a:pt x="280500" y="78212"/>
                  <a:pt x="276267" y="76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949B941E-B99F-C062-7ECF-193BECCE1D06}"/>
              </a:ext>
            </a:extLst>
          </p:cNvPr>
          <p:cNvSpPr/>
          <p:nvPr/>
        </p:nvSpPr>
        <p:spPr>
          <a:xfrm>
            <a:off x="6292787" y="8629345"/>
            <a:ext cx="229384" cy="752900"/>
          </a:xfrm>
          <a:custGeom>
            <a:avLst/>
            <a:gdLst>
              <a:gd name="connsiteX0" fmla="*/ 177863 w 229384"/>
              <a:gd name="connsiteY0" fmla="*/ 3480 h 752900"/>
              <a:gd name="connsiteX1" fmla="*/ 127063 w 229384"/>
              <a:gd name="connsiteY1" fmla="*/ 95555 h 752900"/>
              <a:gd name="connsiteX2" fmla="*/ 41338 w 229384"/>
              <a:gd name="connsiteY2" fmla="*/ 171755 h 752900"/>
              <a:gd name="connsiteX3" fmla="*/ 190563 w 229384"/>
              <a:gd name="connsiteY3" fmla="*/ 117780 h 752900"/>
              <a:gd name="connsiteX4" fmla="*/ 206438 w 229384"/>
              <a:gd name="connsiteY4" fmla="*/ 190805 h 752900"/>
              <a:gd name="connsiteX5" fmla="*/ 193738 w 229384"/>
              <a:gd name="connsiteY5" fmla="*/ 232080 h 752900"/>
              <a:gd name="connsiteX6" fmla="*/ 228663 w 229384"/>
              <a:gd name="connsiteY6" fmla="*/ 359080 h 752900"/>
              <a:gd name="connsiteX7" fmla="*/ 155638 w 229384"/>
              <a:gd name="connsiteY7" fmla="*/ 486080 h 752900"/>
              <a:gd name="connsiteX8" fmla="*/ 73088 w 229384"/>
              <a:gd name="connsiteY8" fmla="*/ 752780 h 752900"/>
              <a:gd name="connsiteX9" fmla="*/ 196913 w 229384"/>
              <a:gd name="connsiteY9" fmla="*/ 451155 h 752900"/>
              <a:gd name="connsiteX10" fmla="*/ 200088 w 229384"/>
              <a:gd name="connsiteY10" fmla="*/ 143180 h 752900"/>
              <a:gd name="connsiteX11" fmla="*/ 63 w 229384"/>
              <a:gd name="connsiteY11" fmla="*/ 225730 h 752900"/>
              <a:gd name="connsiteX12" fmla="*/ 177863 w 229384"/>
              <a:gd name="connsiteY12" fmla="*/ 3480 h 7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384" h="752900">
                <a:moveTo>
                  <a:pt x="177863" y="3480"/>
                </a:moveTo>
                <a:cubicBezTo>
                  <a:pt x="199030" y="-18216"/>
                  <a:pt x="149817" y="67509"/>
                  <a:pt x="127063" y="95555"/>
                </a:cubicBezTo>
                <a:cubicBezTo>
                  <a:pt x="104309" y="123601"/>
                  <a:pt x="30755" y="168051"/>
                  <a:pt x="41338" y="171755"/>
                </a:cubicBezTo>
                <a:cubicBezTo>
                  <a:pt x="51921" y="175459"/>
                  <a:pt x="163046" y="114605"/>
                  <a:pt x="190563" y="117780"/>
                </a:cubicBezTo>
                <a:cubicBezTo>
                  <a:pt x="218080" y="120955"/>
                  <a:pt x="205909" y="171755"/>
                  <a:pt x="206438" y="190805"/>
                </a:cubicBezTo>
                <a:cubicBezTo>
                  <a:pt x="206967" y="209855"/>
                  <a:pt x="190034" y="204034"/>
                  <a:pt x="193738" y="232080"/>
                </a:cubicBezTo>
                <a:cubicBezTo>
                  <a:pt x="197442" y="260126"/>
                  <a:pt x="235013" y="316747"/>
                  <a:pt x="228663" y="359080"/>
                </a:cubicBezTo>
                <a:cubicBezTo>
                  <a:pt x="222313" y="401413"/>
                  <a:pt x="181567" y="420463"/>
                  <a:pt x="155638" y="486080"/>
                </a:cubicBezTo>
                <a:cubicBezTo>
                  <a:pt x="129709" y="551697"/>
                  <a:pt x="66209" y="758601"/>
                  <a:pt x="73088" y="752780"/>
                </a:cubicBezTo>
                <a:cubicBezTo>
                  <a:pt x="79967" y="746959"/>
                  <a:pt x="175746" y="552755"/>
                  <a:pt x="196913" y="451155"/>
                </a:cubicBezTo>
                <a:cubicBezTo>
                  <a:pt x="218080" y="349555"/>
                  <a:pt x="232896" y="180751"/>
                  <a:pt x="200088" y="143180"/>
                </a:cubicBezTo>
                <a:cubicBezTo>
                  <a:pt x="167280" y="105609"/>
                  <a:pt x="3767" y="243192"/>
                  <a:pt x="63" y="225730"/>
                </a:cubicBezTo>
                <a:cubicBezTo>
                  <a:pt x="-3641" y="208268"/>
                  <a:pt x="156696" y="25176"/>
                  <a:pt x="177863" y="3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89964D3A-5976-E2AF-9C3E-DE10749C34C0}"/>
              </a:ext>
            </a:extLst>
          </p:cNvPr>
          <p:cNvSpPr/>
          <p:nvPr/>
        </p:nvSpPr>
        <p:spPr>
          <a:xfrm>
            <a:off x="5711825" y="9156273"/>
            <a:ext cx="743140" cy="768841"/>
          </a:xfrm>
          <a:custGeom>
            <a:avLst/>
            <a:gdLst>
              <a:gd name="connsiteX0" fmla="*/ 742950 w 743140"/>
              <a:gd name="connsiteY0" fmla="*/ 427 h 768841"/>
              <a:gd name="connsiteX1" fmla="*/ 590550 w 743140"/>
              <a:gd name="connsiteY1" fmla="*/ 241727 h 768841"/>
              <a:gd name="connsiteX2" fmla="*/ 619125 w 743140"/>
              <a:gd name="connsiteY2" fmla="*/ 260777 h 768841"/>
              <a:gd name="connsiteX3" fmla="*/ 504825 w 743140"/>
              <a:gd name="connsiteY3" fmla="*/ 321102 h 768841"/>
              <a:gd name="connsiteX4" fmla="*/ 581025 w 743140"/>
              <a:gd name="connsiteY4" fmla="*/ 371902 h 768841"/>
              <a:gd name="connsiteX5" fmla="*/ 463550 w 743140"/>
              <a:gd name="connsiteY5" fmla="*/ 467152 h 768841"/>
              <a:gd name="connsiteX6" fmla="*/ 514350 w 743140"/>
              <a:gd name="connsiteY6" fmla="*/ 565577 h 768841"/>
              <a:gd name="connsiteX7" fmla="*/ 342900 w 743140"/>
              <a:gd name="connsiteY7" fmla="*/ 654477 h 768841"/>
              <a:gd name="connsiteX8" fmla="*/ 441325 w 743140"/>
              <a:gd name="connsiteY8" fmla="*/ 686227 h 768841"/>
              <a:gd name="connsiteX9" fmla="*/ 0 w 743140"/>
              <a:gd name="connsiteY9" fmla="*/ 768777 h 768841"/>
              <a:gd name="connsiteX10" fmla="*/ 536575 w 743140"/>
              <a:gd name="connsiteY10" fmla="*/ 698927 h 768841"/>
              <a:gd name="connsiteX11" fmla="*/ 488950 w 743140"/>
              <a:gd name="connsiteY11" fmla="*/ 641777 h 768841"/>
              <a:gd name="connsiteX12" fmla="*/ 619125 w 743140"/>
              <a:gd name="connsiteY12" fmla="*/ 308402 h 768841"/>
              <a:gd name="connsiteX13" fmla="*/ 742950 w 743140"/>
              <a:gd name="connsiteY13" fmla="*/ 427 h 7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3140" h="768841">
                <a:moveTo>
                  <a:pt x="742950" y="427"/>
                </a:moveTo>
                <a:cubicBezTo>
                  <a:pt x="738188" y="-10685"/>
                  <a:pt x="611187" y="198335"/>
                  <a:pt x="590550" y="241727"/>
                </a:cubicBezTo>
                <a:cubicBezTo>
                  <a:pt x="569912" y="285119"/>
                  <a:pt x="633412" y="247548"/>
                  <a:pt x="619125" y="260777"/>
                </a:cubicBezTo>
                <a:cubicBezTo>
                  <a:pt x="604837" y="274006"/>
                  <a:pt x="511175" y="302581"/>
                  <a:pt x="504825" y="321102"/>
                </a:cubicBezTo>
                <a:cubicBezTo>
                  <a:pt x="498475" y="339623"/>
                  <a:pt x="587904" y="347560"/>
                  <a:pt x="581025" y="371902"/>
                </a:cubicBezTo>
                <a:cubicBezTo>
                  <a:pt x="574146" y="396244"/>
                  <a:pt x="474662" y="434873"/>
                  <a:pt x="463550" y="467152"/>
                </a:cubicBezTo>
                <a:cubicBezTo>
                  <a:pt x="452437" y="499431"/>
                  <a:pt x="534458" y="534356"/>
                  <a:pt x="514350" y="565577"/>
                </a:cubicBezTo>
                <a:cubicBezTo>
                  <a:pt x="494242" y="596798"/>
                  <a:pt x="355071" y="634369"/>
                  <a:pt x="342900" y="654477"/>
                </a:cubicBezTo>
                <a:cubicBezTo>
                  <a:pt x="330729" y="674585"/>
                  <a:pt x="498475" y="667177"/>
                  <a:pt x="441325" y="686227"/>
                </a:cubicBezTo>
                <a:cubicBezTo>
                  <a:pt x="384175" y="705277"/>
                  <a:pt x="0" y="768777"/>
                  <a:pt x="0" y="768777"/>
                </a:cubicBezTo>
                <a:cubicBezTo>
                  <a:pt x="15875" y="770894"/>
                  <a:pt x="455083" y="720094"/>
                  <a:pt x="536575" y="698927"/>
                </a:cubicBezTo>
                <a:cubicBezTo>
                  <a:pt x="618067" y="677760"/>
                  <a:pt x="475192" y="706865"/>
                  <a:pt x="488950" y="641777"/>
                </a:cubicBezTo>
                <a:cubicBezTo>
                  <a:pt x="502708" y="576690"/>
                  <a:pt x="576263" y="410531"/>
                  <a:pt x="619125" y="308402"/>
                </a:cubicBezTo>
                <a:cubicBezTo>
                  <a:pt x="661987" y="206273"/>
                  <a:pt x="747712" y="11539"/>
                  <a:pt x="742950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399E3F75-455F-F394-C047-C325B1A6401E}"/>
              </a:ext>
            </a:extLst>
          </p:cNvPr>
          <p:cNvSpPr/>
          <p:nvPr/>
        </p:nvSpPr>
        <p:spPr>
          <a:xfrm>
            <a:off x="5102159" y="9328060"/>
            <a:ext cx="290474" cy="600182"/>
          </a:xfrm>
          <a:custGeom>
            <a:avLst/>
            <a:gdLst>
              <a:gd name="connsiteX0" fmla="*/ 136591 w 290474"/>
              <a:gd name="connsiteY0" fmla="*/ 90 h 600182"/>
              <a:gd name="connsiteX1" fmla="*/ 66 w 290474"/>
              <a:gd name="connsiteY1" fmla="*/ 168365 h 600182"/>
              <a:gd name="connsiteX2" fmla="*/ 117541 w 290474"/>
              <a:gd name="connsiteY2" fmla="*/ 263615 h 600182"/>
              <a:gd name="connsiteX3" fmla="*/ 57216 w 290474"/>
              <a:gd name="connsiteY3" fmla="*/ 276315 h 600182"/>
              <a:gd name="connsiteX4" fmla="*/ 254066 w 290474"/>
              <a:gd name="connsiteY4" fmla="*/ 295365 h 600182"/>
              <a:gd name="connsiteX5" fmla="*/ 85791 w 290474"/>
              <a:gd name="connsiteY5" fmla="*/ 279490 h 600182"/>
              <a:gd name="connsiteX6" fmla="*/ 120716 w 290474"/>
              <a:gd name="connsiteY6" fmla="*/ 301715 h 600182"/>
              <a:gd name="connsiteX7" fmla="*/ 273116 w 290474"/>
              <a:gd name="connsiteY7" fmla="*/ 346165 h 600182"/>
              <a:gd name="connsiteX8" fmla="*/ 279466 w 290474"/>
              <a:gd name="connsiteY8" fmla="*/ 600165 h 600182"/>
              <a:gd name="connsiteX9" fmla="*/ 273116 w 290474"/>
              <a:gd name="connsiteY9" fmla="*/ 358865 h 600182"/>
              <a:gd name="connsiteX10" fmla="*/ 69916 w 290474"/>
              <a:gd name="connsiteY10" fmla="*/ 276315 h 600182"/>
              <a:gd name="connsiteX11" fmla="*/ 28641 w 290474"/>
              <a:gd name="connsiteY11" fmla="*/ 6440 h 600182"/>
              <a:gd name="connsiteX12" fmla="*/ 15941 w 290474"/>
              <a:gd name="connsiteY12" fmla="*/ 142965 h 600182"/>
              <a:gd name="connsiteX13" fmla="*/ 136591 w 290474"/>
              <a:gd name="connsiteY13" fmla="*/ 90 h 60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474" h="600182">
                <a:moveTo>
                  <a:pt x="136591" y="90"/>
                </a:moveTo>
                <a:cubicBezTo>
                  <a:pt x="133945" y="4323"/>
                  <a:pt x="3241" y="124444"/>
                  <a:pt x="66" y="168365"/>
                </a:cubicBezTo>
                <a:cubicBezTo>
                  <a:pt x="-3109" y="212286"/>
                  <a:pt x="108016" y="245623"/>
                  <a:pt x="117541" y="263615"/>
                </a:cubicBezTo>
                <a:cubicBezTo>
                  <a:pt x="127066" y="281607"/>
                  <a:pt x="34462" y="271023"/>
                  <a:pt x="57216" y="276315"/>
                </a:cubicBezTo>
                <a:cubicBezTo>
                  <a:pt x="79970" y="281607"/>
                  <a:pt x="249304" y="294836"/>
                  <a:pt x="254066" y="295365"/>
                </a:cubicBezTo>
                <a:cubicBezTo>
                  <a:pt x="258829" y="295894"/>
                  <a:pt x="108016" y="278432"/>
                  <a:pt x="85791" y="279490"/>
                </a:cubicBezTo>
                <a:cubicBezTo>
                  <a:pt x="63566" y="280548"/>
                  <a:pt x="89495" y="290603"/>
                  <a:pt x="120716" y="301715"/>
                </a:cubicBezTo>
                <a:cubicBezTo>
                  <a:pt x="151937" y="312827"/>
                  <a:pt x="246658" y="296423"/>
                  <a:pt x="273116" y="346165"/>
                </a:cubicBezTo>
                <a:cubicBezTo>
                  <a:pt x="299574" y="395907"/>
                  <a:pt x="279466" y="598048"/>
                  <a:pt x="279466" y="600165"/>
                </a:cubicBezTo>
                <a:cubicBezTo>
                  <a:pt x="279466" y="602282"/>
                  <a:pt x="308041" y="412840"/>
                  <a:pt x="273116" y="358865"/>
                </a:cubicBezTo>
                <a:cubicBezTo>
                  <a:pt x="238191" y="304890"/>
                  <a:pt x="110662" y="335052"/>
                  <a:pt x="69916" y="276315"/>
                </a:cubicBezTo>
                <a:cubicBezTo>
                  <a:pt x="29170" y="217578"/>
                  <a:pt x="37637" y="28665"/>
                  <a:pt x="28641" y="6440"/>
                </a:cubicBezTo>
                <a:cubicBezTo>
                  <a:pt x="19645" y="-15785"/>
                  <a:pt x="-2051" y="144553"/>
                  <a:pt x="15941" y="142965"/>
                </a:cubicBezTo>
                <a:cubicBezTo>
                  <a:pt x="33933" y="141378"/>
                  <a:pt x="139237" y="-4143"/>
                  <a:pt x="13659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10AAE09E-93EB-6E51-B852-2704E221C566}"/>
              </a:ext>
            </a:extLst>
          </p:cNvPr>
          <p:cNvSpPr/>
          <p:nvPr/>
        </p:nvSpPr>
        <p:spPr>
          <a:xfrm>
            <a:off x="5271178" y="8705653"/>
            <a:ext cx="518676" cy="346618"/>
          </a:xfrm>
          <a:custGeom>
            <a:avLst/>
            <a:gdLst>
              <a:gd name="connsiteX0" fmla="*/ 304122 w 518676"/>
              <a:gd name="connsiteY0" fmla="*/ 197 h 346618"/>
              <a:gd name="connsiteX1" fmla="*/ 488272 w 518676"/>
              <a:gd name="connsiteY1" fmla="*/ 184347 h 346618"/>
              <a:gd name="connsiteX2" fmla="*/ 491447 w 518676"/>
              <a:gd name="connsiteY2" fmla="*/ 324047 h 346618"/>
              <a:gd name="connsiteX3" fmla="*/ 466047 w 518676"/>
              <a:gd name="connsiteY3" fmla="*/ 282772 h 346618"/>
              <a:gd name="connsiteX4" fmla="*/ 243797 w 518676"/>
              <a:gd name="connsiteY4" fmla="*/ 60522 h 346618"/>
              <a:gd name="connsiteX5" fmla="*/ 332697 w 518676"/>
              <a:gd name="connsiteY5" fmla="*/ 235147 h 346618"/>
              <a:gd name="connsiteX6" fmla="*/ 154897 w 518676"/>
              <a:gd name="connsiteY6" fmla="*/ 139897 h 346618"/>
              <a:gd name="connsiteX7" fmla="*/ 326347 w 518676"/>
              <a:gd name="connsiteY7" fmla="*/ 285947 h 346618"/>
              <a:gd name="connsiteX8" fmla="*/ 88222 w 518676"/>
              <a:gd name="connsiteY8" fmla="*/ 174822 h 346618"/>
              <a:gd name="connsiteX9" fmla="*/ 294597 w 518676"/>
              <a:gd name="connsiteY9" fmla="*/ 346272 h 346618"/>
              <a:gd name="connsiteX10" fmla="*/ 2497 w 518676"/>
              <a:gd name="connsiteY10" fmla="*/ 222447 h 346618"/>
              <a:gd name="connsiteX11" fmla="*/ 494622 w 518676"/>
              <a:gd name="connsiteY11" fmla="*/ 343097 h 346618"/>
              <a:gd name="connsiteX12" fmla="*/ 443822 w 518676"/>
              <a:gd name="connsiteY12" fmla="*/ 222447 h 346618"/>
              <a:gd name="connsiteX13" fmla="*/ 456522 w 518676"/>
              <a:gd name="connsiteY13" fmla="*/ 149422 h 346618"/>
              <a:gd name="connsiteX14" fmla="*/ 304122 w 518676"/>
              <a:gd name="connsiteY14" fmla="*/ 197 h 34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8676" h="346618">
                <a:moveTo>
                  <a:pt x="304122" y="197"/>
                </a:moveTo>
                <a:cubicBezTo>
                  <a:pt x="309414" y="6018"/>
                  <a:pt x="457051" y="130372"/>
                  <a:pt x="488272" y="184347"/>
                </a:cubicBezTo>
                <a:cubicBezTo>
                  <a:pt x="519493" y="238322"/>
                  <a:pt x="495151" y="307643"/>
                  <a:pt x="491447" y="324047"/>
                </a:cubicBezTo>
                <a:cubicBezTo>
                  <a:pt x="487743" y="340451"/>
                  <a:pt x="507322" y="326693"/>
                  <a:pt x="466047" y="282772"/>
                </a:cubicBezTo>
                <a:cubicBezTo>
                  <a:pt x="424772" y="238851"/>
                  <a:pt x="266022" y="68460"/>
                  <a:pt x="243797" y="60522"/>
                </a:cubicBezTo>
                <a:cubicBezTo>
                  <a:pt x="221572" y="52585"/>
                  <a:pt x="347514" y="221918"/>
                  <a:pt x="332697" y="235147"/>
                </a:cubicBezTo>
                <a:cubicBezTo>
                  <a:pt x="317880" y="248376"/>
                  <a:pt x="155955" y="131430"/>
                  <a:pt x="154897" y="139897"/>
                </a:cubicBezTo>
                <a:cubicBezTo>
                  <a:pt x="153839" y="148364"/>
                  <a:pt x="337459" y="280126"/>
                  <a:pt x="326347" y="285947"/>
                </a:cubicBezTo>
                <a:cubicBezTo>
                  <a:pt x="315235" y="291768"/>
                  <a:pt x="93514" y="164768"/>
                  <a:pt x="88222" y="174822"/>
                </a:cubicBezTo>
                <a:cubicBezTo>
                  <a:pt x="82930" y="184876"/>
                  <a:pt x="308884" y="338335"/>
                  <a:pt x="294597" y="346272"/>
                </a:cubicBezTo>
                <a:cubicBezTo>
                  <a:pt x="280310" y="354209"/>
                  <a:pt x="-30840" y="222976"/>
                  <a:pt x="2497" y="222447"/>
                </a:cubicBezTo>
                <a:cubicBezTo>
                  <a:pt x="35834" y="221918"/>
                  <a:pt x="421068" y="343097"/>
                  <a:pt x="494622" y="343097"/>
                </a:cubicBezTo>
                <a:cubicBezTo>
                  <a:pt x="568176" y="343097"/>
                  <a:pt x="450172" y="254726"/>
                  <a:pt x="443822" y="222447"/>
                </a:cubicBezTo>
                <a:cubicBezTo>
                  <a:pt x="437472" y="190168"/>
                  <a:pt x="477689" y="180114"/>
                  <a:pt x="456522" y="149422"/>
                </a:cubicBezTo>
                <a:cubicBezTo>
                  <a:pt x="435355" y="118730"/>
                  <a:pt x="298830" y="-5624"/>
                  <a:pt x="304122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77EA6D3F-DBFE-0764-3C01-6A44F19CBDDE}"/>
              </a:ext>
            </a:extLst>
          </p:cNvPr>
          <p:cNvSpPr/>
          <p:nvPr/>
        </p:nvSpPr>
        <p:spPr>
          <a:xfrm>
            <a:off x="5140896" y="9118554"/>
            <a:ext cx="555418" cy="463625"/>
          </a:xfrm>
          <a:custGeom>
            <a:avLst/>
            <a:gdLst>
              <a:gd name="connsiteX0" fmla="*/ 2604 w 555418"/>
              <a:gd name="connsiteY0" fmla="*/ 46 h 463625"/>
              <a:gd name="connsiteX1" fmla="*/ 358204 w 555418"/>
              <a:gd name="connsiteY1" fmla="*/ 117521 h 463625"/>
              <a:gd name="connsiteX2" fmla="*/ 253429 w 555418"/>
              <a:gd name="connsiteY2" fmla="*/ 120696 h 463625"/>
              <a:gd name="connsiteX3" fmla="*/ 532829 w 555418"/>
              <a:gd name="connsiteY3" fmla="*/ 254046 h 463625"/>
              <a:gd name="connsiteX4" fmla="*/ 529654 w 555418"/>
              <a:gd name="connsiteY4" fmla="*/ 304846 h 463625"/>
              <a:gd name="connsiteX5" fmla="*/ 456629 w 555418"/>
              <a:gd name="connsiteY5" fmla="*/ 463596 h 463625"/>
              <a:gd name="connsiteX6" fmla="*/ 469329 w 555418"/>
              <a:gd name="connsiteY6" fmla="*/ 317546 h 463625"/>
              <a:gd name="connsiteX7" fmla="*/ 224854 w 555418"/>
              <a:gd name="connsiteY7" fmla="*/ 241346 h 463625"/>
              <a:gd name="connsiteX8" fmla="*/ 418529 w 555418"/>
              <a:gd name="connsiteY8" fmla="*/ 219121 h 463625"/>
              <a:gd name="connsiteX9" fmla="*/ 205804 w 555418"/>
              <a:gd name="connsiteY9" fmla="*/ 104821 h 463625"/>
              <a:gd name="connsiteX10" fmla="*/ 2604 w 555418"/>
              <a:gd name="connsiteY10" fmla="*/ 46 h 4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5418" h="463625">
                <a:moveTo>
                  <a:pt x="2604" y="46"/>
                </a:moveTo>
                <a:cubicBezTo>
                  <a:pt x="28004" y="2163"/>
                  <a:pt x="316400" y="97413"/>
                  <a:pt x="358204" y="117521"/>
                </a:cubicBezTo>
                <a:cubicBezTo>
                  <a:pt x="400008" y="137629"/>
                  <a:pt x="224325" y="97942"/>
                  <a:pt x="253429" y="120696"/>
                </a:cubicBezTo>
                <a:cubicBezTo>
                  <a:pt x="282533" y="143450"/>
                  <a:pt x="486792" y="223354"/>
                  <a:pt x="532829" y="254046"/>
                </a:cubicBezTo>
                <a:cubicBezTo>
                  <a:pt x="578866" y="284738"/>
                  <a:pt x="542354" y="269921"/>
                  <a:pt x="529654" y="304846"/>
                </a:cubicBezTo>
                <a:cubicBezTo>
                  <a:pt x="516954" y="339771"/>
                  <a:pt x="466683" y="461479"/>
                  <a:pt x="456629" y="463596"/>
                </a:cubicBezTo>
                <a:cubicBezTo>
                  <a:pt x="446575" y="465713"/>
                  <a:pt x="507958" y="354588"/>
                  <a:pt x="469329" y="317546"/>
                </a:cubicBezTo>
                <a:cubicBezTo>
                  <a:pt x="430700" y="280504"/>
                  <a:pt x="233321" y="257750"/>
                  <a:pt x="224854" y="241346"/>
                </a:cubicBezTo>
                <a:cubicBezTo>
                  <a:pt x="216387" y="224942"/>
                  <a:pt x="421704" y="241875"/>
                  <a:pt x="418529" y="219121"/>
                </a:cubicBezTo>
                <a:cubicBezTo>
                  <a:pt x="415354" y="196367"/>
                  <a:pt x="267187" y="140275"/>
                  <a:pt x="205804" y="104821"/>
                </a:cubicBezTo>
                <a:cubicBezTo>
                  <a:pt x="144421" y="69367"/>
                  <a:pt x="-22796" y="-2071"/>
                  <a:pt x="2604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500452D5-43CA-A23C-2975-3D1546A976F1}"/>
              </a:ext>
            </a:extLst>
          </p:cNvPr>
          <p:cNvSpPr/>
          <p:nvPr/>
        </p:nvSpPr>
        <p:spPr>
          <a:xfrm>
            <a:off x="5686234" y="8712200"/>
            <a:ext cx="522145" cy="371477"/>
          </a:xfrm>
          <a:custGeom>
            <a:avLst/>
            <a:gdLst>
              <a:gd name="connsiteX0" fmla="*/ 191 w 522145"/>
              <a:gd name="connsiteY0" fmla="*/ 0 h 371477"/>
              <a:gd name="connsiteX1" fmla="*/ 168466 w 522145"/>
              <a:gd name="connsiteY1" fmla="*/ 190500 h 371477"/>
              <a:gd name="connsiteX2" fmla="*/ 127191 w 522145"/>
              <a:gd name="connsiteY2" fmla="*/ 361950 h 371477"/>
              <a:gd name="connsiteX3" fmla="*/ 295466 w 522145"/>
              <a:gd name="connsiteY3" fmla="*/ 288925 h 371477"/>
              <a:gd name="connsiteX4" fmla="*/ 66866 w 522145"/>
              <a:gd name="connsiteY4" fmla="*/ 371475 h 371477"/>
              <a:gd name="connsiteX5" fmla="*/ 390716 w 522145"/>
              <a:gd name="connsiteY5" fmla="*/ 292100 h 371477"/>
              <a:gd name="connsiteX6" fmla="*/ 266891 w 522145"/>
              <a:gd name="connsiteY6" fmla="*/ 349250 h 371477"/>
              <a:gd name="connsiteX7" fmla="*/ 520891 w 522145"/>
              <a:gd name="connsiteY7" fmla="*/ 269875 h 371477"/>
              <a:gd name="connsiteX8" fmla="*/ 139891 w 522145"/>
              <a:gd name="connsiteY8" fmla="*/ 288925 h 371477"/>
              <a:gd name="connsiteX9" fmla="*/ 206566 w 522145"/>
              <a:gd name="connsiteY9" fmla="*/ 190500 h 371477"/>
              <a:gd name="connsiteX10" fmla="*/ 191 w 522145"/>
              <a:gd name="connsiteY10" fmla="*/ 0 h 37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145" h="371477">
                <a:moveTo>
                  <a:pt x="191" y="0"/>
                </a:moveTo>
                <a:cubicBezTo>
                  <a:pt x="-6159" y="0"/>
                  <a:pt x="147299" y="130175"/>
                  <a:pt x="168466" y="190500"/>
                </a:cubicBezTo>
                <a:cubicBezTo>
                  <a:pt x="189633" y="250825"/>
                  <a:pt x="106024" y="345546"/>
                  <a:pt x="127191" y="361950"/>
                </a:cubicBezTo>
                <a:cubicBezTo>
                  <a:pt x="148358" y="378354"/>
                  <a:pt x="305520" y="287338"/>
                  <a:pt x="295466" y="288925"/>
                </a:cubicBezTo>
                <a:cubicBezTo>
                  <a:pt x="285412" y="290512"/>
                  <a:pt x="50991" y="370946"/>
                  <a:pt x="66866" y="371475"/>
                </a:cubicBezTo>
                <a:cubicBezTo>
                  <a:pt x="82741" y="372004"/>
                  <a:pt x="357378" y="295804"/>
                  <a:pt x="390716" y="292100"/>
                </a:cubicBezTo>
                <a:cubicBezTo>
                  <a:pt x="424054" y="288396"/>
                  <a:pt x="245195" y="352954"/>
                  <a:pt x="266891" y="349250"/>
                </a:cubicBezTo>
                <a:cubicBezTo>
                  <a:pt x="288587" y="345546"/>
                  <a:pt x="542058" y="279929"/>
                  <a:pt x="520891" y="269875"/>
                </a:cubicBezTo>
                <a:cubicBezTo>
                  <a:pt x="499724" y="259821"/>
                  <a:pt x="192279" y="302154"/>
                  <a:pt x="139891" y="288925"/>
                </a:cubicBezTo>
                <a:cubicBezTo>
                  <a:pt x="87504" y="275696"/>
                  <a:pt x="225616" y="235479"/>
                  <a:pt x="206566" y="190500"/>
                </a:cubicBezTo>
                <a:cubicBezTo>
                  <a:pt x="187516" y="145521"/>
                  <a:pt x="6541" y="0"/>
                  <a:pt x="1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B50C72DB-8877-E024-AAE7-2020B021A935}"/>
              </a:ext>
            </a:extLst>
          </p:cNvPr>
          <p:cNvSpPr/>
          <p:nvPr/>
        </p:nvSpPr>
        <p:spPr>
          <a:xfrm>
            <a:off x="5872270" y="9064467"/>
            <a:ext cx="531729" cy="229070"/>
          </a:xfrm>
          <a:custGeom>
            <a:avLst/>
            <a:gdLst>
              <a:gd name="connsiteX0" fmla="*/ 293580 w 531729"/>
              <a:gd name="connsiteY0" fmla="*/ 158 h 229070"/>
              <a:gd name="connsiteX1" fmla="*/ 39580 w 531729"/>
              <a:gd name="connsiteY1" fmla="*/ 89058 h 229070"/>
              <a:gd name="connsiteX2" fmla="*/ 312630 w 531729"/>
              <a:gd name="connsiteY2" fmla="*/ 89058 h 229070"/>
              <a:gd name="connsiteX3" fmla="*/ 201505 w 531729"/>
              <a:gd name="connsiteY3" fmla="*/ 152558 h 229070"/>
              <a:gd name="connsiteX4" fmla="*/ 290405 w 531729"/>
              <a:gd name="connsiteY4" fmla="*/ 187483 h 229070"/>
              <a:gd name="connsiteX5" fmla="*/ 176105 w 531729"/>
              <a:gd name="connsiteY5" fmla="*/ 209708 h 229070"/>
              <a:gd name="connsiteX6" fmla="*/ 531705 w 531729"/>
              <a:gd name="connsiteY6" fmla="*/ 228758 h 229070"/>
              <a:gd name="connsiteX7" fmla="*/ 195155 w 531729"/>
              <a:gd name="connsiteY7" fmla="*/ 193833 h 229070"/>
              <a:gd name="connsiteX8" fmla="*/ 366605 w 531729"/>
              <a:gd name="connsiteY8" fmla="*/ 73183 h 229070"/>
              <a:gd name="connsiteX9" fmla="*/ 195155 w 531729"/>
              <a:gd name="connsiteY9" fmla="*/ 73183 h 229070"/>
              <a:gd name="connsiteX10" fmla="*/ 1480 w 531729"/>
              <a:gd name="connsiteY10" fmla="*/ 66833 h 229070"/>
              <a:gd name="connsiteX11" fmla="*/ 293580 w 531729"/>
              <a:gd name="connsiteY11" fmla="*/ 158 h 2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729" h="229070">
                <a:moveTo>
                  <a:pt x="293580" y="158"/>
                </a:moveTo>
                <a:cubicBezTo>
                  <a:pt x="299930" y="3862"/>
                  <a:pt x="36405" y="74241"/>
                  <a:pt x="39580" y="89058"/>
                </a:cubicBezTo>
                <a:cubicBezTo>
                  <a:pt x="42755" y="103875"/>
                  <a:pt x="285643" y="78475"/>
                  <a:pt x="312630" y="89058"/>
                </a:cubicBezTo>
                <a:cubicBezTo>
                  <a:pt x="339617" y="99641"/>
                  <a:pt x="205209" y="136154"/>
                  <a:pt x="201505" y="152558"/>
                </a:cubicBezTo>
                <a:cubicBezTo>
                  <a:pt x="197801" y="168962"/>
                  <a:pt x="294638" y="177958"/>
                  <a:pt x="290405" y="187483"/>
                </a:cubicBezTo>
                <a:cubicBezTo>
                  <a:pt x="286172" y="197008"/>
                  <a:pt x="135888" y="202829"/>
                  <a:pt x="176105" y="209708"/>
                </a:cubicBezTo>
                <a:cubicBezTo>
                  <a:pt x="216322" y="216587"/>
                  <a:pt x="528530" y="231404"/>
                  <a:pt x="531705" y="228758"/>
                </a:cubicBezTo>
                <a:cubicBezTo>
                  <a:pt x="534880" y="226112"/>
                  <a:pt x="222672" y="219762"/>
                  <a:pt x="195155" y="193833"/>
                </a:cubicBezTo>
                <a:cubicBezTo>
                  <a:pt x="167638" y="167904"/>
                  <a:pt x="366605" y="93291"/>
                  <a:pt x="366605" y="73183"/>
                </a:cubicBezTo>
                <a:cubicBezTo>
                  <a:pt x="366605" y="53075"/>
                  <a:pt x="256009" y="74241"/>
                  <a:pt x="195155" y="73183"/>
                </a:cubicBezTo>
                <a:cubicBezTo>
                  <a:pt x="134301" y="72125"/>
                  <a:pt x="-16512" y="74771"/>
                  <a:pt x="1480" y="66833"/>
                </a:cubicBezTo>
                <a:cubicBezTo>
                  <a:pt x="19472" y="58896"/>
                  <a:pt x="287230" y="-3546"/>
                  <a:pt x="29358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94EC5B6A-F001-0488-834E-6CCC76E0B4A9}"/>
              </a:ext>
            </a:extLst>
          </p:cNvPr>
          <p:cNvSpPr/>
          <p:nvPr/>
        </p:nvSpPr>
        <p:spPr>
          <a:xfrm>
            <a:off x="5643923" y="9381880"/>
            <a:ext cx="544371" cy="483351"/>
          </a:xfrm>
          <a:custGeom>
            <a:avLst/>
            <a:gdLst>
              <a:gd name="connsiteX0" fmla="*/ 1227 w 544371"/>
              <a:gd name="connsiteY0" fmla="*/ 3420 h 483351"/>
              <a:gd name="connsiteX1" fmla="*/ 106002 w 544371"/>
              <a:gd name="connsiteY1" fmla="*/ 85970 h 483351"/>
              <a:gd name="connsiteX2" fmla="*/ 213952 w 544371"/>
              <a:gd name="connsiteY2" fmla="*/ 244720 h 483351"/>
              <a:gd name="connsiteX3" fmla="*/ 239352 w 544371"/>
              <a:gd name="connsiteY3" fmla="*/ 225670 h 483351"/>
              <a:gd name="connsiteX4" fmla="*/ 296502 w 544371"/>
              <a:gd name="connsiteY4" fmla="*/ 482845 h 483351"/>
              <a:gd name="connsiteX5" fmla="*/ 302852 w 544371"/>
              <a:gd name="connsiteY5" fmla="*/ 149470 h 483351"/>
              <a:gd name="connsiteX6" fmla="*/ 394927 w 544371"/>
              <a:gd name="connsiteY6" fmla="*/ 257420 h 483351"/>
              <a:gd name="connsiteX7" fmla="*/ 369527 w 544371"/>
              <a:gd name="connsiteY7" fmla="*/ 89145 h 483351"/>
              <a:gd name="connsiteX8" fmla="*/ 544152 w 544371"/>
              <a:gd name="connsiteY8" fmla="*/ 203445 h 483351"/>
              <a:gd name="connsiteX9" fmla="*/ 328252 w 544371"/>
              <a:gd name="connsiteY9" fmla="*/ 57395 h 483351"/>
              <a:gd name="connsiteX10" fmla="*/ 290152 w 544371"/>
              <a:gd name="connsiteY10" fmla="*/ 333620 h 483351"/>
              <a:gd name="connsiteX11" fmla="*/ 252052 w 544371"/>
              <a:gd name="connsiteY11" fmla="*/ 355845 h 483351"/>
              <a:gd name="connsiteX12" fmla="*/ 179027 w 544371"/>
              <a:gd name="connsiteY12" fmla="*/ 197095 h 483351"/>
              <a:gd name="connsiteX13" fmla="*/ 1227 w 544371"/>
              <a:gd name="connsiteY13" fmla="*/ 3420 h 4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371" h="483351">
                <a:moveTo>
                  <a:pt x="1227" y="3420"/>
                </a:moveTo>
                <a:cubicBezTo>
                  <a:pt x="-10944" y="-15101"/>
                  <a:pt x="70548" y="45754"/>
                  <a:pt x="106002" y="85970"/>
                </a:cubicBezTo>
                <a:cubicBezTo>
                  <a:pt x="141456" y="126186"/>
                  <a:pt x="191727" y="221437"/>
                  <a:pt x="213952" y="244720"/>
                </a:cubicBezTo>
                <a:cubicBezTo>
                  <a:pt x="236177" y="268003"/>
                  <a:pt x="225594" y="185983"/>
                  <a:pt x="239352" y="225670"/>
                </a:cubicBezTo>
                <a:cubicBezTo>
                  <a:pt x="253110" y="265357"/>
                  <a:pt x="285919" y="495545"/>
                  <a:pt x="296502" y="482845"/>
                </a:cubicBezTo>
                <a:cubicBezTo>
                  <a:pt x="307085" y="470145"/>
                  <a:pt x="286448" y="187041"/>
                  <a:pt x="302852" y="149470"/>
                </a:cubicBezTo>
                <a:cubicBezTo>
                  <a:pt x="319256" y="111899"/>
                  <a:pt x="383815" y="267474"/>
                  <a:pt x="394927" y="257420"/>
                </a:cubicBezTo>
                <a:cubicBezTo>
                  <a:pt x="406039" y="247366"/>
                  <a:pt x="344656" y="98141"/>
                  <a:pt x="369527" y="89145"/>
                </a:cubicBezTo>
                <a:cubicBezTo>
                  <a:pt x="394398" y="80149"/>
                  <a:pt x="551031" y="208737"/>
                  <a:pt x="544152" y="203445"/>
                </a:cubicBezTo>
                <a:cubicBezTo>
                  <a:pt x="537273" y="198153"/>
                  <a:pt x="370585" y="35699"/>
                  <a:pt x="328252" y="57395"/>
                </a:cubicBezTo>
                <a:cubicBezTo>
                  <a:pt x="285919" y="79091"/>
                  <a:pt x="302852" y="283878"/>
                  <a:pt x="290152" y="333620"/>
                </a:cubicBezTo>
                <a:cubicBezTo>
                  <a:pt x="277452" y="383362"/>
                  <a:pt x="270573" y="378599"/>
                  <a:pt x="252052" y="355845"/>
                </a:cubicBezTo>
                <a:cubicBezTo>
                  <a:pt x="233531" y="333091"/>
                  <a:pt x="213952" y="252128"/>
                  <a:pt x="179027" y="197095"/>
                </a:cubicBezTo>
                <a:cubicBezTo>
                  <a:pt x="144102" y="142062"/>
                  <a:pt x="13398" y="21941"/>
                  <a:pt x="1227" y="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8BC54CD9-9715-8DDB-CB02-9FA427869BB1}"/>
              </a:ext>
            </a:extLst>
          </p:cNvPr>
          <p:cNvSpPr/>
          <p:nvPr/>
        </p:nvSpPr>
        <p:spPr>
          <a:xfrm>
            <a:off x="5906690" y="9266778"/>
            <a:ext cx="458132" cy="220124"/>
          </a:xfrm>
          <a:custGeom>
            <a:avLst/>
            <a:gdLst>
              <a:gd name="connsiteX0" fmla="*/ 1985 w 458132"/>
              <a:gd name="connsiteY0" fmla="*/ 1047 h 220124"/>
              <a:gd name="connsiteX1" fmla="*/ 430610 w 458132"/>
              <a:gd name="connsiteY1" fmla="*/ 35972 h 220124"/>
              <a:gd name="connsiteX2" fmla="*/ 138510 w 458132"/>
              <a:gd name="connsiteY2" fmla="*/ 20097 h 220124"/>
              <a:gd name="connsiteX3" fmla="*/ 414735 w 458132"/>
              <a:gd name="connsiteY3" fmla="*/ 80422 h 220124"/>
              <a:gd name="connsiteX4" fmla="*/ 65485 w 458132"/>
              <a:gd name="connsiteY4" fmla="*/ 67722 h 220124"/>
              <a:gd name="connsiteX5" fmla="*/ 335360 w 458132"/>
              <a:gd name="connsiteY5" fmla="*/ 102647 h 220124"/>
              <a:gd name="connsiteX6" fmla="*/ 214710 w 458132"/>
              <a:gd name="connsiteY6" fmla="*/ 118522 h 220124"/>
              <a:gd name="connsiteX7" fmla="*/ 456010 w 458132"/>
              <a:gd name="connsiteY7" fmla="*/ 220122 h 220124"/>
              <a:gd name="connsiteX8" fmla="*/ 49610 w 458132"/>
              <a:gd name="connsiteY8" fmla="*/ 121697 h 220124"/>
              <a:gd name="connsiteX9" fmla="*/ 36910 w 458132"/>
              <a:gd name="connsiteY9" fmla="*/ 105822 h 220124"/>
              <a:gd name="connsiteX10" fmla="*/ 322660 w 458132"/>
              <a:gd name="connsiteY10" fmla="*/ 83597 h 220124"/>
              <a:gd name="connsiteX11" fmla="*/ 1985 w 458132"/>
              <a:gd name="connsiteY11" fmla="*/ 1047 h 22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132" h="220124">
                <a:moveTo>
                  <a:pt x="1985" y="1047"/>
                </a:moveTo>
                <a:cubicBezTo>
                  <a:pt x="19977" y="-6891"/>
                  <a:pt x="407856" y="32797"/>
                  <a:pt x="430610" y="35972"/>
                </a:cubicBezTo>
                <a:cubicBezTo>
                  <a:pt x="453364" y="39147"/>
                  <a:pt x="141156" y="12689"/>
                  <a:pt x="138510" y="20097"/>
                </a:cubicBezTo>
                <a:cubicBezTo>
                  <a:pt x="135864" y="27505"/>
                  <a:pt x="426906" y="72485"/>
                  <a:pt x="414735" y="80422"/>
                </a:cubicBezTo>
                <a:cubicBezTo>
                  <a:pt x="402564" y="88359"/>
                  <a:pt x="78714" y="64018"/>
                  <a:pt x="65485" y="67722"/>
                </a:cubicBezTo>
                <a:cubicBezTo>
                  <a:pt x="52256" y="71426"/>
                  <a:pt x="310489" y="94180"/>
                  <a:pt x="335360" y="102647"/>
                </a:cubicBezTo>
                <a:cubicBezTo>
                  <a:pt x="360231" y="111114"/>
                  <a:pt x="194602" y="98943"/>
                  <a:pt x="214710" y="118522"/>
                </a:cubicBezTo>
                <a:cubicBezTo>
                  <a:pt x="234818" y="138101"/>
                  <a:pt x="483527" y="219593"/>
                  <a:pt x="456010" y="220122"/>
                </a:cubicBezTo>
                <a:cubicBezTo>
                  <a:pt x="428493" y="220651"/>
                  <a:pt x="119460" y="140747"/>
                  <a:pt x="49610" y="121697"/>
                </a:cubicBezTo>
                <a:cubicBezTo>
                  <a:pt x="-20240" y="102647"/>
                  <a:pt x="-8598" y="112172"/>
                  <a:pt x="36910" y="105822"/>
                </a:cubicBezTo>
                <a:cubicBezTo>
                  <a:pt x="82418" y="99472"/>
                  <a:pt x="321073" y="98943"/>
                  <a:pt x="322660" y="83597"/>
                </a:cubicBezTo>
                <a:cubicBezTo>
                  <a:pt x="324248" y="68251"/>
                  <a:pt x="-16007" y="8985"/>
                  <a:pt x="1985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E304850B-FAAD-E2B4-F463-8D3E2D630E5D}"/>
              </a:ext>
            </a:extLst>
          </p:cNvPr>
          <p:cNvSpPr/>
          <p:nvPr/>
        </p:nvSpPr>
        <p:spPr>
          <a:xfrm>
            <a:off x="5591779" y="9082341"/>
            <a:ext cx="321705" cy="286969"/>
          </a:xfrm>
          <a:custGeom>
            <a:avLst/>
            <a:gdLst>
              <a:gd name="connsiteX0" fmla="*/ 85121 w 321705"/>
              <a:gd name="connsiteY0" fmla="*/ 1334 h 286969"/>
              <a:gd name="connsiteX1" fmla="*/ 145446 w 321705"/>
              <a:gd name="connsiteY1" fmla="*/ 45784 h 286969"/>
              <a:gd name="connsiteX2" fmla="*/ 266096 w 321705"/>
              <a:gd name="connsiteY2" fmla="*/ 141034 h 286969"/>
              <a:gd name="connsiteX3" fmla="*/ 259746 w 321705"/>
              <a:gd name="connsiteY3" fmla="*/ 125159 h 286969"/>
              <a:gd name="connsiteX4" fmla="*/ 272446 w 321705"/>
              <a:gd name="connsiteY4" fmla="*/ 201359 h 286969"/>
              <a:gd name="connsiteX5" fmla="*/ 256571 w 321705"/>
              <a:gd name="connsiteY5" fmla="*/ 226759 h 286969"/>
              <a:gd name="connsiteX6" fmla="*/ 88296 w 321705"/>
              <a:gd name="connsiteY6" fmla="*/ 210884 h 286969"/>
              <a:gd name="connsiteX7" fmla="*/ 148621 w 321705"/>
              <a:gd name="connsiteY7" fmla="*/ 242634 h 286969"/>
              <a:gd name="connsiteX8" fmla="*/ 2571 w 321705"/>
              <a:gd name="connsiteY8" fmla="*/ 160084 h 286969"/>
              <a:gd name="connsiteX9" fmla="*/ 294671 w 321705"/>
              <a:gd name="connsiteY9" fmla="*/ 283909 h 286969"/>
              <a:gd name="connsiteX10" fmla="*/ 307371 w 321705"/>
              <a:gd name="connsiteY10" fmla="*/ 242634 h 286969"/>
              <a:gd name="connsiteX11" fmla="*/ 281971 w 321705"/>
              <a:gd name="connsiteY11" fmla="*/ 169609 h 286969"/>
              <a:gd name="connsiteX12" fmla="*/ 212121 w 321705"/>
              <a:gd name="connsiteY12" fmla="*/ 93409 h 286969"/>
              <a:gd name="connsiteX13" fmla="*/ 85121 w 321705"/>
              <a:gd name="connsiteY13" fmla="*/ 1334 h 28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705" h="286969">
                <a:moveTo>
                  <a:pt x="85121" y="1334"/>
                </a:moveTo>
                <a:cubicBezTo>
                  <a:pt x="74008" y="-6604"/>
                  <a:pt x="115284" y="22501"/>
                  <a:pt x="145446" y="45784"/>
                </a:cubicBezTo>
                <a:cubicBezTo>
                  <a:pt x="175608" y="69067"/>
                  <a:pt x="247046" y="127805"/>
                  <a:pt x="266096" y="141034"/>
                </a:cubicBezTo>
                <a:cubicBezTo>
                  <a:pt x="285146" y="154263"/>
                  <a:pt x="258688" y="115105"/>
                  <a:pt x="259746" y="125159"/>
                </a:cubicBezTo>
                <a:cubicBezTo>
                  <a:pt x="260804" y="135213"/>
                  <a:pt x="272975" y="184426"/>
                  <a:pt x="272446" y="201359"/>
                </a:cubicBezTo>
                <a:cubicBezTo>
                  <a:pt x="271917" y="218292"/>
                  <a:pt x="287263" y="225172"/>
                  <a:pt x="256571" y="226759"/>
                </a:cubicBezTo>
                <a:cubicBezTo>
                  <a:pt x="225879" y="228347"/>
                  <a:pt x="106288" y="208238"/>
                  <a:pt x="88296" y="210884"/>
                </a:cubicBezTo>
                <a:cubicBezTo>
                  <a:pt x="70304" y="213530"/>
                  <a:pt x="162909" y="251101"/>
                  <a:pt x="148621" y="242634"/>
                </a:cubicBezTo>
                <a:cubicBezTo>
                  <a:pt x="134333" y="234167"/>
                  <a:pt x="-21771" y="153205"/>
                  <a:pt x="2571" y="160084"/>
                </a:cubicBezTo>
                <a:cubicBezTo>
                  <a:pt x="26913" y="166963"/>
                  <a:pt x="243871" y="270151"/>
                  <a:pt x="294671" y="283909"/>
                </a:cubicBezTo>
                <a:cubicBezTo>
                  <a:pt x="345471" y="297667"/>
                  <a:pt x="309488" y="261684"/>
                  <a:pt x="307371" y="242634"/>
                </a:cubicBezTo>
                <a:cubicBezTo>
                  <a:pt x="305254" y="223584"/>
                  <a:pt x="297846" y="194480"/>
                  <a:pt x="281971" y="169609"/>
                </a:cubicBezTo>
                <a:cubicBezTo>
                  <a:pt x="266096" y="144738"/>
                  <a:pt x="244400" y="119867"/>
                  <a:pt x="212121" y="93409"/>
                </a:cubicBezTo>
                <a:cubicBezTo>
                  <a:pt x="179842" y="66951"/>
                  <a:pt x="96234" y="9272"/>
                  <a:pt x="85121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4ADACFC2-41A0-B050-BBCD-203775E60E31}"/>
              </a:ext>
            </a:extLst>
          </p:cNvPr>
          <p:cNvSpPr/>
          <p:nvPr/>
        </p:nvSpPr>
        <p:spPr>
          <a:xfrm>
            <a:off x="5619354" y="9095965"/>
            <a:ext cx="247776" cy="210227"/>
          </a:xfrm>
          <a:custGeom>
            <a:avLst/>
            <a:gdLst>
              <a:gd name="connsiteX0" fmla="*/ 396 w 247776"/>
              <a:gd name="connsiteY0" fmla="*/ 410 h 210227"/>
              <a:gd name="connsiteX1" fmla="*/ 171846 w 247776"/>
              <a:gd name="connsiteY1" fmla="*/ 102010 h 210227"/>
              <a:gd name="connsiteX2" fmla="*/ 203596 w 247776"/>
              <a:gd name="connsiteY2" fmla="*/ 162335 h 210227"/>
              <a:gd name="connsiteX3" fmla="*/ 162321 w 247776"/>
              <a:gd name="connsiteY3" fmla="*/ 187735 h 210227"/>
              <a:gd name="connsiteX4" fmla="*/ 73421 w 247776"/>
              <a:gd name="connsiteY4" fmla="*/ 165510 h 210227"/>
              <a:gd name="connsiteX5" fmla="*/ 16271 w 247776"/>
              <a:gd name="connsiteY5" fmla="*/ 121060 h 210227"/>
              <a:gd name="connsiteX6" fmla="*/ 219471 w 247776"/>
              <a:gd name="connsiteY6" fmla="*/ 209960 h 210227"/>
              <a:gd name="connsiteX7" fmla="*/ 225821 w 247776"/>
              <a:gd name="connsiteY7" fmla="*/ 143285 h 210227"/>
              <a:gd name="connsiteX8" fmla="*/ 396 w 247776"/>
              <a:gd name="connsiteY8" fmla="*/ 410 h 21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776" h="210227">
                <a:moveTo>
                  <a:pt x="396" y="410"/>
                </a:moveTo>
                <a:cubicBezTo>
                  <a:pt x="-8600" y="-6469"/>
                  <a:pt x="137979" y="75023"/>
                  <a:pt x="171846" y="102010"/>
                </a:cubicBezTo>
                <a:cubicBezTo>
                  <a:pt x="205713" y="128997"/>
                  <a:pt x="205183" y="148048"/>
                  <a:pt x="203596" y="162335"/>
                </a:cubicBezTo>
                <a:cubicBezTo>
                  <a:pt x="202009" y="176622"/>
                  <a:pt x="184017" y="187206"/>
                  <a:pt x="162321" y="187735"/>
                </a:cubicBezTo>
                <a:cubicBezTo>
                  <a:pt x="140625" y="188264"/>
                  <a:pt x="97763" y="176622"/>
                  <a:pt x="73421" y="165510"/>
                </a:cubicBezTo>
                <a:cubicBezTo>
                  <a:pt x="49079" y="154398"/>
                  <a:pt x="-8071" y="113652"/>
                  <a:pt x="16271" y="121060"/>
                </a:cubicBezTo>
                <a:cubicBezTo>
                  <a:pt x="40613" y="128468"/>
                  <a:pt x="184546" y="206256"/>
                  <a:pt x="219471" y="209960"/>
                </a:cubicBezTo>
                <a:cubicBezTo>
                  <a:pt x="254396" y="213664"/>
                  <a:pt x="257571" y="178210"/>
                  <a:pt x="225821" y="143285"/>
                </a:cubicBezTo>
                <a:cubicBezTo>
                  <a:pt x="194071" y="108360"/>
                  <a:pt x="9392" y="7289"/>
                  <a:pt x="396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32E2A0E7-0064-D03C-515E-8F194054B033}"/>
              </a:ext>
            </a:extLst>
          </p:cNvPr>
          <p:cNvSpPr/>
          <p:nvPr/>
        </p:nvSpPr>
        <p:spPr>
          <a:xfrm>
            <a:off x="5638494" y="9144371"/>
            <a:ext cx="247957" cy="104413"/>
          </a:xfrm>
          <a:custGeom>
            <a:avLst/>
            <a:gdLst>
              <a:gd name="connsiteX0" fmla="*/ 247956 w 247957"/>
              <a:gd name="connsiteY0" fmla="*/ 31379 h 104413"/>
              <a:gd name="connsiteX1" fmla="*/ 19356 w 247957"/>
              <a:gd name="connsiteY1" fmla="*/ 9154 h 104413"/>
              <a:gd name="connsiteX2" fmla="*/ 13006 w 247957"/>
              <a:gd name="connsiteY2" fmla="*/ 104404 h 104413"/>
              <a:gd name="connsiteX3" fmla="*/ 22531 w 247957"/>
              <a:gd name="connsiteY3" fmla="*/ 2804 h 104413"/>
              <a:gd name="connsiteX4" fmla="*/ 247956 w 247957"/>
              <a:gd name="connsiteY4" fmla="*/ 31379 h 10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57" h="104413">
                <a:moveTo>
                  <a:pt x="247956" y="31379"/>
                </a:moveTo>
                <a:cubicBezTo>
                  <a:pt x="247427" y="32437"/>
                  <a:pt x="58514" y="-3017"/>
                  <a:pt x="19356" y="9154"/>
                </a:cubicBezTo>
                <a:cubicBezTo>
                  <a:pt x="-19802" y="21325"/>
                  <a:pt x="12477" y="105462"/>
                  <a:pt x="13006" y="104404"/>
                </a:cubicBezTo>
                <a:cubicBezTo>
                  <a:pt x="13535" y="103346"/>
                  <a:pt x="-18215" y="16562"/>
                  <a:pt x="22531" y="2804"/>
                </a:cubicBezTo>
                <a:cubicBezTo>
                  <a:pt x="63277" y="-10954"/>
                  <a:pt x="248485" y="30321"/>
                  <a:pt x="247956" y="3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8CB2D342-0135-016A-BFFA-2CBF06A80593}"/>
              </a:ext>
            </a:extLst>
          </p:cNvPr>
          <p:cNvSpPr/>
          <p:nvPr/>
        </p:nvSpPr>
        <p:spPr>
          <a:xfrm>
            <a:off x="5561006" y="9072635"/>
            <a:ext cx="217697" cy="303950"/>
          </a:xfrm>
          <a:custGeom>
            <a:avLst/>
            <a:gdLst>
              <a:gd name="connsiteX0" fmla="*/ 217494 w 217697"/>
              <a:gd name="connsiteY0" fmla="*/ 33265 h 303950"/>
              <a:gd name="connsiteX1" fmla="*/ 52394 w 217697"/>
              <a:gd name="connsiteY1" fmla="*/ 39615 h 303950"/>
              <a:gd name="connsiteX2" fmla="*/ 55569 w 217697"/>
              <a:gd name="connsiteY2" fmla="*/ 118990 h 303950"/>
              <a:gd name="connsiteX3" fmla="*/ 4769 w 217697"/>
              <a:gd name="connsiteY3" fmla="*/ 77715 h 303950"/>
              <a:gd name="connsiteX4" fmla="*/ 192094 w 217697"/>
              <a:gd name="connsiteY4" fmla="*/ 299965 h 303950"/>
              <a:gd name="connsiteX5" fmla="*/ 87319 w 217697"/>
              <a:gd name="connsiteY5" fmla="*/ 204715 h 303950"/>
              <a:gd name="connsiteX6" fmla="*/ 14294 w 217697"/>
              <a:gd name="connsiteY6" fmla="*/ 7865 h 303950"/>
              <a:gd name="connsiteX7" fmla="*/ 217494 w 217697"/>
              <a:gd name="connsiteY7" fmla="*/ 33265 h 30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97" h="303950">
                <a:moveTo>
                  <a:pt x="217494" y="33265"/>
                </a:moveTo>
                <a:cubicBezTo>
                  <a:pt x="223844" y="38557"/>
                  <a:pt x="79381" y="25327"/>
                  <a:pt x="52394" y="39615"/>
                </a:cubicBezTo>
                <a:cubicBezTo>
                  <a:pt x="25406" y="53903"/>
                  <a:pt x="63506" y="112640"/>
                  <a:pt x="55569" y="118990"/>
                </a:cubicBezTo>
                <a:cubicBezTo>
                  <a:pt x="47632" y="125340"/>
                  <a:pt x="-17985" y="47553"/>
                  <a:pt x="4769" y="77715"/>
                </a:cubicBezTo>
                <a:cubicBezTo>
                  <a:pt x="27523" y="107877"/>
                  <a:pt x="178336" y="278798"/>
                  <a:pt x="192094" y="299965"/>
                </a:cubicBezTo>
                <a:cubicBezTo>
                  <a:pt x="205852" y="321132"/>
                  <a:pt x="116952" y="253398"/>
                  <a:pt x="87319" y="204715"/>
                </a:cubicBezTo>
                <a:cubicBezTo>
                  <a:pt x="57686" y="156032"/>
                  <a:pt x="-6873" y="33794"/>
                  <a:pt x="14294" y="7865"/>
                </a:cubicBezTo>
                <a:cubicBezTo>
                  <a:pt x="35461" y="-18064"/>
                  <a:pt x="211144" y="27973"/>
                  <a:pt x="217494" y="33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AC9946DB-CC6C-5372-38A5-C64905601017}"/>
              </a:ext>
            </a:extLst>
          </p:cNvPr>
          <p:cNvSpPr/>
          <p:nvPr/>
        </p:nvSpPr>
        <p:spPr>
          <a:xfrm>
            <a:off x="5200636" y="8870950"/>
            <a:ext cx="393747" cy="432547"/>
          </a:xfrm>
          <a:custGeom>
            <a:avLst/>
            <a:gdLst>
              <a:gd name="connsiteX0" fmla="*/ 14 w 393747"/>
              <a:gd name="connsiteY0" fmla="*/ 0 h 432547"/>
              <a:gd name="connsiteX1" fmla="*/ 266714 w 393747"/>
              <a:gd name="connsiteY1" fmla="*/ 269875 h 432547"/>
              <a:gd name="connsiteX2" fmla="*/ 203214 w 393747"/>
              <a:gd name="connsiteY2" fmla="*/ 238125 h 432547"/>
              <a:gd name="connsiteX3" fmla="*/ 393714 w 393747"/>
              <a:gd name="connsiteY3" fmla="*/ 431800 h 432547"/>
              <a:gd name="connsiteX4" fmla="*/ 219089 w 393747"/>
              <a:gd name="connsiteY4" fmla="*/ 155575 h 432547"/>
              <a:gd name="connsiteX5" fmla="*/ 254014 w 393747"/>
              <a:gd name="connsiteY5" fmla="*/ 266700 h 432547"/>
              <a:gd name="connsiteX6" fmla="*/ 14 w 393747"/>
              <a:gd name="connsiteY6" fmla="*/ 0 h 4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747" h="432547">
                <a:moveTo>
                  <a:pt x="14" y="0"/>
                </a:moveTo>
                <a:cubicBezTo>
                  <a:pt x="2131" y="529"/>
                  <a:pt x="232847" y="230188"/>
                  <a:pt x="266714" y="269875"/>
                </a:cubicBezTo>
                <a:cubicBezTo>
                  <a:pt x="300581" y="309563"/>
                  <a:pt x="182047" y="211138"/>
                  <a:pt x="203214" y="238125"/>
                </a:cubicBezTo>
                <a:cubicBezTo>
                  <a:pt x="224381" y="265113"/>
                  <a:pt x="391068" y="445558"/>
                  <a:pt x="393714" y="431800"/>
                </a:cubicBezTo>
                <a:cubicBezTo>
                  <a:pt x="396360" y="418042"/>
                  <a:pt x="242372" y="183092"/>
                  <a:pt x="219089" y="155575"/>
                </a:cubicBezTo>
                <a:cubicBezTo>
                  <a:pt x="195806" y="128058"/>
                  <a:pt x="283647" y="289983"/>
                  <a:pt x="254014" y="266700"/>
                </a:cubicBezTo>
                <a:cubicBezTo>
                  <a:pt x="224381" y="243417"/>
                  <a:pt x="-2103" y="-529"/>
                  <a:pt x="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D847A923-9D47-0EB0-C7C6-3C69392CCA7D}"/>
              </a:ext>
            </a:extLst>
          </p:cNvPr>
          <p:cNvSpPr/>
          <p:nvPr/>
        </p:nvSpPr>
        <p:spPr>
          <a:xfrm>
            <a:off x="6036692" y="8635964"/>
            <a:ext cx="351092" cy="913680"/>
          </a:xfrm>
          <a:custGeom>
            <a:avLst/>
            <a:gdLst>
              <a:gd name="connsiteX0" fmla="*/ 321742 w 351092"/>
              <a:gd name="connsiteY0" fmla="*/ 3174 h 913680"/>
              <a:gd name="connsiteX1" fmla="*/ 212296 w 351092"/>
              <a:gd name="connsiteY1" fmla="*/ 292675 h 913680"/>
              <a:gd name="connsiteX2" fmla="*/ 272315 w 351092"/>
              <a:gd name="connsiteY2" fmla="*/ 387999 h 913680"/>
              <a:gd name="connsiteX3" fmla="*/ 226418 w 351092"/>
              <a:gd name="connsiteY3" fmla="*/ 546872 h 913680"/>
              <a:gd name="connsiteX4" fmla="*/ 229949 w 351092"/>
              <a:gd name="connsiteY4" fmla="*/ 649256 h 913680"/>
              <a:gd name="connsiteX5" fmla="*/ 99320 w 351092"/>
              <a:gd name="connsiteY5" fmla="*/ 910513 h 913680"/>
              <a:gd name="connsiteX6" fmla="*/ 258193 w 351092"/>
              <a:gd name="connsiteY6" fmla="*/ 451548 h 913680"/>
              <a:gd name="connsiteX7" fmla="*/ 349986 w 351092"/>
              <a:gd name="connsiteY7" fmla="*/ 349163 h 913680"/>
              <a:gd name="connsiteX8" fmla="*/ 198174 w 351092"/>
              <a:gd name="connsiteY8" fmla="*/ 522158 h 913680"/>
              <a:gd name="connsiteX9" fmla="*/ 466 w 351092"/>
              <a:gd name="connsiteY9" fmla="*/ 335041 h 913680"/>
              <a:gd name="connsiteX10" fmla="*/ 148747 w 351092"/>
              <a:gd name="connsiteY10" fmla="*/ 500975 h 913680"/>
              <a:gd name="connsiteX11" fmla="*/ 321742 w 351092"/>
              <a:gd name="connsiteY11" fmla="*/ 3174 h 91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092" h="913680">
                <a:moveTo>
                  <a:pt x="321742" y="3174"/>
                </a:moveTo>
                <a:cubicBezTo>
                  <a:pt x="332334" y="-31543"/>
                  <a:pt x="220534" y="228538"/>
                  <a:pt x="212296" y="292675"/>
                </a:cubicBezTo>
                <a:cubicBezTo>
                  <a:pt x="204058" y="356813"/>
                  <a:pt x="269961" y="345633"/>
                  <a:pt x="272315" y="387999"/>
                </a:cubicBezTo>
                <a:cubicBezTo>
                  <a:pt x="274669" y="430365"/>
                  <a:pt x="233479" y="503329"/>
                  <a:pt x="226418" y="546872"/>
                </a:cubicBezTo>
                <a:cubicBezTo>
                  <a:pt x="219357" y="590415"/>
                  <a:pt x="251132" y="588649"/>
                  <a:pt x="229949" y="649256"/>
                </a:cubicBezTo>
                <a:cubicBezTo>
                  <a:pt x="208766" y="709863"/>
                  <a:pt x="94613" y="943464"/>
                  <a:pt x="99320" y="910513"/>
                </a:cubicBezTo>
                <a:cubicBezTo>
                  <a:pt x="104027" y="877562"/>
                  <a:pt x="216415" y="545106"/>
                  <a:pt x="258193" y="451548"/>
                </a:cubicBezTo>
                <a:cubicBezTo>
                  <a:pt x="299971" y="357990"/>
                  <a:pt x="359989" y="337395"/>
                  <a:pt x="349986" y="349163"/>
                </a:cubicBezTo>
                <a:cubicBezTo>
                  <a:pt x="339983" y="360931"/>
                  <a:pt x="256427" y="524512"/>
                  <a:pt x="198174" y="522158"/>
                </a:cubicBezTo>
                <a:cubicBezTo>
                  <a:pt x="139921" y="519804"/>
                  <a:pt x="8704" y="338571"/>
                  <a:pt x="466" y="335041"/>
                </a:cubicBezTo>
                <a:cubicBezTo>
                  <a:pt x="-7772" y="331511"/>
                  <a:pt x="95201" y="551579"/>
                  <a:pt x="148747" y="500975"/>
                </a:cubicBezTo>
                <a:cubicBezTo>
                  <a:pt x="202293" y="450371"/>
                  <a:pt x="311150" y="37891"/>
                  <a:pt x="321742" y="3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4C589DA3-FF05-80E0-B76B-22859B898C85}"/>
              </a:ext>
            </a:extLst>
          </p:cNvPr>
          <p:cNvSpPr/>
          <p:nvPr/>
        </p:nvSpPr>
        <p:spPr>
          <a:xfrm>
            <a:off x="5569359" y="8969827"/>
            <a:ext cx="329676" cy="418371"/>
          </a:xfrm>
          <a:custGeom>
            <a:avLst/>
            <a:gdLst>
              <a:gd name="connsiteX0" fmla="*/ 1773 w 329676"/>
              <a:gd name="connsiteY0" fmla="*/ 18831 h 418371"/>
              <a:gd name="connsiteX1" fmla="*/ 79444 w 329676"/>
              <a:gd name="connsiteY1" fmla="*/ 68258 h 418371"/>
              <a:gd name="connsiteX2" fmla="*/ 301866 w 329676"/>
              <a:gd name="connsiteY2" fmla="*/ 248314 h 418371"/>
              <a:gd name="connsiteX3" fmla="*/ 308927 w 329676"/>
              <a:gd name="connsiteY3" fmla="*/ 403656 h 418371"/>
              <a:gd name="connsiteX4" fmla="*/ 142993 w 329676"/>
              <a:gd name="connsiteY4" fmla="*/ 368351 h 418371"/>
              <a:gd name="connsiteX5" fmla="*/ 1773 w 329676"/>
              <a:gd name="connsiteY5" fmla="*/ 18831 h 41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676" h="418371">
                <a:moveTo>
                  <a:pt x="1773" y="18831"/>
                </a:moveTo>
                <a:cubicBezTo>
                  <a:pt x="-8818" y="-31184"/>
                  <a:pt x="29429" y="30011"/>
                  <a:pt x="79444" y="68258"/>
                </a:cubicBezTo>
                <a:cubicBezTo>
                  <a:pt x="129459" y="106505"/>
                  <a:pt x="263619" y="192414"/>
                  <a:pt x="301866" y="248314"/>
                </a:cubicBezTo>
                <a:cubicBezTo>
                  <a:pt x="340113" y="304214"/>
                  <a:pt x="335406" y="383650"/>
                  <a:pt x="308927" y="403656"/>
                </a:cubicBezTo>
                <a:cubicBezTo>
                  <a:pt x="282448" y="423662"/>
                  <a:pt x="193009" y="432489"/>
                  <a:pt x="142993" y="368351"/>
                </a:cubicBezTo>
                <a:cubicBezTo>
                  <a:pt x="92978" y="304214"/>
                  <a:pt x="12364" y="68846"/>
                  <a:pt x="1773" y="18831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EA33E810-D6EC-2A3A-3227-DB32B85FDA8F}"/>
              </a:ext>
            </a:extLst>
          </p:cNvPr>
          <p:cNvSpPr/>
          <p:nvPr/>
        </p:nvSpPr>
        <p:spPr>
          <a:xfrm>
            <a:off x="4795794" y="8380257"/>
            <a:ext cx="1676627" cy="1577056"/>
          </a:xfrm>
          <a:custGeom>
            <a:avLst/>
            <a:gdLst>
              <a:gd name="connsiteX0" fmla="*/ 651770 w 1676627"/>
              <a:gd name="connsiteY0" fmla="*/ 230637 h 1577056"/>
              <a:gd name="connsiteX1" fmla="*/ 567038 w 1676627"/>
              <a:gd name="connsiteY1" fmla="*/ 583687 h 1577056"/>
              <a:gd name="connsiteX2" fmla="*/ 778869 w 1676627"/>
              <a:gd name="connsiteY2" fmla="*/ 777865 h 1577056"/>
              <a:gd name="connsiteX3" fmla="*/ 1138980 w 1676627"/>
              <a:gd name="connsiteY3" fmla="*/ 1137976 h 1577056"/>
              <a:gd name="connsiteX4" fmla="*/ 1237834 w 1676627"/>
              <a:gd name="connsiteY4" fmla="*/ 1088549 h 1577056"/>
              <a:gd name="connsiteX5" fmla="*/ 955394 w 1676627"/>
              <a:gd name="connsiteY5" fmla="*/ 590748 h 1577056"/>
              <a:gd name="connsiteX6" fmla="*/ 1502621 w 1676627"/>
              <a:gd name="connsiteY6" fmla="*/ 424815 h 1577056"/>
              <a:gd name="connsiteX7" fmla="*/ 1633250 w 1676627"/>
              <a:gd name="connsiteY7" fmla="*/ 1201525 h 1577056"/>
              <a:gd name="connsiteX8" fmla="*/ 824765 w 1676627"/>
              <a:gd name="connsiteY8" fmla="*/ 1575758 h 1577056"/>
              <a:gd name="connsiteX9" fmla="*/ 16280 w 1676627"/>
              <a:gd name="connsiteY9" fmla="*/ 1085019 h 1577056"/>
              <a:gd name="connsiteX10" fmla="*/ 305781 w 1676627"/>
              <a:gd name="connsiteY10" fmla="*/ 287125 h 1577056"/>
              <a:gd name="connsiteX11" fmla="*/ 581160 w 1676627"/>
              <a:gd name="connsiteY11" fmla="*/ 8216 h 1577056"/>
              <a:gd name="connsiteX12" fmla="*/ 351678 w 1676627"/>
              <a:gd name="connsiteY12" fmla="*/ 555443 h 1577056"/>
              <a:gd name="connsiteX13" fmla="*/ 651770 w 1676627"/>
              <a:gd name="connsiteY13" fmla="*/ 230637 h 157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6627" h="1577056">
                <a:moveTo>
                  <a:pt x="651770" y="230637"/>
                </a:moveTo>
                <a:cubicBezTo>
                  <a:pt x="687663" y="235344"/>
                  <a:pt x="545855" y="492482"/>
                  <a:pt x="567038" y="583687"/>
                </a:cubicBezTo>
                <a:cubicBezTo>
                  <a:pt x="588221" y="674892"/>
                  <a:pt x="683545" y="685484"/>
                  <a:pt x="778869" y="777865"/>
                </a:cubicBezTo>
                <a:cubicBezTo>
                  <a:pt x="874193" y="870246"/>
                  <a:pt x="1062486" y="1086195"/>
                  <a:pt x="1138980" y="1137976"/>
                </a:cubicBezTo>
                <a:cubicBezTo>
                  <a:pt x="1215474" y="1189757"/>
                  <a:pt x="1268432" y="1179754"/>
                  <a:pt x="1237834" y="1088549"/>
                </a:cubicBezTo>
                <a:cubicBezTo>
                  <a:pt x="1207236" y="997344"/>
                  <a:pt x="911263" y="701370"/>
                  <a:pt x="955394" y="590748"/>
                </a:cubicBezTo>
                <a:cubicBezTo>
                  <a:pt x="999525" y="480126"/>
                  <a:pt x="1389645" y="323019"/>
                  <a:pt x="1502621" y="424815"/>
                </a:cubicBezTo>
                <a:cubicBezTo>
                  <a:pt x="1615597" y="526611"/>
                  <a:pt x="1746226" y="1009701"/>
                  <a:pt x="1633250" y="1201525"/>
                </a:cubicBezTo>
                <a:cubicBezTo>
                  <a:pt x="1520274" y="1393349"/>
                  <a:pt x="1094260" y="1595176"/>
                  <a:pt x="824765" y="1575758"/>
                </a:cubicBezTo>
                <a:cubicBezTo>
                  <a:pt x="555270" y="1556340"/>
                  <a:pt x="102777" y="1299791"/>
                  <a:pt x="16280" y="1085019"/>
                </a:cubicBezTo>
                <a:cubicBezTo>
                  <a:pt x="-70217" y="870247"/>
                  <a:pt x="211634" y="466592"/>
                  <a:pt x="305781" y="287125"/>
                </a:cubicBezTo>
                <a:cubicBezTo>
                  <a:pt x="399928" y="107658"/>
                  <a:pt x="573510" y="-36504"/>
                  <a:pt x="581160" y="8216"/>
                </a:cubicBezTo>
                <a:cubicBezTo>
                  <a:pt x="588810" y="52936"/>
                  <a:pt x="343440" y="520727"/>
                  <a:pt x="351678" y="555443"/>
                </a:cubicBezTo>
                <a:cubicBezTo>
                  <a:pt x="359916" y="590159"/>
                  <a:pt x="615877" y="225930"/>
                  <a:pt x="651770" y="23063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604F79E8-2FE3-02EF-7F6A-4BB3A822AA74}"/>
              </a:ext>
            </a:extLst>
          </p:cNvPr>
          <p:cNvSpPr/>
          <p:nvPr/>
        </p:nvSpPr>
        <p:spPr>
          <a:xfrm>
            <a:off x="3266523" y="9648439"/>
            <a:ext cx="1064715" cy="745008"/>
          </a:xfrm>
          <a:custGeom>
            <a:avLst/>
            <a:gdLst>
              <a:gd name="connsiteX0" fmla="*/ 466751 w 1064715"/>
              <a:gd name="connsiteY0" fmla="*/ 58 h 745008"/>
              <a:gd name="connsiteX1" fmla="*/ 246034 w 1064715"/>
              <a:gd name="connsiteY1" fmla="*/ 151407 h 745008"/>
              <a:gd name="connsiteX2" fmla="*/ 529814 w 1064715"/>
              <a:gd name="connsiteY2" fmla="*/ 176631 h 745008"/>
              <a:gd name="connsiteX3" fmla="*/ 397383 w 1064715"/>
              <a:gd name="connsiteY3" fmla="*/ 195550 h 745008"/>
              <a:gd name="connsiteX4" fmla="*/ 750531 w 1064715"/>
              <a:gd name="connsiteY4" fmla="*/ 258612 h 745008"/>
              <a:gd name="connsiteX5" fmla="*/ 744225 w 1064715"/>
              <a:gd name="connsiteY5" fmla="*/ 327980 h 745008"/>
              <a:gd name="connsiteX6" fmla="*/ 889267 w 1064715"/>
              <a:gd name="connsiteY6" fmla="*/ 378430 h 745008"/>
              <a:gd name="connsiteX7" fmla="*/ 1059535 w 1064715"/>
              <a:gd name="connsiteY7" fmla="*/ 744190 h 745008"/>
              <a:gd name="connsiteX8" fmla="*/ 964942 w 1064715"/>
              <a:gd name="connsiteY8" fmla="*/ 473023 h 745008"/>
              <a:gd name="connsiteX9" fmla="*/ 435220 w 1064715"/>
              <a:gd name="connsiteY9" fmla="*/ 321674 h 745008"/>
              <a:gd name="connsiteX10" fmla="*/ 618100 w 1064715"/>
              <a:gd name="connsiteY10" fmla="*/ 271224 h 745008"/>
              <a:gd name="connsiteX11" fmla="*/ 523507 w 1064715"/>
              <a:gd name="connsiteY11" fmla="*/ 164019 h 745008"/>
              <a:gd name="connsiteX12" fmla="*/ 92 w 1064715"/>
              <a:gd name="connsiteY12" fmla="*/ 170325 h 745008"/>
              <a:gd name="connsiteX13" fmla="*/ 466751 w 1064715"/>
              <a:gd name="connsiteY13" fmla="*/ 58 h 74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4715" h="745008">
                <a:moveTo>
                  <a:pt x="466751" y="58"/>
                </a:moveTo>
                <a:cubicBezTo>
                  <a:pt x="507741" y="-3095"/>
                  <a:pt x="235523" y="121978"/>
                  <a:pt x="246034" y="151407"/>
                </a:cubicBezTo>
                <a:cubicBezTo>
                  <a:pt x="256544" y="180836"/>
                  <a:pt x="504589" y="169274"/>
                  <a:pt x="529814" y="176631"/>
                </a:cubicBezTo>
                <a:cubicBezTo>
                  <a:pt x="555039" y="183988"/>
                  <a:pt x="360597" y="181887"/>
                  <a:pt x="397383" y="195550"/>
                </a:cubicBezTo>
                <a:cubicBezTo>
                  <a:pt x="434169" y="209213"/>
                  <a:pt x="692724" y="236540"/>
                  <a:pt x="750531" y="258612"/>
                </a:cubicBezTo>
                <a:cubicBezTo>
                  <a:pt x="808338" y="280684"/>
                  <a:pt x="721102" y="308010"/>
                  <a:pt x="744225" y="327980"/>
                </a:cubicBezTo>
                <a:cubicBezTo>
                  <a:pt x="767348" y="347950"/>
                  <a:pt x="836715" y="309062"/>
                  <a:pt x="889267" y="378430"/>
                </a:cubicBezTo>
                <a:cubicBezTo>
                  <a:pt x="941819" y="447798"/>
                  <a:pt x="1046923" y="728425"/>
                  <a:pt x="1059535" y="744190"/>
                </a:cubicBezTo>
                <a:cubicBezTo>
                  <a:pt x="1072148" y="759956"/>
                  <a:pt x="1068995" y="543442"/>
                  <a:pt x="964942" y="473023"/>
                </a:cubicBezTo>
                <a:cubicBezTo>
                  <a:pt x="860889" y="402604"/>
                  <a:pt x="493027" y="355307"/>
                  <a:pt x="435220" y="321674"/>
                </a:cubicBezTo>
                <a:cubicBezTo>
                  <a:pt x="377413" y="288041"/>
                  <a:pt x="603385" y="297500"/>
                  <a:pt x="618100" y="271224"/>
                </a:cubicBezTo>
                <a:cubicBezTo>
                  <a:pt x="632815" y="244948"/>
                  <a:pt x="626508" y="180836"/>
                  <a:pt x="523507" y="164019"/>
                </a:cubicBezTo>
                <a:cubicBezTo>
                  <a:pt x="420506" y="147203"/>
                  <a:pt x="7449" y="192397"/>
                  <a:pt x="92" y="170325"/>
                </a:cubicBezTo>
                <a:cubicBezTo>
                  <a:pt x="-7265" y="148253"/>
                  <a:pt x="425761" y="3211"/>
                  <a:pt x="46675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F3C73C7D-DD23-CF16-BB7E-C566FE9817AA}"/>
              </a:ext>
            </a:extLst>
          </p:cNvPr>
          <p:cNvSpPr/>
          <p:nvPr/>
        </p:nvSpPr>
        <p:spPr>
          <a:xfrm>
            <a:off x="6422747" y="9067988"/>
            <a:ext cx="250039" cy="728507"/>
          </a:xfrm>
          <a:custGeom>
            <a:avLst/>
            <a:gdLst>
              <a:gd name="connsiteX0" fmla="*/ 249220 w 250039"/>
              <a:gd name="connsiteY0" fmla="*/ 338 h 728507"/>
              <a:gd name="connsiteX1" fmla="*/ 91565 w 250039"/>
              <a:gd name="connsiteY1" fmla="*/ 347179 h 728507"/>
              <a:gd name="connsiteX2" fmla="*/ 47421 w 250039"/>
              <a:gd name="connsiteY2" fmla="*/ 725551 h 728507"/>
              <a:gd name="connsiteX3" fmla="*/ 28503 w 250039"/>
              <a:gd name="connsiteY3" fmla="*/ 517446 h 728507"/>
              <a:gd name="connsiteX4" fmla="*/ 15890 w 250039"/>
              <a:gd name="connsiteY4" fmla="*/ 410241 h 728507"/>
              <a:gd name="connsiteX5" fmla="*/ 249220 w 250039"/>
              <a:gd name="connsiteY5" fmla="*/ 338 h 7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039" h="728507">
                <a:moveTo>
                  <a:pt x="249220" y="338"/>
                </a:moveTo>
                <a:cubicBezTo>
                  <a:pt x="261833" y="-10172"/>
                  <a:pt x="125198" y="226310"/>
                  <a:pt x="91565" y="347179"/>
                </a:cubicBezTo>
                <a:cubicBezTo>
                  <a:pt x="57932" y="468048"/>
                  <a:pt x="57931" y="697173"/>
                  <a:pt x="47421" y="725551"/>
                </a:cubicBezTo>
                <a:cubicBezTo>
                  <a:pt x="36911" y="753929"/>
                  <a:pt x="33758" y="569998"/>
                  <a:pt x="28503" y="517446"/>
                </a:cubicBezTo>
                <a:cubicBezTo>
                  <a:pt x="23248" y="464894"/>
                  <a:pt x="-24049" y="492221"/>
                  <a:pt x="15890" y="410241"/>
                </a:cubicBezTo>
                <a:cubicBezTo>
                  <a:pt x="55829" y="328261"/>
                  <a:pt x="236607" y="10848"/>
                  <a:pt x="249220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4542A587-1011-701D-7D3A-0D94F54291C2}"/>
              </a:ext>
            </a:extLst>
          </p:cNvPr>
          <p:cNvSpPr/>
          <p:nvPr/>
        </p:nvSpPr>
        <p:spPr>
          <a:xfrm>
            <a:off x="6702445" y="9383612"/>
            <a:ext cx="335481" cy="1661865"/>
          </a:xfrm>
          <a:custGeom>
            <a:avLst/>
            <a:gdLst>
              <a:gd name="connsiteX0" fmla="*/ 335282 w 335481"/>
              <a:gd name="connsiteY0" fmla="*/ 24 h 1661865"/>
              <a:gd name="connsiteX1" fmla="*/ 171321 w 335481"/>
              <a:gd name="connsiteY1" fmla="*/ 447765 h 1661865"/>
              <a:gd name="connsiteX2" fmla="*/ 183933 w 335481"/>
              <a:gd name="connsiteY2" fmla="*/ 927036 h 1661865"/>
              <a:gd name="connsiteX3" fmla="*/ 177627 w 335481"/>
              <a:gd name="connsiteY3" fmla="*/ 756769 h 1661865"/>
              <a:gd name="connsiteX4" fmla="*/ 108258 w 335481"/>
              <a:gd name="connsiteY4" fmla="*/ 1103610 h 1661865"/>
              <a:gd name="connsiteX5" fmla="*/ 272220 w 335481"/>
              <a:gd name="connsiteY5" fmla="*/ 863974 h 1661865"/>
              <a:gd name="connsiteX6" fmla="*/ 127177 w 335481"/>
              <a:gd name="connsiteY6" fmla="*/ 1267571 h 1661865"/>
              <a:gd name="connsiteX7" fmla="*/ 1053 w 335481"/>
              <a:gd name="connsiteY7" fmla="*/ 1658556 h 1661865"/>
              <a:gd name="connsiteX8" fmla="*/ 70421 w 335481"/>
              <a:gd name="connsiteY8" fmla="*/ 1040548 h 1661865"/>
              <a:gd name="connsiteX9" fmla="*/ 133483 w 335481"/>
              <a:gd name="connsiteY9" fmla="*/ 466683 h 1661865"/>
              <a:gd name="connsiteX10" fmla="*/ 335282 w 335481"/>
              <a:gd name="connsiteY10" fmla="*/ 24 h 166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481" h="1661865">
                <a:moveTo>
                  <a:pt x="335282" y="24"/>
                </a:moveTo>
                <a:cubicBezTo>
                  <a:pt x="341588" y="-3129"/>
                  <a:pt x="196546" y="293263"/>
                  <a:pt x="171321" y="447765"/>
                </a:cubicBezTo>
                <a:cubicBezTo>
                  <a:pt x="146096" y="602267"/>
                  <a:pt x="182882" y="875535"/>
                  <a:pt x="183933" y="927036"/>
                </a:cubicBezTo>
                <a:cubicBezTo>
                  <a:pt x="184984" y="978537"/>
                  <a:pt x="190239" y="727340"/>
                  <a:pt x="177627" y="756769"/>
                </a:cubicBezTo>
                <a:cubicBezTo>
                  <a:pt x="165014" y="786198"/>
                  <a:pt x="92493" y="1085743"/>
                  <a:pt x="108258" y="1103610"/>
                </a:cubicBezTo>
                <a:cubicBezTo>
                  <a:pt x="124023" y="1121477"/>
                  <a:pt x="269067" y="836647"/>
                  <a:pt x="272220" y="863974"/>
                </a:cubicBezTo>
                <a:cubicBezTo>
                  <a:pt x="275373" y="891301"/>
                  <a:pt x="172371" y="1135141"/>
                  <a:pt x="127177" y="1267571"/>
                </a:cubicBezTo>
                <a:cubicBezTo>
                  <a:pt x="81982" y="1400001"/>
                  <a:pt x="10512" y="1696393"/>
                  <a:pt x="1053" y="1658556"/>
                </a:cubicBezTo>
                <a:cubicBezTo>
                  <a:pt x="-8406" y="1620719"/>
                  <a:pt x="48349" y="1239193"/>
                  <a:pt x="70421" y="1040548"/>
                </a:cubicBezTo>
                <a:cubicBezTo>
                  <a:pt x="92493" y="841903"/>
                  <a:pt x="88289" y="633797"/>
                  <a:pt x="133483" y="466683"/>
                </a:cubicBezTo>
                <a:cubicBezTo>
                  <a:pt x="178677" y="299569"/>
                  <a:pt x="328976" y="3177"/>
                  <a:pt x="33528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F52BD34F-4953-A25C-D4C6-665921C57CFD}"/>
              </a:ext>
            </a:extLst>
          </p:cNvPr>
          <p:cNvSpPr/>
          <p:nvPr/>
        </p:nvSpPr>
        <p:spPr>
          <a:xfrm>
            <a:off x="5454787" y="10467879"/>
            <a:ext cx="2068525" cy="903363"/>
          </a:xfrm>
          <a:custGeom>
            <a:avLst/>
            <a:gdLst>
              <a:gd name="connsiteX0" fmla="*/ 1980231 w 2068525"/>
              <a:gd name="connsiteY0" fmla="*/ 38262 h 903363"/>
              <a:gd name="connsiteX1" fmla="*/ 1286548 w 2068525"/>
              <a:gd name="connsiteY1" fmla="*/ 511227 h 903363"/>
              <a:gd name="connsiteX2" fmla="*/ 1217180 w 2068525"/>
              <a:gd name="connsiteY2" fmla="*/ 788700 h 903363"/>
              <a:gd name="connsiteX3" fmla="*/ 996463 w 2068525"/>
              <a:gd name="connsiteY3" fmla="*/ 719332 h 903363"/>
              <a:gd name="connsiteX4" fmla="*/ 643315 w 2068525"/>
              <a:gd name="connsiteY4" fmla="*/ 731944 h 903363"/>
              <a:gd name="connsiteX5" fmla="*/ 309086 w 2068525"/>
              <a:gd name="connsiteY5" fmla="*/ 517533 h 903363"/>
              <a:gd name="connsiteX6" fmla="*/ 428904 w 2068525"/>
              <a:gd name="connsiteY6" fmla="*/ 126549 h 903363"/>
              <a:gd name="connsiteX7" fmla="*/ 422598 w 2068525"/>
              <a:gd name="connsiteY7" fmla="*/ 57180 h 903363"/>
              <a:gd name="connsiteX8" fmla="*/ 82 w 2068525"/>
              <a:gd name="connsiteY8" fmla="*/ 624739 h 903363"/>
              <a:gd name="connsiteX9" fmla="*/ 460435 w 2068525"/>
              <a:gd name="connsiteY9" fmla="*/ 700413 h 903363"/>
              <a:gd name="connsiteX10" fmla="*/ 264943 w 2068525"/>
              <a:gd name="connsiteY10" fmla="*/ 713026 h 903363"/>
              <a:gd name="connsiteX11" fmla="*/ 1437897 w 2068525"/>
              <a:gd name="connsiteY11" fmla="*/ 902212 h 903363"/>
              <a:gd name="connsiteX12" fmla="*/ 1311773 w 2068525"/>
              <a:gd name="connsiteY12" fmla="*/ 612127 h 903363"/>
              <a:gd name="connsiteX13" fmla="*/ 1690145 w 2068525"/>
              <a:gd name="connsiteY13" fmla="*/ 328347 h 903363"/>
              <a:gd name="connsiteX14" fmla="*/ 1292854 w 2068525"/>
              <a:gd name="connsiteY14" fmla="*/ 567983 h 903363"/>
              <a:gd name="connsiteX15" fmla="*/ 1980231 w 2068525"/>
              <a:gd name="connsiteY15" fmla="*/ 88711 h 903363"/>
              <a:gd name="connsiteX16" fmla="*/ 1980231 w 2068525"/>
              <a:gd name="connsiteY16" fmla="*/ 38262 h 90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525" h="903363">
                <a:moveTo>
                  <a:pt x="1980231" y="38262"/>
                </a:moveTo>
                <a:cubicBezTo>
                  <a:pt x="1864617" y="108681"/>
                  <a:pt x="1413723" y="386154"/>
                  <a:pt x="1286548" y="511227"/>
                </a:cubicBezTo>
                <a:cubicBezTo>
                  <a:pt x="1159373" y="636300"/>
                  <a:pt x="1265527" y="754016"/>
                  <a:pt x="1217180" y="788700"/>
                </a:cubicBezTo>
                <a:cubicBezTo>
                  <a:pt x="1168833" y="823384"/>
                  <a:pt x="1092107" y="728791"/>
                  <a:pt x="996463" y="719332"/>
                </a:cubicBezTo>
                <a:cubicBezTo>
                  <a:pt x="900819" y="709873"/>
                  <a:pt x="757878" y="765577"/>
                  <a:pt x="643315" y="731944"/>
                </a:cubicBezTo>
                <a:cubicBezTo>
                  <a:pt x="528752" y="698311"/>
                  <a:pt x="344821" y="618432"/>
                  <a:pt x="309086" y="517533"/>
                </a:cubicBezTo>
                <a:cubicBezTo>
                  <a:pt x="273351" y="416634"/>
                  <a:pt x="409985" y="203275"/>
                  <a:pt x="428904" y="126549"/>
                </a:cubicBezTo>
                <a:cubicBezTo>
                  <a:pt x="447823" y="49823"/>
                  <a:pt x="494068" y="-25852"/>
                  <a:pt x="422598" y="57180"/>
                </a:cubicBezTo>
                <a:cubicBezTo>
                  <a:pt x="351128" y="140212"/>
                  <a:pt x="-6224" y="517534"/>
                  <a:pt x="82" y="624739"/>
                </a:cubicBezTo>
                <a:cubicBezTo>
                  <a:pt x="6388" y="731944"/>
                  <a:pt x="416291" y="685699"/>
                  <a:pt x="460435" y="700413"/>
                </a:cubicBezTo>
                <a:cubicBezTo>
                  <a:pt x="504578" y="715128"/>
                  <a:pt x="102033" y="679393"/>
                  <a:pt x="264943" y="713026"/>
                </a:cubicBezTo>
                <a:cubicBezTo>
                  <a:pt x="427853" y="746659"/>
                  <a:pt x="1263425" y="919029"/>
                  <a:pt x="1437897" y="902212"/>
                </a:cubicBezTo>
                <a:cubicBezTo>
                  <a:pt x="1612369" y="885396"/>
                  <a:pt x="1269732" y="707771"/>
                  <a:pt x="1311773" y="612127"/>
                </a:cubicBezTo>
                <a:cubicBezTo>
                  <a:pt x="1353814" y="516483"/>
                  <a:pt x="1693298" y="335704"/>
                  <a:pt x="1690145" y="328347"/>
                </a:cubicBezTo>
                <a:cubicBezTo>
                  <a:pt x="1686992" y="320990"/>
                  <a:pt x="1244506" y="607922"/>
                  <a:pt x="1292854" y="567983"/>
                </a:cubicBezTo>
                <a:cubicBezTo>
                  <a:pt x="1341202" y="528044"/>
                  <a:pt x="1860413" y="176998"/>
                  <a:pt x="1980231" y="88711"/>
                </a:cubicBezTo>
                <a:cubicBezTo>
                  <a:pt x="2100049" y="424"/>
                  <a:pt x="2095845" y="-32157"/>
                  <a:pt x="1980231" y="38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6D31788E-7555-A953-B147-998A6416A469}"/>
              </a:ext>
            </a:extLst>
          </p:cNvPr>
          <p:cNvSpPr/>
          <p:nvPr/>
        </p:nvSpPr>
        <p:spPr>
          <a:xfrm>
            <a:off x="4856900" y="7594478"/>
            <a:ext cx="705787" cy="292858"/>
          </a:xfrm>
          <a:custGeom>
            <a:avLst/>
            <a:gdLst>
              <a:gd name="connsiteX0" fmla="*/ 850 w 705787"/>
              <a:gd name="connsiteY0" fmla="*/ 292222 h 292858"/>
              <a:gd name="connsiteX1" fmla="*/ 407250 w 705787"/>
              <a:gd name="connsiteY1" fmla="*/ 139822 h 292858"/>
              <a:gd name="connsiteX2" fmla="*/ 331050 w 705787"/>
              <a:gd name="connsiteY2" fmla="*/ 203322 h 292858"/>
              <a:gd name="connsiteX3" fmla="*/ 553300 w 705787"/>
              <a:gd name="connsiteY3" fmla="*/ 73147 h 292858"/>
              <a:gd name="connsiteX4" fmla="*/ 492975 w 705787"/>
              <a:gd name="connsiteY4" fmla="*/ 142997 h 292858"/>
              <a:gd name="connsiteX5" fmla="*/ 705700 w 705787"/>
              <a:gd name="connsiteY5" fmla="*/ 122 h 292858"/>
              <a:gd name="connsiteX6" fmla="*/ 464400 w 705787"/>
              <a:gd name="connsiteY6" fmla="*/ 171572 h 292858"/>
              <a:gd name="connsiteX7" fmla="*/ 254850 w 705787"/>
              <a:gd name="connsiteY7" fmla="*/ 266822 h 292858"/>
              <a:gd name="connsiteX8" fmla="*/ 343750 w 705787"/>
              <a:gd name="connsiteY8" fmla="*/ 257297 h 292858"/>
              <a:gd name="connsiteX9" fmla="*/ 169125 w 705787"/>
              <a:gd name="connsiteY9" fmla="*/ 273172 h 292858"/>
              <a:gd name="connsiteX10" fmla="*/ 296125 w 705787"/>
              <a:gd name="connsiteY10" fmla="*/ 196972 h 292858"/>
              <a:gd name="connsiteX11" fmla="*/ 850 w 705787"/>
              <a:gd name="connsiteY11" fmla="*/ 292222 h 29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5787" h="292858">
                <a:moveTo>
                  <a:pt x="850" y="292222"/>
                </a:moveTo>
                <a:cubicBezTo>
                  <a:pt x="19371" y="282697"/>
                  <a:pt x="352217" y="154639"/>
                  <a:pt x="407250" y="139822"/>
                </a:cubicBezTo>
                <a:cubicBezTo>
                  <a:pt x="462283" y="125005"/>
                  <a:pt x="306708" y="214434"/>
                  <a:pt x="331050" y="203322"/>
                </a:cubicBezTo>
                <a:cubicBezTo>
                  <a:pt x="355392" y="192210"/>
                  <a:pt x="526313" y="83201"/>
                  <a:pt x="553300" y="73147"/>
                </a:cubicBezTo>
                <a:cubicBezTo>
                  <a:pt x="580288" y="63093"/>
                  <a:pt x="467575" y="155168"/>
                  <a:pt x="492975" y="142997"/>
                </a:cubicBezTo>
                <a:cubicBezTo>
                  <a:pt x="518375" y="130826"/>
                  <a:pt x="710462" y="-4640"/>
                  <a:pt x="705700" y="122"/>
                </a:cubicBezTo>
                <a:cubicBezTo>
                  <a:pt x="700938" y="4884"/>
                  <a:pt x="539542" y="127122"/>
                  <a:pt x="464400" y="171572"/>
                </a:cubicBezTo>
                <a:cubicBezTo>
                  <a:pt x="389258" y="216022"/>
                  <a:pt x="274958" y="252535"/>
                  <a:pt x="254850" y="266822"/>
                </a:cubicBezTo>
                <a:cubicBezTo>
                  <a:pt x="234742" y="281109"/>
                  <a:pt x="358037" y="256239"/>
                  <a:pt x="343750" y="257297"/>
                </a:cubicBezTo>
                <a:cubicBezTo>
                  <a:pt x="329463" y="258355"/>
                  <a:pt x="177062" y="283226"/>
                  <a:pt x="169125" y="273172"/>
                </a:cubicBezTo>
                <a:cubicBezTo>
                  <a:pt x="161188" y="263118"/>
                  <a:pt x="319937" y="192739"/>
                  <a:pt x="296125" y="196972"/>
                </a:cubicBezTo>
                <a:cubicBezTo>
                  <a:pt x="272313" y="201205"/>
                  <a:pt x="-17671" y="301747"/>
                  <a:pt x="850" y="292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9B8C75D1-5788-6E0B-26B6-C53CBF2B5FBA}"/>
              </a:ext>
            </a:extLst>
          </p:cNvPr>
          <p:cNvSpPr/>
          <p:nvPr/>
        </p:nvSpPr>
        <p:spPr>
          <a:xfrm>
            <a:off x="3304978" y="2911475"/>
            <a:ext cx="946349" cy="365299"/>
          </a:xfrm>
          <a:custGeom>
            <a:avLst/>
            <a:gdLst>
              <a:gd name="connsiteX0" fmla="*/ 946347 w 946349"/>
              <a:gd name="connsiteY0" fmla="*/ 0 h 365299"/>
              <a:gd name="connsiteX1" fmla="*/ 485972 w 946349"/>
              <a:gd name="connsiteY1" fmla="*/ 260350 h 365299"/>
              <a:gd name="connsiteX2" fmla="*/ 590747 w 946349"/>
              <a:gd name="connsiteY2" fmla="*/ 203200 h 365299"/>
              <a:gd name="connsiteX3" fmla="*/ 371672 w 946349"/>
              <a:gd name="connsiteY3" fmla="*/ 320675 h 365299"/>
              <a:gd name="connsiteX4" fmla="*/ 279597 w 946349"/>
              <a:gd name="connsiteY4" fmla="*/ 298450 h 365299"/>
              <a:gd name="connsiteX5" fmla="*/ 304997 w 946349"/>
              <a:gd name="connsiteY5" fmla="*/ 311150 h 365299"/>
              <a:gd name="connsiteX6" fmla="*/ 197 w 946349"/>
              <a:gd name="connsiteY6" fmla="*/ 152400 h 365299"/>
              <a:gd name="connsiteX7" fmla="*/ 355797 w 946349"/>
              <a:gd name="connsiteY7" fmla="*/ 365125 h 365299"/>
              <a:gd name="connsiteX8" fmla="*/ 590747 w 946349"/>
              <a:gd name="connsiteY8" fmla="*/ 190500 h 365299"/>
              <a:gd name="connsiteX9" fmla="*/ 358972 w 946349"/>
              <a:gd name="connsiteY9" fmla="*/ 292100 h 365299"/>
              <a:gd name="connsiteX10" fmla="*/ 724097 w 946349"/>
              <a:gd name="connsiteY10" fmla="*/ 133350 h 365299"/>
              <a:gd name="connsiteX11" fmla="*/ 479622 w 946349"/>
              <a:gd name="connsiteY11" fmla="*/ 260350 h 365299"/>
              <a:gd name="connsiteX12" fmla="*/ 946347 w 946349"/>
              <a:gd name="connsiteY12" fmla="*/ 0 h 3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6349" h="365299">
                <a:moveTo>
                  <a:pt x="946347" y="0"/>
                </a:moveTo>
                <a:cubicBezTo>
                  <a:pt x="947405" y="0"/>
                  <a:pt x="545239" y="226483"/>
                  <a:pt x="485972" y="260350"/>
                </a:cubicBezTo>
                <a:cubicBezTo>
                  <a:pt x="426705" y="294217"/>
                  <a:pt x="590747" y="203200"/>
                  <a:pt x="590747" y="203200"/>
                </a:cubicBezTo>
                <a:cubicBezTo>
                  <a:pt x="571697" y="213254"/>
                  <a:pt x="423530" y="304800"/>
                  <a:pt x="371672" y="320675"/>
                </a:cubicBezTo>
                <a:cubicBezTo>
                  <a:pt x="319814" y="336550"/>
                  <a:pt x="290709" y="300037"/>
                  <a:pt x="279597" y="298450"/>
                </a:cubicBezTo>
                <a:cubicBezTo>
                  <a:pt x="268485" y="296863"/>
                  <a:pt x="304997" y="311150"/>
                  <a:pt x="304997" y="311150"/>
                </a:cubicBezTo>
                <a:cubicBezTo>
                  <a:pt x="258430" y="286808"/>
                  <a:pt x="-8270" y="143404"/>
                  <a:pt x="197" y="152400"/>
                </a:cubicBezTo>
                <a:cubicBezTo>
                  <a:pt x="8664" y="161396"/>
                  <a:pt x="257372" y="358775"/>
                  <a:pt x="355797" y="365125"/>
                </a:cubicBezTo>
                <a:cubicBezTo>
                  <a:pt x="454222" y="371475"/>
                  <a:pt x="590218" y="202671"/>
                  <a:pt x="590747" y="190500"/>
                </a:cubicBezTo>
                <a:cubicBezTo>
                  <a:pt x="591276" y="178329"/>
                  <a:pt x="358972" y="292100"/>
                  <a:pt x="358972" y="292100"/>
                </a:cubicBezTo>
                <a:cubicBezTo>
                  <a:pt x="381197" y="282575"/>
                  <a:pt x="703989" y="138642"/>
                  <a:pt x="724097" y="133350"/>
                </a:cubicBezTo>
                <a:cubicBezTo>
                  <a:pt x="744205" y="128058"/>
                  <a:pt x="444168" y="277812"/>
                  <a:pt x="479622" y="260350"/>
                </a:cubicBezTo>
                <a:cubicBezTo>
                  <a:pt x="515076" y="242888"/>
                  <a:pt x="945289" y="0"/>
                  <a:pt x="9463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9CA28E88-D106-0C16-6355-B1DED6408E2A}"/>
              </a:ext>
            </a:extLst>
          </p:cNvPr>
          <p:cNvSpPr/>
          <p:nvPr/>
        </p:nvSpPr>
        <p:spPr>
          <a:xfrm>
            <a:off x="3007611" y="2221738"/>
            <a:ext cx="234476" cy="666589"/>
          </a:xfrm>
          <a:custGeom>
            <a:avLst/>
            <a:gdLst>
              <a:gd name="connsiteX0" fmla="*/ 85 w 234476"/>
              <a:gd name="connsiteY0" fmla="*/ 27 h 666589"/>
              <a:gd name="connsiteX1" fmla="*/ 143668 w 234476"/>
              <a:gd name="connsiteY1" fmla="*/ 453449 h 666589"/>
              <a:gd name="connsiteX2" fmla="*/ 151225 w 234476"/>
              <a:gd name="connsiteY2" fmla="*/ 385436 h 666589"/>
              <a:gd name="connsiteX3" fmla="*/ 234353 w 234476"/>
              <a:gd name="connsiteY3" fmla="*/ 665045 h 666589"/>
              <a:gd name="connsiteX4" fmla="*/ 166339 w 234476"/>
              <a:gd name="connsiteY4" fmla="*/ 476120 h 666589"/>
              <a:gd name="connsiteX5" fmla="*/ 85 w 234476"/>
              <a:gd name="connsiteY5" fmla="*/ 27 h 6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76" h="666589">
                <a:moveTo>
                  <a:pt x="85" y="27"/>
                </a:moveTo>
                <a:cubicBezTo>
                  <a:pt x="-3693" y="-3751"/>
                  <a:pt x="118478" y="389214"/>
                  <a:pt x="143668" y="453449"/>
                </a:cubicBezTo>
                <a:cubicBezTo>
                  <a:pt x="168858" y="517684"/>
                  <a:pt x="136111" y="350170"/>
                  <a:pt x="151225" y="385436"/>
                </a:cubicBezTo>
                <a:cubicBezTo>
                  <a:pt x="166339" y="420702"/>
                  <a:pt x="231834" y="649931"/>
                  <a:pt x="234353" y="665045"/>
                </a:cubicBezTo>
                <a:cubicBezTo>
                  <a:pt x="236872" y="680159"/>
                  <a:pt x="200346" y="581918"/>
                  <a:pt x="166339" y="476120"/>
                </a:cubicBezTo>
                <a:cubicBezTo>
                  <a:pt x="132332" y="370322"/>
                  <a:pt x="3863" y="3805"/>
                  <a:pt x="8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83DAC156-98F4-AAD8-7EA9-69C0F5A856EF}"/>
              </a:ext>
            </a:extLst>
          </p:cNvPr>
          <p:cNvSpPr/>
          <p:nvPr/>
        </p:nvSpPr>
        <p:spPr>
          <a:xfrm>
            <a:off x="964874" y="11615980"/>
            <a:ext cx="445472" cy="729281"/>
          </a:xfrm>
          <a:custGeom>
            <a:avLst/>
            <a:gdLst>
              <a:gd name="connsiteX0" fmla="*/ 445472 w 445472"/>
              <a:gd name="connsiteY0" fmla="*/ 0 h 729281"/>
              <a:gd name="connsiteX1" fmla="*/ 3770 w 445472"/>
              <a:gd name="connsiteY1" fmla="*/ 712922 h 729281"/>
              <a:gd name="connsiteX2" fmla="*/ 205248 w 445472"/>
              <a:gd name="connsiteY2" fmla="*/ 565688 h 72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472" h="729281">
                <a:moveTo>
                  <a:pt x="445472" y="0"/>
                </a:moveTo>
                <a:cubicBezTo>
                  <a:pt x="244639" y="309320"/>
                  <a:pt x="43807" y="618641"/>
                  <a:pt x="3770" y="712922"/>
                </a:cubicBezTo>
                <a:cubicBezTo>
                  <a:pt x="-36267" y="807203"/>
                  <a:pt x="256909" y="458492"/>
                  <a:pt x="205248" y="56568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FBB51253-6755-1A86-09B2-823B02A6AFB6}"/>
              </a:ext>
            </a:extLst>
          </p:cNvPr>
          <p:cNvSpPr/>
          <p:nvPr/>
        </p:nvSpPr>
        <p:spPr>
          <a:xfrm>
            <a:off x="755356" y="11913964"/>
            <a:ext cx="508622" cy="778301"/>
          </a:xfrm>
          <a:custGeom>
            <a:avLst/>
            <a:gdLst>
              <a:gd name="connsiteX0" fmla="*/ 507756 w 508622"/>
              <a:gd name="connsiteY0" fmla="*/ 4233 h 778301"/>
              <a:gd name="connsiteX1" fmla="*/ 19559 w 508622"/>
              <a:gd name="connsiteY1" fmla="*/ 763650 h 778301"/>
              <a:gd name="connsiteX2" fmla="*/ 135797 w 508622"/>
              <a:gd name="connsiteY2" fmla="*/ 469182 h 778301"/>
              <a:gd name="connsiteX3" fmla="*/ 507756 w 508622"/>
              <a:gd name="connsiteY3" fmla="*/ 4233 h 7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22" h="778301">
                <a:moveTo>
                  <a:pt x="507756" y="4233"/>
                </a:moveTo>
                <a:cubicBezTo>
                  <a:pt x="488383" y="53311"/>
                  <a:pt x="81552" y="686159"/>
                  <a:pt x="19559" y="763650"/>
                </a:cubicBezTo>
                <a:cubicBezTo>
                  <a:pt x="-42434" y="841141"/>
                  <a:pt x="55722" y="591877"/>
                  <a:pt x="135797" y="469182"/>
                </a:cubicBezTo>
                <a:cubicBezTo>
                  <a:pt x="215872" y="346487"/>
                  <a:pt x="527129" y="-44845"/>
                  <a:pt x="507756" y="4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D2185C66-A181-8059-9A63-4D09307275C0}"/>
              </a:ext>
            </a:extLst>
          </p:cNvPr>
          <p:cNvSpPr/>
          <p:nvPr/>
        </p:nvSpPr>
        <p:spPr>
          <a:xfrm>
            <a:off x="767166" y="11980190"/>
            <a:ext cx="3946006" cy="93055"/>
          </a:xfrm>
          <a:custGeom>
            <a:avLst/>
            <a:gdLst>
              <a:gd name="connsiteX0" fmla="*/ 0 w 3946006"/>
              <a:gd name="connsiteY0" fmla="*/ 0 h 93055"/>
              <a:gd name="connsiteX1" fmla="*/ 201478 w 3946006"/>
              <a:gd name="connsiteY1" fmla="*/ 7749 h 93055"/>
              <a:gd name="connsiteX2" fmla="*/ 3029919 w 3946006"/>
              <a:gd name="connsiteY2" fmla="*/ 61993 h 93055"/>
              <a:gd name="connsiteX3" fmla="*/ 2952427 w 3946006"/>
              <a:gd name="connsiteY3" fmla="*/ 92990 h 93055"/>
              <a:gd name="connsiteX4" fmla="*/ 3944319 w 3946006"/>
              <a:gd name="connsiteY4" fmla="*/ 54244 h 93055"/>
              <a:gd name="connsiteX5" fmla="*/ 3208149 w 3946006"/>
              <a:gd name="connsiteY5" fmla="*/ 30996 h 93055"/>
              <a:gd name="connsiteX6" fmla="*/ 1356102 w 3946006"/>
              <a:gd name="connsiteY6" fmla="*/ 7749 h 93055"/>
              <a:gd name="connsiteX7" fmla="*/ 0 w 3946006"/>
              <a:gd name="connsiteY7" fmla="*/ 0 h 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6006" h="93055">
                <a:moveTo>
                  <a:pt x="0" y="0"/>
                </a:moveTo>
                <a:lnTo>
                  <a:pt x="201478" y="7749"/>
                </a:lnTo>
                <a:lnTo>
                  <a:pt x="3029919" y="61993"/>
                </a:lnTo>
                <a:cubicBezTo>
                  <a:pt x="3488411" y="76200"/>
                  <a:pt x="2800027" y="94282"/>
                  <a:pt x="2952427" y="92990"/>
                </a:cubicBezTo>
                <a:cubicBezTo>
                  <a:pt x="3104827" y="91699"/>
                  <a:pt x="3901699" y="64576"/>
                  <a:pt x="3944319" y="54244"/>
                </a:cubicBezTo>
                <a:cubicBezTo>
                  <a:pt x="3986939" y="43912"/>
                  <a:pt x="3208149" y="30996"/>
                  <a:pt x="3208149" y="30996"/>
                </a:cubicBezTo>
                <a:lnTo>
                  <a:pt x="1356102" y="774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9930193F-5A6C-C5FC-73E8-5DA1CC0057B4}"/>
              </a:ext>
            </a:extLst>
          </p:cNvPr>
          <p:cNvSpPr/>
          <p:nvPr/>
        </p:nvSpPr>
        <p:spPr>
          <a:xfrm>
            <a:off x="5990095" y="12029672"/>
            <a:ext cx="3432886" cy="347572"/>
          </a:xfrm>
          <a:custGeom>
            <a:avLst/>
            <a:gdLst>
              <a:gd name="connsiteX0" fmla="*/ 0 w 3432886"/>
              <a:gd name="connsiteY0" fmla="*/ 12511 h 347572"/>
              <a:gd name="connsiteX1" fmla="*/ 139485 w 3432886"/>
              <a:gd name="connsiteY1" fmla="*/ 20260 h 347572"/>
              <a:gd name="connsiteX2" fmla="*/ 3014420 w 3432886"/>
              <a:gd name="connsiteY2" fmla="*/ 28009 h 347572"/>
              <a:gd name="connsiteX3" fmla="*/ 3146156 w 3432886"/>
              <a:gd name="connsiteY3" fmla="*/ 4762 h 347572"/>
              <a:gd name="connsiteX4" fmla="*/ 3161654 w 3432886"/>
              <a:gd name="connsiteY4" fmla="*/ 35759 h 347572"/>
              <a:gd name="connsiteX5" fmla="*/ 3285641 w 3432886"/>
              <a:gd name="connsiteY5" fmla="*/ 175243 h 347572"/>
              <a:gd name="connsiteX6" fmla="*/ 3432874 w 3432886"/>
              <a:gd name="connsiteY6" fmla="*/ 345725 h 347572"/>
              <a:gd name="connsiteX7" fmla="*/ 3277891 w 3432886"/>
              <a:gd name="connsiteY7" fmla="*/ 59006 h 347572"/>
              <a:gd name="connsiteX8" fmla="*/ 2541722 w 3432886"/>
              <a:gd name="connsiteY8" fmla="*/ 4762 h 347572"/>
              <a:gd name="connsiteX9" fmla="*/ 0 w 3432886"/>
              <a:gd name="connsiteY9" fmla="*/ 12511 h 34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886" h="347572">
                <a:moveTo>
                  <a:pt x="0" y="12511"/>
                </a:moveTo>
                <a:lnTo>
                  <a:pt x="139485" y="20260"/>
                </a:lnTo>
                <a:lnTo>
                  <a:pt x="3014420" y="28009"/>
                </a:lnTo>
                <a:cubicBezTo>
                  <a:pt x="3515532" y="25426"/>
                  <a:pt x="3121617" y="3470"/>
                  <a:pt x="3146156" y="4762"/>
                </a:cubicBezTo>
                <a:cubicBezTo>
                  <a:pt x="3170695" y="6054"/>
                  <a:pt x="3138407" y="7346"/>
                  <a:pt x="3161654" y="35759"/>
                </a:cubicBezTo>
                <a:cubicBezTo>
                  <a:pt x="3184901" y="64172"/>
                  <a:pt x="3240438" y="123582"/>
                  <a:pt x="3285641" y="175243"/>
                </a:cubicBezTo>
                <a:cubicBezTo>
                  <a:pt x="3330844" y="226904"/>
                  <a:pt x="3434166" y="365098"/>
                  <a:pt x="3432874" y="345725"/>
                </a:cubicBezTo>
                <a:cubicBezTo>
                  <a:pt x="3431582" y="326352"/>
                  <a:pt x="3426416" y="115833"/>
                  <a:pt x="3277891" y="59006"/>
                </a:cubicBezTo>
                <a:cubicBezTo>
                  <a:pt x="3129366" y="2179"/>
                  <a:pt x="3091912" y="13803"/>
                  <a:pt x="2541722" y="4762"/>
                </a:cubicBezTo>
                <a:cubicBezTo>
                  <a:pt x="1991532" y="-4279"/>
                  <a:pt x="984142" y="241"/>
                  <a:pt x="0" y="1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592F2B7D-AC9A-3F8B-DE7B-CAADAF36A7A8}"/>
              </a:ext>
            </a:extLst>
          </p:cNvPr>
          <p:cNvSpPr/>
          <p:nvPr/>
        </p:nvSpPr>
        <p:spPr>
          <a:xfrm>
            <a:off x="4725436" y="8019028"/>
            <a:ext cx="430274" cy="124303"/>
          </a:xfrm>
          <a:custGeom>
            <a:avLst/>
            <a:gdLst>
              <a:gd name="connsiteX0" fmla="*/ 14839 w 430274"/>
              <a:gd name="connsiteY0" fmla="*/ 121672 h 124303"/>
              <a:gd name="connsiteX1" fmla="*/ 424414 w 430274"/>
              <a:gd name="connsiteY1" fmla="*/ 1022 h 124303"/>
              <a:gd name="connsiteX2" fmla="*/ 246614 w 430274"/>
              <a:gd name="connsiteY2" fmla="*/ 64522 h 124303"/>
              <a:gd name="connsiteX3" fmla="*/ 103739 w 430274"/>
              <a:gd name="connsiteY3" fmla="*/ 80397 h 124303"/>
              <a:gd name="connsiteX4" fmla="*/ 14839 w 430274"/>
              <a:gd name="connsiteY4" fmla="*/ 121672 h 12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74" h="124303">
                <a:moveTo>
                  <a:pt x="14839" y="121672"/>
                </a:moveTo>
                <a:cubicBezTo>
                  <a:pt x="68285" y="108443"/>
                  <a:pt x="385785" y="10547"/>
                  <a:pt x="424414" y="1022"/>
                </a:cubicBezTo>
                <a:cubicBezTo>
                  <a:pt x="463043" y="-8503"/>
                  <a:pt x="300060" y="51293"/>
                  <a:pt x="246614" y="64522"/>
                </a:cubicBezTo>
                <a:cubicBezTo>
                  <a:pt x="193168" y="77751"/>
                  <a:pt x="140781" y="66109"/>
                  <a:pt x="103739" y="80397"/>
                </a:cubicBezTo>
                <a:cubicBezTo>
                  <a:pt x="66697" y="94684"/>
                  <a:pt x="-38607" y="134901"/>
                  <a:pt x="14839" y="12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07741302-4069-D24F-957D-A690534B6860}"/>
              </a:ext>
            </a:extLst>
          </p:cNvPr>
          <p:cNvSpPr/>
          <p:nvPr/>
        </p:nvSpPr>
        <p:spPr>
          <a:xfrm>
            <a:off x="4910058" y="8130903"/>
            <a:ext cx="145077" cy="372365"/>
          </a:xfrm>
          <a:custGeom>
            <a:avLst/>
            <a:gdLst>
              <a:gd name="connsiteX0" fmla="*/ 55642 w 145077"/>
              <a:gd name="connsiteY0" fmla="*/ 272 h 372365"/>
              <a:gd name="connsiteX1" fmla="*/ 96917 w 145077"/>
              <a:gd name="connsiteY1" fmla="*/ 120922 h 372365"/>
              <a:gd name="connsiteX2" fmla="*/ 68342 w 145077"/>
              <a:gd name="connsiteY2" fmla="*/ 225697 h 372365"/>
              <a:gd name="connsiteX3" fmla="*/ 1667 w 145077"/>
              <a:gd name="connsiteY3" fmla="*/ 225697 h 372365"/>
              <a:gd name="connsiteX4" fmla="*/ 144542 w 145077"/>
              <a:gd name="connsiteY4" fmla="*/ 371747 h 372365"/>
              <a:gd name="connsiteX5" fmla="*/ 52467 w 145077"/>
              <a:gd name="connsiteY5" fmla="*/ 273322 h 372365"/>
              <a:gd name="connsiteX6" fmla="*/ 109617 w 145077"/>
              <a:gd name="connsiteY6" fmla="*/ 155847 h 372365"/>
              <a:gd name="connsiteX7" fmla="*/ 55642 w 145077"/>
              <a:gd name="connsiteY7" fmla="*/ 272 h 37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077" h="372365">
                <a:moveTo>
                  <a:pt x="55642" y="272"/>
                </a:moveTo>
                <a:cubicBezTo>
                  <a:pt x="53525" y="-5549"/>
                  <a:pt x="94800" y="83351"/>
                  <a:pt x="96917" y="120922"/>
                </a:cubicBezTo>
                <a:cubicBezTo>
                  <a:pt x="99034" y="158493"/>
                  <a:pt x="84217" y="208235"/>
                  <a:pt x="68342" y="225697"/>
                </a:cubicBezTo>
                <a:cubicBezTo>
                  <a:pt x="52467" y="243159"/>
                  <a:pt x="-11033" y="201355"/>
                  <a:pt x="1667" y="225697"/>
                </a:cubicBezTo>
                <a:cubicBezTo>
                  <a:pt x="14367" y="250039"/>
                  <a:pt x="136075" y="363810"/>
                  <a:pt x="144542" y="371747"/>
                </a:cubicBezTo>
                <a:cubicBezTo>
                  <a:pt x="153009" y="379685"/>
                  <a:pt x="58288" y="309305"/>
                  <a:pt x="52467" y="273322"/>
                </a:cubicBezTo>
                <a:cubicBezTo>
                  <a:pt x="46646" y="237339"/>
                  <a:pt x="109088" y="195005"/>
                  <a:pt x="109617" y="155847"/>
                </a:cubicBezTo>
                <a:cubicBezTo>
                  <a:pt x="110146" y="116689"/>
                  <a:pt x="57759" y="6093"/>
                  <a:pt x="5564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E61C06EA-785F-5247-1A6A-05BCD85261EE}"/>
              </a:ext>
            </a:extLst>
          </p:cNvPr>
          <p:cNvSpPr/>
          <p:nvPr/>
        </p:nvSpPr>
        <p:spPr>
          <a:xfrm>
            <a:off x="4632317" y="8156546"/>
            <a:ext cx="206406" cy="314388"/>
          </a:xfrm>
          <a:custGeom>
            <a:avLst/>
            <a:gdLst>
              <a:gd name="connsiteX0" fmla="*/ 8 w 206406"/>
              <a:gd name="connsiteY0" fmla="*/ 29 h 314388"/>
              <a:gd name="connsiteX1" fmla="*/ 133358 w 206406"/>
              <a:gd name="connsiteY1" fmla="*/ 168304 h 314388"/>
              <a:gd name="connsiteX2" fmla="*/ 206383 w 206406"/>
              <a:gd name="connsiteY2" fmla="*/ 314354 h 314388"/>
              <a:gd name="connsiteX3" fmla="*/ 139708 w 206406"/>
              <a:gd name="connsiteY3" fmla="*/ 155604 h 314388"/>
              <a:gd name="connsiteX4" fmla="*/ 8 w 206406"/>
              <a:gd name="connsiteY4" fmla="*/ 29 h 3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06" h="314388">
                <a:moveTo>
                  <a:pt x="8" y="29"/>
                </a:moveTo>
                <a:cubicBezTo>
                  <a:pt x="-1050" y="2146"/>
                  <a:pt x="98962" y="115917"/>
                  <a:pt x="133358" y="168304"/>
                </a:cubicBezTo>
                <a:cubicBezTo>
                  <a:pt x="167754" y="220691"/>
                  <a:pt x="205325" y="316471"/>
                  <a:pt x="206383" y="314354"/>
                </a:cubicBezTo>
                <a:cubicBezTo>
                  <a:pt x="207441" y="312237"/>
                  <a:pt x="173046" y="201642"/>
                  <a:pt x="139708" y="155604"/>
                </a:cubicBezTo>
                <a:cubicBezTo>
                  <a:pt x="106371" y="109567"/>
                  <a:pt x="1066" y="-2088"/>
                  <a:pt x="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9DF41BD2-D2C2-2769-05FC-114AC1DF7D93}"/>
              </a:ext>
            </a:extLst>
          </p:cNvPr>
          <p:cNvSpPr/>
          <p:nvPr/>
        </p:nvSpPr>
        <p:spPr>
          <a:xfrm>
            <a:off x="4791075" y="8150218"/>
            <a:ext cx="158990" cy="216402"/>
          </a:xfrm>
          <a:custGeom>
            <a:avLst/>
            <a:gdLst>
              <a:gd name="connsiteX0" fmla="*/ 0 w 158990"/>
              <a:gd name="connsiteY0" fmla="*/ 7 h 216402"/>
              <a:gd name="connsiteX1" fmla="*/ 104775 w 158990"/>
              <a:gd name="connsiteY1" fmla="*/ 130182 h 216402"/>
              <a:gd name="connsiteX2" fmla="*/ 98425 w 158990"/>
              <a:gd name="connsiteY2" fmla="*/ 215907 h 216402"/>
              <a:gd name="connsiteX3" fmla="*/ 158750 w 158990"/>
              <a:gd name="connsiteY3" fmla="*/ 92082 h 216402"/>
              <a:gd name="connsiteX4" fmla="*/ 120650 w 158990"/>
              <a:gd name="connsiteY4" fmla="*/ 53982 h 216402"/>
              <a:gd name="connsiteX5" fmla="*/ 149225 w 158990"/>
              <a:gd name="connsiteY5" fmla="*/ 130182 h 216402"/>
              <a:gd name="connsiteX6" fmla="*/ 104775 w 158990"/>
              <a:gd name="connsiteY6" fmla="*/ 123832 h 216402"/>
              <a:gd name="connsiteX7" fmla="*/ 0 w 158990"/>
              <a:gd name="connsiteY7" fmla="*/ 7 h 21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990" h="216402">
                <a:moveTo>
                  <a:pt x="0" y="7"/>
                </a:moveTo>
                <a:cubicBezTo>
                  <a:pt x="0" y="1065"/>
                  <a:pt x="88371" y="94199"/>
                  <a:pt x="104775" y="130182"/>
                </a:cubicBezTo>
                <a:cubicBezTo>
                  <a:pt x="121179" y="166165"/>
                  <a:pt x="89429" y="222257"/>
                  <a:pt x="98425" y="215907"/>
                </a:cubicBezTo>
                <a:cubicBezTo>
                  <a:pt x="107421" y="209557"/>
                  <a:pt x="155046" y="119069"/>
                  <a:pt x="158750" y="92082"/>
                </a:cubicBezTo>
                <a:cubicBezTo>
                  <a:pt x="162454" y="65095"/>
                  <a:pt x="122238" y="47632"/>
                  <a:pt x="120650" y="53982"/>
                </a:cubicBezTo>
                <a:cubicBezTo>
                  <a:pt x="119063" y="60332"/>
                  <a:pt x="151871" y="118540"/>
                  <a:pt x="149225" y="130182"/>
                </a:cubicBezTo>
                <a:cubicBezTo>
                  <a:pt x="146579" y="141824"/>
                  <a:pt x="130704" y="143411"/>
                  <a:pt x="104775" y="123832"/>
                </a:cubicBezTo>
                <a:cubicBezTo>
                  <a:pt x="78846" y="104253"/>
                  <a:pt x="0" y="-1051"/>
                  <a:pt x="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D83E7466-0456-D6FF-E2E9-AE033A6CC4F2}"/>
              </a:ext>
            </a:extLst>
          </p:cNvPr>
          <p:cNvSpPr/>
          <p:nvPr/>
        </p:nvSpPr>
        <p:spPr>
          <a:xfrm>
            <a:off x="3787484" y="7843250"/>
            <a:ext cx="100365" cy="1674549"/>
          </a:xfrm>
          <a:custGeom>
            <a:avLst/>
            <a:gdLst>
              <a:gd name="connsiteX0" fmla="*/ 100315 w 100365"/>
              <a:gd name="connsiteY0" fmla="*/ 9080 h 1674549"/>
              <a:gd name="connsiteX1" fmla="*/ 10793 w 100365"/>
              <a:gd name="connsiteY1" fmla="*/ 1013002 h 1674549"/>
              <a:gd name="connsiteX2" fmla="*/ 10793 w 100365"/>
              <a:gd name="connsiteY2" fmla="*/ 955452 h 1674549"/>
              <a:gd name="connsiteX3" fmla="*/ 93920 w 100365"/>
              <a:gd name="connsiteY3" fmla="*/ 1652442 h 1674549"/>
              <a:gd name="connsiteX4" fmla="*/ 81131 w 100365"/>
              <a:gd name="connsiteY4" fmla="*/ 1396666 h 1674549"/>
              <a:gd name="connsiteX5" fmla="*/ 23582 w 100365"/>
              <a:gd name="connsiteY5" fmla="*/ 373561 h 1674549"/>
              <a:gd name="connsiteX6" fmla="*/ 23582 w 100365"/>
              <a:gd name="connsiteY6" fmla="*/ 507844 h 1674549"/>
              <a:gd name="connsiteX7" fmla="*/ 100315 w 100365"/>
              <a:gd name="connsiteY7" fmla="*/ 9080 h 16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65" h="1674549">
                <a:moveTo>
                  <a:pt x="100315" y="9080"/>
                </a:moveTo>
                <a:cubicBezTo>
                  <a:pt x="98183" y="93273"/>
                  <a:pt x="25713" y="855273"/>
                  <a:pt x="10793" y="1013002"/>
                </a:cubicBezTo>
                <a:cubicBezTo>
                  <a:pt x="-4127" y="1170731"/>
                  <a:pt x="-3061" y="848879"/>
                  <a:pt x="10793" y="955452"/>
                </a:cubicBezTo>
                <a:cubicBezTo>
                  <a:pt x="24647" y="1062025"/>
                  <a:pt x="82197" y="1578906"/>
                  <a:pt x="93920" y="1652442"/>
                </a:cubicBezTo>
                <a:cubicBezTo>
                  <a:pt x="105643" y="1725978"/>
                  <a:pt x="92854" y="1609813"/>
                  <a:pt x="81131" y="1396666"/>
                </a:cubicBezTo>
                <a:cubicBezTo>
                  <a:pt x="69408" y="1183519"/>
                  <a:pt x="33173" y="521698"/>
                  <a:pt x="23582" y="373561"/>
                </a:cubicBezTo>
                <a:cubicBezTo>
                  <a:pt x="13991" y="225424"/>
                  <a:pt x="10793" y="563262"/>
                  <a:pt x="23582" y="507844"/>
                </a:cubicBezTo>
                <a:cubicBezTo>
                  <a:pt x="36371" y="452426"/>
                  <a:pt x="102447" y="-75113"/>
                  <a:pt x="100315" y="9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762FA168-8024-CCAA-67E5-DAE812442A2F}"/>
              </a:ext>
            </a:extLst>
          </p:cNvPr>
          <p:cNvSpPr/>
          <p:nvPr/>
        </p:nvSpPr>
        <p:spPr>
          <a:xfrm>
            <a:off x="3963282" y="7720592"/>
            <a:ext cx="263865" cy="2388658"/>
          </a:xfrm>
          <a:custGeom>
            <a:avLst/>
            <a:gdLst>
              <a:gd name="connsiteX0" fmla="*/ 122743 w 263865"/>
              <a:gd name="connsiteY0" fmla="*/ 3850 h 2388658"/>
              <a:gd name="connsiteX1" fmla="*/ 58799 w 263865"/>
              <a:gd name="connsiteY1" fmla="*/ 1122871 h 2388658"/>
              <a:gd name="connsiteX2" fmla="*/ 97166 w 263865"/>
              <a:gd name="connsiteY2" fmla="*/ 1800678 h 2388658"/>
              <a:gd name="connsiteX3" fmla="*/ 26827 w 263865"/>
              <a:gd name="connsiteY3" fmla="*/ 1512930 h 2388658"/>
              <a:gd name="connsiteX4" fmla="*/ 263420 w 263865"/>
              <a:gd name="connsiteY4" fmla="*/ 2382569 h 2388658"/>
              <a:gd name="connsiteX5" fmla="*/ 84377 w 263865"/>
              <a:gd name="connsiteY5" fmla="*/ 1826256 h 2388658"/>
              <a:gd name="connsiteX6" fmla="*/ 20433 w 263865"/>
              <a:gd name="connsiteY6" fmla="*/ 483430 h 2388658"/>
              <a:gd name="connsiteX7" fmla="*/ 7644 w 263865"/>
              <a:gd name="connsiteY7" fmla="*/ 745601 h 2388658"/>
              <a:gd name="connsiteX8" fmla="*/ 122743 w 263865"/>
              <a:gd name="connsiteY8" fmla="*/ 3850 h 23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865" h="2388658">
                <a:moveTo>
                  <a:pt x="122743" y="3850"/>
                </a:moveTo>
                <a:cubicBezTo>
                  <a:pt x="131269" y="66728"/>
                  <a:pt x="63062" y="823400"/>
                  <a:pt x="58799" y="1122871"/>
                </a:cubicBezTo>
                <a:cubicBezTo>
                  <a:pt x="54536" y="1422342"/>
                  <a:pt x="102495" y="1735668"/>
                  <a:pt x="97166" y="1800678"/>
                </a:cubicBezTo>
                <a:cubicBezTo>
                  <a:pt x="91837" y="1865688"/>
                  <a:pt x="-882" y="1415948"/>
                  <a:pt x="26827" y="1512930"/>
                </a:cubicBezTo>
                <a:cubicBezTo>
                  <a:pt x="54536" y="1609912"/>
                  <a:pt x="253828" y="2330348"/>
                  <a:pt x="263420" y="2382569"/>
                </a:cubicBezTo>
                <a:cubicBezTo>
                  <a:pt x="273012" y="2434790"/>
                  <a:pt x="124875" y="2142779"/>
                  <a:pt x="84377" y="1826256"/>
                </a:cubicBezTo>
                <a:cubicBezTo>
                  <a:pt x="43879" y="1509733"/>
                  <a:pt x="33222" y="663539"/>
                  <a:pt x="20433" y="483430"/>
                </a:cubicBezTo>
                <a:cubicBezTo>
                  <a:pt x="7644" y="303321"/>
                  <a:pt x="-10473" y="823399"/>
                  <a:pt x="7644" y="745601"/>
                </a:cubicBezTo>
                <a:cubicBezTo>
                  <a:pt x="25761" y="667803"/>
                  <a:pt x="114217" y="-59028"/>
                  <a:pt x="122743" y="3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79C2AA0D-0C87-90A2-74A8-CF7839BF65B7}"/>
              </a:ext>
            </a:extLst>
          </p:cNvPr>
          <p:cNvSpPr/>
          <p:nvPr/>
        </p:nvSpPr>
        <p:spPr>
          <a:xfrm>
            <a:off x="3843934" y="6022620"/>
            <a:ext cx="249762" cy="2324110"/>
          </a:xfrm>
          <a:custGeom>
            <a:avLst/>
            <a:gdLst>
              <a:gd name="connsiteX0" fmla="*/ 248486 w 249762"/>
              <a:gd name="connsiteY0" fmla="*/ 910 h 2324110"/>
              <a:gd name="connsiteX1" fmla="*/ 69442 w 249762"/>
              <a:gd name="connsiteY1" fmla="*/ 1228636 h 2324110"/>
              <a:gd name="connsiteX2" fmla="*/ 5498 w 249762"/>
              <a:gd name="connsiteY2" fmla="*/ 2315685 h 2324110"/>
              <a:gd name="connsiteX3" fmla="*/ 197330 w 249762"/>
              <a:gd name="connsiteY3" fmla="*/ 633956 h 2324110"/>
              <a:gd name="connsiteX4" fmla="*/ 152569 w 249762"/>
              <a:gd name="connsiteY4" fmla="*/ 1426863 h 2324110"/>
              <a:gd name="connsiteX5" fmla="*/ 248486 w 249762"/>
              <a:gd name="connsiteY5" fmla="*/ 910 h 23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2" h="2324110">
                <a:moveTo>
                  <a:pt x="248486" y="910"/>
                </a:moveTo>
                <a:cubicBezTo>
                  <a:pt x="234631" y="-32128"/>
                  <a:pt x="109940" y="842840"/>
                  <a:pt x="69442" y="1228636"/>
                </a:cubicBezTo>
                <a:cubicBezTo>
                  <a:pt x="28944" y="1614432"/>
                  <a:pt x="-15817" y="2414798"/>
                  <a:pt x="5498" y="2315685"/>
                </a:cubicBezTo>
                <a:cubicBezTo>
                  <a:pt x="26813" y="2216572"/>
                  <a:pt x="172818" y="782093"/>
                  <a:pt x="197330" y="633956"/>
                </a:cubicBezTo>
                <a:cubicBezTo>
                  <a:pt x="221842" y="485819"/>
                  <a:pt x="146174" y="1530239"/>
                  <a:pt x="152569" y="1426863"/>
                </a:cubicBezTo>
                <a:cubicBezTo>
                  <a:pt x="158963" y="1323487"/>
                  <a:pt x="262341" y="33948"/>
                  <a:pt x="248486" y="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283162FD-CADB-09DD-0647-72732E5BDD0D}"/>
              </a:ext>
            </a:extLst>
          </p:cNvPr>
          <p:cNvSpPr/>
          <p:nvPr/>
        </p:nvSpPr>
        <p:spPr>
          <a:xfrm>
            <a:off x="3731352" y="5921275"/>
            <a:ext cx="235193" cy="1845171"/>
          </a:xfrm>
          <a:custGeom>
            <a:avLst/>
            <a:gdLst>
              <a:gd name="connsiteX0" fmla="*/ 235167 w 235193"/>
              <a:gd name="connsiteY0" fmla="*/ 9968 h 1845171"/>
              <a:gd name="connsiteX1" fmla="*/ 99243 w 235193"/>
              <a:gd name="connsiteY1" fmla="*/ 942903 h 1845171"/>
              <a:gd name="connsiteX2" fmla="*/ 117778 w 235193"/>
              <a:gd name="connsiteY2" fmla="*/ 912011 h 1845171"/>
              <a:gd name="connsiteX3" fmla="*/ 111599 w 235193"/>
              <a:gd name="connsiteY3" fmla="*/ 1350676 h 1845171"/>
              <a:gd name="connsiteX4" fmla="*/ 12745 w 235193"/>
              <a:gd name="connsiteY4" fmla="*/ 1832590 h 1845171"/>
              <a:gd name="connsiteX5" fmla="*/ 12745 w 235193"/>
              <a:gd name="connsiteY5" fmla="*/ 1566920 h 1845171"/>
              <a:gd name="connsiteX6" fmla="*/ 117778 w 235193"/>
              <a:gd name="connsiteY6" fmla="*/ 189141 h 1845171"/>
              <a:gd name="connsiteX7" fmla="*/ 86886 w 235193"/>
              <a:gd name="connsiteY7" fmla="*/ 436276 h 1845171"/>
              <a:gd name="connsiteX8" fmla="*/ 235167 w 235193"/>
              <a:gd name="connsiteY8" fmla="*/ 9968 h 184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193" h="1845171">
                <a:moveTo>
                  <a:pt x="235167" y="9968"/>
                </a:moveTo>
                <a:cubicBezTo>
                  <a:pt x="237226" y="94406"/>
                  <a:pt x="118808" y="792563"/>
                  <a:pt x="99243" y="942903"/>
                </a:cubicBezTo>
                <a:cubicBezTo>
                  <a:pt x="79678" y="1093244"/>
                  <a:pt x="115719" y="844049"/>
                  <a:pt x="117778" y="912011"/>
                </a:cubicBezTo>
                <a:cubicBezTo>
                  <a:pt x="119837" y="979973"/>
                  <a:pt x="129104" y="1197246"/>
                  <a:pt x="111599" y="1350676"/>
                </a:cubicBezTo>
                <a:cubicBezTo>
                  <a:pt x="94093" y="1504106"/>
                  <a:pt x="29221" y="1796549"/>
                  <a:pt x="12745" y="1832590"/>
                </a:cubicBezTo>
                <a:cubicBezTo>
                  <a:pt x="-3731" y="1868631"/>
                  <a:pt x="-4760" y="1840828"/>
                  <a:pt x="12745" y="1566920"/>
                </a:cubicBezTo>
                <a:cubicBezTo>
                  <a:pt x="30250" y="1293012"/>
                  <a:pt x="105421" y="377582"/>
                  <a:pt x="117778" y="189141"/>
                </a:cubicBezTo>
                <a:cubicBezTo>
                  <a:pt x="130135" y="700"/>
                  <a:pt x="67321" y="468198"/>
                  <a:pt x="86886" y="436276"/>
                </a:cubicBezTo>
                <a:cubicBezTo>
                  <a:pt x="106451" y="404354"/>
                  <a:pt x="233108" y="-74470"/>
                  <a:pt x="235167" y="9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AFE47A69-F739-EDC2-2D27-984F9B91F1BD}"/>
              </a:ext>
            </a:extLst>
          </p:cNvPr>
          <p:cNvSpPr/>
          <p:nvPr/>
        </p:nvSpPr>
        <p:spPr>
          <a:xfrm>
            <a:off x="5917820" y="5485307"/>
            <a:ext cx="335293" cy="1826205"/>
          </a:xfrm>
          <a:custGeom>
            <a:avLst/>
            <a:gdLst>
              <a:gd name="connsiteX0" fmla="*/ 8195 w 335293"/>
              <a:gd name="connsiteY0" fmla="*/ 6955 h 1826205"/>
              <a:gd name="connsiteX1" fmla="*/ 230934 w 335293"/>
              <a:gd name="connsiteY1" fmla="*/ 710339 h 1826205"/>
              <a:gd name="connsiteX2" fmla="*/ 201626 w 335293"/>
              <a:gd name="connsiteY2" fmla="*/ 669308 h 1826205"/>
              <a:gd name="connsiteX3" fmla="*/ 230934 w 335293"/>
              <a:gd name="connsiteY3" fmla="*/ 1044447 h 1826205"/>
              <a:gd name="connsiteX4" fmla="*/ 248518 w 335293"/>
              <a:gd name="connsiteY4" fmla="*/ 985831 h 1826205"/>
              <a:gd name="connsiteX5" fmla="*/ 301272 w 335293"/>
              <a:gd name="connsiteY5" fmla="*/ 1343385 h 1826205"/>
              <a:gd name="connsiteX6" fmla="*/ 324718 w 335293"/>
              <a:gd name="connsiteY6" fmla="*/ 1824031 h 1826205"/>
              <a:gd name="connsiteX7" fmla="*/ 307134 w 335293"/>
              <a:gd name="connsiteY7" fmla="*/ 1466478 h 1826205"/>
              <a:gd name="connsiteX8" fmla="*/ 25780 w 335293"/>
              <a:gd name="connsiteY8" fmla="*/ 305893 h 1826205"/>
              <a:gd name="connsiteX9" fmla="*/ 43365 w 335293"/>
              <a:gd name="connsiteY9" fmla="*/ 346924 h 1826205"/>
              <a:gd name="connsiteX10" fmla="*/ 8195 w 335293"/>
              <a:gd name="connsiteY10" fmla="*/ 6955 h 18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93" h="1826205">
                <a:moveTo>
                  <a:pt x="8195" y="6955"/>
                </a:moveTo>
                <a:cubicBezTo>
                  <a:pt x="39456" y="67524"/>
                  <a:pt x="198696" y="599947"/>
                  <a:pt x="230934" y="710339"/>
                </a:cubicBezTo>
                <a:cubicBezTo>
                  <a:pt x="263173" y="820731"/>
                  <a:pt x="201626" y="613623"/>
                  <a:pt x="201626" y="669308"/>
                </a:cubicBezTo>
                <a:cubicBezTo>
                  <a:pt x="201626" y="724993"/>
                  <a:pt x="223119" y="991693"/>
                  <a:pt x="230934" y="1044447"/>
                </a:cubicBezTo>
                <a:cubicBezTo>
                  <a:pt x="238749" y="1097201"/>
                  <a:pt x="236795" y="936008"/>
                  <a:pt x="248518" y="985831"/>
                </a:cubicBezTo>
                <a:cubicBezTo>
                  <a:pt x="260241" y="1035654"/>
                  <a:pt x="288572" y="1203685"/>
                  <a:pt x="301272" y="1343385"/>
                </a:cubicBezTo>
                <a:cubicBezTo>
                  <a:pt x="313972" y="1483085"/>
                  <a:pt x="323741" y="1803516"/>
                  <a:pt x="324718" y="1824031"/>
                </a:cubicBezTo>
                <a:cubicBezTo>
                  <a:pt x="325695" y="1844546"/>
                  <a:pt x="356957" y="1719501"/>
                  <a:pt x="307134" y="1466478"/>
                </a:cubicBezTo>
                <a:cubicBezTo>
                  <a:pt x="257311" y="1213455"/>
                  <a:pt x="69741" y="492485"/>
                  <a:pt x="25780" y="305893"/>
                </a:cubicBezTo>
                <a:cubicBezTo>
                  <a:pt x="-18181" y="119301"/>
                  <a:pt x="41411" y="393816"/>
                  <a:pt x="43365" y="346924"/>
                </a:cubicBezTo>
                <a:cubicBezTo>
                  <a:pt x="45319" y="300032"/>
                  <a:pt x="-23066" y="-53614"/>
                  <a:pt x="8195" y="6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テキスト ボックス 835">
            <a:extLst>
              <a:ext uri="{FF2B5EF4-FFF2-40B4-BE49-F238E27FC236}">
                <a16:creationId xmlns:a16="http://schemas.microsoft.com/office/drawing/2014/main" id="{E0A8FCE0-800E-53CB-7270-D7D53B2EF147}"/>
              </a:ext>
            </a:extLst>
          </p:cNvPr>
          <p:cNvSpPr txBox="1"/>
          <p:nvPr/>
        </p:nvSpPr>
        <p:spPr>
          <a:xfrm>
            <a:off x="5243051" y="301750"/>
            <a:ext cx="3947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>
                <a:solidFill>
                  <a:srgbClr val="4472C4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最高</a:t>
            </a:r>
            <a:r>
              <a:rPr kumimoji="1" lang="ja-JP" altLang="en-US" sz="3200">
                <a:solidFill>
                  <a:srgbClr val="4472C4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の</a:t>
            </a:r>
            <a:r>
              <a:rPr kumimoji="1" lang="ja-JP" altLang="en-US" sz="6000">
                <a:solidFill>
                  <a:srgbClr val="4472C4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教師</a:t>
            </a:r>
          </a:p>
        </p:txBody>
      </p:sp>
      <p:sp>
        <p:nvSpPr>
          <p:cNvPr id="837" name="テキスト ボックス 836">
            <a:extLst>
              <a:ext uri="{FF2B5EF4-FFF2-40B4-BE49-F238E27FC236}">
                <a16:creationId xmlns:a16="http://schemas.microsoft.com/office/drawing/2014/main" id="{DAC99514-95D9-49E7-3970-50C5DAEC60FC}"/>
              </a:ext>
            </a:extLst>
          </p:cNvPr>
          <p:cNvSpPr txBox="1"/>
          <p:nvPr/>
        </p:nvSpPr>
        <p:spPr>
          <a:xfrm>
            <a:off x="8335687" y="1574862"/>
            <a:ext cx="677108" cy="5427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>
                <a:solidFill>
                  <a:srgbClr val="4472C4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私を殺したのは、誰ですか？</a:t>
            </a:r>
          </a:p>
        </p:txBody>
      </p:sp>
    </p:spTree>
    <p:extLst>
      <p:ext uri="{BB962C8B-B14F-4D97-AF65-F5344CB8AC3E}">
        <p14:creationId xmlns:p14="http://schemas.microsoft.com/office/powerpoint/2010/main" val="384326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レストランのブースに座っている女性&#10;&#10;中程度の精度で自動的に生成された説明">
            <a:extLst>
              <a:ext uri="{FF2B5EF4-FFF2-40B4-BE49-F238E27FC236}">
                <a16:creationId xmlns:a16="http://schemas.microsoft.com/office/drawing/2014/main" id="{3449DB94-24CE-9F07-5E7A-9DCDBD4E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3" t="8750" r="28214" b="17408"/>
          <a:stretch/>
        </p:blipFill>
        <p:spPr>
          <a:xfrm>
            <a:off x="217351" y="15240"/>
            <a:ext cx="9166497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8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レストランのブースに座っている女性&#10;&#10;中程度の精度で自動的に生成された説明">
            <a:extLst>
              <a:ext uri="{FF2B5EF4-FFF2-40B4-BE49-F238E27FC236}">
                <a16:creationId xmlns:a16="http://schemas.microsoft.com/office/drawing/2014/main" id="{3449DB94-24CE-9F07-5E7A-9DCDBD4E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34423" t="8750" r="28214" b="17408"/>
          <a:stretch/>
        </p:blipFill>
        <p:spPr>
          <a:xfrm>
            <a:off x="217351" y="15240"/>
            <a:ext cx="9166497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3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レストランのブースに座っている女性&#10;&#10;中程度の精度で自動的に生成された説明">
            <a:extLst>
              <a:ext uri="{FF2B5EF4-FFF2-40B4-BE49-F238E27FC236}">
                <a16:creationId xmlns:a16="http://schemas.microsoft.com/office/drawing/2014/main" id="{3449DB94-24CE-9F07-5E7A-9DCDBD4E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3" t="8750" r="28214" b="17408"/>
          <a:stretch/>
        </p:blipFill>
        <p:spPr>
          <a:xfrm>
            <a:off x="217351" y="15240"/>
            <a:ext cx="9166497" cy="12801600"/>
          </a:xfrm>
          <a:prstGeom prst="rect">
            <a:avLst/>
          </a:prstGeom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56B58F1-0A5B-14BF-BB5C-F0DA1547B124}"/>
              </a:ext>
            </a:extLst>
          </p:cNvPr>
          <p:cNvSpPr/>
          <p:nvPr/>
        </p:nvSpPr>
        <p:spPr>
          <a:xfrm>
            <a:off x="3857120" y="1872059"/>
            <a:ext cx="406938" cy="147252"/>
          </a:xfrm>
          <a:custGeom>
            <a:avLst/>
            <a:gdLst>
              <a:gd name="connsiteX0" fmla="*/ 1866 w 406938"/>
              <a:gd name="connsiteY0" fmla="*/ 98255 h 147252"/>
              <a:gd name="connsiteX1" fmla="*/ 121609 w 406938"/>
              <a:gd name="connsiteY1" fmla="*/ 54712 h 147252"/>
              <a:gd name="connsiteX2" fmla="*/ 181480 w 406938"/>
              <a:gd name="connsiteY2" fmla="*/ 27498 h 147252"/>
              <a:gd name="connsiteX3" fmla="*/ 312109 w 406938"/>
              <a:gd name="connsiteY3" fmla="*/ 76484 h 147252"/>
              <a:gd name="connsiteX4" fmla="*/ 268566 w 406938"/>
              <a:gd name="connsiteY4" fmla="*/ 65598 h 147252"/>
              <a:gd name="connsiteX5" fmla="*/ 404637 w 406938"/>
              <a:gd name="connsiteY5" fmla="*/ 147241 h 147252"/>
              <a:gd name="connsiteX6" fmla="*/ 344766 w 406938"/>
              <a:gd name="connsiteY6" fmla="*/ 71041 h 147252"/>
              <a:gd name="connsiteX7" fmla="*/ 225023 w 406938"/>
              <a:gd name="connsiteY7" fmla="*/ 284 h 147252"/>
              <a:gd name="connsiteX8" fmla="*/ 1866 w 406938"/>
              <a:gd name="connsiteY8" fmla="*/ 98255 h 1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38" h="147252">
                <a:moveTo>
                  <a:pt x="1866" y="98255"/>
                </a:moveTo>
                <a:cubicBezTo>
                  <a:pt x="-15369" y="107326"/>
                  <a:pt x="91673" y="66505"/>
                  <a:pt x="121609" y="54712"/>
                </a:cubicBezTo>
                <a:cubicBezTo>
                  <a:pt x="151545" y="42919"/>
                  <a:pt x="149730" y="23869"/>
                  <a:pt x="181480" y="27498"/>
                </a:cubicBezTo>
                <a:cubicBezTo>
                  <a:pt x="213230" y="31127"/>
                  <a:pt x="297595" y="70134"/>
                  <a:pt x="312109" y="76484"/>
                </a:cubicBezTo>
                <a:cubicBezTo>
                  <a:pt x="326623" y="82834"/>
                  <a:pt x="253145" y="53805"/>
                  <a:pt x="268566" y="65598"/>
                </a:cubicBezTo>
                <a:cubicBezTo>
                  <a:pt x="283987" y="77391"/>
                  <a:pt x="391937" y="146334"/>
                  <a:pt x="404637" y="147241"/>
                </a:cubicBezTo>
                <a:cubicBezTo>
                  <a:pt x="417337" y="148148"/>
                  <a:pt x="374702" y="95534"/>
                  <a:pt x="344766" y="71041"/>
                </a:cubicBezTo>
                <a:cubicBezTo>
                  <a:pt x="314830" y="46548"/>
                  <a:pt x="274916" y="-4252"/>
                  <a:pt x="225023" y="284"/>
                </a:cubicBezTo>
                <a:cubicBezTo>
                  <a:pt x="175130" y="4820"/>
                  <a:pt x="19101" y="89184"/>
                  <a:pt x="1866" y="98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C48100F-8412-C6E0-EA5D-7FFC4E993103}"/>
              </a:ext>
            </a:extLst>
          </p:cNvPr>
          <p:cNvSpPr/>
          <p:nvPr/>
        </p:nvSpPr>
        <p:spPr>
          <a:xfrm>
            <a:off x="4114683" y="1911285"/>
            <a:ext cx="101898" cy="149451"/>
          </a:xfrm>
          <a:custGeom>
            <a:avLst/>
            <a:gdLst>
              <a:gd name="connsiteX0" fmla="*/ 101717 w 101898"/>
              <a:gd name="connsiteY0" fmla="*/ 65 h 149451"/>
              <a:gd name="connsiteX1" fmla="*/ 19167 w 101898"/>
              <a:gd name="connsiteY1" fmla="*/ 133415 h 149451"/>
              <a:gd name="connsiteX2" fmla="*/ 44567 w 101898"/>
              <a:gd name="connsiteY2" fmla="*/ 88965 h 149451"/>
              <a:gd name="connsiteX3" fmla="*/ 117 w 101898"/>
              <a:gd name="connsiteY3" fmla="*/ 149290 h 149451"/>
              <a:gd name="connsiteX4" fmla="*/ 31867 w 101898"/>
              <a:gd name="connsiteY4" fmla="*/ 66740 h 149451"/>
              <a:gd name="connsiteX5" fmla="*/ 41392 w 101898"/>
              <a:gd name="connsiteY5" fmla="*/ 114365 h 149451"/>
              <a:gd name="connsiteX6" fmla="*/ 101717 w 101898"/>
              <a:gd name="connsiteY6" fmla="*/ 65 h 1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8" h="149451">
                <a:moveTo>
                  <a:pt x="101717" y="65"/>
                </a:moveTo>
                <a:cubicBezTo>
                  <a:pt x="98013" y="3240"/>
                  <a:pt x="28692" y="118598"/>
                  <a:pt x="19167" y="133415"/>
                </a:cubicBezTo>
                <a:cubicBezTo>
                  <a:pt x="9642" y="148232"/>
                  <a:pt x="47742" y="86319"/>
                  <a:pt x="44567" y="88965"/>
                </a:cubicBezTo>
                <a:cubicBezTo>
                  <a:pt x="41392" y="91611"/>
                  <a:pt x="2234" y="152994"/>
                  <a:pt x="117" y="149290"/>
                </a:cubicBezTo>
                <a:cubicBezTo>
                  <a:pt x="-2000" y="145586"/>
                  <a:pt x="24988" y="72561"/>
                  <a:pt x="31867" y="66740"/>
                </a:cubicBezTo>
                <a:cubicBezTo>
                  <a:pt x="38746" y="60919"/>
                  <a:pt x="31338" y="119128"/>
                  <a:pt x="41392" y="114365"/>
                </a:cubicBezTo>
                <a:cubicBezTo>
                  <a:pt x="51446" y="109603"/>
                  <a:pt x="105421" y="-3110"/>
                  <a:pt x="10171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739A8F8-E05E-97ED-8866-BCF400A5460E}"/>
              </a:ext>
            </a:extLst>
          </p:cNvPr>
          <p:cNvSpPr/>
          <p:nvPr/>
        </p:nvSpPr>
        <p:spPr>
          <a:xfrm>
            <a:off x="4108279" y="2000232"/>
            <a:ext cx="184507" cy="69873"/>
          </a:xfrm>
          <a:custGeom>
            <a:avLst/>
            <a:gdLst>
              <a:gd name="connsiteX0" fmla="*/ 184321 w 184507"/>
              <a:gd name="connsiteY0" fmla="*/ 18 h 69873"/>
              <a:gd name="connsiteX1" fmla="*/ 104946 w 184507"/>
              <a:gd name="connsiteY1" fmla="*/ 22243 h 69873"/>
              <a:gd name="connsiteX2" fmla="*/ 171 w 184507"/>
              <a:gd name="connsiteY2" fmla="*/ 69868 h 69873"/>
              <a:gd name="connsiteX3" fmla="*/ 82721 w 184507"/>
              <a:gd name="connsiteY3" fmla="*/ 19068 h 69873"/>
              <a:gd name="connsiteX4" fmla="*/ 184321 w 184507"/>
              <a:gd name="connsiteY4" fmla="*/ 18 h 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07" h="69873">
                <a:moveTo>
                  <a:pt x="184321" y="18"/>
                </a:moveTo>
                <a:cubicBezTo>
                  <a:pt x="188025" y="547"/>
                  <a:pt x="135638" y="10601"/>
                  <a:pt x="104946" y="22243"/>
                </a:cubicBezTo>
                <a:cubicBezTo>
                  <a:pt x="74254" y="33885"/>
                  <a:pt x="3875" y="70397"/>
                  <a:pt x="171" y="69868"/>
                </a:cubicBezTo>
                <a:cubicBezTo>
                  <a:pt x="-3533" y="69339"/>
                  <a:pt x="53617" y="27535"/>
                  <a:pt x="82721" y="19068"/>
                </a:cubicBezTo>
                <a:cubicBezTo>
                  <a:pt x="111825" y="10601"/>
                  <a:pt x="180617" y="-511"/>
                  <a:pt x="1843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78F36C4-2443-EC64-2C9F-CFE42494B173}"/>
              </a:ext>
            </a:extLst>
          </p:cNvPr>
          <p:cNvSpPr/>
          <p:nvPr/>
        </p:nvSpPr>
        <p:spPr>
          <a:xfrm>
            <a:off x="3870284" y="2015272"/>
            <a:ext cx="311582" cy="33241"/>
          </a:xfrm>
          <a:custGeom>
            <a:avLst/>
            <a:gdLst>
              <a:gd name="connsiteX0" fmla="*/ 41 w 311582"/>
              <a:gd name="connsiteY0" fmla="*/ 7203 h 33241"/>
              <a:gd name="connsiteX1" fmla="*/ 107991 w 311582"/>
              <a:gd name="connsiteY1" fmla="*/ 853 h 33241"/>
              <a:gd name="connsiteX2" fmla="*/ 184191 w 311582"/>
              <a:gd name="connsiteY2" fmla="*/ 29428 h 33241"/>
              <a:gd name="connsiteX3" fmla="*/ 136566 w 311582"/>
              <a:gd name="connsiteY3" fmla="*/ 32603 h 33241"/>
              <a:gd name="connsiteX4" fmla="*/ 219116 w 311582"/>
              <a:gd name="connsiteY4" fmla="*/ 26253 h 33241"/>
              <a:gd name="connsiteX5" fmla="*/ 311191 w 311582"/>
              <a:gd name="connsiteY5" fmla="*/ 4028 h 33241"/>
              <a:gd name="connsiteX6" fmla="*/ 247691 w 311582"/>
              <a:gd name="connsiteY6" fmla="*/ 23078 h 33241"/>
              <a:gd name="connsiteX7" fmla="*/ 139741 w 311582"/>
              <a:gd name="connsiteY7" fmla="*/ 26253 h 33241"/>
              <a:gd name="connsiteX8" fmla="*/ 120691 w 311582"/>
              <a:gd name="connsiteY8" fmla="*/ 4028 h 33241"/>
              <a:gd name="connsiteX9" fmla="*/ 41 w 311582"/>
              <a:gd name="connsiteY9" fmla="*/ 7203 h 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82" h="33241">
                <a:moveTo>
                  <a:pt x="41" y="7203"/>
                </a:moveTo>
                <a:cubicBezTo>
                  <a:pt x="-2076" y="6674"/>
                  <a:pt x="77299" y="-2851"/>
                  <a:pt x="107991" y="853"/>
                </a:cubicBezTo>
                <a:cubicBezTo>
                  <a:pt x="138683" y="4557"/>
                  <a:pt x="179429" y="24136"/>
                  <a:pt x="184191" y="29428"/>
                </a:cubicBezTo>
                <a:cubicBezTo>
                  <a:pt x="188954" y="34720"/>
                  <a:pt x="130745" y="33132"/>
                  <a:pt x="136566" y="32603"/>
                </a:cubicBezTo>
                <a:cubicBezTo>
                  <a:pt x="142387" y="32074"/>
                  <a:pt x="190012" y="31015"/>
                  <a:pt x="219116" y="26253"/>
                </a:cubicBezTo>
                <a:cubicBezTo>
                  <a:pt x="248220" y="21491"/>
                  <a:pt x="306429" y="4557"/>
                  <a:pt x="311191" y="4028"/>
                </a:cubicBezTo>
                <a:cubicBezTo>
                  <a:pt x="315954" y="3499"/>
                  <a:pt x="276266" y="19374"/>
                  <a:pt x="247691" y="23078"/>
                </a:cubicBezTo>
                <a:cubicBezTo>
                  <a:pt x="219116" y="26782"/>
                  <a:pt x="160908" y="29428"/>
                  <a:pt x="139741" y="26253"/>
                </a:cubicBezTo>
                <a:cubicBezTo>
                  <a:pt x="118574" y="23078"/>
                  <a:pt x="138683" y="6145"/>
                  <a:pt x="120691" y="4028"/>
                </a:cubicBezTo>
                <a:cubicBezTo>
                  <a:pt x="102699" y="1911"/>
                  <a:pt x="2158" y="7732"/>
                  <a:pt x="41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163562C-1E35-2EAD-9B81-E32881F7D43A}"/>
              </a:ext>
            </a:extLst>
          </p:cNvPr>
          <p:cNvSpPr/>
          <p:nvPr/>
        </p:nvSpPr>
        <p:spPr>
          <a:xfrm>
            <a:off x="3862573" y="2025605"/>
            <a:ext cx="182022" cy="19123"/>
          </a:xfrm>
          <a:custGeom>
            <a:avLst/>
            <a:gdLst>
              <a:gd name="connsiteX0" fmla="*/ 1402 w 182022"/>
              <a:gd name="connsiteY0" fmla="*/ 45 h 19123"/>
              <a:gd name="connsiteX1" fmla="*/ 77602 w 182022"/>
              <a:gd name="connsiteY1" fmla="*/ 9570 h 19123"/>
              <a:gd name="connsiteX2" fmla="*/ 179202 w 182022"/>
              <a:gd name="connsiteY2" fmla="*/ 19095 h 19123"/>
              <a:gd name="connsiteX3" fmla="*/ 144277 w 182022"/>
              <a:gd name="connsiteY3" fmla="*/ 6395 h 19123"/>
              <a:gd name="connsiteX4" fmla="*/ 1402 w 182022"/>
              <a:gd name="connsiteY4" fmla="*/ 45 h 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22" h="19123">
                <a:moveTo>
                  <a:pt x="1402" y="45"/>
                </a:moveTo>
                <a:cubicBezTo>
                  <a:pt x="-9710" y="574"/>
                  <a:pt x="47969" y="6395"/>
                  <a:pt x="77602" y="9570"/>
                </a:cubicBezTo>
                <a:cubicBezTo>
                  <a:pt x="107235" y="12745"/>
                  <a:pt x="168090" y="19624"/>
                  <a:pt x="179202" y="19095"/>
                </a:cubicBezTo>
                <a:cubicBezTo>
                  <a:pt x="190314" y="18566"/>
                  <a:pt x="166502" y="9041"/>
                  <a:pt x="144277" y="6395"/>
                </a:cubicBezTo>
                <a:cubicBezTo>
                  <a:pt x="122052" y="3749"/>
                  <a:pt x="12514" y="-484"/>
                  <a:pt x="14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F51352F-5994-4D3F-AAF6-55CCFBFE184A}"/>
              </a:ext>
            </a:extLst>
          </p:cNvPr>
          <p:cNvSpPr/>
          <p:nvPr/>
        </p:nvSpPr>
        <p:spPr>
          <a:xfrm>
            <a:off x="3875267" y="1889048"/>
            <a:ext cx="268532" cy="95359"/>
          </a:xfrm>
          <a:custGeom>
            <a:avLst/>
            <a:gdLst>
              <a:gd name="connsiteX0" fmla="*/ 1408 w 268532"/>
              <a:gd name="connsiteY0" fmla="*/ 95327 h 95359"/>
              <a:gd name="connsiteX1" fmla="*/ 134758 w 268532"/>
              <a:gd name="connsiteY1" fmla="*/ 60402 h 95359"/>
              <a:gd name="connsiteX2" fmla="*/ 90308 w 268532"/>
              <a:gd name="connsiteY2" fmla="*/ 57227 h 95359"/>
              <a:gd name="connsiteX3" fmla="*/ 204608 w 268532"/>
              <a:gd name="connsiteY3" fmla="*/ 44527 h 95359"/>
              <a:gd name="connsiteX4" fmla="*/ 163333 w 268532"/>
              <a:gd name="connsiteY4" fmla="*/ 54052 h 95359"/>
              <a:gd name="connsiteX5" fmla="*/ 268108 w 268532"/>
              <a:gd name="connsiteY5" fmla="*/ 38177 h 95359"/>
              <a:gd name="connsiteX6" fmla="*/ 198258 w 268532"/>
              <a:gd name="connsiteY6" fmla="*/ 41352 h 95359"/>
              <a:gd name="connsiteX7" fmla="*/ 147458 w 268532"/>
              <a:gd name="connsiteY7" fmla="*/ 15952 h 95359"/>
              <a:gd name="connsiteX8" fmla="*/ 93483 w 268532"/>
              <a:gd name="connsiteY8" fmla="*/ 77 h 95359"/>
              <a:gd name="connsiteX9" fmla="*/ 141108 w 268532"/>
              <a:gd name="connsiteY9" fmla="*/ 22302 h 95359"/>
              <a:gd name="connsiteX10" fmla="*/ 33158 w 268532"/>
              <a:gd name="connsiteY10" fmla="*/ 35002 h 95359"/>
              <a:gd name="connsiteX11" fmla="*/ 103008 w 268532"/>
              <a:gd name="connsiteY11" fmla="*/ 47702 h 95359"/>
              <a:gd name="connsiteX12" fmla="*/ 64908 w 268532"/>
              <a:gd name="connsiteY12" fmla="*/ 66752 h 95359"/>
              <a:gd name="connsiteX13" fmla="*/ 1408 w 268532"/>
              <a:gd name="connsiteY13" fmla="*/ 95327 h 9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532" h="95359">
                <a:moveTo>
                  <a:pt x="1408" y="95327"/>
                </a:moveTo>
                <a:cubicBezTo>
                  <a:pt x="13050" y="94269"/>
                  <a:pt x="119941" y="66752"/>
                  <a:pt x="134758" y="60402"/>
                </a:cubicBezTo>
                <a:cubicBezTo>
                  <a:pt x="149575" y="54052"/>
                  <a:pt x="78666" y="59873"/>
                  <a:pt x="90308" y="57227"/>
                </a:cubicBezTo>
                <a:cubicBezTo>
                  <a:pt x="101950" y="54581"/>
                  <a:pt x="192437" y="45056"/>
                  <a:pt x="204608" y="44527"/>
                </a:cubicBezTo>
                <a:cubicBezTo>
                  <a:pt x="216779" y="43998"/>
                  <a:pt x="152750" y="55110"/>
                  <a:pt x="163333" y="54052"/>
                </a:cubicBezTo>
                <a:cubicBezTo>
                  <a:pt x="173916" y="52994"/>
                  <a:pt x="262287" y="40294"/>
                  <a:pt x="268108" y="38177"/>
                </a:cubicBezTo>
                <a:cubicBezTo>
                  <a:pt x="273929" y="36060"/>
                  <a:pt x="218366" y="45056"/>
                  <a:pt x="198258" y="41352"/>
                </a:cubicBezTo>
                <a:cubicBezTo>
                  <a:pt x="178150" y="37648"/>
                  <a:pt x="164920" y="22831"/>
                  <a:pt x="147458" y="15952"/>
                </a:cubicBezTo>
                <a:cubicBezTo>
                  <a:pt x="129996" y="9073"/>
                  <a:pt x="94541" y="-981"/>
                  <a:pt x="93483" y="77"/>
                </a:cubicBezTo>
                <a:cubicBezTo>
                  <a:pt x="92425" y="1135"/>
                  <a:pt x="151162" y="16481"/>
                  <a:pt x="141108" y="22302"/>
                </a:cubicBezTo>
                <a:cubicBezTo>
                  <a:pt x="131054" y="28123"/>
                  <a:pt x="39508" y="30769"/>
                  <a:pt x="33158" y="35002"/>
                </a:cubicBezTo>
                <a:cubicBezTo>
                  <a:pt x="26808" y="39235"/>
                  <a:pt x="97716" y="42410"/>
                  <a:pt x="103008" y="47702"/>
                </a:cubicBezTo>
                <a:cubicBezTo>
                  <a:pt x="108300" y="52994"/>
                  <a:pt x="76021" y="62519"/>
                  <a:pt x="64908" y="66752"/>
                </a:cubicBezTo>
                <a:cubicBezTo>
                  <a:pt x="53796" y="70985"/>
                  <a:pt x="-10234" y="96385"/>
                  <a:pt x="1408" y="95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89B6B96-311F-97E2-6BB3-0B07A5FBB8F2}"/>
              </a:ext>
            </a:extLst>
          </p:cNvPr>
          <p:cNvSpPr/>
          <p:nvPr/>
        </p:nvSpPr>
        <p:spPr>
          <a:xfrm>
            <a:off x="3885555" y="2012782"/>
            <a:ext cx="318252" cy="44823"/>
          </a:xfrm>
          <a:custGeom>
            <a:avLst/>
            <a:gdLst>
              <a:gd name="connsiteX0" fmla="*/ 645 w 318252"/>
              <a:gd name="connsiteY0" fmla="*/ 19218 h 44823"/>
              <a:gd name="connsiteX1" fmla="*/ 127645 w 318252"/>
              <a:gd name="connsiteY1" fmla="*/ 38268 h 44823"/>
              <a:gd name="connsiteX2" fmla="*/ 89545 w 318252"/>
              <a:gd name="connsiteY2" fmla="*/ 44618 h 44823"/>
              <a:gd name="connsiteX3" fmla="*/ 213370 w 318252"/>
              <a:gd name="connsiteY3" fmla="*/ 31918 h 44823"/>
              <a:gd name="connsiteX4" fmla="*/ 318145 w 318252"/>
              <a:gd name="connsiteY4" fmla="*/ 168 h 44823"/>
              <a:gd name="connsiteX5" fmla="*/ 232420 w 318252"/>
              <a:gd name="connsiteY5" fmla="*/ 19218 h 44823"/>
              <a:gd name="connsiteX6" fmla="*/ 191145 w 318252"/>
              <a:gd name="connsiteY6" fmla="*/ 16043 h 44823"/>
              <a:gd name="connsiteX7" fmla="*/ 645 w 318252"/>
              <a:gd name="connsiteY7" fmla="*/ 19218 h 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252" h="44823">
                <a:moveTo>
                  <a:pt x="645" y="19218"/>
                </a:moveTo>
                <a:cubicBezTo>
                  <a:pt x="-9938" y="22922"/>
                  <a:pt x="112828" y="34035"/>
                  <a:pt x="127645" y="38268"/>
                </a:cubicBezTo>
                <a:cubicBezTo>
                  <a:pt x="142462" y="42501"/>
                  <a:pt x="75258" y="45676"/>
                  <a:pt x="89545" y="44618"/>
                </a:cubicBezTo>
                <a:cubicBezTo>
                  <a:pt x="103832" y="43560"/>
                  <a:pt x="175270" y="39326"/>
                  <a:pt x="213370" y="31918"/>
                </a:cubicBezTo>
                <a:cubicBezTo>
                  <a:pt x="251470" y="24510"/>
                  <a:pt x="314970" y="2285"/>
                  <a:pt x="318145" y="168"/>
                </a:cubicBezTo>
                <a:cubicBezTo>
                  <a:pt x="321320" y="-1949"/>
                  <a:pt x="253587" y="16572"/>
                  <a:pt x="232420" y="19218"/>
                </a:cubicBezTo>
                <a:cubicBezTo>
                  <a:pt x="211253" y="21864"/>
                  <a:pt x="223953" y="14455"/>
                  <a:pt x="191145" y="16043"/>
                </a:cubicBezTo>
                <a:cubicBezTo>
                  <a:pt x="158337" y="17630"/>
                  <a:pt x="11228" y="15514"/>
                  <a:pt x="645" y="19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3DBFA2-DBDD-AC24-F3EC-012BB31CF8B5}"/>
              </a:ext>
            </a:extLst>
          </p:cNvPr>
          <p:cNvSpPr/>
          <p:nvPr/>
        </p:nvSpPr>
        <p:spPr>
          <a:xfrm>
            <a:off x="3946916" y="1919018"/>
            <a:ext cx="167515" cy="117106"/>
          </a:xfrm>
          <a:custGeom>
            <a:avLst/>
            <a:gdLst>
              <a:gd name="connsiteX0" fmla="*/ 110734 w 167515"/>
              <a:gd name="connsiteY0" fmla="*/ 1857 h 117106"/>
              <a:gd name="connsiteX1" fmla="*/ 164709 w 167515"/>
              <a:gd name="connsiteY1" fmla="*/ 52657 h 117106"/>
              <a:gd name="connsiteX2" fmla="*/ 152009 w 167515"/>
              <a:gd name="connsiteY2" fmla="*/ 103457 h 117106"/>
              <a:gd name="connsiteX3" fmla="*/ 85334 w 167515"/>
              <a:gd name="connsiteY3" fmla="*/ 116157 h 117106"/>
              <a:gd name="connsiteX4" fmla="*/ 9134 w 167515"/>
              <a:gd name="connsiteY4" fmla="*/ 112982 h 117106"/>
              <a:gd name="connsiteX5" fmla="*/ 2784 w 167515"/>
              <a:gd name="connsiteY5" fmla="*/ 87582 h 117106"/>
              <a:gd name="connsiteX6" fmla="*/ 21834 w 167515"/>
              <a:gd name="connsiteY6" fmla="*/ 49482 h 117106"/>
              <a:gd name="connsiteX7" fmla="*/ 2784 w 167515"/>
              <a:gd name="connsiteY7" fmla="*/ 24082 h 117106"/>
              <a:gd name="connsiteX8" fmla="*/ 44059 w 167515"/>
              <a:gd name="connsiteY8" fmla="*/ 11382 h 117106"/>
              <a:gd name="connsiteX9" fmla="*/ 110734 w 167515"/>
              <a:gd name="connsiteY9" fmla="*/ 1857 h 11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15" h="117106">
                <a:moveTo>
                  <a:pt x="110734" y="1857"/>
                </a:moveTo>
                <a:cubicBezTo>
                  <a:pt x="130842" y="8736"/>
                  <a:pt x="157830" y="35724"/>
                  <a:pt x="164709" y="52657"/>
                </a:cubicBezTo>
                <a:cubicBezTo>
                  <a:pt x="171588" y="69590"/>
                  <a:pt x="165238" y="92874"/>
                  <a:pt x="152009" y="103457"/>
                </a:cubicBezTo>
                <a:cubicBezTo>
                  <a:pt x="138780" y="114040"/>
                  <a:pt x="109147" y="114569"/>
                  <a:pt x="85334" y="116157"/>
                </a:cubicBezTo>
                <a:cubicBezTo>
                  <a:pt x="61521" y="117745"/>
                  <a:pt x="22892" y="117744"/>
                  <a:pt x="9134" y="112982"/>
                </a:cubicBezTo>
                <a:cubicBezTo>
                  <a:pt x="-4624" y="108220"/>
                  <a:pt x="667" y="98165"/>
                  <a:pt x="2784" y="87582"/>
                </a:cubicBezTo>
                <a:cubicBezTo>
                  <a:pt x="4901" y="76999"/>
                  <a:pt x="21834" y="60065"/>
                  <a:pt x="21834" y="49482"/>
                </a:cubicBezTo>
                <a:cubicBezTo>
                  <a:pt x="21834" y="38899"/>
                  <a:pt x="-920" y="30432"/>
                  <a:pt x="2784" y="24082"/>
                </a:cubicBezTo>
                <a:cubicBezTo>
                  <a:pt x="6488" y="17732"/>
                  <a:pt x="30301" y="13499"/>
                  <a:pt x="44059" y="11382"/>
                </a:cubicBezTo>
                <a:cubicBezTo>
                  <a:pt x="57817" y="9265"/>
                  <a:pt x="90626" y="-5022"/>
                  <a:pt x="110734" y="1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15E8CC4-4F2D-EBE7-B0CE-7684AC34DA68}"/>
              </a:ext>
            </a:extLst>
          </p:cNvPr>
          <p:cNvSpPr/>
          <p:nvPr/>
        </p:nvSpPr>
        <p:spPr>
          <a:xfrm>
            <a:off x="4051069" y="19619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9C74715-4B54-6236-7E8B-9C8EE5481E8C}"/>
              </a:ext>
            </a:extLst>
          </p:cNvPr>
          <p:cNvSpPr/>
          <p:nvPr/>
        </p:nvSpPr>
        <p:spPr>
          <a:xfrm>
            <a:off x="3087673" y="1879278"/>
            <a:ext cx="357238" cy="175770"/>
          </a:xfrm>
          <a:custGeom>
            <a:avLst/>
            <a:gdLst>
              <a:gd name="connsiteX0" fmla="*/ 1602 w 357238"/>
              <a:gd name="connsiteY0" fmla="*/ 105097 h 175770"/>
              <a:gd name="connsiteX1" fmla="*/ 166702 w 357238"/>
              <a:gd name="connsiteY1" fmla="*/ 73347 h 175770"/>
              <a:gd name="connsiteX2" fmla="*/ 227027 w 357238"/>
              <a:gd name="connsiteY2" fmla="*/ 70172 h 175770"/>
              <a:gd name="connsiteX3" fmla="*/ 214327 w 357238"/>
              <a:gd name="connsiteY3" fmla="*/ 70172 h 175770"/>
              <a:gd name="connsiteX4" fmla="*/ 296877 w 357238"/>
              <a:gd name="connsiteY4" fmla="*/ 92397 h 175770"/>
              <a:gd name="connsiteX5" fmla="*/ 315927 w 357238"/>
              <a:gd name="connsiteY5" fmla="*/ 124147 h 175770"/>
              <a:gd name="connsiteX6" fmla="*/ 271477 w 357238"/>
              <a:gd name="connsiteY6" fmla="*/ 105097 h 175770"/>
              <a:gd name="connsiteX7" fmla="*/ 322277 w 357238"/>
              <a:gd name="connsiteY7" fmla="*/ 155897 h 175770"/>
              <a:gd name="connsiteX8" fmla="*/ 255602 w 357238"/>
              <a:gd name="connsiteY8" fmla="*/ 171772 h 175770"/>
              <a:gd name="connsiteX9" fmla="*/ 319102 w 357238"/>
              <a:gd name="connsiteY9" fmla="*/ 171772 h 175770"/>
              <a:gd name="connsiteX10" fmla="*/ 357202 w 357238"/>
              <a:gd name="connsiteY10" fmla="*/ 171772 h 175770"/>
              <a:gd name="connsiteX11" fmla="*/ 312752 w 357238"/>
              <a:gd name="connsiteY11" fmla="*/ 117797 h 175770"/>
              <a:gd name="connsiteX12" fmla="*/ 258777 w 357238"/>
              <a:gd name="connsiteY12" fmla="*/ 70172 h 175770"/>
              <a:gd name="connsiteX13" fmla="*/ 77802 w 357238"/>
              <a:gd name="connsiteY13" fmla="*/ 322 h 175770"/>
              <a:gd name="connsiteX14" fmla="*/ 131777 w 357238"/>
              <a:gd name="connsiteY14" fmla="*/ 44772 h 175770"/>
              <a:gd name="connsiteX15" fmla="*/ 112727 w 357238"/>
              <a:gd name="connsiteY15" fmla="*/ 60647 h 175770"/>
              <a:gd name="connsiteX16" fmla="*/ 84152 w 357238"/>
              <a:gd name="connsiteY16" fmla="*/ 44772 h 175770"/>
              <a:gd name="connsiteX17" fmla="*/ 1602 w 357238"/>
              <a:gd name="connsiteY17" fmla="*/ 105097 h 1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7238" h="175770">
                <a:moveTo>
                  <a:pt x="1602" y="105097"/>
                </a:moveTo>
                <a:cubicBezTo>
                  <a:pt x="15360" y="109859"/>
                  <a:pt x="129131" y="79168"/>
                  <a:pt x="166702" y="73347"/>
                </a:cubicBezTo>
                <a:cubicBezTo>
                  <a:pt x="204273" y="67526"/>
                  <a:pt x="227027" y="70172"/>
                  <a:pt x="227027" y="70172"/>
                </a:cubicBezTo>
                <a:cubicBezTo>
                  <a:pt x="234965" y="69643"/>
                  <a:pt x="202685" y="66468"/>
                  <a:pt x="214327" y="70172"/>
                </a:cubicBezTo>
                <a:cubicBezTo>
                  <a:pt x="225969" y="73876"/>
                  <a:pt x="279944" y="83401"/>
                  <a:pt x="296877" y="92397"/>
                </a:cubicBezTo>
                <a:cubicBezTo>
                  <a:pt x="313810" y="101393"/>
                  <a:pt x="320160" y="122030"/>
                  <a:pt x="315927" y="124147"/>
                </a:cubicBezTo>
                <a:cubicBezTo>
                  <a:pt x="311694" y="126264"/>
                  <a:pt x="270419" y="99806"/>
                  <a:pt x="271477" y="105097"/>
                </a:cubicBezTo>
                <a:cubicBezTo>
                  <a:pt x="272535" y="110388"/>
                  <a:pt x="324923" y="144784"/>
                  <a:pt x="322277" y="155897"/>
                </a:cubicBezTo>
                <a:cubicBezTo>
                  <a:pt x="319631" y="167010"/>
                  <a:pt x="256131" y="169126"/>
                  <a:pt x="255602" y="171772"/>
                </a:cubicBezTo>
                <a:cubicBezTo>
                  <a:pt x="255073" y="174418"/>
                  <a:pt x="319102" y="171772"/>
                  <a:pt x="319102" y="171772"/>
                </a:cubicBezTo>
                <a:cubicBezTo>
                  <a:pt x="336035" y="171772"/>
                  <a:pt x="358260" y="180768"/>
                  <a:pt x="357202" y="171772"/>
                </a:cubicBezTo>
                <a:cubicBezTo>
                  <a:pt x="356144" y="162776"/>
                  <a:pt x="329156" y="134730"/>
                  <a:pt x="312752" y="117797"/>
                </a:cubicBezTo>
                <a:cubicBezTo>
                  <a:pt x="296348" y="100864"/>
                  <a:pt x="297935" y="89751"/>
                  <a:pt x="258777" y="70172"/>
                </a:cubicBezTo>
                <a:cubicBezTo>
                  <a:pt x="219619" y="50593"/>
                  <a:pt x="98969" y="4555"/>
                  <a:pt x="77802" y="322"/>
                </a:cubicBezTo>
                <a:cubicBezTo>
                  <a:pt x="56635" y="-3911"/>
                  <a:pt x="125956" y="34718"/>
                  <a:pt x="131777" y="44772"/>
                </a:cubicBezTo>
                <a:cubicBezTo>
                  <a:pt x="137598" y="54826"/>
                  <a:pt x="120664" y="60647"/>
                  <a:pt x="112727" y="60647"/>
                </a:cubicBezTo>
                <a:cubicBezTo>
                  <a:pt x="104790" y="60647"/>
                  <a:pt x="101614" y="38422"/>
                  <a:pt x="84152" y="44772"/>
                </a:cubicBezTo>
                <a:cubicBezTo>
                  <a:pt x="66690" y="51122"/>
                  <a:pt x="-12156" y="100335"/>
                  <a:pt x="1602" y="10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A1AE038-C809-3E2C-8459-B6BB286D493C}"/>
              </a:ext>
            </a:extLst>
          </p:cNvPr>
          <p:cNvSpPr/>
          <p:nvPr/>
        </p:nvSpPr>
        <p:spPr>
          <a:xfrm>
            <a:off x="3098010" y="1943069"/>
            <a:ext cx="362852" cy="140582"/>
          </a:xfrm>
          <a:custGeom>
            <a:avLst/>
            <a:gdLst>
              <a:gd name="connsiteX0" fmla="*/ 67465 w 362852"/>
              <a:gd name="connsiteY0" fmla="*/ 31 h 140582"/>
              <a:gd name="connsiteX1" fmla="*/ 32540 w 362852"/>
              <a:gd name="connsiteY1" fmla="*/ 79406 h 140582"/>
              <a:gd name="connsiteX2" fmla="*/ 48415 w 362852"/>
              <a:gd name="connsiteY2" fmla="*/ 114331 h 140582"/>
              <a:gd name="connsiteX3" fmla="*/ 115090 w 362852"/>
              <a:gd name="connsiteY3" fmla="*/ 130206 h 140582"/>
              <a:gd name="connsiteX4" fmla="*/ 48415 w 362852"/>
              <a:gd name="connsiteY4" fmla="*/ 127031 h 140582"/>
              <a:gd name="connsiteX5" fmla="*/ 200815 w 362852"/>
              <a:gd name="connsiteY5" fmla="*/ 117506 h 140582"/>
              <a:gd name="connsiteX6" fmla="*/ 292890 w 362852"/>
              <a:gd name="connsiteY6" fmla="*/ 104806 h 140582"/>
              <a:gd name="connsiteX7" fmla="*/ 362740 w 362852"/>
              <a:gd name="connsiteY7" fmla="*/ 114331 h 140582"/>
              <a:gd name="connsiteX8" fmla="*/ 305590 w 362852"/>
              <a:gd name="connsiteY8" fmla="*/ 114331 h 140582"/>
              <a:gd name="connsiteX9" fmla="*/ 175415 w 362852"/>
              <a:gd name="connsiteY9" fmla="*/ 127031 h 140582"/>
              <a:gd name="connsiteX10" fmla="*/ 10315 w 362852"/>
              <a:gd name="connsiteY10" fmla="*/ 139731 h 140582"/>
              <a:gd name="connsiteX11" fmla="*/ 35715 w 362852"/>
              <a:gd name="connsiteY11" fmla="*/ 101631 h 140582"/>
              <a:gd name="connsiteX12" fmla="*/ 790 w 362852"/>
              <a:gd name="connsiteY12" fmla="*/ 69881 h 140582"/>
              <a:gd name="connsiteX13" fmla="*/ 67465 w 362852"/>
              <a:gd name="connsiteY13" fmla="*/ 31 h 1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852" h="140582">
                <a:moveTo>
                  <a:pt x="67465" y="31"/>
                </a:moveTo>
                <a:cubicBezTo>
                  <a:pt x="72757" y="1618"/>
                  <a:pt x="35715" y="60356"/>
                  <a:pt x="32540" y="79406"/>
                </a:cubicBezTo>
                <a:cubicBezTo>
                  <a:pt x="29365" y="98456"/>
                  <a:pt x="34657" y="105864"/>
                  <a:pt x="48415" y="114331"/>
                </a:cubicBezTo>
                <a:cubicBezTo>
                  <a:pt x="62173" y="122798"/>
                  <a:pt x="115090" y="128089"/>
                  <a:pt x="115090" y="130206"/>
                </a:cubicBezTo>
                <a:cubicBezTo>
                  <a:pt x="115090" y="132323"/>
                  <a:pt x="34127" y="129148"/>
                  <a:pt x="48415" y="127031"/>
                </a:cubicBezTo>
                <a:cubicBezTo>
                  <a:pt x="62702" y="124914"/>
                  <a:pt x="160069" y="121210"/>
                  <a:pt x="200815" y="117506"/>
                </a:cubicBezTo>
                <a:cubicBezTo>
                  <a:pt x="241561" y="113802"/>
                  <a:pt x="265903" y="105335"/>
                  <a:pt x="292890" y="104806"/>
                </a:cubicBezTo>
                <a:cubicBezTo>
                  <a:pt x="319877" y="104277"/>
                  <a:pt x="360623" y="112743"/>
                  <a:pt x="362740" y="114331"/>
                </a:cubicBezTo>
                <a:cubicBezTo>
                  <a:pt x="364857" y="115919"/>
                  <a:pt x="336811" y="112214"/>
                  <a:pt x="305590" y="114331"/>
                </a:cubicBezTo>
                <a:cubicBezTo>
                  <a:pt x="274369" y="116448"/>
                  <a:pt x="175415" y="127031"/>
                  <a:pt x="175415" y="127031"/>
                </a:cubicBezTo>
                <a:cubicBezTo>
                  <a:pt x="126203" y="131264"/>
                  <a:pt x="33598" y="143964"/>
                  <a:pt x="10315" y="139731"/>
                </a:cubicBezTo>
                <a:cubicBezTo>
                  <a:pt x="-12968" y="135498"/>
                  <a:pt x="37302" y="113273"/>
                  <a:pt x="35715" y="101631"/>
                </a:cubicBezTo>
                <a:cubicBezTo>
                  <a:pt x="34128" y="89989"/>
                  <a:pt x="-6089" y="82052"/>
                  <a:pt x="790" y="69881"/>
                </a:cubicBezTo>
                <a:cubicBezTo>
                  <a:pt x="7669" y="57710"/>
                  <a:pt x="62173" y="-1556"/>
                  <a:pt x="6746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A380442-7CDA-38D9-84FB-35AD74939CC6}"/>
              </a:ext>
            </a:extLst>
          </p:cNvPr>
          <p:cNvSpPr/>
          <p:nvPr/>
        </p:nvSpPr>
        <p:spPr>
          <a:xfrm>
            <a:off x="3195460" y="1910924"/>
            <a:ext cx="189090" cy="162377"/>
          </a:xfrm>
          <a:custGeom>
            <a:avLst/>
            <a:gdLst>
              <a:gd name="connsiteX0" fmla="*/ 39865 w 189090"/>
              <a:gd name="connsiteY0" fmla="*/ 426 h 162377"/>
              <a:gd name="connsiteX1" fmla="*/ 1765 w 189090"/>
              <a:gd name="connsiteY1" fmla="*/ 70276 h 162377"/>
              <a:gd name="connsiteX2" fmla="*/ 8115 w 189090"/>
              <a:gd name="connsiteY2" fmla="*/ 105201 h 162377"/>
              <a:gd name="connsiteX3" fmla="*/ 23990 w 189090"/>
              <a:gd name="connsiteY3" fmla="*/ 140126 h 162377"/>
              <a:gd name="connsiteX4" fmla="*/ 90665 w 189090"/>
              <a:gd name="connsiteY4" fmla="*/ 162351 h 162377"/>
              <a:gd name="connsiteX5" fmla="*/ 135115 w 189090"/>
              <a:gd name="connsiteY5" fmla="*/ 143301 h 162377"/>
              <a:gd name="connsiteX6" fmla="*/ 147815 w 189090"/>
              <a:gd name="connsiteY6" fmla="*/ 89326 h 162377"/>
              <a:gd name="connsiteX7" fmla="*/ 189090 w 189090"/>
              <a:gd name="connsiteY7" fmla="*/ 67101 h 162377"/>
              <a:gd name="connsiteX8" fmla="*/ 147815 w 189090"/>
              <a:gd name="connsiteY8" fmla="*/ 41701 h 162377"/>
              <a:gd name="connsiteX9" fmla="*/ 39865 w 189090"/>
              <a:gd name="connsiteY9" fmla="*/ 426 h 1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90" h="162377">
                <a:moveTo>
                  <a:pt x="39865" y="426"/>
                </a:moveTo>
                <a:cubicBezTo>
                  <a:pt x="15523" y="5188"/>
                  <a:pt x="7057" y="52814"/>
                  <a:pt x="1765" y="70276"/>
                </a:cubicBezTo>
                <a:cubicBezTo>
                  <a:pt x="-3527" y="87738"/>
                  <a:pt x="4411" y="93559"/>
                  <a:pt x="8115" y="105201"/>
                </a:cubicBezTo>
                <a:cubicBezTo>
                  <a:pt x="11819" y="116843"/>
                  <a:pt x="10232" y="130601"/>
                  <a:pt x="23990" y="140126"/>
                </a:cubicBezTo>
                <a:cubicBezTo>
                  <a:pt x="37748" y="149651"/>
                  <a:pt x="72144" y="161822"/>
                  <a:pt x="90665" y="162351"/>
                </a:cubicBezTo>
                <a:cubicBezTo>
                  <a:pt x="109186" y="162880"/>
                  <a:pt x="125590" y="155472"/>
                  <a:pt x="135115" y="143301"/>
                </a:cubicBezTo>
                <a:cubicBezTo>
                  <a:pt x="144640" y="131130"/>
                  <a:pt x="138819" y="102026"/>
                  <a:pt x="147815" y="89326"/>
                </a:cubicBezTo>
                <a:cubicBezTo>
                  <a:pt x="156811" y="76626"/>
                  <a:pt x="189090" y="75038"/>
                  <a:pt x="189090" y="67101"/>
                </a:cubicBezTo>
                <a:cubicBezTo>
                  <a:pt x="189090" y="59164"/>
                  <a:pt x="166865" y="51226"/>
                  <a:pt x="147815" y="41701"/>
                </a:cubicBezTo>
                <a:cubicBezTo>
                  <a:pt x="128765" y="32176"/>
                  <a:pt x="64207" y="-4336"/>
                  <a:pt x="39865" y="4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0AE03384-E8D8-B69A-FE48-2487C77497EB}"/>
              </a:ext>
            </a:extLst>
          </p:cNvPr>
          <p:cNvSpPr/>
          <p:nvPr/>
        </p:nvSpPr>
        <p:spPr>
          <a:xfrm>
            <a:off x="3278014" y="197411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627A86B-9550-DA8D-4E77-54A851E0954B}"/>
              </a:ext>
            </a:extLst>
          </p:cNvPr>
          <p:cNvSpPr/>
          <p:nvPr/>
        </p:nvSpPr>
        <p:spPr>
          <a:xfrm>
            <a:off x="3551398" y="1949237"/>
            <a:ext cx="228529" cy="517751"/>
          </a:xfrm>
          <a:custGeom>
            <a:avLst/>
            <a:gdLst>
              <a:gd name="connsiteX0" fmla="*/ 52227 w 228529"/>
              <a:gd name="connsiteY0" fmla="*/ 213 h 517751"/>
              <a:gd name="connsiteX1" fmla="*/ 74452 w 228529"/>
              <a:gd name="connsiteY1" fmla="*/ 212938 h 517751"/>
              <a:gd name="connsiteX2" fmla="*/ 90327 w 228529"/>
              <a:gd name="connsiteY2" fmla="*/ 168488 h 517751"/>
              <a:gd name="connsiteX3" fmla="*/ 49052 w 228529"/>
              <a:gd name="connsiteY3" fmla="*/ 403438 h 517751"/>
              <a:gd name="connsiteX4" fmla="*/ 58577 w 228529"/>
              <a:gd name="connsiteY4" fmla="*/ 374863 h 517751"/>
              <a:gd name="connsiteX5" fmla="*/ 58577 w 228529"/>
              <a:gd name="connsiteY5" fmla="*/ 451063 h 517751"/>
              <a:gd name="connsiteX6" fmla="*/ 68102 w 228529"/>
              <a:gd name="connsiteY6" fmla="*/ 498688 h 517751"/>
              <a:gd name="connsiteX7" fmla="*/ 1427 w 228529"/>
              <a:gd name="connsiteY7" fmla="*/ 517738 h 517751"/>
              <a:gd name="connsiteX8" fmla="*/ 39527 w 228529"/>
              <a:gd name="connsiteY8" fmla="*/ 501863 h 517751"/>
              <a:gd name="connsiteX9" fmla="*/ 223677 w 228529"/>
              <a:gd name="connsiteY9" fmla="*/ 508213 h 517751"/>
              <a:gd name="connsiteX10" fmla="*/ 166527 w 228529"/>
              <a:gd name="connsiteY10" fmla="*/ 505038 h 517751"/>
              <a:gd name="connsiteX11" fmla="*/ 74452 w 228529"/>
              <a:gd name="connsiteY11" fmla="*/ 495513 h 517751"/>
              <a:gd name="connsiteX12" fmla="*/ 58577 w 228529"/>
              <a:gd name="connsiteY12" fmla="*/ 419313 h 517751"/>
              <a:gd name="connsiteX13" fmla="*/ 80802 w 228529"/>
              <a:gd name="connsiteY13" fmla="*/ 266913 h 517751"/>
              <a:gd name="connsiteX14" fmla="*/ 109377 w 228529"/>
              <a:gd name="connsiteY14" fmla="*/ 136738 h 517751"/>
              <a:gd name="connsiteX15" fmla="*/ 90327 w 228529"/>
              <a:gd name="connsiteY15" fmla="*/ 171663 h 517751"/>
              <a:gd name="connsiteX16" fmla="*/ 52227 w 228529"/>
              <a:gd name="connsiteY16" fmla="*/ 213 h 51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29" h="517751">
                <a:moveTo>
                  <a:pt x="52227" y="213"/>
                </a:moveTo>
                <a:cubicBezTo>
                  <a:pt x="49581" y="7092"/>
                  <a:pt x="68102" y="184892"/>
                  <a:pt x="74452" y="212938"/>
                </a:cubicBezTo>
                <a:cubicBezTo>
                  <a:pt x="80802" y="240984"/>
                  <a:pt x="94560" y="136738"/>
                  <a:pt x="90327" y="168488"/>
                </a:cubicBezTo>
                <a:cubicBezTo>
                  <a:pt x="86094" y="200238"/>
                  <a:pt x="54344" y="369042"/>
                  <a:pt x="49052" y="403438"/>
                </a:cubicBezTo>
                <a:cubicBezTo>
                  <a:pt x="43760" y="437834"/>
                  <a:pt x="56989" y="366925"/>
                  <a:pt x="58577" y="374863"/>
                </a:cubicBezTo>
                <a:cubicBezTo>
                  <a:pt x="60165" y="382801"/>
                  <a:pt x="56990" y="430426"/>
                  <a:pt x="58577" y="451063"/>
                </a:cubicBezTo>
                <a:cubicBezTo>
                  <a:pt x="60164" y="471700"/>
                  <a:pt x="77627" y="487576"/>
                  <a:pt x="68102" y="498688"/>
                </a:cubicBezTo>
                <a:cubicBezTo>
                  <a:pt x="58577" y="509801"/>
                  <a:pt x="6189" y="517209"/>
                  <a:pt x="1427" y="517738"/>
                </a:cubicBezTo>
                <a:cubicBezTo>
                  <a:pt x="-3336" y="518267"/>
                  <a:pt x="2485" y="503451"/>
                  <a:pt x="39527" y="501863"/>
                </a:cubicBezTo>
                <a:lnTo>
                  <a:pt x="223677" y="508213"/>
                </a:lnTo>
                <a:cubicBezTo>
                  <a:pt x="244844" y="508742"/>
                  <a:pt x="191398" y="507155"/>
                  <a:pt x="166527" y="505038"/>
                </a:cubicBezTo>
                <a:cubicBezTo>
                  <a:pt x="141656" y="502921"/>
                  <a:pt x="92444" y="509801"/>
                  <a:pt x="74452" y="495513"/>
                </a:cubicBezTo>
                <a:cubicBezTo>
                  <a:pt x="56460" y="481225"/>
                  <a:pt x="57519" y="457413"/>
                  <a:pt x="58577" y="419313"/>
                </a:cubicBezTo>
                <a:cubicBezTo>
                  <a:pt x="59635" y="381213"/>
                  <a:pt x="72335" y="314009"/>
                  <a:pt x="80802" y="266913"/>
                </a:cubicBezTo>
                <a:cubicBezTo>
                  <a:pt x="89269" y="219817"/>
                  <a:pt x="107790" y="152613"/>
                  <a:pt x="109377" y="136738"/>
                </a:cubicBezTo>
                <a:cubicBezTo>
                  <a:pt x="110965" y="120863"/>
                  <a:pt x="97735" y="188596"/>
                  <a:pt x="90327" y="171663"/>
                </a:cubicBezTo>
                <a:cubicBezTo>
                  <a:pt x="82919" y="154730"/>
                  <a:pt x="54873" y="-6666"/>
                  <a:pt x="52227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DB7534D-0B98-7571-0CF4-D04C57107D13}"/>
              </a:ext>
            </a:extLst>
          </p:cNvPr>
          <p:cNvSpPr/>
          <p:nvPr/>
        </p:nvSpPr>
        <p:spPr>
          <a:xfrm>
            <a:off x="3568347" y="2114548"/>
            <a:ext cx="38594" cy="320942"/>
          </a:xfrm>
          <a:custGeom>
            <a:avLst/>
            <a:gdLst>
              <a:gd name="connsiteX0" fmla="*/ 16228 w 38594"/>
              <a:gd name="connsiteY0" fmla="*/ 2 h 320942"/>
              <a:gd name="connsiteX1" fmla="*/ 25753 w 38594"/>
              <a:gd name="connsiteY1" fmla="*/ 139702 h 320942"/>
              <a:gd name="connsiteX2" fmla="*/ 13053 w 38594"/>
              <a:gd name="connsiteY2" fmla="*/ 209552 h 320942"/>
              <a:gd name="connsiteX3" fmla="*/ 353 w 38594"/>
              <a:gd name="connsiteY3" fmla="*/ 269877 h 320942"/>
              <a:gd name="connsiteX4" fmla="*/ 3528 w 38594"/>
              <a:gd name="connsiteY4" fmla="*/ 320677 h 320942"/>
              <a:gd name="connsiteX5" fmla="*/ 3528 w 38594"/>
              <a:gd name="connsiteY5" fmla="*/ 247652 h 320942"/>
              <a:gd name="connsiteX6" fmla="*/ 38453 w 38594"/>
              <a:gd name="connsiteY6" fmla="*/ 136527 h 320942"/>
              <a:gd name="connsiteX7" fmla="*/ 16228 w 38594"/>
              <a:gd name="connsiteY7" fmla="*/ 2 h 32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94" h="320942">
                <a:moveTo>
                  <a:pt x="16228" y="2"/>
                </a:moveTo>
                <a:cubicBezTo>
                  <a:pt x="14111" y="531"/>
                  <a:pt x="26282" y="104777"/>
                  <a:pt x="25753" y="139702"/>
                </a:cubicBezTo>
                <a:cubicBezTo>
                  <a:pt x="25224" y="174627"/>
                  <a:pt x="17286" y="187856"/>
                  <a:pt x="13053" y="209552"/>
                </a:cubicBezTo>
                <a:cubicBezTo>
                  <a:pt x="8820" y="231248"/>
                  <a:pt x="1940" y="251356"/>
                  <a:pt x="353" y="269877"/>
                </a:cubicBezTo>
                <a:cubicBezTo>
                  <a:pt x="-1234" y="288398"/>
                  <a:pt x="2999" y="324381"/>
                  <a:pt x="3528" y="320677"/>
                </a:cubicBezTo>
                <a:cubicBezTo>
                  <a:pt x="4057" y="316973"/>
                  <a:pt x="-2293" y="278344"/>
                  <a:pt x="3528" y="247652"/>
                </a:cubicBezTo>
                <a:cubicBezTo>
                  <a:pt x="9349" y="216960"/>
                  <a:pt x="36336" y="171981"/>
                  <a:pt x="38453" y="136527"/>
                </a:cubicBezTo>
                <a:cubicBezTo>
                  <a:pt x="40570" y="101073"/>
                  <a:pt x="18345" y="-527"/>
                  <a:pt x="162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DB04357-990B-0994-A48E-695A9C27D076}"/>
              </a:ext>
            </a:extLst>
          </p:cNvPr>
          <p:cNvSpPr/>
          <p:nvPr/>
        </p:nvSpPr>
        <p:spPr>
          <a:xfrm>
            <a:off x="3464814" y="2422522"/>
            <a:ext cx="53244" cy="139709"/>
          </a:xfrm>
          <a:custGeom>
            <a:avLst/>
            <a:gdLst>
              <a:gd name="connsiteX0" fmla="*/ 53086 w 53244"/>
              <a:gd name="connsiteY0" fmla="*/ 3 h 139709"/>
              <a:gd name="connsiteX1" fmla="*/ 18161 w 53244"/>
              <a:gd name="connsiteY1" fmla="*/ 69853 h 139709"/>
              <a:gd name="connsiteX2" fmla="*/ 14986 w 53244"/>
              <a:gd name="connsiteY2" fmla="*/ 92078 h 139709"/>
              <a:gd name="connsiteX3" fmla="*/ 18161 w 53244"/>
              <a:gd name="connsiteY3" fmla="*/ 139703 h 139709"/>
              <a:gd name="connsiteX4" fmla="*/ 8636 w 53244"/>
              <a:gd name="connsiteY4" fmla="*/ 95253 h 139709"/>
              <a:gd name="connsiteX5" fmla="*/ 2286 w 53244"/>
              <a:gd name="connsiteY5" fmla="*/ 66678 h 139709"/>
              <a:gd name="connsiteX6" fmla="*/ 53086 w 53244"/>
              <a:gd name="connsiteY6" fmla="*/ 3 h 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4" h="139709">
                <a:moveTo>
                  <a:pt x="53086" y="3"/>
                </a:moveTo>
                <a:cubicBezTo>
                  <a:pt x="55732" y="532"/>
                  <a:pt x="24511" y="54507"/>
                  <a:pt x="18161" y="69853"/>
                </a:cubicBezTo>
                <a:cubicBezTo>
                  <a:pt x="11811" y="85199"/>
                  <a:pt x="14986" y="80436"/>
                  <a:pt x="14986" y="92078"/>
                </a:cubicBezTo>
                <a:cubicBezTo>
                  <a:pt x="14986" y="103720"/>
                  <a:pt x="19219" y="139174"/>
                  <a:pt x="18161" y="139703"/>
                </a:cubicBezTo>
                <a:cubicBezTo>
                  <a:pt x="17103" y="140232"/>
                  <a:pt x="11282" y="107424"/>
                  <a:pt x="8636" y="95253"/>
                </a:cubicBezTo>
                <a:cubicBezTo>
                  <a:pt x="5990" y="83082"/>
                  <a:pt x="-4593" y="78849"/>
                  <a:pt x="2286" y="66678"/>
                </a:cubicBezTo>
                <a:cubicBezTo>
                  <a:pt x="9165" y="54507"/>
                  <a:pt x="50440" y="-526"/>
                  <a:pt x="530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369C83B-DB59-210E-5626-E4B2A358B4B7}"/>
              </a:ext>
            </a:extLst>
          </p:cNvPr>
          <p:cNvSpPr/>
          <p:nvPr/>
        </p:nvSpPr>
        <p:spPr>
          <a:xfrm>
            <a:off x="3771787" y="2428724"/>
            <a:ext cx="98015" cy="127536"/>
          </a:xfrm>
          <a:custGeom>
            <a:avLst/>
            <a:gdLst>
              <a:gd name="connsiteX0" fmla="*/ 113 w 98015"/>
              <a:gd name="connsiteY0" fmla="*/ 151 h 127536"/>
              <a:gd name="connsiteX1" fmla="*/ 76313 w 98015"/>
              <a:gd name="connsiteY1" fmla="*/ 44601 h 127536"/>
              <a:gd name="connsiteX2" fmla="*/ 89013 w 98015"/>
              <a:gd name="connsiteY2" fmla="*/ 85876 h 127536"/>
              <a:gd name="connsiteX3" fmla="*/ 82663 w 98015"/>
              <a:gd name="connsiteY3" fmla="*/ 127151 h 127536"/>
              <a:gd name="connsiteX4" fmla="*/ 95363 w 98015"/>
              <a:gd name="connsiteY4" fmla="*/ 60476 h 127536"/>
              <a:gd name="connsiteX5" fmla="*/ 113 w 98015"/>
              <a:gd name="connsiteY5" fmla="*/ 151 h 1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15" h="127536">
                <a:moveTo>
                  <a:pt x="113" y="151"/>
                </a:moveTo>
                <a:cubicBezTo>
                  <a:pt x="-3062" y="-2495"/>
                  <a:pt x="61496" y="30314"/>
                  <a:pt x="76313" y="44601"/>
                </a:cubicBezTo>
                <a:cubicBezTo>
                  <a:pt x="91130" y="58888"/>
                  <a:pt x="87955" y="72118"/>
                  <a:pt x="89013" y="85876"/>
                </a:cubicBezTo>
                <a:cubicBezTo>
                  <a:pt x="90071" y="99634"/>
                  <a:pt x="81605" y="131384"/>
                  <a:pt x="82663" y="127151"/>
                </a:cubicBezTo>
                <a:cubicBezTo>
                  <a:pt x="83721" y="122918"/>
                  <a:pt x="105417" y="78997"/>
                  <a:pt x="95363" y="60476"/>
                </a:cubicBezTo>
                <a:cubicBezTo>
                  <a:pt x="85309" y="41955"/>
                  <a:pt x="3288" y="2797"/>
                  <a:pt x="11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106DB2C-6093-11F9-544A-362F5CDB2E6D}"/>
              </a:ext>
            </a:extLst>
          </p:cNvPr>
          <p:cNvSpPr/>
          <p:nvPr/>
        </p:nvSpPr>
        <p:spPr>
          <a:xfrm>
            <a:off x="3641542" y="2161936"/>
            <a:ext cx="41468" cy="273433"/>
          </a:xfrm>
          <a:custGeom>
            <a:avLst/>
            <a:gdLst>
              <a:gd name="connsiteX0" fmla="*/ 41458 w 41468"/>
              <a:gd name="connsiteY0" fmla="*/ 239 h 273433"/>
              <a:gd name="connsiteX1" fmla="*/ 12883 w 41468"/>
              <a:gd name="connsiteY1" fmla="*/ 117714 h 273433"/>
              <a:gd name="connsiteX2" fmla="*/ 183 w 41468"/>
              <a:gd name="connsiteY2" fmla="*/ 235189 h 273433"/>
              <a:gd name="connsiteX3" fmla="*/ 6533 w 41468"/>
              <a:gd name="connsiteY3" fmla="*/ 165339 h 273433"/>
              <a:gd name="connsiteX4" fmla="*/ 22408 w 41468"/>
              <a:gd name="connsiteY4" fmla="*/ 273289 h 273433"/>
              <a:gd name="connsiteX5" fmla="*/ 9708 w 41468"/>
              <a:gd name="connsiteY5" fmla="*/ 187564 h 273433"/>
              <a:gd name="connsiteX6" fmla="*/ 16058 w 41468"/>
              <a:gd name="connsiteY6" fmla="*/ 149464 h 273433"/>
              <a:gd name="connsiteX7" fmla="*/ 41458 w 41468"/>
              <a:gd name="connsiteY7" fmla="*/ 239 h 27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68" h="273433">
                <a:moveTo>
                  <a:pt x="41458" y="239"/>
                </a:moveTo>
                <a:cubicBezTo>
                  <a:pt x="40929" y="-5053"/>
                  <a:pt x="19762" y="78556"/>
                  <a:pt x="12883" y="117714"/>
                </a:cubicBezTo>
                <a:cubicBezTo>
                  <a:pt x="6004" y="156872"/>
                  <a:pt x="1241" y="227252"/>
                  <a:pt x="183" y="235189"/>
                </a:cubicBezTo>
                <a:cubicBezTo>
                  <a:pt x="-875" y="243126"/>
                  <a:pt x="2829" y="158989"/>
                  <a:pt x="6533" y="165339"/>
                </a:cubicBezTo>
                <a:cubicBezTo>
                  <a:pt x="10237" y="171689"/>
                  <a:pt x="21879" y="269585"/>
                  <a:pt x="22408" y="273289"/>
                </a:cubicBezTo>
                <a:cubicBezTo>
                  <a:pt x="22937" y="276993"/>
                  <a:pt x="10766" y="208201"/>
                  <a:pt x="9708" y="187564"/>
                </a:cubicBezTo>
                <a:cubicBezTo>
                  <a:pt x="8650" y="166927"/>
                  <a:pt x="9708" y="176981"/>
                  <a:pt x="16058" y="149464"/>
                </a:cubicBezTo>
                <a:cubicBezTo>
                  <a:pt x="22408" y="121947"/>
                  <a:pt x="41987" y="5531"/>
                  <a:pt x="41458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80F92ED-2390-785A-2CFD-EF3A5963657E}"/>
              </a:ext>
            </a:extLst>
          </p:cNvPr>
          <p:cNvSpPr/>
          <p:nvPr/>
        </p:nvSpPr>
        <p:spPr>
          <a:xfrm>
            <a:off x="3648008" y="1927078"/>
            <a:ext cx="50903" cy="172227"/>
          </a:xfrm>
          <a:custGeom>
            <a:avLst/>
            <a:gdLst>
              <a:gd name="connsiteX0" fmla="*/ 50867 w 50903"/>
              <a:gd name="connsiteY0" fmla="*/ 147 h 172227"/>
              <a:gd name="connsiteX1" fmla="*/ 25467 w 50903"/>
              <a:gd name="connsiteY1" fmla="*/ 92222 h 172227"/>
              <a:gd name="connsiteX2" fmla="*/ 25467 w 50903"/>
              <a:gd name="connsiteY2" fmla="*/ 171597 h 172227"/>
              <a:gd name="connsiteX3" fmla="*/ 25467 w 50903"/>
              <a:gd name="connsiteY3" fmla="*/ 123972 h 172227"/>
              <a:gd name="connsiteX4" fmla="*/ 67 w 50903"/>
              <a:gd name="connsiteY4" fmla="*/ 28722 h 172227"/>
              <a:gd name="connsiteX5" fmla="*/ 19117 w 50903"/>
              <a:gd name="connsiteY5" fmla="*/ 114447 h 172227"/>
              <a:gd name="connsiteX6" fmla="*/ 50867 w 50903"/>
              <a:gd name="connsiteY6" fmla="*/ 147 h 1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3" h="172227">
                <a:moveTo>
                  <a:pt x="50867" y="147"/>
                </a:moveTo>
                <a:cubicBezTo>
                  <a:pt x="51925" y="-3557"/>
                  <a:pt x="29700" y="63647"/>
                  <a:pt x="25467" y="92222"/>
                </a:cubicBezTo>
                <a:cubicBezTo>
                  <a:pt x="21234" y="120797"/>
                  <a:pt x="25467" y="171597"/>
                  <a:pt x="25467" y="171597"/>
                </a:cubicBezTo>
                <a:cubicBezTo>
                  <a:pt x="25467" y="176889"/>
                  <a:pt x="29700" y="147784"/>
                  <a:pt x="25467" y="123972"/>
                </a:cubicBezTo>
                <a:cubicBezTo>
                  <a:pt x="21234" y="100160"/>
                  <a:pt x="1125" y="30310"/>
                  <a:pt x="67" y="28722"/>
                </a:cubicBezTo>
                <a:cubicBezTo>
                  <a:pt x="-991" y="27134"/>
                  <a:pt x="10650" y="112860"/>
                  <a:pt x="19117" y="114447"/>
                </a:cubicBezTo>
                <a:cubicBezTo>
                  <a:pt x="27584" y="116034"/>
                  <a:pt x="49809" y="3851"/>
                  <a:pt x="5086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9D6D9BD-8565-B465-FEA6-6AF1AA9229F9}"/>
              </a:ext>
            </a:extLst>
          </p:cNvPr>
          <p:cNvSpPr/>
          <p:nvPr/>
        </p:nvSpPr>
        <p:spPr>
          <a:xfrm>
            <a:off x="3641716" y="2246278"/>
            <a:ext cx="80099" cy="296933"/>
          </a:xfrm>
          <a:custGeom>
            <a:avLst/>
            <a:gdLst>
              <a:gd name="connsiteX0" fmla="*/ 63509 w 80099"/>
              <a:gd name="connsiteY0" fmla="*/ 1622 h 296933"/>
              <a:gd name="connsiteX1" fmla="*/ 53984 w 80099"/>
              <a:gd name="connsiteY1" fmla="*/ 80997 h 296933"/>
              <a:gd name="connsiteX2" fmla="*/ 66684 w 80099"/>
              <a:gd name="connsiteY2" fmla="*/ 195297 h 296933"/>
              <a:gd name="connsiteX3" fmla="*/ 69859 w 80099"/>
              <a:gd name="connsiteY3" fmla="*/ 220697 h 296933"/>
              <a:gd name="connsiteX4" fmla="*/ 38109 w 80099"/>
              <a:gd name="connsiteY4" fmla="*/ 258797 h 296933"/>
              <a:gd name="connsiteX5" fmla="*/ 9 w 80099"/>
              <a:gd name="connsiteY5" fmla="*/ 296897 h 296933"/>
              <a:gd name="connsiteX6" fmla="*/ 34934 w 80099"/>
              <a:gd name="connsiteY6" fmla="*/ 265147 h 296933"/>
              <a:gd name="connsiteX7" fmla="*/ 76209 w 80099"/>
              <a:gd name="connsiteY7" fmla="*/ 233397 h 296933"/>
              <a:gd name="connsiteX8" fmla="*/ 76209 w 80099"/>
              <a:gd name="connsiteY8" fmla="*/ 188947 h 296933"/>
              <a:gd name="connsiteX9" fmla="*/ 57159 w 80099"/>
              <a:gd name="connsiteY9" fmla="*/ 154022 h 296933"/>
              <a:gd name="connsiteX10" fmla="*/ 63509 w 80099"/>
              <a:gd name="connsiteY10" fmla="*/ 1622 h 29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99" h="296933">
                <a:moveTo>
                  <a:pt x="63509" y="1622"/>
                </a:moveTo>
                <a:cubicBezTo>
                  <a:pt x="62980" y="-10549"/>
                  <a:pt x="53455" y="48718"/>
                  <a:pt x="53984" y="80997"/>
                </a:cubicBezTo>
                <a:cubicBezTo>
                  <a:pt x="54513" y="113276"/>
                  <a:pt x="64038" y="172014"/>
                  <a:pt x="66684" y="195297"/>
                </a:cubicBezTo>
                <a:cubicBezTo>
                  <a:pt x="69330" y="218580"/>
                  <a:pt x="74622" y="210114"/>
                  <a:pt x="69859" y="220697"/>
                </a:cubicBezTo>
                <a:cubicBezTo>
                  <a:pt x="65097" y="231280"/>
                  <a:pt x="49751" y="246097"/>
                  <a:pt x="38109" y="258797"/>
                </a:cubicBezTo>
                <a:cubicBezTo>
                  <a:pt x="26467" y="271497"/>
                  <a:pt x="538" y="295839"/>
                  <a:pt x="9" y="296897"/>
                </a:cubicBezTo>
                <a:cubicBezTo>
                  <a:pt x="-520" y="297955"/>
                  <a:pt x="22234" y="275730"/>
                  <a:pt x="34934" y="265147"/>
                </a:cubicBezTo>
                <a:cubicBezTo>
                  <a:pt x="47634" y="254564"/>
                  <a:pt x="69330" y="246097"/>
                  <a:pt x="76209" y="233397"/>
                </a:cubicBezTo>
                <a:cubicBezTo>
                  <a:pt x="83088" y="220697"/>
                  <a:pt x="79384" y="202176"/>
                  <a:pt x="76209" y="188947"/>
                </a:cubicBezTo>
                <a:cubicBezTo>
                  <a:pt x="73034" y="175718"/>
                  <a:pt x="58746" y="179422"/>
                  <a:pt x="57159" y="154022"/>
                </a:cubicBezTo>
                <a:cubicBezTo>
                  <a:pt x="55571" y="128622"/>
                  <a:pt x="64038" y="13793"/>
                  <a:pt x="63509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610E6A3-F722-A110-9864-5896C94BFBE1}"/>
              </a:ext>
            </a:extLst>
          </p:cNvPr>
          <p:cNvSpPr/>
          <p:nvPr/>
        </p:nvSpPr>
        <p:spPr>
          <a:xfrm>
            <a:off x="3711330" y="2225444"/>
            <a:ext cx="51123" cy="298751"/>
          </a:xfrm>
          <a:custGeom>
            <a:avLst/>
            <a:gdLst>
              <a:gd name="connsiteX0" fmla="*/ 9770 w 51123"/>
              <a:gd name="connsiteY0" fmla="*/ 231 h 298751"/>
              <a:gd name="connsiteX1" fmla="*/ 38345 w 51123"/>
              <a:gd name="connsiteY1" fmla="*/ 181206 h 298751"/>
              <a:gd name="connsiteX2" fmla="*/ 31995 w 51123"/>
              <a:gd name="connsiteY2" fmla="*/ 235181 h 298751"/>
              <a:gd name="connsiteX3" fmla="*/ 245 w 51123"/>
              <a:gd name="connsiteY3" fmla="*/ 298681 h 298751"/>
              <a:gd name="connsiteX4" fmla="*/ 51045 w 51123"/>
              <a:gd name="connsiteY4" fmla="*/ 222481 h 298751"/>
              <a:gd name="connsiteX5" fmla="*/ 9770 w 51123"/>
              <a:gd name="connsiteY5" fmla="*/ 231 h 2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3" h="298751">
                <a:moveTo>
                  <a:pt x="9770" y="231"/>
                </a:moveTo>
                <a:cubicBezTo>
                  <a:pt x="7653" y="-6648"/>
                  <a:pt x="34641" y="142048"/>
                  <a:pt x="38345" y="181206"/>
                </a:cubicBezTo>
                <a:cubicBezTo>
                  <a:pt x="42049" y="220364"/>
                  <a:pt x="38345" y="215602"/>
                  <a:pt x="31995" y="235181"/>
                </a:cubicBezTo>
                <a:cubicBezTo>
                  <a:pt x="25645" y="254760"/>
                  <a:pt x="-2930" y="300798"/>
                  <a:pt x="245" y="298681"/>
                </a:cubicBezTo>
                <a:cubicBezTo>
                  <a:pt x="3420" y="296564"/>
                  <a:pt x="48928" y="265873"/>
                  <a:pt x="51045" y="222481"/>
                </a:cubicBezTo>
                <a:cubicBezTo>
                  <a:pt x="53162" y="179089"/>
                  <a:pt x="11887" y="7110"/>
                  <a:pt x="9770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1CB5DC4-F070-167A-6F78-25534CBEA5F0}"/>
              </a:ext>
            </a:extLst>
          </p:cNvPr>
          <p:cNvSpPr/>
          <p:nvPr/>
        </p:nvSpPr>
        <p:spPr>
          <a:xfrm>
            <a:off x="3494810" y="2489194"/>
            <a:ext cx="156964" cy="54116"/>
          </a:xfrm>
          <a:custGeom>
            <a:avLst/>
            <a:gdLst>
              <a:gd name="connsiteX0" fmla="*/ 865 w 156964"/>
              <a:gd name="connsiteY0" fmla="*/ 34931 h 54116"/>
              <a:gd name="connsiteX1" fmla="*/ 64365 w 156964"/>
              <a:gd name="connsiteY1" fmla="*/ 6356 h 54116"/>
              <a:gd name="connsiteX2" fmla="*/ 137390 w 156964"/>
              <a:gd name="connsiteY2" fmla="*/ 25406 h 54116"/>
              <a:gd name="connsiteX3" fmla="*/ 115165 w 156964"/>
              <a:gd name="connsiteY3" fmla="*/ 6356 h 54116"/>
              <a:gd name="connsiteX4" fmla="*/ 153265 w 156964"/>
              <a:gd name="connsiteY4" fmla="*/ 34931 h 54116"/>
              <a:gd name="connsiteX5" fmla="*/ 137390 w 156964"/>
              <a:gd name="connsiteY5" fmla="*/ 53981 h 54116"/>
              <a:gd name="connsiteX6" fmla="*/ 156440 w 156964"/>
              <a:gd name="connsiteY6" fmla="*/ 25406 h 54116"/>
              <a:gd name="connsiteX7" fmla="*/ 111990 w 156964"/>
              <a:gd name="connsiteY7" fmla="*/ 6 h 54116"/>
              <a:gd name="connsiteX8" fmla="*/ 865 w 156964"/>
              <a:gd name="connsiteY8" fmla="*/ 34931 h 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4" h="54116">
                <a:moveTo>
                  <a:pt x="865" y="34931"/>
                </a:moveTo>
                <a:cubicBezTo>
                  <a:pt x="-7072" y="35989"/>
                  <a:pt x="41611" y="7943"/>
                  <a:pt x="64365" y="6356"/>
                </a:cubicBezTo>
                <a:cubicBezTo>
                  <a:pt x="87119" y="4769"/>
                  <a:pt x="128923" y="25406"/>
                  <a:pt x="137390" y="25406"/>
                </a:cubicBezTo>
                <a:cubicBezTo>
                  <a:pt x="145857" y="25406"/>
                  <a:pt x="112519" y="4768"/>
                  <a:pt x="115165" y="6356"/>
                </a:cubicBezTo>
                <a:cubicBezTo>
                  <a:pt x="117811" y="7943"/>
                  <a:pt x="149561" y="26994"/>
                  <a:pt x="153265" y="34931"/>
                </a:cubicBezTo>
                <a:cubicBezTo>
                  <a:pt x="156969" y="42868"/>
                  <a:pt x="136861" y="55568"/>
                  <a:pt x="137390" y="53981"/>
                </a:cubicBezTo>
                <a:cubicBezTo>
                  <a:pt x="137919" y="52394"/>
                  <a:pt x="160673" y="34402"/>
                  <a:pt x="156440" y="25406"/>
                </a:cubicBezTo>
                <a:cubicBezTo>
                  <a:pt x="152207" y="16410"/>
                  <a:pt x="129982" y="535"/>
                  <a:pt x="111990" y="6"/>
                </a:cubicBezTo>
                <a:cubicBezTo>
                  <a:pt x="93998" y="-523"/>
                  <a:pt x="8802" y="33873"/>
                  <a:pt x="865" y="3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85AFF37-3369-2578-8DB4-A83941B94FA6}"/>
              </a:ext>
            </a:extLst>
          </p:cNvPr>
          <p:cNvSpPr/>
          <p:nvPr/>
        </p:nvSpPr>
        <p:spPr>
          <a:xfrm>
            <a:off x="3668989" y="2479654"/>
            <a:ext cx="157084" cy="45812"/>
          </a:xfrm>
          <a:custGeom>
            <a:avLst/>
            <a:gdLst>
              <a:gd name="connsiteX0" fmla="*/ 1311 w 157084"/>
              <a:gd name="connsiteY0" fmla="*/ 44471 h 45812"/>
              <a:gd name="connsiteX1" fmla="*/ 121961 w 157084"/>
              <a:gd name="connsiteY1" fmla="*/ 21 h 45812"/>
              <a:gd name="connsiteX2" fmla="*/ 156886 w 157084"/>
              <a:gd name="connsiteY2" fmla="*/ 38121 h 45812"/>
              <a:gd name="connsiteX3" fmla="*/ 134661 w 157084"/>
              <a:gd name="connsiteY3" fmla="*/ 6371 h 45812"/>
              <a:gd name="connsiteX4" fmla="*/ 102911 w 157084"/>
              <a:gd name="connsiteY4" fmla="*/ 3196 h 45812"/>
              <a:gd name="connsiteX5" fmla="*/ 58461 w 157084"/>
              <a:gd name="connsiteY5" fmla="*/ 31771 h 45812"/>
              <a:gd name="connsiteX6" fmla="*/ 1311 w 157084"/>
              <a:gd name="connsiteY6" fmla="*/ 44471 h 4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84" h="45812">
                <a:moveTo>
                  <a:pt x="1311" y="44471"/>
                </a:moveTo>
                <a:cubicBezTo>
                  <a:pt x="11894" y="39179"/>
                  <a:pt x="96032" y="1079"/>
                  <a:pt x="121961" y="21"/>
                </a:cubicBezTo>
                <a:cubicBezTo>
                  <a:pt x="147890" y="-1037"/>
                  <a:pt x="154769" y="37063"/>
                  <a:pt x="156886" y="38121"/>
                </a:cubicBezTo>
                <a:cubicBezTo>
                  <a:pt x="159003" y="39179"/>
                  <a:pt x="143657" y="12192"/>
                  <a:pt x="134661" y="6371"/>
                </a:cubicBezTo>
                <a:cubicBezTo>
                  <a:pt x="125665" y="550"/>
                  <a:pt x="115611" y="-1037"/>
                  <a:pt x="102911" y="3196"/>
                </a:cubicBezTo>
                <a:cubicBezTo>
                  <a:pt x="90211" y="7429"/>
                  <a:pt x="69573" y="25421"/>
                  <a:pt x="58461" y="31771"/>
                </a:cubicBezTo>
                <a:cubicBezTo>
                  <a:pt x="47349" y="38121"/>
                  <a:pt x="-9272" y="49763"/>
                  <a:pt x="1311" y="44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53A7C7B-47EE-D535-F79B-A289DE875E24}"/>
              </a:ext>
            </a:extLst>
          </p:cNvPr>
          <p:cNvSpPr/>
          <p:nvPr/>
        </p:nvSpPr>
        <p:spPr>
          <a:xfrm>
            <a:off x="3840861" y="2041138"/>
            <a:ext cx="293490" cy="79894"/>
          </a:xfrm>
          <a:custGeom>
            <a:avLst/>
            <a:gdLst>
              <a:gd name="connsiteX0" fmla="*/ 889 w 293490"/>
              <a:gd name="connsiteY0" fmla="*/ 387 h 79894"/>
              <a:gd name="connsiteX1" fmla="*/ 108839 w 293490"/>
              <a:gd name="connsiteY1" fmla="*/ 57537 h 79894"/>
              <a:gd name="connsiteX2" fmla="*/ 216789 w 293490"/>
              <a:gd name="connsiteY2" fmla="*/ 73412 h 79894"/>
              <a:gd name="connsiteX3" fmla="*/ 156464 w 293490"/>
              <a:gd name="connsiteY3" fmla="*/ 79762 h 79894"/>
              <a:gd name="connsiteX4" fmla="*/ 292989 w 293490"/>
              <a:gd name="connsiteY4" fmla="*/ 76587 h 79894"/>
              <a:gd name="connsiteX5" fmla="*/ 200914 w 293490"/>
              <a:gd name="connsiteY5" fmla="*/ 63887 h 79894"/>
              <a:gd name="connsiteX6" fmla="*/ 156464 w 293490"/>
              <a:gd name="connsiteY6" fmla="*/ 41662 h 79894"/>
              <a:gd name="connsiteX7" fmla="*/ 229489 w 293490"/>
              <a:gd name="connsiteY7" fmla="*/ 32137 h 79894"/>
              <a:gd name="connsiteX8" fmla="*/ 159639 w 293490"/>
              <a:gd name="connsiteY8" fmla="*/ 51187 h 79894"/>
              <a:gd name="connsiteX9" fmla="*/ 175514 w 293490"/>
              <a:gd name="connsiteY9" fmla="*/ 67062 h 79894"/>
              <a:gd name="connsiteX10" fmla="*/ 102489 w 293490"/>
              <a:gd name="connsiteY10" fmla="*/ 48012 h 79894"/>
              <a:gd name="connsiteX11" fmla="*/ 58039 w 293490"/>
              <a:gd name="connsiteY11" fmla="*/ 32137 h 79894"/>
              <a:gd name="connsiteX12" fmla="*/ 889 w 293490"/>
              <a:gd name="connsiteY12" fmla="*/ 387 h 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490" h="79894">
                <a:moveTo>
                  <a:pt x="889" y="387"/>
                </a:moveTo>
                <a:cubicBezTo>
                  <a:pt x="9356" y="4620"/>
                  <a:pt x="72856" y="45366"/>
                  <a:pt x="108839" y="57537"/>
                </a:cubicBezTo>
                <a:cubicBezTo>
                  <a:pt x="144822" y="69708"/>
                  <a:pt x="208852" y="69708"/>
                  <a:pt x="216789" y="73412"/>
                </a:cubicBezTo>
                <a:cubicBezTo>
                  <a:pt x="224726" y="77116"/>
                  <a:pt x="143764" y="79233"/>
                  <a:pt x="156464" y="79762"/>
                </a:cubicBezTo>
                <a:cubicBezTo>
                  <a:pt x="169164" y="80291"/>
                  <a:pt x="285581" y="79233"/>
                  <a:pt x="292989" y="76587"/>
                </a:cubicBezTo>
                <a:cubicBezTo>
                  <a:pt x="300397" y="73941"/>
                  <a:pt x="223668" y="69708"/>
                  <a:pt x="200914" y="63887"/>
                </a:cubicBezTo>
                <a:cubicBezTo>
                  <a:pt x="178160" y="58066"/>
                  <a:pt x="151702" y="46954"/>
                  <a:pt x="156464" y="41662"/>
                </a:cubicBezTo>
                <a:cubicBezTo>
                  <a:pt x="161227" y="36370"/>
                  <a:pt x="228960" y="30550"/>
                  <a:pt x="229489" y="32137"/>
                </a:cubicBezTo>
                <a:cubicBezTo>
                  <a:pt x="230018" y="33724"/>
                  <a:pt x="168635" y="45366"/>
                  <a:pt x="159639" y="51187"/>
                </a:cubicBezTo>
                <a:cubicBezTo>
                  <a:pt x="150643" y="57008"/>
                  <a:pt x="185039" y="67591"/>
                  <a:pt x="175514" y="67062"/>
                </a:cubicBezTo>
                <a:cubicBezTo>
                  <a:pt x="165989" y="66533"/>
                  <a:pt x="122068" y="53833"/>
                  <a:pt x="102489" y="48012"/>
                </a:cubicBezTo>
                <a:cubicBezTo>
                  <a:pt x="82910" y="42191"/>
                  <a:pt x="69152" y="36370"/>
                  <a:pt x="58039" y="32137"/>
                </a:cubicBezTo>
                <a:cubicBezTo>
                  <a:pt x="46927" y="27904"/>
                  <a:pt x="-7578" y="-3846"/>
                  <a:pt x="889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7E03E2-ACCF-795D-3F67-745ECF026CE1}"/>
              </a:ext>
            </a:extLst>
          </p:cNvPr>
          <p:cNvSpPr/>
          <p:nvPr/>
        </p:nvSpPr>
        <p:spPr>
          <a:xfrm>
            <a:off x="3311353" y="1962084"/>
            <a:ext cx="145821" cy="116146"/>
          </a:xfrm>
          <a:custGeom>
            <a:avLst/>
            <a:gdLst>
              <a:gd name="connsiteX0" fmla="*/ 60497 w 145821"/>
              <a:gd name="connsiteY0" fmla="*/ 66 h 116146"/>
              <a:gd name="connsiteX1" fmla="*/ 143047 w 145821"/>
              <a:gd name="connsiteY1" fmla="*/ 92141 h 116146"/>
              <a:gd name="connsiteX2" fmla="*/ 114472 w 145821"/>
              <a:gd name="connsiteY2" fmla="*/ 104841 h 116146"/>
              <a:gd name="connsiteX3" fmla="*/ 172 w 145821"/>
              <a:gd name="connsiteY3" fmla="*/ 111191 h 116146"/>
              <a:gd name="connsiteX4" fmla="*/ 143047 w 145821"/>
              <a:gd name="connsiteY4" fmla="*/ 108016 h 116146"/>
              <a:gd name="connsiteX5" fmla="*/ 60497 w 145821"/>
              <a:gd name="connsiteY5" fmla="*/ 66 h 1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21" h="116146">
                <a:moveTo>
                  <a:pt x="60497" y="66"/>
                </a:moveTo>
                <a:cubicBezTo>
                  <a:pt x="60497" y="-2580"/>
                  <a:pt x="134051" y="74679"/>
                  <a:pt x="143047" y="92141"/>
                </a:cubicBezTo>
                <a:cubicBezTo>
                  <a:pt x="152043" y="109604"/>
                  <a:pt x="138285" y="101666"/>
                  <a:pt x="114472" y="104841"/>
                </a:cubicBezTo>
                <a:cubicBezTo>
                  <a:pt x="90660" y="108016"/>
                  <a:pt x="-4591" y="110662"/>
                  <a:pt x="172" y="111191"/>
                </a:cubicBezTo>
                <a:cubicBezTo>
                  <a:pt x="4934" y="111720"/>
                  <a:pt x="130347" y="123891"/>
                  <a:pt x="143047" y="108016"/>
                </a:cubicBezTo>
                <a:cubicBezTo>
                  <a:pt x="155747" y="92141"/>
                  <a:pt x="60497" y="2712"/>
                  <a:pt x="60497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6CCE21E-0A74-7700-163A-E8CE3F087464}"/>
              </a:ext>
            </a:extLst>
          </p:cNvPr>
          <p:cNvSpPr/>
          <p:nvPr/>
        </p:nvSpPr>
        <p:spPr>
          <a:xfrm>
            <a:off x="3117738" y="2082290"/>
            <a:ext cx="286371" cy="22747"/>
          </a:xfrm>
          <a:custGeom>
            <a:avLst/>
            <a:gdLst>
              <a:gd name="connsiteX0" fmla="*/ 112 w 286371"/>
              <a:gd name="connsiteY0" fmla="*/ 22735 h 22747"/>
              <a:gd name="connsiteX1" fmla="*/ 190612 w 286371"/>
              <a:gd name="connsiteY1" fmla="*/ 510 h 22747"/>
              <a:gd name="connsiteX2" fmla="*/ 285862 w 286371"/>
              <a:gd name="connsiteY2" fmla="*/ 6860 h 22747"/>
              <a:gd name="connsiteX3" fmla="*/ 219187 w 286371"/>
              <a:gd name="connsiteY3" fmla="*/ 3685 h 22747"/>
              <a:gd name="connsiteX4" fmla="*/ 112 w 286371"/>
              <a:gd name="connsiteY4" fmla="*/ 22735 h 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71" h="22747">
                <a:moveTo>
                  <a:pt x="112" y="22735"/>
                </a:moveTo>
                <a:cubicBezTo>
                  <a:pt x="-4651" y="22206"/>
                  <a:pt x="142987" y="3156"/>
                  <a:pt x="190612" y="510"/>
                </a:cubicBezTo>
                <a:cubicBezTo>
                  <a:pt x="238237" y="-2136"/>
                  <a:pt x="281100" y="6331"/>
                  <a:pt x="285862" y="6860"/>
                </a:cubicBezTo>
                <a:cubicBezTo>
                  <a:pt x="290625" y="7389"/>
                  <a:pt x="261520" y="510"/>
                  <a:pt x="219187" y="3685"/>
                </a:cubicBezTo>
                <a:cubicBezTo>
                  <a:pt x="176854" y="6860"/>
                  <a:pt x="4875" y="23264"/>
                  <a:pt x="112" y="2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9ABB7B1-FAB2-8E74-0887-DA9F9C202A3C}"/>
              </a:ext>
            </a:extLst>
          </p:cNvPr>
          <p:cNvSpPr/>
          <p:nvPr/>
        </p:nvSpPr>
        <p:spPr>
          <a:xfrm>
            <a:off x="3387724" y="1860539"/>
            <a:ext cx="220809" cy="242337"/>
          </a:xfrm>
          <a:custGeom>
            <a:avLst/>
            <a:gdLst>
              <a:gd name="connsiteX0" fmla="*/ 1 w 220809"/>
              <a:gd name="connsiteY0" fmla="*/ 11 h 242337"/>
              <a:gd name="connsiteX1" fmla="*/ 136526 w 220809"/>
              <a:gd name="connsiteY1" fmla="*/ 107961 h 242337"/>
              <a:gd name="connsiteX2" fmla="*/ 149226 w 220809"/>
              <a:gd name="connsiteY2" fmla="*/ 180986 h 242337"/>
              <a:gd name="connsiteX3" fmla="*/ 161926 w 220809"/>
              <a:gd name="connsiteY3" fmla="*/ 111136 h 242337"/>
              <a:gd name="connsiteX4" fmla="*/ 219076 w 220809"/>
              <a:gd name="connsiteY4" fmla="*/ 241311 h 242337"/>
              <a:gd name="connsiteX5" fmla="*/ 200026 w 220809"/>
              <a:gd name="connsiteY5" fmla="*/ 168286 h 242337"/>
              <a:gd name="connsiteX6" fmla="*/ 139701 w 220809"/>
              <a:gd name="connsiteY6" fmla="*/ 101611 h 242337"/>
              <a:gd name="connsiteX7" fmla="*/ 1 w 220809"/>
              <a:gd name="connsiteY7" fmla="*/ 11 h 24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809" h="242337">
                <a:moveTo>
                  <a:pt x="1" y="11"/>
                </a:moveTo>
                <a:cubicBezTo>
                  <a:pt x="-528" y="1069"/>
                  <a:pt x="111655" y="77799"/>
                  <a:pt x="136526" y="107961"/>
                </a:cubicBezTo>
                <a:cubicBezTo>
                  <a:pt x="161397" y="138124"/>
                  <a:pt x="144993" y="180457"/>
                  <a:pt x="149226" y="180986"/>
                </a:cubicBezTo>
                <a:cubicBezTo>
                  <a:pt x="153459" y="181515"/>
                  <a:pt x="150284" y="101082"/>
                  <a:pt x="161926" y="111136"/>
                </a:cubicBezTo>
                <a:cubicBezTo>
                  <a:pt x="173568" y="121190"/>
                  <a:pt x="212726" y="231786"/>
                  <a:pt x="219076" y="241311"/>
                </a:cubicBezTo>
                <a:cubicBezTo>
                  <a:pt x="225426" y="250836"/>
                  <a:pt x="213255" y="191569"/>
                  <a:pt x="200026" y="168286"/>
                </a:cubicBezTo>
                <a:cubicBezTo>
                  <a:pt x="186797" y="145003"/>
                  <a:pt x="171980" y="131244"/>
                  <a:pt x="139701" y="101611"/>
                </a:cubicBezTo>
                <a:cubicBezTo>
                  <a:pt x="107422" y="71978"/>
                  <a:pt x="530" y="-1047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465DA19-E5E5-9FB1-588B-FD232B5E320F}"/>
              </a:ext>
            </a:extLst>
          </p:cNvPr>
          <p:cNvSpPr/>
          <p:nvPr/>
        </p:nvSpPr>
        <p:spPr>
          <a:xfrm>
            <a:off x="3689157" y="2635230"/>
            <a:ext cx="28768" cy="107996"/>
          </a:xfrm>
          <a:custGeom>
            <a:avLst/>
            <a:gdLst>
              <a:gd name="connsiteX0" fmla="*/ 193 w 28768"/>
              <a:gd name="connsiteY0" fmla="*/ 20 h 107996"/>
              <a:gd name="connsiteX1" fmla="*/ 16068 w 28768"/>
              <a:gd name="connsiteY1" fmla="*/ 60345 h 107996"/>
              <a:gd name="connsiteX2" fmla="*/ 12893 w 28768"/>
              <a:gd name="connsiteY2" fmla="*/ 107970 h 107996"/>
              <a:gd name="connsiteX3" fmla="*/ 28768 w 28768"/>
              <a:gd name="connsiteY3" fmla="*/ 53995 h 107996"/>
              <a:gd name="connsiteX4" fmla="*/ 193 w 28768"/>
              <a:gd name="connsiteY4" fmla="*/ 20 h 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8" h="107996">
                <a:moveTo>
                  <a:pt x="193" y="20"/>
                </a:moveTo>
                <a:cubicBezTo>
                  <a:pt x="-1924" y="1078"/>
                  <a:pt x="13951" y="42353"/>
                  <a:pt x="16068" y="60345"/>
                </a:cubicBezTo>
                <a:cubicBezTo>
                  <a:pt x="18185" y="78337"/>
                  <a:pt x="10776" y="109028"/>
                  <a:pt x="12893" y="107970"/>
                </a:cubicBezTo>
                <a:cubicBezTo>
                  <a:pt x="15010" y="106912"/>
                  <a:pt x="28768" y="68812"/>
                  <a:pt x="28768" y="53995"/>
                </a:cubicBezTo>
                <a:cubicBezTo>
                  <a:pt x="28768" y="39178"/>
                  <a:pt x="2310" y="-1038"/>
                  <a:pt x="19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6CE61D6-EE2E-A729-FB9B-7AACA687FABC}"/>
              </a:ext>
            </a:extLst>
          </p:cNvPr>
          <p:cNvSpPr/>
          <p:nvPr/>
        </p:nvSpPr>
        <p:spPr>
          <a:xfrm>
            <a:off x="3635353" y="2613009"/>
            <a:ext cx="22300" cy="142909"/>
          </a:xfrm>
          <a:custGeom>
            <a:avLst/>
            <a:gdLst>
              <a:gd name="connsiteX0" fmla="*/ 9547 w 22300"/>
              <a:gd name="connsiteY0" fmla="*/ 16 h 142909"/>
              <a:gd name="connsiteX1" fmla="*/ 6372 w 22300"/>
              <a:gd name="connsiteY1" fmla="*/ 73041 h 142909"/>
              <a:gd name="connsiteX2" fmla="*/ 22247 w 22300"/>
              <a:gd name="connsiteY2" fmla="*/ 142891 h 142909"/>
              <a:gd name="connsiteX3" fmla="*/ 22 w 22300"/>
              <a:gd name="connsiteY3" fmla="*/ 79391 h 142909"/>
              <a:gd name="connsiteX4" fmla="*/ 9547 w 22300"/>
              <a:gd name="connsiteY4" fmla="*/ 16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142909">
                <a:moveTo>
                  <a:pt x="9547" y="16"/>
                </a:moveTo>
                <a:cubicBezTo>
                  <a:pt x="10605" y="-1042"/>
                  <a:pt x="4255" y="49228"/>
                  <a:pt x="6372" y="73041"/>
                </a:cubicBezTo>
                <a:cubicBezTo>
                  <a:pt x="8489" y="96854"/>
                  <a:pt x="23305" y="141833"/>
                  <a:pt x="22247" y="142891"/>
                </a:cubicBezTo>
                <a:cubicBezTo>
                  <a:pt x="21189" y="143949"/>
                  <a:pt x="551" y="99499"/>
                  <a:pt x="22" y="79391"/>
                </a:cubicBezTo>
                <a:cubicBezTo>
                  <a:pt x="-507" y="59283"/>
                  <a:pt x="8489" y="1074"/>
                  <a:pt x="954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76ECED3-AE61-2AB1-1871-F9F36494F2DF}"/>
              </a:ext>
            </a:extLst>
          </p:cNvPr>
          <p:cNvSpPr/>
          <p:nvPr/>
        </p:nvSpPr>
        <p:spPr>
          <a:xfrm>
            <a:off x="3419325" y="2761973"/>
            <a:ext cx="283484" cy="98820"/>
          </a:xfrm>
          <a:custGeom>
            <a:avLst/>
            <a:gdLst>
              <a:gd name="connsiteX0" fmla="*/ 150 w 283484"/>
              <a:gd name="connsiteY0" fmla="*/ 98702 h 98820"/>
              <a:gd name="connsiteX1" fmla="*/ 133500 w 283484"/>
              <a:gd name="connsiteY1" fmla="*/ 32027 h 98820"/>
              <a:gd name="connsiteX2" fmla="*/ 228750 w 283484"/>
              <a:gd name="connsiteY2" fmla="*/ 38377 h 98820"/>
              <a:gd name="connsiteX3" fmla="*/ 209700 w 283484"/>
              <a:gd name="connsiteY3" fmla="*/ 16152 h 98820"/>
              <a:gd name="connsiteX4" fmla="*/ 282725 w 283484"/>
              <a:gd name="connsiteY4" fmla="*/ 66952 h 98820"/>
              <a:gd name="connsiteX5" fmla="*/ 241450 w 283484"/>
              <a:gd name="connsiteY5" fmla="*/ 38377 h 98820"/>
              <a:gd name="connsiteX6" fmla="*/ 143025 w 283484"/>
              <a:gd name="connsiteY6" fmla="*/ 277 h 98820"/>
              <a:gd name="connsiteX7" fmla="*/ 174775 w 283484"/>
              <a:gd name="connsiteY7" fmla="*/ 22502 h 98820"/>
              <a:gd name="connsiteX8" fmla="*/ 108100 w 283484"/>
              <a:gd name="connsiteY8" fmla="*/ 47902 h 98820"/>
              <a:gd name="connsiteX9" fmla="*/ 150 w 283484"/>
              <a:gd name="connsiteY9" fmla="*/ 98702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484" h="98820">
                <a:moveTo>
                  <a:pt x="150" y="98702"/>
                </a:moveTo>
                <a:cubicBezTo>
                  <a:pt x="4383" y="96056"/>
                  <a:pt x="95400" y="42081"/>
                  <a:pt x="133500" y="32027"/>
                </a:cubicBezTo>
                <a:cubicBezTo>
                  <a:pt x="171600" y="21973"/>
                  <a:pt x="216050" y="41023"/>
                  <a:pt x="228750" y="38377"/>
                </a:cubicBezTo>
                <a:cubicBezTo>
                  <a:pt x="241450" y="35731"/>
                  <a:pt x="200704" y="11390"/>
                  <a:pt x="209700" y="16152"/>
                </a:cubicBezTo>
                <a:cubicBezTo>
                  <a:pt x="218696" y="20914"/>
                  <a:pt x="282725" y="66952"/>
                  <a:pt x="282725" y="66952"/>
                </a:cubicBezTo>
                <a:cubicBezTo>
                  <a:pt x="288017" y="70656"/>
                  <a:pt x="264733" y="49489"/>
                  <a:pt x="241450" y="38377"/>
                </a:cubicBezTo>
                <a:cubicBezTo>
                  <a:pt x="218167" y="27265"/>
                  <a:pt x="154138" y="2923"/>
                  <a:pt x="143025" y="277"/>
                </a:cubicBezTo>
                <a:cubicBezTo>
                  <a:pt x="131912" y="-2369"/>
                  <a:pt x="180596" y="14565"/>
                  <a:pt x="174775" y="22502"/>
                </a:cubicBezTo>
                <a:cubicBezTo>
                  <a:pt x="168954" y="30439"/>
                  <a:pt x="134029" y="36789"/>
                  <a:pt x="108100" y="47902"/>
                </a:cubicBezTo>
                <a:cubicBezTo>
                  <a:pt x="82171" y="59014"/>
                  <a:pt x="-4083" y="101348"/>
                  <a:pt x="150" y="98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8B25BCA-C6C9-6169-297C-556BA7EB1A99}"/>
              </a:ext>
            </a:extLst>
          </p:cNvPr>
          <p:cNvSpPr/>
          <p:nvPr/>
        </p:nvSpPr>
        <p:spPr>
          <a:xfrm>
            <a:off x="3651088" y="2770285"/>
            <a:ext cx="302666" cy="131816"/>
          </a:xfrm>
          <a:custGeom>
            <a:avLst/>
            <a:gdLst>
              <a:gd name="connsiteX0" fmla="*/ 162 w 302666"/>
              <a:gd name="connsiteY0" fmla="*/ 45940 h 131816"/>
              <a:gd name="connsiteX1" fmla="*/ 114462 w 302666"/>
              <a:gd name="connsiteY1" fmla="*/ 23715 h 131816"/>
              <a:gd name="connsiteX2" fmla="*/ 108112 w 302666"/>
              <a:gd name="connsiteY2" fmla="*/ 1490 h 131816"/>
              <a:gd name="connsiteX3" fmla="*/ 174787 w 302666"/>
              <a:gd name="connsiteY3" fmla="*/ 68165 h 131816"/>
              <a:gd name="connsiteX4" fmla="*/ 149387 w 302666"/>
              <a:gd name="connsiteY4" fmla="*/ 61815 h 131816"/>
              <a:gd name="connsiteX5" fmla="*/ 254162 w 302666"/>
              <a:gd name="connsiteY5" fmla="*/ 74515 h 131816"/>
              <a:gd name="connsiteX6" fmla="*/ 301787 w 302666"/>
              <a:gd name="connsiteY6" fmla="*/ 131665 h 131816"/>
              <a:gd name="connsiteX7" fmla="*/ 279562 w 302666"/>
              <a:gd name="connsiteY7" fmla="*/ 90390 h 131816"/>
              <a:gd name="connsiteX8" fmla="*/ 212887 w 302666"/>
              <a:gd name="connsiteY8" fmla="*/ 64990 h 131816"/>
              <a:gd name="connsiteX9" fmla="*/ 143037 w 302666"/>
              <a:gd name="connsiteY9" fmla="*/ 20540 h 131816"/>
              <a:gd name="connsiteX10" fmla="*/ 162 w 302666"/>
              <a:gd name="connsiteY10" fmla="*/ 45940 h 13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666" h="131816">
                <a:moveTo>
                  <a:pt x="162" y="45940"/>
                </a:moveTo>
                <a:cubicBezTo>
                  <a:pt x="-4601" y="46469"/>
                  <a:pt x="96470" y="31123"/>
                  <a:pt x="114462" y="23715"/>
                </a:cubicBezTo>
                <a:cubicBezTo>
                  <a:pt x="132454" y="16307"/>
                  <a:pt x="98058" y="-5918"/>
                  <a:pt x="108112" y="1490"/>
                </a:cubicBezTo>
                <a:cubicBezTo>
                  <a:pt x="118166" y="8898"/>
                  <a:pt x="167908" y="58111"/>
                  <a:pt x="174787" y="68165"/>
                </a:cubicBezTo>
                <a:cubicBezTo>
                  <a:pt x="181666" y="78219"/>
                  <a:pt x="136158" y="60757"/>
                  <a:pt x="149387" y="61815"/>
                </a:cubicBezTo>
                <a:cubicBezTo>
                  <a:pt x="162616" y="62873"/>
                  <a:pt x="228762" y="62873"/>
                  <a:pt x="254162" y="74515"/>
                </a:cubicBezTo>
                <a:cubicBezTo>
                  <a:pt x="279562" y="86157"/>
                  <a:pt x="297554" y="129019"/>
                  <a:pt x="301787" y="131665"/>
                </a:cubicBezTo>
                <a:cubicBezTo>
                  <a:pt x="306020" y="134311"/>
                  <a:pt x="294378" y="101502"/>
                  <a:pt x="279562" y="90390"/>
                </a:cubicBezTo>
                <a:cubicBezTo>
                  <a:pt x="264746" y="79278"/>
                  <a:pt x="235641" y="76632"/>
                  <a:pt x="212887" y="64990"/>
                </a:cubicBezTo>
                <a:cubicBezTo>
                  <a:pt x="190133" y="53348"/>
                  <a:pt x="173729" y="23715"/>
                  <a:pt x="143037" y="20540"/>
                </a:cubicBezTo>
                <a:cubicBezTo>
                  <a:pt x="112345" y="17365"/>
                  <a:pt x="4925" y="45411"/>
                  <a:pt x="162" y="45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8AC5D9C-B119-581F-7B35-5AF3F5B46F8E}"/>
              </a:ext>
            </a:extLst>
          </p:cNvPr>
          <p:cNvSpPr/>
          <p:nvPr/>
        </p:nvSpPr>
        <p:spPr>
          <a:xfrm>
            <a:off x="3413098" y="2822549"/>
            <a:ext cx="260377" cy="57195"/>
          </a:xfrm>
          <a:custGeom>
            <a:avLst/>
            <a:gdLst>
              <a:gd name="connsiteX0" fmla="*/ 27 w 260377"/>
              <a:gd name="connsiteY0" fmla="*/ 57176 h 57195"/>
              <a:gd name="connsiteX1" fmla="*/ 158777 w 260377"/>
              <a:gd name="connsiteY1" fmla="*/ 12726 h 57195"/>
              <a:gd name="connsiteX2" fmla="*/ 234977 w 260377"/>
              <a:gd name="connsiteY2" fmla="*/ 31776 h 57195"/>
              <a:gd name="connsiteX3" fmla="*/ 212752 w 260377"/>
              <a:gd name="connsiteY3" fmla="*/ 26 h 57195"/>
              <a:gd name="connsiteX4" fmla="*/ 260377 w 260377"/>
              <a:gd name="connsiteY4" fmla="*/ 38126 h 57195"/>
              <a:gd name="connsiteX5" fmla="*/ 212752 w 260377"/>
              <a:gd name="connsiteY5" fmla="*/ 6376 h 57195"/>
              <a:gd name="connsiteX6" fmla="*/ 171477 w 260377"/>
              <a:gd name="connsiteY6" fmla="*/ 6376 h 57195"/>
              <a:gd name="connsiteX7" fmla="*/ 27 w 260377"/>
              <a:gd name="connsiteY7" fmla="*/ 57176 h 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77" h="57195">
                <a:moveTo>
                  <a:pt x="27" y="57176"/>
                </a:moveTo>
                <a:cubicBezTo>
                  <a:pt x="-2090" y="58234"/>
                  <a:pt x="119619" y="16959"/>
                  <a:pt x="158777" y="12726"/>
                </a:cubicBezTo>
                <a:cubicBezTo>
                  <a:pt x="197935" y="8493"/>
                  <a:pt x="225981" y="33893"/>
                  <a:pt x="234977" y="31776"/>
                </a:cubicBezTo>
                <a:cubicBezTo>
                  <a:pt x="243973" y="29659"/>
                  <a:pt x="208519" y="-1032"/>
                  <a:pt x="212752" y="26"/>
                </a:cubicBezTo>
                <a:cubicBezTo>
                  <a:pt x="216985" y="1084"/>
                  <a:pt x="260377" y="37068"/>
                  <a:pt x="260377" y="38126"/>
                </a:cubicBezTo>
                <a:cubicBezTo>
                  <a:pt x="260377" y="39184"/>
                  <a:pt x="227569" y="11668"/>
                  <a:pt x="212752" y="6376"/>
                </a:cubicBezTo>
                <a:cubicBezTo>
                  <a:pt x="197935" y="1084"/>
                  <a:pt x="201639" y="26"/>
                  <a:pt x="171477" y="6376"/>
                </a:cubicBezTo>
                <a:cubicBezTo>
                  <a:pt x="141315" y="12726"/>
                  <a:pt x="2144" y="56118"/>
                  <a:pt x="27" y="5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FBF6E08-BBD6-91B0-4F88-57E891FE0D0E}"/>
              </a:ext>
            </a:extLst>
          </p:cNvPr>
          <p:cNvSpPr/>
          <p:nvPr/>
        </p:nvSpPr>
        <p:spPr>
          <a:xfrm>
            <a:off x="3613149" y="2831293"/>
            <a:ext cx="301960" cy="35162"/>
          </a:xfrm>
          <a:custGeom>
            <a:avLst/>
            <a:gdLst>
              <a:gd name="connsiteX0" fmla="*/ 1 w 301960"/>
              <a:gd name="connsiteY0" fmla="*/ 19857 h 35162"/>
              <a:gd name="connsiteX1" fmla="*/ 190501 w 301960"/>
              <a:gd name="connsiteY1" fmla="*/ 10332 h 35162"/>
              <a:gd name="connsiteX2" fmla="*/ 168276 w 301960"/>
              <a:gd name="connsiteY2" fmla="*/ 807 h 35162"/>
              <a:gd name="connsiteX3" fmla="*/ 225426 w 301960"/>
              <a:gd name="connsiteY3" fmla="*/ 32557 h 35162"/>
              <a:gd name="connsiteX4" fmla="*/ 301626 w 301960"/>
              <a:gd name="connsiteY4" fmla="*/ 32557 h 35162"/>
              <a:gd name="connsiteX5" fmla="*/ 250826 w 301960"/>
              <a:gd name="connsiteY5" fmla="*/ 26207 h 35162"/>
              <a:gd name="connsiteX6" fmla="*/ 193676 w 301960"/>
              <a:gd name="connsiteY6" fmla="*/ 10332 h 35162"/>
              <a:gd name="connsiteX7" fmla="*/ 1 w 301960"/>
              <a:gd name="connsiteY7" fmla="*/ 19857 h 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960" h="35162">
                <a:moveTo>
                  <a:pt x="1" y="19857"/>
                </a:moveTo>
                <a:cubicBezTo>
                  <a:pt x="-528" y="19857"/>
                  <a:pt x="162455" y="13507"/>
                  <a:pt x="190501" y="10332"/>
                </a:cubicBezTo>
                <a:cubicBezTo>
                  <a:pt x="218547" y="7157"/>
                  <a:pt x="162455" y="-2897"/>
                  <a:pt x="168276" y="807"/>
                </a:cubicBezTo>
                <a:cubicBezTo>
                  <a:pt x="174097" y="4511"/>
                  <a:pt x="203201" y="27265"/>
                  <a:pt x="225426" y="32557"/>
                </a:cubicBezTo>
                <a:cubicBezTo>
                  <a:pt x="247651" y="37849"/>
                  <a:pt x="297393" y="33615"/>
                  <a:pt x="301626" y="32557"/>
                </a:cubicBezTo>
                <a:cubicBezTo>
                  <a:pt x="305859" y="31499"/>
                  <a:pt x="268818" y="29911"/>
                  <a:pt x="250826" y="26207"/>
                </a:cubicBezTo>
                <a:cubicBezTo>
                  <a:pt x="232834" y="22503"/>
                  <a:pt x="228072" y="11390"/>
                  <a:pt x="193676" y="10332"/>
                </a:cubicBezTo>
                <a:cubicBezTo>
                  <a:pt x="159280" y="9274"/>
                  <a:pt x="530" y="19857"/>
                  <a:pt x="1" y="1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9254805-FD70-588F-B95A-946B50849341}"/>
              </a:ext>
            </a:extLst>
          </p:cNvPr>
          <p:cNvSpPr/>
          <p:nvPr/>
        </p:nvSpPr>
        <p:spPr>
          <a:xfrm>
            <a:off x="3412501" y="2787119"/>
            <a:ext cx="84008" cy="162460"/>
          </a:xfrm>
          <a:custGeom>
            <a:avLst/>
            <a:gdLst>
              <a:gd name="connsiteX0" fmla="*/ 76824 w 84008"/>
              <a:gd name="connsiteY0" fmla="*/ 531 h 162460"/>
              <a:gd name="connsiteX1" fmla="*/ 22849 w 84008"/>
              <a:gd name="connsiteY1" fmla="*/ 60856 h 162460"/>
              <a:gd name="connsiteX2" fmla="*/ 624 w 84008"/>
              <a:gd name="connsiteY2" fmla="*/ 86256 h 162460"/>
              <a:gd name="connsiteX3" fmla="*/ 13324 w 84008"/>
              <a:gd name="connsiteY3" fmla="*/ 111656 h 162460"/>
              <a:gd name="connsiteX4" fmla="*/ 83174 w 84008"/>
              <a:gd name="connsiteY4" fmla="*/ 162456 h 162460"/>
              <a:gd name="connsiteX5" fmla="*/ 51424 w 84008"/>
              <a:gd name="connsiteY5" fmla="*/ 114831 h 162460"/>
              <a:gd name="connsiteX6" fmla="*/ 45074 w 84008"/>
              <a:gd name="connsiteY6" fmla="*/ 130706 h 162460"/>
              <a:gd name="connsiteX7" fmla="*/ 10149 w 84008"/>
              <a:gd name="connsiteY7" fmla="*/ 98956 h 162460"/>
              <a:gd name="connsiteX8" fmla="*/ 76824 w 84008"/>
              <a:gd name="connsiteY8" fmla="*/ 531 h 16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8" h="162460">
                <a:moveTo>
                  <a:pt x="76824" y="531"/>
                </a:moveTo>
                <a:cubicBezTo>
                  <a:pt x="78941" y="-5819"/>
                  <a:pt x="35549" y="46569"/>
                  <a:pt x="22849" y="60856"/>
                </a:cubicBezTo>
                <a:cubicBezTo>
                  <a:pt x="10149" y="75144"/>
                  <a:pt x="2211" y="77789"/>
                  <a:pt x="624" y="86256"/>
                </a:cubicBezTo>
                <a:cubicBezTo>
                  <a:pt x="-963" y="94723"/>
                  <a:pt x="-434" y="98956"/>
                  <a:pt x="13324" y="111656"/>
                </a:cubicBezTo>
                <a:cubicBezTo>
                  <a:pt x="27082" y="124356"/>
                  <a:pt x="76824" y="161927"/>
                  <a:pt x="83174" y="162456"/>
                </a:cubicBezTo>
                <a:cubicBezTo>
                  <a:pt x="89524" y="162985"/>
                  <a:pt x="57774" y="120123"/>
                  <a:pt x="51424" y="114831"/>
                </a:cubicBezTo>
                <a:cubicBezTo>
                  <a:pt x="45074" y="109539"/>
                  <a:pt x="51953" y="133352"/>
                  <a:pt x="45074" y="130706"/>
                </a:cubicBezTo>
                <a:cubicBezTo>
                  <a:pt x="38195" y="128060"/>
                  <a:pt x="5916" y="113773"/>
                  <a:pt x="10149" y="98956"/>
                </a:cubicBezTo>
                <a:cubicBezTo>
                  <a:pt x="14382" y="84139"/>
                  <a:pt x="74707" y="6881"/>
                  <a:pt x="7682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5D9F654-99C3-73E5-6800-1780C8BFC134}"/>
              </a:ext>
            </a:extLst>
          </p:cNvPr>
          <p:cNvSpPr/>
          <p:nvPr/>
        </p:nvSpPr>
        <p:spPr>
          <a:xfrm>
            <a:off x="3451219" y="2894582"/>
            <a:ext cx="274094" cy="39125"/>
          </a:xfrm>
          <a:custGeom>
            <a:avLst/>
            <a:gdLst>
              <a:gd name="connsiteX0" fmla="*/ 6 w 274094"/>
              <a:gd name="connsiteY0" fmla="*/ 23243 h 39125"/>
              <a:gd name="connsiteX1" fmla="*/ 155581 w 274094"/>
              <a:gd name="connsiteY1" fmla="*/ 4193 h 39125"/>
              <a:gd name="connsiteX2" fmla="*/ 273056 w 274094"/>
              <a:gd name="connsiteY2" fmla="*/ 39118 h 39125"/>
              <a:gd name="connsiteX3" fmla="*/ 209556 w 274094"/>
              <a:gd name="connsiteY3" fmla="*/ 7368 h 39125"/>
              <a:gd name="connsiteX4" fmla="*/ 149231 w 274094"/>
              <a:gd name="connsiteY4" fmla="*/ 1018 h 39125"/>
              <a:gd name="connsiteX5" fmla="*/ 6 w 274094"/>
              <a:gd name="connsiteY5" fmla="*/ 23243 h 3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094" h="39125">
                <a:moveTo>
                  <a:pt x="6" y="23243"/>
                </a:moveTo>
                <a:cubicBezTo>
                  <a:pt x="1064" y="23772"/>
                  <a:pt x="110073" y="1547"/>
                  <a:pt x="155581" y="4193"/>
                </a:cubicBezTo>
                <a:cubicBezTo>
                  <a:pt x="201089" y="6839"/>
                  <a:pt x="264060" y="38589"/>
                  <a:pt x="273056" y="39118"/>
                </a:cubicBezTo>
                <a:cubicBezTo>
                  <a:pt x="282052" y="39647"/>
                  <a:pt x="230193" y="13718"/>
                  <a:pt x="209556" y="7368"/>
                </a:cubicBezTo>
                <a:cubicBezTo>
                  <a:pt x="188919" y="1018"/>
                  <a:pt x="179923" y="-1628"/>
                  <a:pt x="149231" y="1018"/>
                </a:cubicBezTo>
                <a:cubicBezTo>
                  <a:pt x="118539" y="3664"/>
                  <a:pt x="-1052" y="22714"/>
                  <a:pt x="6" y="2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8111D72-A033-7333-89D7-590AF6AC8F26}"/>
              </a:ext>
            </a:extLst>
          </p:cNvPr>
          <p:cNvSpPr/>
          <p:nvPr/>
        </p:nvSpPr>
        <p:spPr>
          <a:xfrm>
            <a:off x="3638375" y="2888166"/>
            <a:ext cx="301652" cy="64766"/>
          </a:xfrm>
          <a:custGeom>
            <a:avLst/>
            <a:gdLst>
              <a:gd name="connsiteX0" fmla="*/ 175 w 301652"/>
              <a:gd name="connsiteY0" fmla="*/ 64584 h 64766"/>
              <a:gd name="connsiteX1" fmla="*/ 152575 w 301652"/>
              <a:gd name="connsiteY1" fmla="*/ 1084 h 64766"/>
              <a:gd name="connsiteX2" fmla="*/ 298625 w 301652"/>
              <a:gd name="connsiteY2" fmla="*/ 23309 h 64766"/>
              <a:gd name="connsiteX3" fmla="*/ 241475 w 301652"/>
              <a:gd name="connsiteY3" fmla="*/ 7434 h 64766"/>
              <a:gd name="connsiteX4" fmla="*/ 124000 w 301652"/>
              <a:gd name="connsiteY4" fmla="*/ 20134 h 64766"/>
              <a:gd name="connsiteX5" fmla="*/ 175 w 301652"/>
              <a:gd name="connsiteY5" fmla="*/ 64584 h 6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52" h="64766">
                <a:moveTo>
                  <a:pt x="175" y="64584"/>
                </a:moveTo>
                <a:cubicBezTo>
                  <a:pt x="4937" y="61409"/>
                  <a:pt x="102833" y="7963"/>
                  <a:pt x="152575" y="1084"/>
                </a:cubicBezTo>
                <a:cubicBezTo>
                  <a:pt x="202317" y="-5795"/>
                  <a:pt x="283808" y="22251"/>
                  <a:pt x="298625" y="23309"/>
                </a:cubicBezTo>
                <a:cubicBezTo>
                  <a:pt x="313442" y="24367"/>
                  <a:pt x="270579" y="7963"/>
                  <a:pt x="241475" y="7434"/>
                </a:cubicBezTo>
                <a:cubicBezTo>
                  <a:pt x="212371" y="6905"/>
                  <a:pt x="158925" y="11667"/>
                  <a:pt x="124000" y="20134"/>
                </a:cubicBezTo>
                <a:cubicBezTo>
                  <a:pt x="89075" y="28601"/>
                  <a:pt x="-4587" y="67759"/>
                  <a:pt x="175" y="64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42D2E97-5F42-E19F-45F2-5F5FB7C2753E}"/>
              </a:ext>
            </a:extLst>
          </p:cNvPr>
          <p:cNvSpPr/>
          <p:nvPr/>
        </p:nvSpPr>
        <p:spPr>
          <a:xfrm>
            <a:off x="3495007" y="2946400"/>
            <a:ext cx="172767" cy="28575"/>
          </a:xfrm>
          <a:custGeom>
            <a:avLst/>
            <a:gdLst>
              <a:gd name="connsiteX0" fmla="*/ 668 w 172767"/>
              <a:gd name="connsiteY0" fmla="*/ 28575 h 28575"/>
              <a:gd name="connsiteX1" fmla="*/ 149893 w 172767"/>
              <a:gd name="connsiteY1" fmla="*/ 9525 h 28575"/>
              <a:gd name="connsiteX2" fmla="*/ 162593 w 172767"/>
              <a:gd name="connsiteY2" fmla="*/ 9525 h 28575"/>
              <a:gd name="connsiteX3" fmla="*/ 54643 w 172767"/>
              <a:gd name="connsiteY3" fmla="*/ 0 h 28575"/>
              <a:gd name="connsiteX4" fmla="*/ 92743 w 172767"/>
              <a:gd name="connsiteY4" fmla="*/ 9525 h 28575"/>
              <a:gd name="connsiteX5" fmla="*/ 668 w 172767"/>
              <a:gd name="connsiteY5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67" h="28575">
                <a:moveTo>
                  <a:pt x="668" y="28575"/>
                </a:moveTo>
                <a:cubicBezTo>
                  <a:pt x="10193" y="28575"/>
                  <a:pt x="149893" y="9525"/>
                  <a:pt x="149893" y="9525"/>
                </a:cubicBezTo>
                <a:cubicBezTo>
                  <a:pt x="176881" y="6350"/>
                  <a:pt x="178468" y="11112"/>
                  <a:pt x="162593" y="9525"/>
                </a:cubicBezTo>
                <a:cubicBezTo>
                  <a:pt x="146718" y="7937"/>
                  <a:pt x="66285" y="0"/>
                  <a:pt x="54643" y="0"/>
                </a:cubicBezTo>
                <a:cubicBezTo>
                  <a:pt x="43001" y="0"/>
                  <a:pt x="99093" y="4233"/>
                  <a:pt x="92743" y="9525"/>
                </a:cubicBezTo>
                <a:cubicBezTo>
                  <a:pt x="86393" y="14817"/>
                  <a:pt x="-8857" y="28575"/>
                  <a:pt x="668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9ADF4F-5358-78C8-AF9E-3BCA3E0E484A}"/>
              </a:ext>
            </a:extLst>
          </p:cNvPr>
          <p:cNvSpPr/>
          <p:nvPr/>
        </p:nvSpPr>
        <p:spPr>
          <a:xfrm>
            <a:off x="3628976" y="2897614"/>
            <a:ext cx="264643" cy="81697"/>
          </a:xfrm>
          <a:custGeom>
            <a:avLst/>
            <a:gdLst>
              <a:gd name="connsiteX0" fmla="*/ 49 w 264643"/>
              <a:gd name="connsiteY0" fmla="*/ 77361 h 81697"/>
              <a:gd name="connsiteX1" fmla="*/ 107999 w 264643"/>
              <a:gd name="connsiteY1" fmla="*/ 61486 h 81697"/>
              <a:gd name="connsiteX2" fmla="*/ 260399 w 264643"/>
              <a:gd name="connsiteY2" fmla="*/ 1161 h 81697"/>
              <a:gd name="connsiteX3" fmla="*/ 225474 w 264643"/>
              <a:gd name="connsiteY3" fmla="*/ 20211 h 81697"/>
              <a:gd name="connsiteX4" fmla="*/ 107999 w 264643"/>
              <a:gd name="connsiteY4" fmla="*/ 80536 h 81697"/>
              <a:gd name="connsiteX5" fmla="*/ 120699 w 264643"/>
              <a:gd name="connsiteY5" fmla="*/ 61486 h 81697"/>
              <a:gd name="connsiteX6" fmla="*/ 49 w 264643"/>
              <a:gd name="connsiteY6" fmla="*/ 77361 h 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43" h="81697">
                <a:moveTo>
                  <a:pt x="49" y="77361"/>
                </a:moveTo>
                <a:cubicBezTo>
                  <a:pt x="-2068" y="77361"/>
                  <a:pt x="64607" y="74186"/>
                  <a:pt x="107999" y="61486"/>
                </a:cubicBezTo>
                <a:cubicBezTo>
                  <a:pt x="151391" y="48786"/>
                  <a:pt x="240820" y="8040"/>
                  <a:pt x="260399" y="1161"/>
                </a:cubicBezTo>
                <a:cubicBezTo>
                  <a:pt x="279978" y="-5718"/>
                  <a:pt x="225474" y="20211"/>
                  <a:pt x="225474" y="20211"/>
                </a:cubicBezTo>
                <a:lnTo>
                  <a:pt x="107999" y="80536"/>
                </a:lnTo>
                <a:cubicBezTo>
                  <a:pt x="90537" y="87415"/>
                  <a:pt x="134457" y="61486"/>
                  <a:pt x="120699" y="61486"/>
                </a:cubicBezTo>
                <a:cubicBezTo>
                  <a:pt x="106941" y="61486"/>
                  <a:pt x="2166" y="77361"/>
                  <a:pt x="49" y="77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C1D79B6-22DD-7227-CDA0-F226D027D72E}"/>
              </a:ext>
            </a:extLst>
          </p:cNvPr>
          <p:cNvSpPr/>
          <p:nvPr/>
        </p:nvSpPr>
        <p:spPr>
          <a:xfrm>
            <a:off x="3622657" y="2758889"/>
            <a:ext cx="252434" cy="44725"/>
          </a:xfrm>
          <a:custGeom>
            <a:avLst/>
            <a:gdLst>
              <a:gd name="connsiteX0" fmla="*/ 18 w 252434"/>
              <a:gd name="connsiteY0" fmla="*/ 19236 h 44725"/>
              <a:gd name="connsiteX1" fmla="*/ 117493 w 252434"/>
              <a:gd name="connsiteY1" fmla="*/ 186 h 44725"/>
              <a:gd name="connsiteX2" fmla="*/ 79393 w 252434"/>
              <a:gd name="connsiteY2" fmla="*/ 9711 h 44725"/>
              <a:gd name="connsiteX3" fmla="*/ 155593 w 252434"/>
              <a:gd name="connsiteY3" fmla="*/ 12886 h 44725"/>
              <a:gd name="connsiteX4" fmla="*/ 250843 w 252434"/>
              <a:gd name="connsiteY4" fmla="*/ 44636 h 44725"/>
              <a:gd name="connsiteX5" fmla="*/ 209568 w 252434"/>
              <a:gd name="connsiteY5" fmla="*/ 22411 h 44725"/>
              <a:gd name="connsiteX6" fmla="*/ 136543 w 252434"/>
              <a:gd name="connsiteY6" fmla="*/ 22411 h 44725"/>
              <a:gd name="connsiteX7" fmla="*/ 66693 w 252434"/>
              <a:gd name="connsiteY7" fmla="*/ 44636 h 44725"/>
              <a:gd name="connsiteX8" fmla="*/ 107968 w 252434"/>
              <a:gd name="connsiteY8" fmla="*/ 22411 h 44725"/>
              <a:gd name="connsiteX9" fmla="*/ 18 w 252434"/>
              <a:gd name="connsiteY9" fmla="*/ 19236 h 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34" h="44725">
                <a:moveTo>
                  <a:pt x="18" y="19236"/>
                </a:moveTo>
                <a:cubicBezTo>
                  <a:pt x="1605" y="15532"/>
                  <a:pt x="104264" y="1773"/>
                  <a:pt x="117493" y="186"/>
                </a:cubicBezTo>
                <a:cubicBezTo>
                  <a:pt x="130722" y="-1401"/>
                  <a:pt x="73043" y="7594"/>
                  <a:pt x="79393" y="9711"/>
                </a:cubicBezTo>
                <a:cubicBezTo>
                  <a:pt x="85743" y="11828"/>
                  <a:pt x="127018" y="7065"/>
                  <a:pt x="155593" y="12886"/>
                </a:cubicBezTo>
                <a:cubicBezTo>
                  <a:pt x="184168" y="18707"/>
                  <a:pt x="241847" y="43049"/>
                  <a:pt x="250843" y="44636"/>
                </a:cubicBezTo>
                <a:cubicBezTo>
                  <a:pt x="259839" y="46223"/>
                  <a:pt x="228618" y="26115"/>
                  <a:pt x="209568" y="22411"/>
                </a:cubicBezTo>
                <a:cubicBezTo>
                  <a:pt x="190518" y="18707"/>
                  <a:pt x="160356" y="18707"/>
                  <a:pt x="136543" y="22411"/>
                </a:cubicBezTo>
                <a:cubicBezTo>
                  <a:pt x="112731" y="26115"/>
                  <a:pt x="71455" y="44636"/>
                  <a:pt x="66693" y="44636"/>
                </a:cubicBezTo>
                <a:cubicBezTo>
                  <a:pt x="61931" y="44636"/>
                  <a:pt x="113789" y="28232"/>
                  <a:pt x="107968" y="22411"/>
                </a:cubicBezTo>
                <a:cubicBezTo>
                  <a:pt x="102147" y="16590"/>
                  <a:pt x="-1569" y="22940"/>
                  <a:pt x="18" y="1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FD9BDD9-AB87-0DEF-4954-07135544C76D}"/>
              </a:ext>
            </a:extLst>
          </p:cNvPr>
          <p:cNvSpPr/>
          <p:nvPr/>
        </p:nvSpPr>
        <p:spPr>
          <a:xfrm>
            <a:off x="3492412" y="2910985"/>
            <a:ext cx="407638" cy="89521"/>
          </a:xfrm>
          <a:custGeom>
            <a:avLst/>
            <a:gdLst>
              <a:gd name="connsiteX0" fmla="*/ 88 w 407638"/>
              <a:gd name="connsiteY0" fmla="*/ 73515 h 89521"/>
              <a:gd name="connsiteX1" fmla="*/ 225513 w 407638"/>
              <a:gd name="connsiteY1" fmla="*/ 83040 h 89521"/>
              <a:gd name="connsiteX2" fmla="*/ 254088 w 407638"/>
              <a:gd name="connsiteY2" fmla="*/ 76690 h 89521"/>
              <a:gd name="connsiteX3" fmla="*/ 225513 w 407638"/>
              <a:gd name="connsiteY3" fmla="*/ 89390 h 89521"/>
              <a:gd name="connsiteX4" fmla="*/ 298538 w 407638"/>
              <a:gd name="connsiteY4" fmla="*/ 67165 h 89521"/>
              <a:gd name="connsiteX5" fmla="*/ 406488 w 407638"/>
              <a:gd name="connsiteY5" fmla="*/ 490 h 89521"/>
              <a:gd name="connsiteX6" fmla="*/ 349338 w 407638"/>
              <a:gd name="connsiteY6" fmla="*/ 38590 h 89521"/>
              <a:gd name="connsiteX7" fmla="*/ 254088 w 407638"/>
              <a:gd name="connsiteY7" fmla="*/ 70340 h 89521"/>
              <a:gd name="connsiteX8" fmla="*/ 88 w 407638"/>
              <a:gd name="connsiteY8" fmla="*/ 73515 h 8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38" h="89521">
                <a:moveTo>
                  <a:pt x="88" y="73515"/>
                </a:moveTo>
                <a:cubicBezTo>
                  <a:pt x="-4674" y="75632"/>
                  <a:pt x="183180" y="82511"/>
                  <a:pt x="225513" y="83040"/>
                </a:cubicBezTo>
                <a:cubicBezTo>
                  <a:pt x="267846" y="83569"/>
                  <a:pt x="254088" y="75632"/>
                  <a:pt x="254088" y="76690"/>
                </a:cubicBezTo>
                <a:cubicBezTo>
                  <a:pt x="254088" y="77748"/>
                  <a:pt x="218105" y="90977"/>
                  <a:pt x="225513" y="89390"/>
                </a:cubicBezTo>
                <a:cubicBezTo>
                  <a:pt x="232921" y="87803"/>
                  <a:pt x="268376" y="81982"/>
                  <a:pt x="298538" y="67165"/>
                </a:cubicBezTo>
                <a:cubicBezTo>
                  <a:pt x="328700" y="52348"/>
                  <a:pt x="398021" y="5253"/>
                  <a:pt x="406488" y="490"/>
                </a:cubicBezTo>
                <a:cubicBezTo>
                  <a:pt x="414955" y="-4273"/>
                  <a:pt x="374738" y="26948"/>
                  <a:pt x="349338" y="38590"/>
                </a:cubicBezTo>
                <a:cubicBezTo>
                  <a:pt x="323938" y="50232"/>
                  <a:pt x="307004" y="63461"/>
                  <a:pt x="254088" y="70340"/>
                </a:cubicBezTo>
                <a:cubicBezTo>
                  <a:pt x="201172" y="77219"/>
                  <a:pt x="4850" y="71398"/>
                  <a:pt x="88" y="7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D180238-47DC-6F0D-B607-9F1FBFC90181}"/>
              </a:ext>
            </a:extLst>
          </p:cNvPr>
          <p:cNvSpPr/>
          <p:nvPr/>
        </p:nvSpPr>
        <p:spPr>
          <a:xfrm>
            <a:off x="3532771" y="3009900"/>
            <a:ext cx="254180" cy="12838"/>
          </a:xfrm>
          <a:custGeom>
            <a:avLst/>
            <a:gdLst>
              <a:gd name="connsiteX0" fmla="*/ 1004 w 254180"/>
              <a:gd name="connsiteY0" fmla="*/ 12700 h 12838"/>
              <a:gd name="connsiteX1" fmla="*/ 248654 w 254180"/>
              <a:gd name="connsiteY1" fmla="*/ 6350 h 12838"/>
              <a:gd name="connsiteX2" fmla="*/ 162929 w 254180"/>
              <a:gd name="connsiteY2" fmla="*/ 0 h 12838"/>
              <a:gd name="connsiteX3" fmla="*/ 1004 w 254180"/>
              <a:gd name="connsiteY3" fmla="*/ 12700 h 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80" h="12838">
                <a:moveTo>
                  <a:pt x="1004" y="12700"/>
                </a:moveTo>
                <a:cubicBezTo>
                  <a:pt x="15291" y="13758"/>
                  <a:pt x="221667" y="8467"/>
                  <a:pt x="248654" y="6350"/>
                </a:cubicBezTo>
                <a:cubicBezTo>
                  <a:pt x="275642" y="4233"/>
                  <a:pt x="196796" y="0"/>
                  <a:pt x="162929" y="0"/>
                </a:cubicBezTo>
                <a:cubicBezTo>
                  <a:pt x="129062" y="0"/>
                  <a:pt x="-13283" y="11642"/>
                  <a:pt x="1004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C9A8C38-06BA-A7F9-B1DA-77D5AADA0045}"/>
              </a:ext>
            </a:extLst>
          </p:cNvPr>
          <p:cNvSpPr/>
          <p:nvPr/>
        </p:nvSpPr>
        <p:spPr>
          <a:xfrm>
            <a:off x="3797209" y="2914640"/>
            <a:ext cx="139836" cy="69868"/>
          </a:xfrm>
          <a:custGeom>
            <a:avLst/>
            <a:gdLst>
              <a:gd name="connsiteX0" fmla="*/ 139791 w 139836"/>
              <a:gd name="connsiteY0" fmla="*/ 10 h 69868"/>
              <a:gd name="connsiteX1" fmla="*/ 69941 w 139836"/>
              <a:gd name="connsiteY1" fmla="*/ 34935 h 69868"/>
              <a:gd name="connsiteX2" fmla="*/ 91 w 139836"/>
              <a:gd name="connsiteY2" fmla="*/ 69860 h 69868"/>
              <a:gd name="connsiteX3" fmla="*/ 57241 w 139836"/>
              <a:gd name="connsiteY3" fmla="*/ 31760 h 69868"/>
              <a:gd name="connsiteX4" fmla="*/ 139791 w 139836"/>
              <a:gd name="connsiteY4" fmla="*/ 10 h 6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6" h="69868">
                <a:moveTo>
                  <a:pt x="139791" y="10"/>
                </a:moveTo>
                <a:cubicBezTo>
                  <a:pt x="141908" y="539"/>
                  <a:pt x="69941" y="34935"/>
                  <a:pt x="69941" y="34935"/>
                </a:cubicBezTo>
                <a:cubicBezTo>
                  <a:pt x="46658" y="46577"/>
                  <a:pt x="2208" y="70389"/>
                  <a:pt x="91" y="69860"/>
                </a:cubicBezTo>
                <a:cubicBezTo>
                  <a:pt x="-2026" y="69331"/>
                  <a:pt x="32899" y="43931"/>
                  <a:pt x="57241" y="31760"/>
                </a:cubicBezTo>
                <a:cubicBezTo>
                  <a:pt x="81583" y="19589"/>
                  <a:pt x="137674" y="-519"/>
                  <a:pt x="1397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FC5E804-7C04-B5DC-6D59-6CAC3651CE30}"/>
              </a:ext>
            </a:extLst>
          </p:cNvPr>
          <p:cNvSpPr/>
          <p:nvPr/>
        </p:nvSpPr>
        <p:spPr>
          <a:xfrm>
            <a:off x="3422552" y="2841432"/>
            <a:ext cx="480625" cy="51307"/>
          </a:xfrm>
          <a:custGeom>
            <a:avLst/>
            <a:gdLst>
              <a:gd name="connsiteX0" fmla="*/ 98 w 480625"/>
              <a:gd name="connsiteY0" fmla="*/ 50993 h 51307"/>
              <a:gd name="connsiteX1" fmla="*/ 117573 w 480625"/>
              <a:gd name="connsiteY1" fmla="*/ 28768 h 51307"/>
              <a:gd name="connsiteX2" fmla="*/ 279498 w 480625"/>
              <a:gd name="connsiteY2" fmla="*/ 35118 h 51307"/>
              <a:gd name="connsiteX3" fmla="*/ 190598 w 480625"/>
              <a:gd name="connsiteY3" fmla="*/ 50993 h 51307"/>
              <a:gd name="connsiteX4" fmla="*/ 330298 w 480625"/>
              <a:gd name="connsiteY4" fmla="*/ 19243 h 51307"/>
              <a:gd name="connsiteX5" fmla="*/ 469998 w 480625"/>
              <a:gd name="connsiteY5" fmla="*/ 41468 h 51307"/>
              <a:gd name="connsiteX6" fmla="*/ 454123 w 480625"/>
              <a:gd name="connsiteY6" fmla="*/ 28768 h 51307"/>
              <a:gd name="connsiteX7" fmla="*/ 320773 w 480625"/>
              <a:gd name="connsiteY7" fmla="*/ 50993 h 51307"/>
              <a:gd name="connsiteX8" fmla="*/ 342998 w 480625"/>
              <a:gd name="connsiteY8" fmla="*/ 22418 h 51307"/>
              <a:gd name="connsiteX9" fmla="*/ 247748 w 480625"/>
              <a:gd name="connsiteY9" fmla="*/ 31943 h 51307"/>
              <a:gd name="connsiteX10" fmla="*/ 165198 w 480625"/>
              <a:gd name="connsiteY10" fmla="*/ 193 h 51307"/>
              <a:gd name="connsiteX11" fmla="*/ 193773 w 480625"/>
              <a:gd name="connsiteY11" fmla="*/ 19243 h 51307"/>
              <a:gd name="connsiteX12" fmla="*/ 136623 w 480625"/>
              <a:gd name="connsiteY12" fmla="*/ 31943 h 51307"/>
              <a:gd name="connsiteX13" fmla="*/ 98 w 480625"/>
              <a:gd name="connsiteY13" fmla="*/ 50993 h 5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0625" h="51307">
                <a:moveTo>
                  <a:pt x="98" y="50993"/>
                </a:moveTo>
                <a:cubicBezTo>
                  <a:pt x="-3077" y="50464"/>
                  <a:pt x="71006" y="31414"/>
                  <a:pt x="117573" y="28768"/>
                </a:cubicBezTo>
                <a:cubicBezTo>
                  <a:pt x="164140" y="26122"/>
                  <a:pt x="267327" y="31414"/>
                  <a:pt x="279498" y="35118"/>
                </a:cubicBezTo>
                <a:cubicBezTo>
                  <a:pt x="291669" y="38822"/>
                  <a:pt x="182131" y="53639"/>
                  <a:pt x="190598" y="50993"/>
                </a:cubicBezTo>
                <a:cubicBezTo>
                  <a:pt x="199065" y="48347"/>
                  <a:pt x="283731" y="20830"/>
                  <a:pt x="330298" y="19243"/>
                </a:cubicBezTo>
                <a:cubicBezTo>
                  <a:pt x="376865" y="17655"/>
                  <a:pt x="469998" y="41468"/>
                  <a:pt x="469998" y="41468"/>
                </a:cubicBezTo>
                <a:cubicBezTo>
                  <a:pt x="490635" y="43055"/>
                  <a:pt x="478994" y="27180"/>
                  <a:pt x="454123" y="28768"/>
                </a:cubicBezTo>
                <a:cubicBezTo>
                  <a:pt x="429252" y="30355"/>
                  <a:pt x="339294" y="52051"/>
                  <a:pt x="320773" y="50993"/>
                </a:cubicBezTo>
                <a:cubicBezTo>
                  <a:pt x="302252" y="49935"/>
                  <a:pt x="355169" y="25593"/>
                  <a:pt x="342998" y="22418"/>
                </a:cubicBezTo>
                <a:cubicBezTo>
                  <a:pt x="330827" y="19243"/>
                  <a:pt x="277381" y="35647"/>
                  <a:pt x="247748" y="31943"/>
                </a:cubicBezTo>
                <a:cubicBezTo>
                  <a:pt x="218115" y="28239"/>
                  <a:pt x="174194" y="2310"/>
                  <a:pt x="165198" y="193"/>
                </a:cubicBezTo>
                <a:cubicBezTo>
                  <a:pt x="156202" y="-1924"/>
                  <a:pt x="198536" y="13951"/>
                  <a:pt x="193773" y="19243"/>
                </a:cubicBezTo>
                <a:cubicBezTo>
                  <a:pt x="189011" y="24535"/>
                  <a:pt x="167314" y="27181"/>
                  <a:pt x="136623" y="31943"/>
                </a:cubicBezTo>
                <a:cubicBezTo>
                  <a:pt x="105932" y="36705"/>
                  <a:pt x="3273" y="51522"/>
                  <a:pt x="98" y="5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E206547-A27F-4EFF-E45B-101304D49589}"/>
              </a:ext>
            </a:extLst>
          </p:cNvPr>
          <p:cNvSpPr/>
          <p:nvPr/>
        </p:nvSpPr>
        <p:spPr>
          <a:xfrm>
            <a:off x="3812988" y="1711317"/>
            <a:ext cx="349879" cy="38483"/>
          </a:xfrm>
          <a:custGeom>
            <a:avLst/>
            <a:gdLst>
              <a:gd name="connsiteX0" fmla="*/ 187 w 349879"/>
              <a:gd name="connsiteY0" fmla="*/ 38108 h 38483"/>
              <a:gd name="connsiteX1" fmla="*/ 177987 w 349879"/>
              <a:gd name="connsiteY1" fmla="*/ 31758 h 38483"/>
              <a:gd name="connsiteX2" fmla="*/ 152587 w 349879"/>
              <a:gd name="connsiteY2" fmla="*/ 12708 h 38483"/>
              <a:gd name="connsiteX3" fmla="*/ 244662 w 349879"/>
              <a:gd name="connsiteY3" fmla="*/ 25408 h 38483"/>
              <a:gd name="connsiteX4" fmla="*/ 209737 w 349879"/>
              <a:gd name="connsiteY4" fmla="*/ 8 h 38483"/>
              <a:gd name="connsiteX5" fmla="*/ 346262 w 349879"/>
              <a:gd name="connsiteY5" fmla="*/ 28583 h 38483"/>
              <a:gd name="connsiteX6" fmla="*/ 301812 w 349879"/>
              <a:gd name="connsiteY6" fmla="*/ 19058 h 38483"/>
              <a:gd name="connsiteX7" fmla="*/ 209737 w 349879"/>
              <a:gd name="connsiteY7" fmla="*/ 22233 h 38483"/>
              <a:gd name="connsiteX8" fmla="*/ 127187 w 349879"/>
              <a:gd name="connsiteY8" fmla="*/ 9533 h 38483"/>
              <a:gd name="connsiteX9" fmla="*/ 143062 w 349879"/>
              <a:gd name="connsiteY9" fmla="*/ 22233 h 38483"/>
              <a:gd name="connsiteX10" fmla="*/ 187 w 349879"/>
              <a:gd name="connsiteY10" fmla="*/ 38108 h 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879" h="38483">
                <a:moveTo>
                  <a:pt x="187" y="38108"/>
                </a:moveTo>
                <a:cubicBezTo>
                  <a:pt x="6008" y="39696"/>
                  <a:pt x="152587" y="35991"/>
                  <a:pt x="177987" y="31758"/>
                </a:cubicBezTo>
                <a:cubicBezTo>
                  <a:pt x="203387" y="27525"/>
                  <a:pt x="141475" y="13766"/>
                  <a:pt x="152587" y="12708"/>
                </a:cubicBezTo>
                <a:cubicBezTo>
                  <a:pt x="163699" y="11650"/>
                  <a:pt x="235137" y="27525"/>
                  <a:pt x="244662" y="25408"/>
                </a:cubicBezTo>
                <a:cubicBezTo>
                  <a:pt x="254187" y="23291"/>
                  <a:pt x="192804" y="-521"/>
                  <a:pt x="209737" y="8"/>
                </a:cubicBezTo>
                <a:cubicBezTo>
                  <a:pt x="226670" y="537"/>
                  <a:pt x="346262" y="28583"/>
                  <a:pt x="346262" y="28583"/>
                </a:cubicBezTo>
                <a:cubicBezTo>
                  <a:pt x="361608" y="31758"/>
                  <a:pt x="324566" y="20116"/>
                  <a:pt x="301812" y="19058"/>
                </a:cubicBezTo>
                <a:cubicBezTo>
                  <a:pt x="279058" y="18000"/>
                  <a:pt x="238841" y="23820"/>
                  <a:pt x="209737" y="22233"/>
                </a:cubicBezTo>
                <a:cubicBezTo>
                  <a:pt x="180633" y="20646"/>
                  <a:pt x="127187" y="9533"/>
                  <a:pt x="127187" y="9533"/>
                </a:cubicBezTo>
                <a:cubicBezTo>
                  <a:pt x="116075" y="9533"/>
                  <a:pt x="160524" y="18000"/>
                  <a:pt x="143062" y="22233"/>
                </a:cubicBezTo>
                <a:cubicBezTo>
                  <a:pt x="125600" y="26466"/>
                  <a:pt x="-5634" y="36520"/>
                  <a:pt x="187" y="3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19829C6-47C4-74C8-721B-4C79EF453836}"/>
              </a:ext>
            </a:extLst>
          </p:cNvPr>
          <p:cNvSpPr/>
          <p:nvPr/>
        </p:nvSpPr>
        <p:spPr>
          <a:xfrm>
            <a:off x="3031866" y="1685570"/>
            <a:ext cx="403723" cy="102117"/>
          </a:xfrm>
          <a:custGeom>
            <a:avLst/>
            <a:gdLst>
              <a:gd name="connsiteX0" fmla="*/ 259 w 403723"/>
              <a:gd name="connsiteY0" fmla="*/ 57505 h 102117"/>
              <a:gd name="connsiteX1" fmla="*/ 162184 w 403723"/>
              <a:gd name="connsiteY1" fmla="*/ 41630 h 102117"/>
              <a:gd name="connsiteX2" fmla="*/ 222509 w 403723"/>
              <a:gd name="connsiteY2" fmla="*/ 25755 h 102117"/>
              <a:gd name="connsiteX3" fmla="*/ 193934 w 403723"/>
              <a:gd name="connsiteY3" fmla="*/ 19405 h 102117"/>
              <a:gd name="connsiteX4" fmla="*/ 270134 w 403723"/>
              <a:gd name="connsiteY4" fmla="*/ 19405 h 102117"/>
              <a:gd name="connsiteX5" fmla="*/ 251084 w 403723"/>
              <a:gd name="connsiteY5" fmla="*/ 355 h 102117"/>
              <a:gd name="connsiteX6" fmla="*/ 311409 w 403723"/>
              <a:gd name="connsiteY6" fmla="*/ 38455 h 102117"/>
              <a:gd name="connsiteX7" fmla="*/ 314584 w 403723"/>
              <a:gd name="connsiteY7" fmla="*/ 22580 h 102117"/>
              <a:gd name="connsiteX8" fmla="*/ 365384 w 403723"/>
              <a:gd name="connsiteY8" fmla="*/ 57505 h 102117"/>
              <a:gd name="connsiteX9" fmla="*/ 403484 w 403723"/>
              <a:gd name="connsiteY9" fmla="*/ 101955 h 102117"/>
              <a:gd name="connsiteX10" fmla="*/ 378084 w 403723"/>
              <a:gd name="connsiteY10" fmla="*/ 70205 h 102117"/>
              <a:gd name="connsiteX11" fmla="*/ 311409 w 403723"/>
              <a:gd name="connsiteY11" fmla="*/ 13055 h 102117"/>
              <a:gd name="connsiteX12" fmla="*/ 203459 w 403723"/>
              <a:gd name="connsiteY12" fmla="*/ 32105 h 102117"/>
              <a:gd name="connsiteX13" fmla="*/ 259 w 403723"/>
              <a:gd name="connsiteY13" fmla="*/ 57505 h 1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723" h="102117">
                <a:moveTo>
                  <a:pt x="259" y="57505"/>
                </a:moveTo>
                <a:cubicBezTo>
                  <a:pt x="-6620" y="59092"/>
                  <a:pt x="125142" y="46922"/>
                  <a:pt x="162184" y="41630"/>
                </a:cubicBezTo>
                <a:cubicBezTo>
                  <a:pt x="199226" y="36338"/>
                  <a:pt x="217217" y="29459"/>
                  <a:pt x="222509" y="25755"/>
                </a:cubicBezTo>
                <a:cubicBezTo>
                  <a:pt x="227801" y="22051"/>
                  <a:pt x="185997" y="20463"/>
                  <a:pt x="193934" y="19405"/>
                </a:cubicBezTo>
                <a:cubicBezTo>
                  <a:pt x="201871" y="18347"/>
                  <a:pt x="270134" y="19405"/>
                  <a:pt x="270134" y="19405"/>
                </a:cubicBezTo>
                <a:cubicBezTo>
                  <a:pt x="279659" y="16230"/>
                  <a:pt x="244205" y="-2820"/>
                  <a:pt x="251084" y="355"/>
                </a:cubicBezTo>
                <a:cubicBezTo>
                  <a:pt x="257963" y="3530"/>
                  <a:pt x="311409" y="38455"/>
                  <a:pt x="311409" y="38455"/>
                </a:cubicBezTo>
                <a:cubicBezTo>
                  <a:pt x="321992" y="42159"/>
                  <a:pt x="305588" y="19405"/>
                  <a:pt x="314584" y="22580"/>
                </a:cubicBezTo>
                <a:cubicBezTo>
                  <a:pt x="323580" y="25755"/>
                  <a:pt x="350567" y="44276"/>
                  <a:pt x="365384" y="57505"/>
                </a:cubicBezTo>
                <a:cubicBezTo>
                  <a:pt x="380201" y="70734"/>
                  <a:pt x="401367" y="99838"/>
                  <a:pt x="403484" y="101955"/>
                </a:cubicBezTo>
                <a:cubicBezTo>
                  <a:pt x="405601" y="104072"/>
                  <a:pt x="393430" y="85022"/>
                  <a:pt x="378084" y="70205"/>
                </a:cubicBezTo>
                <a:cubicBezTo>
                  <a:pt x="362738" y="55388"/>
                  <a:pt x="340513" y="19405"/>
                  <a:pt x="311409" y="13055"/>
                </a:cubicBezTo>
                <a:cubicBezTo>
                  <a:pt x="282305" y="6705"/>
                  <a:pt x="252142" y="26284"/>
                  <a:pt x="203459" y="32105"/>
                </a:cubicBezTo>
                <a:lnTo>
                  <a:pt x="259" y="57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7B08062-C55B-E266-108D-9C90DF8A7D2C}"/>
              </a:ext>
            </a:extLst>
          </p:cNvPr>
          <p:cNvSpPr/>
          <p:nvPr/>
        </p:nvSpPr>
        <p:spPr>
          <a:xfrm>
            <a:off x="3022547" y="1764830"/>
            <a:ext cx="441739" cy="41980"/>
          </a:xfrm>
          <a:custGeom>
            <a:avLst/>
            <a:gdLst>
              <a:gd name="connsiteX0" fmla="*/ 53 w 441739"/>
              <a:gd name="connsiteY0" fmla="*/ 41745 h 41980"/>
              <a:gd name="connsiteX1" fmla="*/ 158803 w 441739"/>
              <a:gd name="connsiteY1" fmla="*/ 25870 h 41980"/>
              <a:gd name="connsiteX2" fmla="*/ 142928 w 441739"/>
              <a:gd name="connsiteY2" fmla="*/ 9995 h 41980"/>
              <a:gd name="connsiteX3" fmla="*/ 222303 w 441739"/>
              <a:gd name="connsiteY3" fmla="*/ 32220 h 41980"/>
              <a:gd name="connsiteX4" fmla="*/ 235003 w 441739"/>
              <a:gd name="connsiteY4" fmla="*/ 13170 h 41980"/>
              <a:gd name="connsiteX5" fmla="*/ 295328 w 441739"/>
              <a:gd name="connsiteY5" fmla="*/ 19520 h 41980"/>
              <a:gd name="connsiteX6" fmla="*/ 285803 w 441739"/>
              <a:gd name="connsiteY6" fmla="*/ 470 h 41980"/>
              <a:gd name="connsiteX7" fmla="*/ 336603 w 441739"/>
              <a:gd name="connsiteY7" fmla="*/ 29045 h 41980"/>
              <a:gd name="connsiteX8" fmla="*/ 330253 w 441739"/>
              <a:gd name="connsiteY8" fmla="*/ 9995 h 41980"/>
              <a:gd name="connsiteX9" fmla="*/ 441378 w 441739"/>
              <a:gd name="connsiteY9" fmla="*/ 35395 h 41980"/>
              <a:gd name="connsiteX10" fmla="*/ 365178 w 441739"/>
              <a:gd name="connsiteY10" fmla="*/ 6820 h 41980"/>
              <a:gd name="connsiteX11" fmla="*/ 346128 w 441739"/>
              <a:gd name="connsiteY11" fmla="*/ 470 h 41980"/>
              <a:gd name="connsiteX12" fmla="*/ 235003 w 441739"/>
              <a:gd name="connsiteY12" fmla="*/ 470 h 41980"/>
              <a:gd name="connsiteX13" fmla="*/ 238178 w 441739"/>
              <a:gd name="connsiteY13" fmla="*/ 16345 h 41980"/>
              <a:gd name="connsiteX14" fmla="*/ 177853 w 441739"/>
              <a:gd name="connsiteY14" fmla="*/ 13170 h 41980"/>
              <a:gd name="connsiteX15" fmla="*/ 53 w 441739"/>
              <a:gd name="connsiteY15" fmla="*/ 41745 h 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739" h="41980">
                <a:moveTo>
                  <a:pt x="53" y="41745"/>
                </a:moveTo>
                <a:cubicBezTo>
                  <a:pt x="-3122" y="43862"/>
                  <a:pt x="134990" y="31162"/>
                  <a:pt x="158803" y="25870"/>
                </a:cubicBezTo>
                <a:cubicBezTo>
                  <a:pt x="182616" y="20578"/>
                  <a:pt x="132345" y="8937"/>
                  <a:pt x="142928" y="9995"/>
                </a:cubicBezTo>
                <a:cubicBezTo>
                  <a:pt x="153511" y="11053"/>
                  <a:pt x="222303" y="32220"/>
                  <a:pt x="222303" y="32220"/>
                </a:cubicBezTo>
                <a:cubicBezTo>
                  <a:pt x="237649" y="32749"/>
                  <a:pt x="222832" y="15287"/>
                  <a:pt x="235003" y="13170"/>
                </a:cubicBezTo>
                <a:cubicBezTo>
                  <a:pt x="247174" y="11053"/>
                  <a:pt x="295328" y="19520"/>
                  <a:pt x="295328" y="19520"/>
                </a:cubicBezTo>
                <a:cubicBezTo>
                  <a:pt x="303795" y="17403"/>
                  <a:pt x="278924" y="-1117"/>
                  <a:pt x="285803" y="470"/>
                </a:cubicBezTo>
                <a:cubicBezTo>
                  <a:pt x="292682" y="2057"/>
                  <a:pt x="336603" y="29045"/>
                  <a:pt x="336603" y="29045"/>
                </a:cubicBezTo>
                <a:cubicBezTo>
                  <a:pt x="344011" y="30632"/>
                  <a:pt x="312791" y="8937"/>
                  <a:pt x="330253" y="9995"/>
                </a:cubicBezTo>
                <a:cubicBezTo>
                  <a:pt x="347715" y="11053"/>
                  <a:pt x="435557" y="35924"/>
                  <a:pt x="441378" y="35395"/>
                </a:cubicBezTo>
                <a:cubicBezTo>
                  <a:pt x="447199" y="34866"/>
                  <a:pt x="381053" y="12641"/>
                  <a:pt x="365178" y="6820"/>
                </a:cubicBezTo>
                <a:cubicBezTo>
                  <a:pt x="349303" y="999"/>
                  <a:pt x="367824" y="1528"/>
                  <a:pt x="346128" y="470"/>
                </a:cubicBezTo>
                <a:cubicBezTo>
                  <a:pt x="324432" y="-588"/>
                  <a:pt x="235003" y="470"/>
                  <a:pt x="235003" y="470"/>
                </a:cubicBezTo>
                <a:cubicBezTo>
                  <a:pt x="217011" y="3116"/>
                  <a:pt x="247703" y="14228"/>
                  <a:pt x="238178" y="16345"/>
                </a:cubicBezTo>
                <a:cubicBezTo>
                  <a:pt x="228653" y="18462"/>
                  <a:pt x="212249" y="11053"/>
                  <a:pt x="177853" y="13170"/>
                </a:cubicBezTo>
                <a:cubicBezTo>
                  <a:pt x="143457" y="15287"/>
                  <a:pt x="3228" y="39628"/>
                  <a:pt x="53" y="4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4B248E5-92D6-75F4-9441-999228A738E4}"/>
              </a:ext>
            </a:extLst>
          </p:cNvPr>
          <p:cNvSpPr/>
          <p:nvPr/>
        </p:nvSpPr>
        <p:spPr>
          <a:xfrm>
            <a:off x="3854450" y="1765300"/>
            <a:ext cx="320009" cy="28575"/>
          </a:xfrm>
          <a:custGeom>
            <a:avLst/>
            <a:gdLst>
              <a:gd name="connsiteX0" fmla="*/ 0 w 320009"/>
              <a:gd name="connsiteY0" fmla="*/ 28575 h 28575"/>
              <a:gd name="connsiteX1" fmla="*/ 142875 w 320009"/>
              <a:gd name="connsiteY1" fmla="*/ 6350 h 28575"/>
              <a:gd name="connsiteX2" fmla="*/ 196850 w 320009"/>
              <a:gd name="connsiteY2" fmla="*/ 12700 h 28575"/>
              <a:gd name="connsiteX3" fmla="*/ 187325 w 320009"/>
              <a:gd name="connsiteY3" fmla="*/ 0 h 28575"/>
              <a:gd name="connsiteX4" fmla="*/ 317500 w 320009"/>
              <a:gd name="connsiteY4" fmla="*/ 12700 h 28575"/>
              <a:gd name="connsiteX5" fmla="*/ 266700 w 320009"/>
              <a:gd name="connsiteY5" fmla="*/ 6350 h 28575"/>
              <a:gd name="connsiteX6" fmla="*/ 187325 w 320009"/>
              <a:gd name="connsiteY6" fmla="*/ 12700 h 28575"/>
              <a:gd name="connsiteX7" fmla="*/ 0 w 320009"/>
              <a:gd name="connsiteY7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09" h="28575">
                <a:moveTo>
                  <a:pt x="0" y="28575"/>
                </a:moveTo>
                <a:cubicBezTo>
                  <a:pt x="55033" y="18785"/>
                  <a:pt x="110067" y="8996"/>
                  <a:pt x="142875" y="6350"/>
                </a:cubicBezTo>
                <a:cubicBezTo>
                  <a:pt x="175683" y="3704"/>
                  <a:pt x="196850" y="12700"/>
                  <a:pt x="196850" y="12700"/>
                </a:cubicBezTo>
                <a:cubicBezTo>
                  <a:pt x="204258" y="11642"/>
                  <a:pt x="167217" y="0"/>
                  <a:pt x="187325" y="0"/>
                </a:cubicBezTo>
                <a:cubicBezTo>
                  <a:pt x="207433" y="0"/>
                  <a:pt x="304271" y="11642"/>
                  <a:pt x="317500" y="12700"/>
                </a:cubicBezTo>
                <a:cubicBezTo>
                  <a:pt x="330729" y="13758"/>
                  <a:pt x="288396" y="6350"/>
                  <a:pt x="266700" y="6350"/>
                </a:cubicBezTo>
                <a:cubicBezTo>
                  <a:pt x="245004" y="6350"/>
                  <a:pt x="187325" y="12700"/>
                  <a:pt x="187325" y="12700"/>
                </a:cubicBezTo>
                <a:lnTo>
                  <a:pt x="0" y="285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83CE73C-9438-79B3-27CA-B7AC4E42B99B}"/>
              </a:ext>
            </a:extLst>
          </p:cNvPr>
          <p:cNvSpPr/>
          <p:nvPr/>
        </p:nvSpPr>
        <p:spPr>
          <a:xfrm>
            <a:off x="2981002" y="1892300"/>
            <a:ext cx="203590" cy="112541"/>
          </a:xfrm>
          <a:custGeom>
            <a:avLst/>
            <a:gdLst>
              <a:gd name="connsiteX0" fmla="*/ 203523 w 203590"/>
              <a:gd name="connsiteY0" fmla="*/ 0 h 112541"/>
              <a:gd name="connsiteX1" fmla="*/ 111448 w 203590"/>
              <a:gd name="connsiteY1" fmla="*/ 63500 h 112541"/>
              <a:gd name="connsiteX2" fmla="*/ 89223 w 203590"/>
              <a:gd name="connsiteY2" fmla="*/ 101600 h 112541"/>
              <a:gd name="connsiteX3" fmla="*/ 323 w 203590"/>
              <a:gd name="connsiteY3" fmla="*/ 107950 h 112541"/>
              <a:gd name="connsiteX4" fmla="*/ 60648 w 203590"/>
              <a:gd name="connsiteY4" fmla="*/ 111125 h 112541"/>
              <a:gd name="connsiteX5" fmla="*/ 95573 w 203590"/>
              <a:gd name="connsiteY5" fmla="*/ 107950 h 112541"/>
              <a:gd name="connsiteX6" fmla="*/ 95573 w 203590"/>
              <a:gd name="connsiteY6" fmla="*/ 63500 h 112541"/>
              <a:gd name="connsiteX7" fmla="*/ 203523 w 203590"/>
              <a:gd name="connsiteY7" fmla="*/ 0 h 1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90" h="112541">
                <a:moveTo>
                  <a:pt x="203523" y="0"/>
                </a:moveTo>
                <a:cubicBezTo>
                  <a:pt x="206169" y="0"/>
                  <a:pt x="130498" y="46567"/>
                  <a:pt x="111448" y="63500"/>
                </a:cubicBezTo>
                <a:cubicBezTo>
                  <a:pt x="92398" y="80433"/>
                  <a:pt x="107744" y="94192"/>
                  <a:pt x="89223" y="101600"/>
                </a:cubicBezTo>
                <a:cubicBezTo>
                  <a:pt x="70702" y="109008"/>
                  <a:pt x="5085" y="106363"/>
                  <a:pt x="323" y="107950"/>
                </a:cubicBezTo>
                <a:cubicBezTo>
                  <a:pt x="-4439" y="109537"/>
                  <a:pt x="44773" y="111125"/>
                  <a:pt x="60648" y="111125"/>
                </a:cubicBezTo>
                <a:cubicBezTo>
                  <a:pt x="76523" y="111125"/>
                  <a:pt x="89752" y="115887"/>
                  <a:pt x="95573" y="107950"/>
                </a:cubicBezTo>
                <a:cubicBezTo>
                  <a:pt x="101394" y="100013"/>
                  <a:pt x="74936" y="78317"/>
                  <a:pt x="95573" y="63500"/>
                </a:cubicBezTo>
                <a:cubicBezTo>
                  <a:pt x="116210" y="48683"/>
                  <a:pt x="200877" y="0"/>
                  <a:pt x="2035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5015211-93C4-637F-4BD3-78AB6DFB6BE6}"/>
              </a:ext>
            </a:extLst>
          </p:cNvPr>
          <p:cNvSpPr/>
          <p:nvPr/>
        </p:nvSpPr>
        <p:spPr>
          <a:xfrm>
            <a:off x="2977881" y="2018783"/>
            <a:ext cx="346721" cy="96268"/>
          </a:xfrm>
          <a:custGeom>
            <a:avLst/>
            <a:gdLst>
              <a:gd name="connsiteX0" fmla="*/ 269 w 346721"/>
              <a:gd name="connsiteY0" fmla="*/ 517 h 96268"/>
              <a:gd name="connsiteX1" fmla="*/ 92344 w 346721"/>
              <a:gd name="connsiteY1" fmla="*/ 32267 h 96268"/>
              <a:gd name="connsiteX2" fmla="*/ 139969 w 346721"/>
              <a:gd name="connsiteY2" fmla="*/ 79892 h 96268"/>
              <a:gd name="connsiteX3" fmla="*/ 95519 w 346721"/>
              <a:gd name="connsiteY3" fmla="*/ 54492 h 96268"/>
              <a:gd name="connsiteX4" fmla="*/ 184419 w 346721"/>
              <a:gd name="connsiteY4" fmla="*/ 76717 h 96268"/>
              <a:gd name="connsiteX5" fmla="*/ 346344 w 346721"/>
              <a:gd name="connsiteY5" fmla="*/ 86242 h 96268"/>
              <a:gd name="connsiteX6" fmla="*/ 225694 w 346721"/>
              <a:gd name="connsiteY6" fmla="*/ 79892 h 96268"/>
              <a:gd name="connsiteX7" fmla="*/ 114569 w 346721"/>
              <a:gd name="connsiteY7" fmla="*/ 95767 h 96268"/>
              <a:gd name="connsiteX8" fmla="*/ 124094 w 346721"/>
              <a:gd name="connsiteY8" fmla="*/ 57667 h 96268"/>
              <a:gd name="connsiteX9" fmla="*/ 269 w 346721"/>
              <a:gd name="connsiteY9" fmla="*/ 517 h 9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721" h="96268">
                <a:moveTo>
                  <a:pt x="269" y="517"/>
                </a:moveTo>
                <a:cubicBezTo>
                  <a:pt x="-5023" y="-3716"/>
                  <a:pt x="69061" y="19038"/>
                  <a:pt x="92344" y="32267"/>
                </a:cubicBezTo>
                <a:cubicBezTo>
                  <a:pt x="115627" y="45496"/>
                  <a:pt x="139440" y="76188"/>
                  <a:pt x="139969" y="79892"/>
                </a:cubicBezTo>
                <a:cubicBezTo>
                  <a:pt x="140498" y="83596"/>
                  <a:pt x="88111" y="55021"/>
                  <a:pt x="95519" y="54492"/>
                </a:cubicBezTo>
                <a:cubicBezTo>
                  <a:pt x="102927" y="53963"/>
                  <a:pt x="142615" y="71425"/>
                  <a:pt x="184419" y="76717"/>
                </a:cubicBezTo>
                <a:cubicBezTo>
                  <a:pt x="226223" y="82009"/>
                  <a:pt x="339465" y="85713"/>
                  <a:pt x="346344" y="86242"/>
                </a:cubicBezTo>
                <a:cubicBezTo>
                  <a:pt x="353223" y="86771"/>
                  <a:pt x="264323" y="78305"/>
                  <a:pt x="225694" y="79892"/>
                </a:cubicBezTo>
                <a:cubicBezTo>
                  <a:pt x="187065" y="81479"/>
                  <a:pt x="131502" y="99471"/>
                  <a:pt x="114569" y="95767"/>
                </a:cubicBezTo>
                <a:cubicBezTo>
                  <a:pt x="97636" y="92063"/>
                  <a:pt x="143673" y="75659"/>
                  <a:pt x="124094" y="57667"/>
                </a:cubicBezTo>
                <a:cubicBezTo>
                  <a:pt x="104515" y="39675"/>
                  <a:pt x="5561" y="4750"/>
                  <a:pt x="269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6CB8F30-95DF-ADF4-07A4-A2589D32F7E9}"/>
              </a:ext>
            </a:extLst>
          </p:cNvPr>
          <p:cNvSpPr/>
          <p:nvPr/>
        </p:nvSpPr>
        <p:spPr>
          <a:xfrm>
            <a:off x="3854123" y="1869735"/>
            <a:ext cx="198179" cy="98827"/>
          </a:xfrm>
          <a:custGeom>
            <a:avLst/>
            <a:gdLst>
              <a:gd name="connsiteX0" fmla="*/ 327 w 198179"/>
              <a:gd name="connsiteY0" fmla="*/ 98765 h 98827"/>
              <a:gd name="connsiteX1" fmla="*/ 114627 w 198179"/>
              <a:gd name="connsiteY1" fmla="*/ 32090 h 98827"/>
              <a:gd name="connsiteX2" fmla="*/ 197177 w 198179"/>
              <a:gd name="connsiteY2" fmla="*/ 340 h 98827"/>
              <a:gd name="connsiteX3" fmla="*/ 152727 w 198179"/>
              <a:gd name="connsiteY3" fmla="*/ 19390 h 98827"/>
              <a:gd name="connsiteX4" fmla="*/ 327 w 198179"/>
              <a:gd name="connsiteY4" fmla="*/ 98765 h 9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79" h="98827">
                <a:moveTo>
                  <a:pt x="327" y="98765"/>
                </a:moveTo>
                <a:cubicBezTo>
                  <a:pt x="-6023" y="100882"/>
                  <a:pt x="81819" y="48494"/>
                  <a:pt x="114627" y="32090"/>
                </a:cubicBezTo>
                <a:cubicBezTo>
                  <a:pt x="147435" y="15686"/>
                  <a:pt x="190827" y="2457"/>
                  <a:pt x="197177" y="340"/>
                </a:cubicBezTo>
                <a:cubicBezTo>
                  <a:pt x="203527" y="-1777"/>
                  <a:pt x="178656" y="6161"/>
                  <a:pt x="152727" y="19390"/>
                </a:cubicBezTo>
                <a:cubicBezTo>
                  <a:pt x="126798" y="32619"/>
                  <a:pt x="6677" y="96648"/>
                  <a:pt x="327" y="9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0EA700F-BEBF-7B66-C401-21CC33CF4D8F}"/>
              </a:ext>
            </a:extLst>
          </p:cNvPr>
          <p:cNvSpPr/>
          <p:nvPr/>
        </p:nvSpPr>
        <p:spPr>
          <a:xfrm>
            <a:off x="3854393" y="2050102"/>
            <a:ext cx="284910" cy="26376"/>
          </a:xfrm>
          <a:custGeom>
            <a:avLst/>
            <a:gdLst>
              <a:gd name="connsiteX0" fmla="*/ 57 w 284910"/>
              <a:gd name="connsiteY0" fmla="*/ 948 h 26376"/>
              <a:gd name="connsiteX1" fmla="*/ 133407 w 284910"/>
              <a:gd name="connsiteY1" fmla="*/ 4123 h 26376"/>
              <a:gd name="connsiteX2" fmla="*/ 282632 w 284910"/>
              <a:gd name="connsiteY2" fmla="*/ 23173 h 26376"/>
              <a:gd name="connsiteX3" fmla="*/ 215957 w 284910"/>
              <a:gd name="connsiteY3" fmla="*/ 13648 h 26376"/>
              <a:gd name="connsiteX4" fmla="*/ 111182 w 284910"/>
              <a:gd name="connsiteY4" fmla="*/ 26348 h 26376"/>
              <a:gd name="connsiteX5" fmla="*/ 149282 w 284910"/>
              <a:gd name="connsiteY5" fmla="*/ 16823 h 26376"/>
              <a:gd name="connsiteX6" fmla="*/ 57 w 284910"/>
              <a:gd name="connsiteY6" fmla="*/ 948 h 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10" h="26376">
                <a:moveTo>
                  <a:pt x="57" y="948"/>
                </a:moveTo>
                <a:cubicBezTo>
                  <a:pt x="-2589" y="-1169"/>
                  <a:pt x="86311" y="419"/>
                  <a:pt x="133407" y="4123"/>
                </a:cubicBezTo>
                <a:cubicBezTo>
                  <a:pt x="180503" y="7827"/>
                  <a:pt x="268874" y="21586"/>
                  <a:pt x="282632" y="23173"/>
                </a:cubicBezTo>
                <a:cubicBezTo>
                  <a:pt x="296390" y="24760"/>
                  <a:pt x="244532" y="13119"/>
                  <a:pt x="215957" y="13648"/>
                </a:cubicBezTo>
                <a:cubicBezTo>
                  <a:pt x="187382" y="14177"/>
                  <a:pt x="122294" y="25819"/>
                  <a:pt x="111182" y="26348"/>
                </a:cubicBezTo>
                <a:cubicBezTo>
                  <a:pt x="100070" y="26877"/>
                  <a:pt x="164628" y="19998"/>
                  <a:pt x="149282" y="16823"/>
                </a:cubicBezTo>
                <a:cubicBezTo>
                  <a:pt x="133936" y="13648"/>
                  <a:pt x="2703" y="3065"/>
                  <a:pt x="57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05943AE-A4FD-AC46-949B-4A15BCFAD7FD}"/>
              </a:ext>
            </a:extLst>
          </p:cNvPr>
          <p:cNvSpPr/>
          <p:nvPr/>
        </p:nvSpPr>
        <p:spPr>
          <a:xfrm>
            <a:off x="4213020" y="1964981"/>
            <a:ext cx="127234" cy="108323"/>
          </a:xfrm>
          <a:custGeom>
            <a:avLst/>
            <a:gdLst>
              <a:gd name="connsiteX0" fmla="*/ 9730 w 127234"/>
              <a:gd name="connsiteY0" fmla="*/ 344 h 108323"/>
              <a:gd name="connsiteX1" fmla="*/ 73230 w 127234"/>
              <a:gd name="connsiteY1" fmla="*/ 41619 h 108323"/>
              <a:gd name="connsiteX2" fmla="*/ 127205 w 127234"/>
              <a:gd name="connsiteY2" fmla="*/ 57494 h 108323"/>
              <a:gd name="connsiteX3" fmla="*/ 79580 w 127234"/>
              <a:gd name="connsiteY3" fmla="*/ 60669 h 108323"/>
              <a:gd name="connsiteX4" fmla="*/ 205 w 127234"/>
              <a:gd name="connsiteY4" fmla="*/ 108294 h 108323"/>
              <a:gd name="connsiteX5" fmla="*/ 104980 w 127234"/>
              <a:gd name="connsiteY5" fmla="*/ 67019 h 108323"/>
              <a:gd name="connsiteX6" fmla="*/ 9730 w 127234"/>
              <a:gd name="connsiteY6" fmla="*/ 344 h 1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34" h="108323">
                <a:moveTo>
                  <a:pt x="9730" y="344"/>
                </a:moveTo>
                <a:cubicBezTo>
                  <a:pt x="4438" y="-3889"/>
                  <a:pt x="53651" y="32094"/>
                  <a:pt x="73230" y="41619"/>
                </a:cubicBezTo>
                <a:cubicBezTo>
                  <a:pt x="92809" y="51144"/>
                  <a:pt x="126147" y="54319"/>
                  <a:pt x="127205" y="57494"/>
                </a:cubicBezTo>
                <a:cubicBezTo>
                  <a:pt x="128263" y="60669"/>
                  <a:pt x="100747" y="52202"/>
                  <a:pt x="79580" y="60669"/>
                </a:cubicBezTo>
                <a:cubicBezTo>
                  <a:pt x="58413" y="69136"/>
                  <a:pt x="-4028" y="107236"/>
                  <a:pt x="205" y="108294"/>
                </a:cubicBezTo>
                <a:cubicBezTo>
                  <a:pt x="4438" y="109352"/>
                  <a:pt x="100747" y="81306"/>
                  <a:pt x="104980" y="67019"/>
                </a:cubicBezTo>
                <a:cubicBezTo>
                  <a:pt x="109213" y="52732"/>
                  <a:pt x="15022" y="4577"/>
                  <a:pt x="97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CDE3805-A0E2-3EB7-5E72-21B325E8D8CF}"/>
              </a:ext>
            </a:extLst>
          </p:cNvPr>
          <p:cNvSpPr/>
          <p:nvPr/>
        </p:nvSpPr>
        <p:spPr>
          <a:xfrm>
            <a:off x="3457417" y="1932524"/>
            <a:ext cx="141033" cy="509070"/>
          </a:xfrm>
          <a:custGeom>
            <a:avLst/>
            <a:gdLst>
              <a:gd name="connsiteX0" fmla="*/ 123983 w 141033"/>
              <a:gd name="connsiteY0" fmla="*/ 4226 h 509070"/>
              <a:gd name="connsiteX1" fmla="*/ 114458 w 141033"/>
              <a:gd name="connsiteY1" fmla="*/ 156626 h 509070"/>
              <a:gd name="connsiteX2" fmla="*/ 108108 w 141033"/>
              <a:gd name="connsiteY2" fmla="*/ 239176 h 509070"/>
              <a:gd name="connsiteX3" fmla="*/ 101758 w 141033"/>
              <a:gd name="connsiteY3" fmla="*/ 299501 h 509070"/>
              <a:gd name="connsiteX4" fmla="*/ 101758 w 141033"/>
              <a:gd name="connsiteY4" fmla="*/ 261401 h 509070"/>
              <a:gd name="connsiteX5" fmla="*/ 114458 w 141033"/>
              <a:gd name="connsiteY5" fmla="*/ 404276 h 509070"/>
              <a:gd name="connsiteX6" fmla="*/ 101758 w 141033"/>
              <a:gd name="connsiteY6" fmla="*/ 359826 h 509070"/>
              <a:gd name="connsiteX7" fmla="*/ 95408 w 141033"/>
              <a:gd name="connsiteY7" fmla="*/ 420151 h 509070"/>
              <a:gd name="connsiteX8" fmla="*/ 60483 w 141033"/>
              <a:gd name="connsiteY8" fmla="*/ 451901 h 509070"/>
              <a:gd name="connsiteX9" fmla="*/ 158 w 141033"/>
              <a:gd name="connsiteY9" fmla="*/ 509051 h 509070"/>
              <a:gd name="connsiteX10" fmla="*/ 44608 w 141033"/>
              <a:gd name="connsiteY10" fmla="*/ 445551 h 509070"/>
              <a:gd name="connsiteX11" fmla="*/ 95408 w 141033"/>
              <a:gd name="connsiteY11" fmla="*/ 388401 h 509070"/>
              <a:gd name="connsiteX12" fmla="*/ 92233 w 141033"/>
              <a:gd name="connsiteY12" fmla="*/ 112176 h 509070"/>
              <a:gd name="connsiteX13" fmla="*/ 92233 w 141033"/>
              <a:gd name="connsiteY13" fmla="*/ 251876 h 509070"/>
              <a:gd name="connsiteX14" fmla="*/ 104933 w 141033"/>
              <a:gd name="connsiteY14" fmla="*/ 166151 h 509070"/>
              <a:gd name="connsiteX15" fmla="*/ 139858 w 141033"/>
              <a:gd name="connsiteY15" fmla="*/ 51851 h 509070"/>
              <a:gd name="connsiteX16" fmla="*/ 123983 w 141033"/>
              <a:gd name="connsiteY16" fmla="*/ 4226 h 5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33" h="509070">
                <a:moveTo>
                  <a:pt x="123983" y="4226"/>
                </a:moveTo>
                <a:cubicBezTo>
                  <a:pt x="119750" y="21688"/>
                  <a:pt x="117104" y="117468"/>
                  <a:pt x="114458" y="156626"/>
                </a:cubicBezTo>
                <a:cubicBezTo>
                  <a:pt x="111812" y="195784"/>
                  <a:pt x="110225" y="215363"/>
                  <a:pt x="108108" y="239176"/>
                </a:cubicBezTo>
                <a:cubicBezTo>
                  <a:pt x="105991" y="262989"/>
                  <a:pt x="102816" y="295797"/>
                  <a:pt x="101758" y="299501"/>
                </a:cubicBezTo>
                <a:cubicBezTo>
                  <a:pt x="100700" y="303205"/>
                  <a:pt x="99641" y="243939"/>
                  <a:pt x="101758" y="261401"/>
                </a:cubicBezTo>
                <a:cubicBezTo>
                  <a:pt x="103875" y="278863"/>
                  <a:pt x="114458" y="387872"/>
                  <a:pt x="114458" y="404276"/>
                </a:cubicBezTo>
                <a:cubicBezTo>
                  <a:pt x="114458" y="420680"/>
                  <a:pt x="104933" y="357180"/>
                  <a:pt x="101758" y="359826"/>
                </a:cubicBezTo>
                <a:cubicBezTo>
                  <a:pt x="98583" y="362472"/>
                  <a:pt x="102287" y="404805"/>
                  <a:pt x="95408" y="420151"/>
                </a:cubicBezTo>
                <a:cubicBezTo>
                  <a:pt x="88529" y="435497"/>
                  <a:pt x="76358" y="437084"/>
                  <a:pt x="60483" y="451901"/>
                </a:cubicBezTo>
                <a:cubicBezTo>
                  <a:pt x="44608" y="466718"/>
                  <a:pt x="2804" y="510109"/>
                  <a:pt x="158" y="509051"/>
                </a:cubicBezTo>
                <a:cubicBezTo>
                  <a:pt x="-2488" y="507993"/>
                  <a:pt x="28733" y="465659"/>
                  <a:pt x="44608" y="445551"/>
                </a:cubicBezTo>
                <a:cubicBezTo>
                  <a:pt x="60483" y="425443"/>
                  <a:pt x="87471" y="443963"/>
                  <a:pt x="95408" y="388401"/>
                </a:cubicBezTo>
                <a:cubicBezTo>
                  <a:pt x="103345" y="332839"/>
                  <a:pt x="92762" y="134930"/>
                  <a:pt x="92233" y="112176"/>
                </a:cubicBezTo>
                <a:cubicBezTo>
                  <a:pt x="91704" y="89422"/>
                  <a:pt x="90116" y="242880"/>
                  <a:pt x="92233" y="251876"/>
                </a:cubicBezTo>
                <a:cubicBezTo>
                  <a:pt x="94350" y="260872"/>
                  <a:pt x="96996" y="199488"/>
                  <a:pt x="104933" y="166151"/>
                </a:cubicBezTo>
                <a:cubicBezTo>
                  <a:pt x="112870" y="132814"/>
                  <a:pt x="134037" y="76193"/>
                  <a:pt x="139858" y="51851"/>
                </a:cubicBezTo>
                <a:cubicBezTo>
                  <a:pt x="145679" y="27509"/>
                  <a:pt x="128216" y="-13236"/>
                  <a:pt x="123983" y="4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A18207B-2A70-FC2D-166B-445D57A2AD9E}"/>
              </a:ext>
            </a:extLst>
          </p:cNvPr>
          <p:cNvSpPr/>
          <p:nvPr/>
        </p:nvSpPr>
        <p:spPr>
          <a:xfrm>
            <a:off x="3704314" y="1936478"/>
            <a:ext cx="58090" cy="408207"/>
          </a:xfrm>
          <a:custGeom>
            <a:avLst/>
            <a:gdLst>
              <a:gd name="connsiteX0" fmla="*/ 39011 w 58090"/>
              <a:gd name="connsiteY0" fmla="*/ 272 h 408207"/>
              <a:gd name="connsiteX1" fmla="*/ 32661 w 58090"/>
              <a:gd name="connsiteY1" fmla="*/ 98697 h 408207"/>
              <a:gd name="connsiteX2" fmla="*/ 911 w 58090"/>
              <a:gd name="connsiteY2" fmla="*/ 184422 h 408207"/>
              <a:gd name="connsiteX3" fmla="*/ 10436 w 58090"/>
              <a:gd name="connsiteY3" fmla="*/ 111397 h 408207"/>
              <a:gd name="connsiteX4" fmla="*/ 29486 w 58090"/>
              <a:gd name="connsiteY4" fmla="*/ 270147 h 408207"/>
              <a:gd name="connsiteX5" fmla="*/ 19961 w 58090"/>
              <a:gd name="connsiteY5" fmla="*/ 209822 h 408207"/>
              <a:gd name="connsiteX6" fmla="*/ 58061 w 58090"/>
              <a:gd name="connsiteY6" fmla="*/ 406672 h 408207"/>
              <a:gd name="connsiteX7" fmla="*/ 26311 w 58090"/>
              <a:gd name="connsiteY7" fmla="*/ 292372 h 408207"/>
              <a:gd name="connsiteX8" fmla="*/ 26311 w 58090"/>
              <a:gd name="connsiteY8" fmla="*/ 130447 h 408207"/>
              <a:gd name="connsiteX9" fmla="*/ 39011 w 58090"/>
              <a:gd name="connsiteY9" fmla="*/ 272 h 4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90" h="408207">
                <a:moveTo>
                  <a:pt x="39011" y="272"/>
                </a:moveTo>
                <a:cubicBezTo>
                  <a:pt x="40069" y="-5019"/>
                  <a:pt x="39011" y="68005"/>
                  <a:pt x="32661" y="98697"/>
                </a:cubicBezTo>
                <a:cubicBezTo>
                  <a:pt x="26311" y="129389"/>
                  <a:pt x="4615" y="182305"/>
                  <a:pt x="911" y="184422"/>
                </a:cubicBezTo>
                <a:cubicBezTo>
                  <a:pt x="-2793" y="186539"/>
                  <a:pt x="5673" y="97109"/>
                  <a:pt x="10436" y="111397"/>
                </a:cubicBezTo>
                <a:cubicBezTo>
                  <a:pt x="15199" y="125685"/>
                  <a:pt x="27899" y="253743"/>
                  <a:pt x="29486" y="270147"/>
                </a:cubicBezTo>
                <a:cubicBezTo>
                  <a:pt x="31073" y="286551"/>
                  <a:pt x="15198" y="187068"/>
                  <a:pt x="19961" y="209822"/>
                </a:cubicBezTo>
                <a:cubicBezTo>
                  <a:pt x="24724" y="232576"/>
                  <a:pt x="57003" y="392914"/>
                  <a:pt x="58061" y="406672"/>
                </a:cubicBezTo>
                <a:cubicBezTo>
                  <a:pt x="59119" y="420430"/>
                  <a:pt x="31603" y="338410"/>
                  <a:pt x="26311" y="292372"/>
                </a:cubicBezTo>
                <a:cubicBezTo>
                  <a:pt x="21019" y="246335"/>
                  <a:pt x="23136" y="173309"/>
                  <a:pt x="26311" y="130447"/>
                </a:cubicBezTo>
                <a:cubicBezTo>
                  <a:pt x="29486" y="87585"/>
                  <a:pt x="37953" y="5563"/>
                  <a:pt x="39011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B2A08AE-FDFE-612D-810D-882E0FFA7F1D}"/>
              </a:ext>
            </a:extLst>
          </p:cNvPr>
          <p:cNvSpPr/>
          <p:nvPr/>
        </p:nvSpPr>
        <p:spPr>
          <a:xfrm>
            <a:off x="3724266" y="2368550"/>
            <a:ext cx="155946" cy="153012"/>
          </a:xfrm>
          <a:custGeom>
            <a:avLst/>
            <a:gdLst>
              <a:gd name="connsiteX0" fmla="*/ 9 w 155946"/>
              <a:gd name="connsiteY0" fmla="*/ 0 h 153012"/>
              <a:gd name="connsiteX1" fmla="*/ 117484 w 155946"/>
              <a:gd name="connsiteY1" fmla="*/ 41275 h 153012"/>
              <a:gd name="connsiteX2" fmla="*/ 142884 w 155946"/>
              <a:gd name="connsiteY2" fmla="*/ 79375 h 153012"/>
              <a:gd name="connsiteX3" fmla="*/ 136534 w 155946"/>
              <a:gd name="connsiteY3" fmla="*/ 34925 h 153012"/>
              <a:gd name="connsiteX4" fmla="*/ 155584 w 155946"/>
              <a:gd name="connsiteY4" fmla="*/ 152400 h 153012"/>
              <a:gd name="connsiteX5" fmla="*/ 146059 w 155946"/>
              <a:gd name="connsiteY5" fmla="*/ 79375 h 153012"/>
              <a:gd name="connsiteX6" fmla="*/ 111134 w 155946"/>
              <a:gd name="connsiteY6" fmla="*/ 41275 h 153012"/>
              <a:gd name="connsiteX7" fmla="*/ 9 w 155946"/>
              <a:gd name="connsiteY7" fmla="*/ 0 h 1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46" h="153012">
                <a:moveTo>
                  <a:pt x="9" y="0"/>
                </a:moveTo>
                <a:cubicBezTo>
                  <a:pt x="1067" y="0"/>
                  <a:pt x="93672" y="28046"/>
                  <a:pt x="117484" y="41275"/>
                </a:cubicBezTo>
                <a:cubicBezTo>
                  <a:pt x="141296" y="54504"/>
                  <a:pt x="139709" y="80433"/>
                  <a:pt x="142884" y="79375"/>
                </a:cubicBezTo>
                <a:cubicBezTo>
                  <a:pt x="146059" y="78317"/>
                  <a:pt x="134417" y="22754"/>
                  <a:pt x="136534" y="34925"/>
                </a:cubicBezTo>
                <a:cubicBezTo>
                  <a:pt x="138651" y="47096"/>
                  <a:pt x="153997" y="144992"/>
                  <a:pt x="155584" y="152400"/>
                </a:cubicBezTo>
                <a:cubicBezTo>
                  <a:pt x="157171" y="159808"/>
                  <a:pt x="153467" y="97896"/>
                  <a:pt x="146059" y="79375"/>
                </a:cubicBezTo>
                <a:cubicBezTo>
                  <a:pt x="138651" y="60854"/>
                  <a:pt x="132301" y="51858"/>
                  <a:pt x="111134" y="41275"/>
                </a:cubicBezTo>
                <a:cubicBezTo>
                  <a:pt x="89967" y="30692"/>
                  <a:pt x="-1049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3BACE85-AD5C-6725-E767-D8052F33E6F1}"/>
              </a:ext>
            </a:extLst>
          </p:cNvPr>
          <p:cNvSpPr/>
          <p:nvPr/>
        </p:nvSpPr>
        <p:spPr>
          <a:xfrm>
            <a:off x="3013066" y="2305050"/>
            <a:ext cx="124380" cy="215900"/>
          </a:xfrm>
          <a:custGeom>
            <a:avLst/>
            <a:gdLst>
              <a:gd name="connsiteX0" fmla="*/ 9 w 124380"/>
              <a:gd name="connsiteY0" fmla="*/ 0 h 215900"/>
              <a:gd name="connsiteX1" fmla="*/ 104784 w 124380"/>
              <a:gd name="connsiteY1" fmla="*/ 111125 h 215900"/>
              <a:gd name="connsiteX2" fmla="*/ 123834 w 124380"/>
              <a:gd name="connsiteY2" fmla="*/ 215900 h 215900"/>
              <a:gd name="connsiteX3" fmla="*/ 111134 w 124380"/>
              <a:gd name="connsiteY3" fmla="*/ 111125 h 215900"/>
              <a:gd name="connsiteX4" fmla="*/ 9 w 12438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80" h="215900">
                <a:moveTo>
                  <a:pt x="9" y="0"/>
                </a:moveTo>
                <a:cubicBezTo>
                  <a:pt x="-1049" y="0"/>
                  <a:pt x="84147" y="75142"/>
                  <a:pt x="104784" y="111125"/>
                </a:cubicBezTo>
                <a:cubicBezTo>
                  <a:pt x="125421" y="147108"/>
                  <a:pt x="122776" y="215900"/>
                  <a:pt x="123834" y="215900"/>
                </a:cubicBezTo>
                <a:cubicBezTo>
                  <a:pt x="124892" y="215900"/>
                  <a:pt x="125951" y="144463"/>
                  <a:pt x="111134" y="111125"/>
                </a:cubicBezTo>
                <a:cubicBezTo>
                  <a:pt x="96317" y="77788"/>
                  <a:pt x="1067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3B370D2-3764-58FE-00D6-1B2D34FF034A}"/>
              </a:ext>
            </a:extLst>
          </p:cNvPr>
          <p:cNvSpPr/>
          <p:nvPr/>
        </p:nvSpPr>
        <p:spPr>
          <a:xfrm>
            <a:off x="4324194" y="2230050"/>
            <a:ext cx="55796" cy="373324"/>
          </a:xfrm>
          <a:custGeom>
            <a:avLst/>
            <a:gdLst>
              <a:gd name="connsiteX0" fmla="*/ 54131 w 55796"/>
              <a:gd name="connsiteY0" fmla="*/ 5150 h 373324"/>
              <a:gd name="connsiteX1" fmla="*/ 156 w 55796"/>
              <a:gd name="connsiteY1" fmla="*/ 370275 h 373324"/>
              <a:gd name="connsiteX2" fmla="*/ 38256 w 55796"/>
              <a:gd name="connsiteY2" fmla="*/ 170250 h 373324"/>
              <a:gd name="connsiteX3" fmla="*/ 54131 w 55796"/>
              <a:gd name="connsiteY3" fmla="*/ 5150 h 3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6" h="373324">
                <a:moveTo>
                  <a:pt x="54131" y="5150"/>
                </a:moveTo>
                <a:cubicBezTo>
                  <a:pt x="47781" y="38488"/>
                  <a:pt x="2802" y="342758"/>
                  <a:pt x="156" y="370275"/>
                </a:cubicBezTo>
                <a:cubicBezTo>
                  <a:pt x="-2490" y="397792"/>
                  <a:pt x="29260" y="231633"/>
                  <a:pt x="38256" y="170250"/>
                </a:cubicBezTo>
                <a:cubicBezTo>
                  <a:pt x="47252" y="108867"/>
                  <a:pt x="60481" y="-28188"/>
                  <a:pt x="54131" y="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1BB7663-F047-18AF-094B-CCBF36548608}"/>
              </a:ext>
            </a:extLst>
          </p:cNvPr>
          <p:cNvSpPr/>
          <p:nvPr/>
        </p:nvSpPr>
        <p:spPr>
          <a:xfrm>
            <a:off x="2952642" y="2161558"/>
            <a:ext cx="54167" cy="402718"/>
          </a:xfrm>
          <a:custGeom>
            <a:avLst/>
            <a:gdLst>
              <a:gd name="connsiteX0" fmla="*/ 15983 w 54167"/>
              <a:gd name="connsiteY0" fmla="*/ 617 h 402718"/>
              <a:gd name="connsiteX1" fmla="*/ 6458 w 54167"/>
              <a:gd name="connsiteY1" fmla="*/ 130792 h 402718"/>
              <a:gd name="connsiteX2" fmla="*/ 47733 w 54167"/>
              <a:gd name="connsiteY2" fmla="*/ 286367 h 402718"/>
              <a:gd name="connsiteX3" fmla="*/ 15983 w 54167"/>
              <a:gd name="connsiteY3" fmla="*/ 213342 h 402718"/>
              <a:gd name="connsiteX4" fmla="*/ 54083 w 54167"/>
              <a:gd name="connsiteY4" fmla="*/ 400667 h 402718"/>
              <a:gd name="connsiteX5" fmla="*/ 25508 w 54167"/>
              <a:gd name="connsiteY5" fmla="*/ 305417 h 402718"/>
              <a:gd name="connsiteX6" fmla="*/ 108 w 54167"/>
              <a:gd name="connsiteY6" fmla="*/ 184767 h 402718"/>
              <a:gd name="connsiteX7" fmla="*/ 15983 w 54167"/>
              <a:gd name="connsiteY7" fmla="*/ 617 h 4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7" h="402718">
                <a:moveTo>
                  <a:pt x="15983" y="617"/>
                </a:moveTo>
                <a:cubicBezTo>
                  <a:pt x="17041" y="-8379"/>
                  <a:pt x="1166" y="83167"/>
                  <a:pt x="6458" y="130792"/>
                </a:cubicBezTo>
                <a:cubicBezTo>
                  <a:pt x="11750" y="178417"/>
                  <a:pt x="46146" y="272609"/>
                  <a:pt x="47733" y="286367"/>
                </a:cubicBezTo>
                <a:cubicBezTo>
                  <a:pt x="49320" y="300125"/>
                  <a:pt x="14925" y="194292"/>
                  <a:pt x="15983" y="213342"/>
                </a:cubicBezTo>
                <a:cubicBezTo>
                  <a:pt x="17041" y="232392"/>
                  <a:pt x="52496" y="385321"/>
                  <a:pt x="54083" y="400667"/>
                </a:cubicBezTo>
                <a:cubicBezTo>
                  <a:pt x="55671" y="416013"/>
                  <a:pt x="34504" y="341400"/>
                  <a:pt x="25508" y="305417"/>
                </a:cubicBezTo>
                <a:cubicBezTo>
                  <a:pt x="16512" y="269434"/>
                  <a:pt x="1695" y="227629"/>
                  <a:pt x="108" y="184767"/>
                </a:cubicBezTo>
                <a:cubicBezTo>
                  <a:pt x="-1479" y="141905"/>
                  <a:pt x="14925" y="9613"/>
                  <a:pt x="15983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574C103-9A04-1D99-3CC3-650BED84C423}"/>
              </a:ext>
            </a:extLst>
          </p:cNvPr>
          <p:cNvSpPr/>
          <p:nvPr/>
        </p:nvSpPr>
        <p:spPr>
          <a:xfrm>
            <a:off x="3971925" y="2828570"/>
            <a:ext cx="339756" cy="416400"/>
          </a:xfrm>
          <a:custGeom>
            <a:avLst/>
            <a:gdLst>
              <a:gd name="connsiteX0" fmla="*/ 339725 w 339756"/>
              <a:gd name="connsiteY0" fmla="*/ 355 h 416400"/>
              <a:gd name="connsiteX1" fmla="*/ 203200 w 339756"/>
              <a:gd name="connsiteY1" fmla="*/ 235305 h 416400"/>
              <a:gd name="connsiteX2" fmla="*/ 0 w 339756"/>
              <a:gd name="connsiteY2" fmla="*/ 416280 h 416400"/>
              <a:gd name="connsiteX3" fmla="*/ 203200 w 339756"/>
              <a:gd name="connsiteY3" fmla="*/ 263880 h 416400"/>
              <a:gd name="connsiteX4" fmla="*/ 142875 w 339756"/>
              <a:gd name="connsiteY4" fmla="*/ 298805 h 416400"/>
              <a:gd name="connsiteX5" fmla="*/ 263525 w 339756"/>
              <a:gd name="connsiteY5" fmla="*/ 146405 h 416400"/>
              <a:gd name="connsiteX6" fmla="*/ 215900 w 339756"/>
              <a:gd name="connsiteY6" fmla="*/ 181330 h 416400"/>
              <a:gd name="connsiteX7" fmla="*/ 339725 w 339756"/>
              <a:gd name="connsiteY7" fmla="*/ 355 h 4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756" h="416400">
                <a:moveTo>
                  <a:pt x="339725" y="355"/>
                </a:moveTo>
                <a:cubicBezTo>
                  <a:pt x="337608" y="9351"/>
                  <a:pt x="259821" y="165984"/>
                  <a:pt x="203200" y="235305"/>
                </a:cubicBezTo>
                <a:cubicBezTo>
                  <a:pt x="146579" y="304626"/>
                  <a:pt x="0" y="411518"/>
                  <a:pt x="0" y="416280"/>
                </a:cubicBezTo>
                <a:cubicBezTo>
                  <a:pt x="0" y="421042"/>
                  <a:pt x="179388" y="283459"/>
                  <a:pt x="203200" y="263880"/>
                </a:cubicBezTo>
                <a:cubicBezTo>
                  <a:pt x="227012" y="244301"/>
                  <a:pt x="132821" y="318384"/>
                  <a:pt x="142875" y="298805"/>
                </a:cubicBezTo>
                <a:cubicBezTo>
                  <a:pt x="152929" y="279226"/>
                  <a:pt x="251354" y="165984"/>
                  <a:pt x="263525" y="146405"/>
                </a:cubicBezTo>
                <a:cubicBezTo>
                  <a:pt x="275696" y="126826"/>
                  <a:pt x="196850" y="206730"/>
                  <a:pt x="215900" y="181330"/>
                </a:cubicBezTo>
                <a:cubicBezTo>
                  <a:pt x="234950" y="155930"/>
                  <a:pt x="341842" y="-8641"/>
                  <a:pt x="339725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8CC4451-8336-B609-0AF2-A3CBC47D862E}"/>
              </a:ext>
            </a:extLst>
          </p:cNvPr>
          <p:cNvSpPr/>
          <p:nvPr/>
        </p:nvSpPr>
        <p:spPr>
          <a:xfrm>
            <a:off x="3573650" y="3251190"/>
            <a:ext cx="181712" cy="31124"/>
          </a:xfrm>
          <a:custGeom>
            <a:avLst/>
            <a:gdLst>
              <a:gd name="connsiteX0" fmla="*/ 1400 w 181712"/>
              <a:gd name="connsiteY0" fmla="*/ 28585 h 31124"/>
              <a:gd name="connsiteX1" fmla="*/ 179200 w 181712"/>
              <a:gd name="connsiteY1" fmla="*/ 10 h 31124"/>
              <a:gd name="connsiteX2" fmla="*/ 99825 w 181712"/>
              <a:gd name="connsiteY2" fmla="*/ 25410 h 31124"/>
              <a:gd name="connsiteX3" fmla="*/ 1400 w 181712"/>
              <a:gd name="connsiteY3" fmla="*/ 28585 h 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12" h="31124">
                <a:moveTo>
                  <a:pt x="1400" y="28585"/>
                </a:moveTo>
                <a:cubicBezTo>
                  <a:pt x="14629" y="24352"/>
                  <a:pt x="162796" y="539"/>
                  <a:pt x="179200" y="10"/>
                </a:cubicBezTo>
                <a:cubicBezTo>
                  <a:pt x="195604" y="-519"/>
                  <a:pt x="127342" y="19060"/>
                  <a:pt x="99825" y="25410"/>
                </a:cubicBezTo>
                <a:cubicBezTo>
                  <a:pt x="72308" y="31760"/>
                  <a:pt x="-11829" y="32818"/>
                  <a:pt x="1400" y="28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FD1DA2B-BAC1-B8E9-D62A-7DB80566EEEA}"/>
              </a:ext>
            </a:extLst>
          </p:cNvPr>
          <p:cNvSpPr/>
          <p:nvPr/>
        </p:nvSpPr>
        <p:spPr>
          <a:xfrm>
            <a:off x="3675128" y="3206287"/>
            <a:ext cx="359474" cy="57740"/>
          </a:xfrm>
          <a:custGeom>
            <a:avLst/>
            <a:gdLst>
              <a:gd name="connsiteX0" fmla="*/ 1522 w 359474"/>
              <a:gd name="connsiteY0" fmla="*/ 463 h 57740"/>
              <a:gd name="connsiteX1" fmla="*/ 157097 w 359474"/>
              <a:gd name="connsiteY1" fmla="*/ 13163 h 57740"/>
              <a:gd name="connsiteX2" fmla="*/ 357122 w 359474"/>
              <a:gd name="connsiteY2" fmla="*/ 57613 h 57740"/>
              <a:gd name="connsiteX3" fmla="*/ 252347 w 359474"/>
              <a:gd name="connsiteY3" fmla="*/ 25863 h 57740"/>
              <a:gd name="connsiteX4" fmla="*/ 1522 w 359474"/>
              <a:gd name="connsiteY4" fmla="*/ 463 h 5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74" h="57740">
                <a:moveTo>
                  <a:pt x="1522" y="463"/>
                </a:moveTo>
                <a:cubicBezTo>
                  <a:pt x="-14353" y="-1654"/>
                  <a:pt x="97830" y="3638"/>
                  <a:pt x="157097" y="13163"/>
                </a:cubicBezTo>
                <a:cubicBezTo>
                  <a:pt x="216364" y="22688"/>
                  <a:pt x="341247" y="55496"/>
                  <a:pt x="357122" y="57613"/>
                </a:cubicBezTo>
                <a:cubicBezTo>
                  <a:pt x="372997" y="59730"/>
                  <a:pt x="305264" y="34859"/>
                  <a:pt x="252347" y="25863"/>
                </a:cubicBezTo>
                <a:cubicBezTo>
                  <a:pt x="199430" y="16867"/>
                  <a:pt x="17397" y="2580"/>
                  <a:pt x="1522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F0D8CCA-A7AF-B4AB-2D21-F37353C90C68}"/>
              </a:ext>
            </a:extLst>
          </p:cNvPr>
          <p:cNvSpPr/>
          <p:nvPr/>
        </p:nvSpPr>
        <p:spPr>
          <a:xfrm>
            <a:off x="2913371" y="2095114"/>
            <a:ext cx="56260" cy="419610"/>
          </a:xfrm>
          <a:custGeom>
            <a:avLst/>
            <a:gdLst>
              <a:gd name="connsiteX0" fmla="*/ 55254 w 56260"/>
              <a:gd name="connsiteY0" fmla="*/ 386 h 419610"/>
              <a:gd name="connsiteX1" fmla="*/ 42554 w 56260"/>
              <a:gd name="connsiteY1" fmla="*/ 159136 h 419610"/>
              <a:gd name="connsiteX2" fmla="*/ 13979 w 56260"/>
              <a:gd name="connsiteY2" fmla="*/ 302011 h 419610"/>
              <a:gd name="connsiteX3" fmla="*/ 13979 w 56260"/>
              <a:gd name="connsiteY3" fmla="*/ 263911 h 419610"/>
              <a:gd name="connsiteX4" fmla="*/ 10804 w 56260"/>
              <a:gd name="connsiteY4" fmla="*/ 355986 h 419610"/>
              <a:gd name="connsiteX5" fmla="*/ 42554 w 56260"/>
              <a:gd name="connsiteY5" fmla="*/ 419486 h 419610"/>
              <a:gd name="connsiteX6" fmla="*/ 1279 w 56260"/>
              <a:gd name="connsiteY6" fmla="*/ 340111 h 419610"/>
              <a:gd name="connsiteX7" fmla="*/ 10804 w 56260"/>
              <a:gd name="connsiteY7" fmla="*/ 209936 h 419610"/>
              <a:gd name="connsiteX8" fmla="*/ 13979 w 56260"/>
              <a:gd name="connsiteY8" fmla="*/ 273436 h 419610"/>
              <a:gd name="connsiteX9" fmla="*/ 17154 w 56260"/>
              <a:gd name="connsiteY9" fmla="*/ 206761 h 419610"/>
              <a:gd name="connsiteX10" fmla="*/ 55254 w 56260"/>
              <a:gd name="connsiteY10" fmla="*/ 386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60" h="419610">
                <a:moveTo>
                  <a:pt x="55254" y="386"/>
                </a:moveTo>
                <a:cubicBezTo>
                  <a:pt x="59487" y="-7551"/>
                  <a:pt x="49433" y="108865"/>
                  <a:pt x="42554" y="159136"/>
                </a:cubicBezTo>
                <a:cubicBezTo>
                  <a:pt x="35675" y="209407"/>
                  <a:pt x="18742" y="284548"/>
                  <a:pt x="13979" y="302011"/>
                </a:cubicBezTo>
                <a:cubicBezTo>
                  <a:pt x="9216" y="319474"/>
                  <a:pt x="14508" y="254915"/>
                  <a:pt x="13979" y="263911"/>
                </a:cubicBezTo>
                <a:cubicBezTo>
                  <a:pt x="13450" y="272907"/>
                  <a:pt x="6042" y="330057"/>
                  <a:pt x="10804" y="355986"/>
                </a:cubicBezTo>
                <a:cubicBezTo>
                  <a:pt x="15566" y="381915"/>
                  <a:pt x="44141" y="422132"/>
                  <a:pt x="42554" y="419486"/>
                </a:cubicBezTo>
                <a:cubicBezTo>
                  <a:pt x="40966" y="416840"/>
                  <a:pt x="6571" y="375036"/>
                  <a:pt x="1279" y="340111"/>
                </a:cubicBezTo>
                <a:cubicBezTo>
                  <a:pt x="-4013" y="305186"/>
                  <a:pt x="8687" y="221048"/>
                  <a:pt x="10804" y="209936"/>
                </a:cubicBezTo>
                <a:cubicBezTo>
                  <a:pt x="12921" y="198824"/>
                  <a:pt x="12921" y="273965"/>
                  <a:pt x="13979" y="273436"/>
                </a:cubicBezTo>
                <a:cubicBezTo>
                  <a:pt x="15037" y="272907"/>
                  <a:pt x="11333" y="246448"/>
                  <a:pt x="17154" y="206761"/>
                </a:cubicBezTo>
                <a:cubicBezTo>
                  <a:pt x="22975" y="167074"/>
                  <a:pt x="51021" y="8323"/>
                  <a:pt x="55254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E4E4DE4-06ED-9B12-CD6C-C30D7EE4B34E}"/>
              </a:ext>
            </a:extLst>
          </p:cNvPr>
          <p:cNvSpPr/>
          <p:nvPr/>
        </p:nvSpPr>
        <p:spPr>
          <a:xfrm>
            <a:off x="3019422" y="2597143"/>
            <a:ext cx="85998" cy="390638"/>
          </a:xfrm>
          <a:custGeom>
            <a:avLst/>
            <a:gdLst>
              <a:gd name="connsiteX0" fmla="*/ 3 w 85998"/>
              <a:gd name="connsiteY0" fmla="*/ 7 h 390638"/>
              <a:gd name="connsiteX1" fmla="*/ 60328 w 85998"/>
              <a:gd name="connsiteY1" fmla="*/ 184157 h 390638"/>
              <a:gd name="connsiteX2" fmla="*/ 50803 w 85998"/>
              <a:gd name="connsiteY2" fmla="*/ 149232 h 390638"/>
              <a:gd name="connsiteX3" fmla="*/ 85728 w 85998"/>
              <a:gd name="connsiteY3" fmla="*/ 390532 h 390638"/>
              <a:gd name="connsiteX4" fmla="*/ 63503 w 85998"/>
              <a:gd name="connsiteY4" fmla="*/ 177807 h 390638"/>
              <a:gd name="connsiteX5" fmla="*/ 3 w 85998"/>
              <a:gd name="connsiteY5" fmla="*/ 7 h 39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98" h="390638">
                <a:moveTo>
                  <a:pt x="3" y="7"/>
                </a:moveTo>
                <a:cubicBezTo>
                  <a:pt x="-526" y="1065"/>
                  <a:pt x="51861" y="159286"/>
                  <a:pt x="60328" y="184157"/>
                </a:cubicBezTo>
                <a:cubicBezTo>
                  <a:pt x="68795" y="209028"/>
                  <a:pt x="46570" y="114836"/>
                  <a:pt x="50803" y="149232"/>
                </a:cubicBezTo>
                <a:cubicBezTo>
                  <a:pt x="55036" y="183628"/>
                  <a:pt x="83611" y="385770"/>
                  <a:pt x="85728" y="390532"/>
                </a:cubicBezTo>
                <a:cubicBezTo>
                  <a:pt x="87845" y="395294"/>
                  <a:pt x="77261" y="238661"/>
                  <a:pt x="63503" y="177807"/>
                </a:cubicBezTo>
                <a:cubicBezTo>
                  <a:pt x="49745" y="116953"/>
                  <a:pt x="532" y="-1051"/>
                  <a:pt x="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8BA8EB1-C32A-C384-B610-68D1DAA85520}"/>
              </a:ext>
            </a:extLst>
          </p:cNvPr>
          <p:cNvSpPr/>
          <p:nvPr/>
        </p:nvSpPr>
        <p:spPr>
          <a:xfrm>
            <a:off x="3159063" y="2571698"/>
            <a:ext cx="44554" cy="222779"/>
          </a:xfrm>
          <a:custGeom>
            <a:avLst/>
            <a:gdLst>
              <a:gd name="connsiteX0" fmla="*/ 12762 w 44554"/>
              <a:gd name="connsiteY0" fmla="*/ 52 h 222779"/>
              <a:gd name="connsiteX1" fmla="*/ 12762 w 44554"/>
              <a:gd name="connsiteY1" fmla="*/ 95302 h 222779"/>
              <a:gd name="connsiteX2" fmla="*/ 44512 w 44554"/>
              <a:gd name="connsiteY2" fmla="*/ 222302 h 222779"/>
              <a:gd name="connsiteX3" fmla="*/ 19112 w 44554"/>
              <a:gd name="connsiteY3" fmla="*/ 136577 h 222779"/>
              <a:gd name="connsiteX4" fmla="*/ 62 w 44554"/>
              <a:gd name="connsiteY4" fmla="*/ 82602 h 222779"/>
              <a:gd name="connsiteX5" fmla="*/ 12762 w 44554"/>
              <a:gd name="connsiteY5" fmla="*/ 52 h 22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54" h="222779">
                <a:moveTo>
                  <a:pt x="12762" y="52"/>
                </a:moveTo>
                <a:cubicBezTo>
                  <a:pt x="14879" y="2169"/>
                  <a:pt x="7470" y="58260"/>
                  <a:pt x="12762" y="95302"/>
                </a:cubicBezTo>
                <a:cubicBezTo>
                  <a:pt x="18054" y="132344"/>
                  <a:pt x="43454" y="215423"/>
                  <a:pt x="44512" y="222302"/>
                </a:cubicBezTo>
                <a:cubicBezTo>
                  <a:pt x="45570" y="229181"/>
                  <a:pt x="26520" y="159860"/>
                  <a:pt x="19112" y="136577"/>
                </a:cubicBezTo>
                <a:cubicBezTo>
                  <a:pt x="11704" y="113294"/>
                  <a:pt x="-996" y="104827"/>
                  <a:pt x="62" y="82602"/>
                </a:cubicBezTo>
                <a:cubicBezTo>
                  <a:pt x="1120" y="60377"/>
                  <a:pt x="10645" y="-2065"/>
                  <a:pt x="127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45E08D7-1157-433C-4D94-2CF408124FF5}"/>
              </a:ext>
            </a:extLst>
          </p:cNvPr>
          <p:cNvSpPr/>
          <p:nvPr/>
        </p:nvSpPr>
        <p:spPr>
          <a:xfrm>
            <a:off x="4340308" y="2190686"/>
            <a:ext cx="111377" cy="577587"/>
          </a:xfrm>
          <a:custGeom>
            <a:avLst/>
            <a:gdLst>
              <a:gd name="connsiteX0" fmla="*/ 111042 w 111377"/>
              <a:gd name="connsiteY0" fmla="*/ 64 h 577587"/>
              <a:gd name="connsiteX1" fmla="*/ 79292 w 111377"/>
              <a:gd name="connsiteY1" fmla="*/ 314389 h 577587"/>
              <a:gd name="connsiteX2" fmla="*/ 66592 w 111377"/>
              <a:gd name="connsiteY2" fmla="*/ 323914 h 577587"/>
              <a:gd name="connsiteX3" fmla="*/ 63417 w 111377"/>
              <a:gd name="connsiteY3" fmla="*/ 288989 h 577587"/>
              <a:gd name="connsiteX4" fmla="*/ 3092 w 111377"/>
              <a:gd name="connsiteY4" fmla="*/ 574739 h 577587"/>
              <a:gd name="connsiteX5" fmla="*/ 15792 w 111377"/>
              <a:gd name="connsiteY5" fmla="*/ 422339 h 577587"/>
              <a:gd name="connsiteX6" fmla="*/ 76117 w 111377"/>
              <a:gd name="connsiteY6" fmla="*/ 206439 h 577587"/>
              <a:gd name="connsiteX7" fmla="*/ 57067 w 111377"/>
              <a:gd name="connsiteY7" fmla="*/ 285814 h 577587"/>
              <a:gd name="connsiteX8" fmla="*/ 111042 w 111377"/>
              <a:gd name="connsiteY8" fmla="*/ 64 h 5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77" h="577587">
                <a:moveTo>
                  <a:pt x="111042" y="64"/>
                </a:moveTo>
                <a:cubicBezTo>
                  <a:pt x="114746" y="4826"/>
                  <a:pt x="86700" y="260414"/>
                  <a:pt x="79292" y="314389"/>
                </a:cubicBezTo>
                <a:cubicBezTo>
                  <a:pt x="71884" y="368364"/>
                  <a:pt x="69238" y="328147"/>
                  <a:pt x="66592" y="323914"/>
                </a:cubicBezTo>
                <a:cubicBezTo>
                  <a:pt x="63946" y="319681"/>
                  <a:pt x="74000" y="247185"/>
                  <a:pt x="63417" y="288989"/>
                </a:cubicBezTo>
                <a:cubicBezTo>
                  <a:pt x="52834" y="330793"/>
                  <a:pt x="11029" y="552514"/>
                  <a:pt x="3092" y="574739"/>
                </a:cubicBezTo>
                <a:cubicBezTo>
                  <a:pt x="-4846" y="596964"/>
                  <a:pt x="3621" y="483722"/>
                  <a:pt x="15792" y="422339"/>
                </a:cubicBezTo>
                <a:cubicBezTo>
                  <a:pt x="27963" y="360956"/>
                  <a:pt x="69238" y="229193"/>
                  <a:pt x="76117" y="206439"/>
                </a:cubicBezTo>
                <a:cubicBezTo>
                  <a:pt x="82996" y="183685"/>
                  <a:pt x="50717" y="314389"/>
                  <a:pt x="57067" y="285814"/>
                </a:cubicBezTo>
                <a:cubicBezTo>
                  <a:pt x="63417" y="257239"/>
                  <a:pt x="107338" y="-4698"/>
                  <a:pt x="11104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25431CC-F876-EA89-56AE-5E884D3B62C4}"/>
              </a:ext>
            </a:extLst>
          </p:cNvPr>
          <p:cNvSpPr/>
          <p:nvPr/>
        </p:nvSpPr>
        <p:spPr>
          <a:xfrm>
            <a:off x="3203574" y="2943092"/>
            <a:ext cx="327043" cy="308111"/>
          </a:xfrm>
          <a:custGeom>
            <a:avLst/>
            <a:gdLst>
              <a:gd name="connsiteX0" fmla="*/ 1 w 327043"/>
              <a:gd name="connsiteY0" fmla="*/ 133 h 308111"/>
              <a:gd name="connsiteX1" fmla="*/ 133351 w 327043"/>
              <a:gd name="connsiteY1" fmla="*/ 123958 h 308111"/>
              <a:gd name="connsiteX2" fmla="*/ 136526 w 327043"/>
              <a:gd name="connsiteY2" fmla="*/ 181108 h 308111"/>
              <a:gd name="connsiteX3" fmla="*/ 225426 w 327043"/>
              <a:gd name="connsiteY3" fmla="*/ 209683 h 308111"/>
              <a:gd name="connsiteX4" fmla="*/ 180976 w 327043"/>
              <a:gd name="connsiteY4" fmla="*/ 228733 h 308111"/>
              <a:gd name="connsiteX5" fmla="*/ 327026 w 327043"/>
              <a:gd name="connsiteY5" fmla="*/ 308108 h 308111"/>
              <a:gd name="connsiteX6" fmla="*/ 190501 w 327043"/>
              <a:gd name="connsiteY6" fmla="*/ 225558 h 308111"/>
              <a:gd name="connsiteX7" fmla="*/ 136526 w 327043"/>
              <a:gd name="connsiteY7" fmla="*/ 149358 h 308111"/>
              <a:gd name="connsiteX8" fmla="*/ 1 w 327043"/>
              <a:gd name="connsiteY8" fmla="*/ 133 h 3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043" h="308111">
                <a:moveTo>
                  <a:pt x="1" y="133"/>
                </a:moveTo>
                <a:cubicBezTo>
                  <a:pt x="-528" y="-4100"/>
                  <a:pt x="110597" y="93796"/>
                  <a:pt x="133351" y="123958"/>
                </a:cubicBezTo>
                <a:cubicBezTo>
                  <a:pt x="156105" y="154120"/>
                  <a:pt x="121180" y="166821"/>
                  <a:pt x="136526" y="181108"/>
                </a:cubicBezTo>
                <a:cubicBezTo>
                  <a:pt x="151872" y="195396"/>
                  <a:pt x="218018" y="201746"/>
                  <a:pt x="225426" y="209683"/>
                </a:cubicBezTo>
                <a:cubicBezTo>
                  <a:pt x="232834" y="217621"/>
                  <a:pt x="164043" y="212329"/>
                  <a:pt x="180976" y="228733"/>
                </a:cubicBezTo>
                <a:cubicBezTo>
                  <a:pt x="197909" y="245137"/>
                  <a:pt x="325439" y="308637"/>
                  <a:pt x="327026" y="308108"/>
                </a:cubicBezTo>
                <a:cubicBezTo>
                  <a:pt x="328613" y="307579"/>
                  <a:pt x="222251" y="252016"/>
                  <a:pt x="190501" y="225558"/>
                </a:cubicBezTo>
                <a:cubicBezTo>
                  <a:pt x="158751" y="199100"/>
                  <a:pt x="164043" y="181637"/>
                  <a:pt x="136526" y="149358"/>
                </a:cubicBezTo>
                <a:cubicBezTo>
                  <a:pt x="109009" y="117079"/>
                  <a:pt x="530" y="4366"/>
                  <a:pt x="1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035D8E8-8D04-A9D0-4FAE-7704208AA047}"/>
              </a:ext>
            </a:extLst>
          </p:cNvPr>
          <p:cNvSpPr/>
          <p:nvPr/>
        </p:nvSpPr>
        <p:spPr>
          <a:xfrm>
            <a:off x="3779542" y="2012895"/>
            <a:ext cx="300333" cy="222305"/>
          </a:xfrm>
          <a:custGeom>
            <a:avLst/>
            <a:gdLst>
              <a:gd name="connsiteX0" fmla="*/ 14583 w 300333"/>
              <a:gd name="connsiteY0" fmla="*/ 55 h 222305"/>
              <a:gd name="connsiteX1" fmla="*/ 8233 w 300333"/>
              <a:gd name="connsiteY1" fmla="*/ 111180 h 222305"/>
              <a:gd name="connsiteX2" fmla="*/ 33633 w 300333"/>
              <a:gd name="connsiteY2" fmla="*/ 127055 h 222305"/>
              <a:gd name="connsiteX3" fmla="*/ 81258 w 300333"/>
              <a:gd name="connsiteY3" fmla="*/ 142930 h 222305"/>
              <a:gd name="connsiteX4" fmla="*/ 30458 w 300333"/>
              <a:gd name="connsiteY4" fmla="*/ 139755 h 222305"/>
              <a:gd name="connsiteX5" fmla="*/ 157458 w 300333"/>
              <a:gd name="connsiteY5" fmla="*/ 155630 h 222305"/>
              <a:gd name="connsiteX6" fmla="*/ 132058 w 300333"/>
              <a:gd name="connsiteY6" fmla="*/ 177855 h 222305"/>
              <a:gd name="connsiteX7" fmla="*/ 259058 w 300333"/>
              <a:gd name="connsiteY7" fmla="*/ 203255 h 222305"/>
              <a:gd name="connsiteX8" fmla="*/ 300333 w 300333"/>
              <a:gd name="connsiteY8" fmla="*/ 222305 h 222305"/>
              <a:gd name="connsiteX9" fmla="*/ 160633 w 300333"/>
              <a:gd name="connsiteY9" fmla="*/ 155630 h 222305"/>
              <a:gd name="connsiteX10" fmla="*/ 8233 w 300333"/>
              <a:gd name="connsiteY10" fmla="*/ 127055 h 222305"/>
              <a:gd name="connsiteX11" fmla="*/ 14583 w 300333"/>
              <a:gd name="connsiteY11" fmla="*/ 55 h 2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33" h="222305">
                <a:moveTo>
                  <a:pt x="14583" y="55"/>
                </a:moveTo>
                <a:cubicBezTo>
                  <a:pt x="14583" y="-2591"/>
                  <a:pt x="5058" y="90013"/>
                  <a:pt x="8233" y="111180"/>
                </a:cubicBezTo>
                <a:cubicBezTo>
                  <a:pt x="11408" y="132347"/>
                  <a:pt x="21462" y="121763"/>
                  <a:pt x="33633" y="127055"/>
                </a:cubicBezTo>
                <a:cubicBezTo>
                  <a:pt x="45804" y="132347"/>
                  <a:pt x="81787" y="140813"/>
                  <a:pt x="81258" y="142930"/>
                </a:cubicBezTo>
                <a:cubicBezTo>
                  <a:pt x="80729" y="145047"/>
                  <a:pt x="17758" y="137638"/>
                  <a:pt x="30458" y="139755"/>
                </a:cubicBezTo>
                <a:cubicBezTo>
                  <a:pt x="43158" y="141872"/>
                  <a:pt x="140525" y="149280"/>
                  <a:pt x="157458" y="155630"/>
                </a:cubicBezTo>
                <a:cubicBezTo>
                  <a:pt x="174391" y="161980"/>
                  <a:pt x="115125" y="169918"/>
                  <a:pt x="132058" y="177855"/>
                </a:cubicBezTo>
                <a:cubicBezTo>
                  <a:pt x="148991" y="185792"/>
                  <a:pt x="231012" y="195847"/>
                  <a:pt x="259058" y="203255"/>
                </a:cubicBezTo>
                <a:cubicBezTo>
                  <a:pt x="287104" y="210663"/>
                  <a:pt x="300333" y="222305"/>
                  <a:pt x="300333" y="222305"/>
                </a:cubicBezTo>
                <a:cubicBezTo>
                  <a:pt x="283929" y="214368"/>
                  <a:pt x="209316" y="171505"/>
                  <a:pt x="160633" y="155630"/>
                </a:cubicBezTo>
                <a:cubicBezTo>
                  <a:pt x="111950" y="139755"/>
                  <a:pt x="29929" y="153513"/>
                  <a:pt x="8233" y="127055"/>
                </a:cubicBezTo>
                <a:cubicBezTo>
                  <a:pt x="-13463" y="100597"/>
                  <a:pt x="14583" y="2701"/>
                  <a:pt x="14583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81F22FE0-00D0-C0D4-260D-7B650D3C4B88}"/>
              </a:ext>
            </a:extLst>
          </p:cNvPr>
          <p:cNvSpPr/>
          <p:nvPr/>
        </p:nvSpPr>
        <p:spPr>
          <a:xfrm>
            <a:off x="3086056" y="2076027"/>
            <a:ext cx="376871" cy="76844"/>
          </a:xfrm>
          <a:custGeom>
            <a:avLst/>
            <a:gdLst>
              <a:gd name="connsiteX0" fmla="*/ 44 w 376871"/>
              <a:gd name="connsiteY0" fmla="*/ 76623 h 76844"/>
              <a:gd name="connsiteX1" fmla="*/ 174669 w 376871"/>
              <a:gd name="connsiteY1" fmla="*/ 44873 h 76844"/>
              <a:gd name="connsiteX2" fmla="*/ 374694 w 376871"/>
              <a:gd name="connsiteY2" fmla="*/ 423 h 76844"/>
              <a:gd name="connsiteX3" fmla="*/ 273094 w 376871"/>
              <a:gd name="connsiteY3" fmla="*/ 22648 h 76844"/>
              <a:gd name="connsiteX4" fmla="*/ 149269 w 376871"/>
              <a:gd name="connsiteY4" fmla="*/ 25823 h 76844"/>
              <a:gd name="connsiteX5" fmla="*/ 190544 w 376871"/>
              <a:gd name="connsiteY5" fmla="*/ 28998 h 76844"/>
              <a:gd name="connsiteX6" fmla="*/ 44 w 376871"/>
              <a:gd name="connsiteY6" fmla="*/ 76623 h 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71" h="76844">
                <a:moveTo>
                  <a:pt x="44" y="76623"/>
                </a:moveTo>
                <a:cubicBezTo>
                  <a:pt x="-2602" y="79269"/>
                  <a:pt x="112227" y="57573"/>
                  <a:pt x="174669" y="44873"/>
                </a:cubicBezTo>
                <a:cubicBezTo>
                  <a:pt x="237111" y="32173"/>
                  <a:pt x="374694" y="423"/>
                  <a:pt x="374694" y="423"/>
                </a:cubicBezTo>
                <a:cubicBezTo>
                  <a:pt x="391098" y="-3281"/>
                  <a:pt x="310665" y="18415"/>
                  <a:pt x="273094" y="22648"/>
                </a:cubicBezTo>
                <a:cubicBezTo>
                  <a:pt x="235523" y="26881"/>
                  <a:pt x="163027" y="24765"/>
                  <a:pt x="149269" y="25823"/>
                </a:cubicBezTo>
                <a:cubicBezTo>
                  <a:pt x="135511" y="26881"/>
                  <a:pt x="217002" y="18415"/>
                  <a:pt x="190544" y="28998"/>
                </a:cubicBezTo>
                <a:cubicBezTo>
                  <a:pt x="164086" y="39581"/>
                  <a:pt x="2690" y="73977"/>
                  <a:pt x="44" y="76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BFD3574-665A-2000-4AEA-FA2D1CBDD2EA}"/>
              </a:ext>
            </a:extLst>
          </p:cNvPr>
          <p:cNvSpPr/>
          <p:nvPr/>
        </p:nvSpPr>
        <p:spPr>
          <a:xfrm>
            <a:off x="3933702" y="2453589"/>
            <a:ext cx="54159" cy="135137"/>
          </a:xfrm>
          <a:custGeom>
            <a:avLst/>
            <a:gdLst>
              <a:gd name="connsiteX0" fmla="*/ 123 w 54159"/>
              <a:gd name="connsiteY0" fmla="*/ 686 h 135137"/>
              <a:gd name="connsiteX1" fmla="*/ 38223 w 54159"/>
              <a:gd name="connsiteY1" fmla="*/ 95936 h 135137"/>
              <a:gd name="connsiteX2" fmla="*/ 123 w 54159"/>
              <a:gd name="connsiteY2" fmla="*/ 134036 h 135137"/>
              <a:gd name="connsiteX3" fmla="*/ 54098 w 54159"/>
              <a:gd name="connsiteY3" fmla="*/ 57836 h 135137"/>
              <a:gd name="connsiteX4" fmla="*/ 123 w 54159"/>
              <a:gd name="connsiteY4" fmla="*/ 686 h 13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59" h="135137">
                <a:moveTo>
                  <a:pt x="123" y="686"/>
                </a:moveTo>
                <a:cubicBezTo>
                  <a:pt x="-2523" y="7036"/>
                  <a:pt x="38223" y="73711"/>
                  <a:pt x="38223" y="95936"/>
                </a:cubicBezTo>
                <a:cubicBezTo>
                  <a:pt x="38223" y="118161"/>
                  <a:pt x="-2523" y="140386"/>
                  <a:pt x="123" y="134036"/>
                </a:cubicBezTo>
                <a:cubicBezTo>
                  <a:pt x="2769" y="127686"/>
                  <a:pt x="51981" y="82178"/>
                  <a:pt x="54098" y="57836"/>
                </a:cubicBezTo>
                <a:cubicBezTo>
                  <a:pt x="56215" y="33494"/>
                  <a:pt x="2769" y="-5664"/>
                  <a:pt x="123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63D787B7-2BFF-0517-2C14-435F0F3DDBD9}"/>
              </a:ext>
            </a:extLst>
          </p:cNvPr>
          <p:cNvSpPr/>
          <p:nvPr/>
        </p:nvSpPr>
        <p:spPr>
          <a:xfrm>
            <a:off x="4022490" y="2333569"/>
            <a:ext cx="159017" cy="149964"/>
          </a:xfrm>
          <a:custGeom>
            <a:avLst/>
            <a:gdLst>
              <a:gd name="connsiteX0" fmla="*/ 133585 w 159017"/>
              <a:gd name="connsiteY0" fmla="*/ 56 h 149964"/>
              <a:gd name="connsiteX1" fmla="*/ 158985 w 159017"/>
              <a:gd name="connsiteY1" fmla="*/ 76256 h 149964"/>
              <a:gd name="connsiteX2" fmla="*/ 127235 w 159017"/>
              <a:gd name="connsiteY2" fmla="*/ 120706 h 149964"/>
              <a:gd name="connsiteX3" fmla="*/ 47860 w 159017"/>
              <a:gd name="connsiteY3" fmla="*/ 136581 h 149964"/>
              <a:gd name="connsiteX4" fmla="*/ 235 w 159017"/>
              <a:gd name="connsiteY4" fmla="*/ 101656 h 149964"/>
              <a:gd name="connsiteX5" fmla="*/ 66910 w 159017"/>
              <a:gd name="connsiteY5" fmla="*/ 149281 h 149964"/>
              <a:gd name="connsiteX6" fmla="*/ 127235 w 159017"/>
              <a:gd name="connsiteY6" fmla="*/ 127056 h 149964"/>
              <a:gd name="connsiteX7" fmla="*/ 152635 w 159017"/>
              <a:gd name="connsiteY7" fmla="*/ 88956 h 149964"/>
              <a:gd name="connsiteX8" fmla="*/ 133585 w 159017"/>
              <a:gd name="connsiteY8" fmla="*/ 56 h 1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17" h="149964">
                <a:moveTo>
                  <a:pt x="133585" y="56"/>
                </a:moveTo>
                <a:cubicBezTo>
                  <a:pt x="134643" y="-2061"/>
                  <a:pt x="160043" y="56148"/>
                  <a:pt x="158985" y="76256"/>
                </a:cubicBezTo>
                <a:cubicBezTo>
                  <a:pt x="157927" y="96364"/>
                  <a:pt x="145756" y="110652"/>
                  <a:pt x="127235" y="120706"/>
                </a:cubicBezTo>
                <a:cubicBezTo>
                  <a:pt x="108714" y="130760"/>
                  <a:pt x="69027" y="139756"/>
                  <a:pt x="47860" y="136581"/>
                </a:cubicBezTo>
                <a:cubicBezTo>
                  <a:pt x="26693" y="133406"/>
                  <a:pt x="-2940" y="99539"/>
                  <a:pt x="235" y="101656"/>
                </a:cubicBezTo>
                <a:cubicBezTo>
                  <a:pt x="3410" y="103773"/>
                  <a:pt x="45743" y="145048"/>
                  <a:pt x="66910" y="149281"/>
                </a:cubicBezTo>
                <a:cubicBezTo>
                  <a:pt x="88077" y="153514"/>
                  <a:pt x="112948" y="137110"/>
                  <a:pt x="127235" y="127056"/>
                </a:cubicBezTo>
                <a:cubicBezTo>
                  <a:pt x="141522" y="117002"/>
                  <a:pt x="152635" y="106418"/>
                  <a:pt x="152635" y="88956"/>
                </a:cubicBezTo>
                <a:cubicBezTo>
                  <a:pt x="152635" y="71494"/>
                  <a:pt x="132527" y="2173"/>
                  <a:pt x="13358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BD56C85-9992-601C-9D64-FBD9393AA553}"/>
              </a:ext>
            </a:extLst>
          </p:cNvPr>
          <p:cNvSpPr/>
          <p:nvPr/>
        </p:nvSpPr>
        <p:spPr>
          <a:xfrm>
            <a:off x="3168639" y="2339975"/>
            <a:ext cx="111146" cy="349257"/>
          </a:xfrm>
          <a:custGeom>
            <a:avLst/>
            <a:gdLst>
              <a:gd name="connsiteX0" fmla="*/ 11 w 111146"/>
              <a:gd name="connsiteY0" fmla="*/ 0 h 349257"/>
              <a:gd name="connsiteX1" fmla="*/ 88911 w 111146"/>
              <a:gd name="connsiteY1" fmla="*/ 117475 h 349257"/>
              <a:gd name="connsiteX2" fmla="*/ 88911 w 111146"/>
              <a:gd name="connsiteY2" fmla="*/ 276225 h 349257"/>
              <a:gd name="connsiteX3" fmla="*/ 111136 w 111146"/>
              <a:gd name="connsiteY3" fmla="*/ 190500 h 349257"/>
              <a:gd name="connsiteX4" fmla="*/ 85736 w 111146"/>
              <a:gd name="connsiteY4" fmla="*/ 349250 h 349257"/>
              <a:gd name="connsiteX5" fmla="*/ 107961 w 111146"/>
              <a:gd name="connsiteY5" fmla="*/ 196850 h 349257"/>
              <a:gd name="connsiteX6" fmla="*/ 95261 w 111146"/>
              <a:gd name="connsiteY6" fmla="*/ 117475 h 349257"/>
              <a:gd name="connsiteX7" fmla="*/ 11 w 111146"/>
              <a:gd name="connsiteY7" fmla="*/ 0 h 3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46" h="349257">
                <a:moveTo>
                  <a:pt x="11" y="0"/>
                </a:moveTo>
                <a:cubicBezTo>
                  <a:pt x="-1047" y="0"/>
                  <a:pt x="74094" y="71438"/>
                  <a:pt x="88911" y="117475"/>
                </a:cubicBezTo>
                <a:cubicBezTo>
                  <a:pt x="103728" y="163512"/>
                  <a:pt x="85207" y="264054"/>
                  <a:pt x="88911" y="276225"/>
                </a:cubicBezTo>
                <a:cubicBezTo>
                  <a:pt x="92615" y="288396"/>
                  <a:pt x="111665" y="178329"/>
                  <a:pt x="111136" y="190500"/>
                </a:cubicBezTo>
                <a:cubicBezTo>
                  <a:pt x="110607" y="202671"/>
                  <a:pt x="86265" y="348192"/>
                  <a:pt x="85736" y="349250"/>
                </a:cubicBezTo>
                <a:cubicBezTo>
                  <a:pt x="85207" y="350308"/>
                  <a:pt x="106374" y="235479"/>
                  <a:pt x="107961" y="196850"/>
                </a:cubicBezTo>
                <a:cubicBezTo>
                  <a:pt x="109548" y="158221"/>
                  <a:pt x="112194" y="147108"/>
                  <a:pt x="95261" y="117475"/>
                </a:cubicBezTo>
                <a:cubicBezTo>
                  <a:pt x="78328" y="87842"/>
                  <a:pt x="1069" y="0"/>
                  <a:pt x="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164D500A-6314-3259-C243-D91848D571DD}"/>
              </a:ext>
            </a:extLst>
          </p:cNvPr>
          <p:cNvSpPr/>
          <p:nvPr/>
        </p:nvSpPr>
        <p:spPr>
          <a:xfrm>
            <a:off x="3552352" y="3130238"/>
            <a:ext cx="32386" cy="110834"/>
          </a:xfrm>
          <a:custGeom>
            <a:avLst/>
            <a:gdLst>
              <a:gd name="connsiteX0" fmla="*/ 32223 w 32386"/>
              <a:gd name="connsiteY0" fmla="*/ 312 h 110834"/>
              <a:gd name="connsiteX1" fmla="*/ 473 w 32386"/>
              <a:gd name="connsiteY1" fmla="*/ 76512 h 110834"/>
              <a:gd name="connsiteX2" fmla="*/ 13173 w 32386"/>
              <a:gd name="connsiteY2" fmla="*/ 108262 h 110834"/>
              <a:gd name="connsiteX3" fmla="*/ 32223 w 32386"/>
              <a:gd name="connsiteY3" fmla="*/ 312 h 1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6" h="110834">
                <a:moveTo>
                  <a:pt x="32223" y="312"/>
                </a:moveTo>
                <a:cubicBezTo>
                  <a:pt x="30106" y="-4980"/>
                  <a:pt x="3648" y="58520"/>
                  <a:pt x="473" y="76512"/>
                </a:cubicBezTo>
                <a:cubicBezTo>
                  <a:pt x="-2702" y="94504"/>
                  <a:pt x="11056" y="118845"/>
                  <a:pt x="13173" y="108262"/>
                </a:cubicBezTo>
                <a:cubicBezTo>
                  <a:pt x="15290" y="97679"/>
                  <a:pt x="34340" y="5604"/>
                  <a:pt x="322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635BDD0A-6862-C02E-162C-E360D57B0604}"/>
              </a:ext>
            </a:extLst>
          </p:cNvPr>
          <p:cNvSpPr/>
          <p:nvPr/>
        </p:nvSpPr>
        <p:spPr>
          <a:xfrm>
            <a:off x="3501885" y="2974953"/>
            <a:ext cx="473348" cy="98542"/>
          </a:xfrm>
          <a:custGeom>
            <a:avLst/>
            <a:gdLst>
              <a:gd name="connsiteX0" fmla="*/ 140 w 473348"/>
              <a:gd name="connsiteY0" fmla="*/ 76222 h 98542"/>
              <a:gd name="connsiteX1" fmla="*/ 320815 w 473348"/>
              <a:gd name="connsiteY1" fmla="*/ 47647 h 98542"/>
              <a:gd name="connsiteX2" fmla="*/ 473215 w 473348"/>
              <a:gd name="connsiteY2" fmla="*/ 22 h 98542"/>
              <a:gd name="connsiteX3" fmla="*/ 349390 w 473348"/>
              <a:gd name="connsiteY3" fmla="*/ 53997 h 98542"/>
              <a:gd name="connsiteX4" fmla="*/ 447815 w 473348"/>
              <a:gd name="connsiteY4" fmla="*/ 47647 h 98542"/>
              <a:gd name="connsiteX5" fmla="*/ 330340 w 473348"/>
              <a:gd name="connsiteY5" fmla="*/ 73047 h 98542"/>
              <a:gd name="connsiteX6" fmla="*/ 212865 w 473348"/>
              <a:gd name="connsiteY6" fmla="*/ 98447 h 98542"/>
              <a:gd name="connsiteX7" fmla="*/ 279540 w 473348"/>
              <a:gd name="connsiteY7" fmla="*/ 63522 h 98542"/>
              <a:gd name="connsiteX8" fmla="*/ 140 w 473348"/>
              <a:gd name="connsiteY8" fmla="*/ 76222 h 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48" h="98542">
                <a:moveTo>
                  <a:pt x="140" y="76222"/>
                </a:moveTo>
                <a:cubicBezTo>
                  <a:pt x="7019" y="73576"/>
                  <a:pt x="241969" y="60347"/>
                  <a:pt x="320815" y="47647"/>
                </a:cubicBezTo>
                <a:cubicBezTo>
                  <a:pt x="399661" y="34947"/>
                  <a:pt x="468453" y="-1036"/>
                  <a:pt x="473215" y="22"/>
                </a:cubicBezTo>
                <a:cubicBezTo>
                  <a:pt x="477977" y="1080"/>
                  <a:pt x="353623" y="46060"/>
                  <a:pt x="349390" y="53997"/>
                </a:cubicBezTo>
                <a:cubicBezTo>
                  <a:pt x="345157" y="61934"/>
                  <a:pt x="450990" y="44472"/>
                  <a:pt x="447815" y="47647"/>
                </a:cubicBezTo>
                <a:cubicBezTo>
                  <a:pt x="444640" y="50822"/>
                  <a:pt x="330340" y="73047"/>
                  <a:pt x="330340" y="73047"/>
                </a:cubicBezTo>
                <a:cubicBezTo>
                  <a:pt x="291182" y="81514"/>
                  <a:pt x="221332" y="100034"/>
                  <a:pt x="212865" y="98447"/>
                </a:cubicBezTo>
                <a:cubicBezTo>
                  <a:pt x="204398" y="96860"/>
                  <a:pt x="318169" y="68284"/>
                  <a:pt x="279540" y="63522"/>
                </a:cubicBezTo>
                <a:cubicBezTo>
                  <a:pt x="240911" y="58760"/>
                  <a:pt x="-6739" y="78868"/>
                  <a:pt x="140" y="7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578A8A86-06DC-1AE0-A8DC-80B6E617857E}"/>
              </a:ext>
            </a:extLst>
          </p:cNvPr>
          <p:cNvSpPr/>
          <p:nvPr/>
        </p:nvSpPr>
        <p:spPr>
          <a:xfrm>
            <a:off x="3685139" y="3110933"/>
            <a:ext cx="307282" cy="42023"/>
          </a:xfrm>
          <a:custGeom>
            <a:avLst/>
            <a:gdLst>
              <a:gd name="connsiteX0" fmla="*/ 1036 w 307282"/>
              <a:gd name="connsiteY0" fmla="*/ 41842 h 42023"/>
              <a:gd name="connsiteX1" fmla="*/ 150261 w 307282"/>
              <a:gd name="connsiteY1" fmla="*/ 6917 h 42023"/>
              <a:gd name="connsiteX2" fmla="*/ 305836 w 307282"/>
              <a:gd name="connsiteY2" fmla="*/ 41842 h 42023"/>
              <a:gd name="connsiteX3" fmla="*/ 220111 w 307282"/>
              <a:gd name="connsiteY3" fmla="*/ 567 h 42023"/>
              <a:gd name="connsiteX4" fmla="*/ 89936 w 307282"/>
              <a:gd name="connsiteY4" fmla="*/ 19617 h 42023"/>
              <a:gd name="connsiteX5" fmla="*/ 1036 w 307282"/>
              <a:gd name="connsiteY5" fmla="*/ 41842 h 4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282" h="42023">
                <a:moveTo>
                  <a:pt x="1036" y="41842"/>
                </a:moveTo>
                <a:cubicBezTo>
                  <a:pt x="11090" y="39725"/>
                  <a:pt x="99461" y="6917"/>
                  <a:pt x="150261" y="6917"/>
                </a:cubicBezTo>
                <a:cubicBezTo>
                  <a:pt x="201061" y="6917"/>
                  <a:pt x="294194" y="42900"/>
                  <a:pt x="305836" y="41842"/>
                </a:cubicBezTo>
                <a:cubicBezTo>
                  <a:pt x="317478" y="40784"/>
                  <a:pt x="256094" y="4271"/>
                  <a:pt x="220111" y="567"/>
                </a:cubicBezTo>
                <a:cubicBezTo>
                  <a:pt x="184128" y="-3137"/>
                  <a:pt x="123273" y="12209"/>
                  <a:pt x="89936" y="19617"/>
                </a:cubicBezTo>
                <a:cubicBezTo>
                  <a:pt x="56599" y="27025"/>
                  <a:pt x="-9018" y="43959"/>
                  <a:pt x="1036" y="4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EE38E55F-7ECD-A577-CA82-FBB4280B2331}"/>
              </a:ext>
            </a:extLst>
          </p:cNvPr>
          <p:cNvSpPr/>
          <p:nvPr/>
        </p:nvSpPr>
        <p:spPr>
          <a:xfrm>
            <a:off x="2857424" y="2120804"/>
            <a:ext cx="76587" cy="398981"/>
          </a:xfrm>
          <a:custGeom>
            <a:avLst/>
            <a:gdLst>
              <a:gd name="connsiteX0" fmla="*/ 76276 w 76587"/>
              <a:gd name="connsiteY0" fmla="*/ 96 h 398981"/>
              <a:gd name="connsiteX1" fmla="*/ 35001 w 76587"/>
              <a:gd name="connsiteY1" fmla="*/ 196946 h 398981"/>
              <a:gd name="connsiteX2" fmla="*/ 44526 w 76587"/>
              <a:gd name="connsiteY2" fmla="*/ 393796 h 398981"/>
              <a:gd name="connsiteX3" fmla="*/ 41351 w 76587"/>
              <a:gd name="connsiteY3" fmla="*/ 330296 h 398981"/>
              <a:gd name="connsiteX4" fmla="*/ 6426 w 76587"/>
              <a:gd name="connsiteY4" fmla="*/ 206471 h 398981"/>
              <a:gd name="connsiteX5" fmla="*/ 9601 w 76587"/>
              <a:gd name="connsiteY5" fmla="*/ 222346 h 398981"/>
              <a:gd name="connsiteX6" fmla="*/ 76276 w 76587"/>
              <a:gd name="connsiteY6" fmla="*/ 96 h 39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7" h="398981">
                <a:moveTo>
                  <a:pt x="76276" y="96"/>
                </a:moveTo>
                <a:cubicBezTo>
                  <a:pt x="80509" y="-4137"/>
                  <a:pt x="40293" y="131329"/>
                  <a:pt x="35001" y="196946"/>
                </a:cubicBezTo>
                <a:cubicBezTo>
                  <a:pt x="29709" y="262563"/>
                  <a:pt x="43468" y="371571"/>
                  <a:pt x="44526" y="393796"/>
                </a:cubicBezTo>
                <a:cubicBezTo>
                  <a:pt x="45584" y="416021"/>
                  <a:pt x="47701" y="361517"/>
                  <a:pt x="41351" y="330296"/>
                </a:cubicBezTo>
                <a:cubicBezTo>
                  <a:pt x="35001" y="299075"/>
                  <a:pt x="11718" y="224463"/>
                  <a:pt x="6426" y="206471"/>
                </a:cubicBezTo>
                <a:cubicBezTo>
                  <a:pt x="1134" y="188479"/>
                  <a:pt x="-6274" y="254096"/>
                  <a:pt x="9601" y="222346"/>
                </a:cubicBezTo>
                <a:cubicBezTo>
                  <a:pt x="25476" y="190596"/>
                  <a:pt x="72043" y="4329"/>
                  <a:pt x="7627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2215F44-FC64-1626-D22C-7F6FB66928B9}"/>
              </a:ext>
            </a:extLst>
          </p:cNvPr>
          <p:cNvSpPr/>
          <p:nvPr/>
        </p:nvSpPr>
        <p:spPr>
          <a:xfrm>
            <a:off x="4411770" y="2199771"/>
            <a:ext cx="84452" cy="379383"/>
          </a:xfrm>
          <a:custGeom>
            <a:avLst/>
            <a:gdLst>
              <a:gd name="connsiteX0" fmla="*/ 84030 w 84452"/>
              <a:gd name="connsiteY0" fmla="*/ 3679 h 379383"/>
              <a:gd name="connsiteX1" fmla="*/ 1480 w 84452"/>
              <a:gd name="connsiteY1" fmla="*/ 375154 h 379383"/>
              <a:gd name="connsiteX2" fmla="*/ 33230 w 84452"/>
              <a:gd name="connsiteY2" fmla="*/ 194179 h 379383"/>
              <a:gd name="connsiteX3" fmla="*/ 84030 w 84452"/>
              <a:gd name="connsiteY3" fmla="*/ 3679 h 3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2" h="379383">
                <a:moveTo>
                  <a:pt x="84030" y="3679"/>
                </a:moveTo>
                <a:cubicBezTo>
                  <a:pt x="78738" y="33841"/>
                  <a:pt x="9947" y="343404"/>
                  <a:pt x="1480" y="375154"/>
                </a:cubicBezTo>
                <a:cubicBezTo>
                  <a:pt x="-6987" y="406904"/>
                  <a:pt x="23176" y="251329"/>
                  <a:pt x="33230" y="194179"/>
                </a:cubicBezTo>
                <a:cubicBezTo>
                  <a:pt x="43284" y="137029"/>
                  <a:pt x="89322" y="-26483"/>
                  <a:pt x="84030" y="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CDC367A-DAE1-84C9-E855-C21B3052941A}"/>
              </a:ext>
            </a:extLst>
          </p:cNvPr>
          <p:cNvSpPr/>
          <p:nvPr/>
        </p:nvSpPr>
        <p:spPr>
          <a:xfrm>
            <a:off x="3419217" y="569031"/>
            <a:ext cx="227750" cy="1346845"/>
          </a:xfrm>
          <a:custGeom>
            <a:avLst/>
            <a:gdLst>
              <a:gd name="connsiteX0" fmla="*/ 227750 w 227750"/>
              <a:gd name="connsiteY0" fmla="*/ 1583 h 1346845"/>
              <a:gd name="connsiteX1" fmla="*/ 135602 w 227750"/>
              <a:gd name="connsiteY1" fmla="*/ 398532 h 1346845"/>
              <a:gd name="connsiteX2" fmla="*/ 36364 w 227750"/>
              <a:gd name="connsiteY2" fmla="*/ 962057 h 1346845"/>
              <a:gd name="connsiteX3" fmla="*/ 18643 w 227750"/>
              <a:gd name="connsiteY3" fmla="*/ 891174 h 1346845"/>
              <a:gd name="connsiteX4" fmla="*/ 11555 w 227750"/>
              <a:gd name="connsiteY4" fmla="*/ 1029397 h 1346845"/>
              <a:gd name="connsiteX5" fmla="*/ 11555 w 227750"/>
              <a:gd name="connsiteY5" fmla="*/ 1001043 h 1346845"/>
              <a:gd name="connsiteX6" fmla="*/ 163955 w 227750"/>
              <a:gd name="connsiteY6" fmla="*/ 1334197 h 1346845"/>
              <a:gd name="connsiteX7" fmla="*/ 117881 w 227750"/>
              <a:gd name="connsiteY7" fmla="*/ 1252681 h 1346845"/>
              <a:gd name="connsiteX8" fmla="*/ 11555 w 227750"/>
              <a:gd name="connsiteY8" fmla="*/ 1022309 h 1346845"/>
              <a:gd name="connsiteX9" fmla="*/ 54085 w 227750"/>
              <a:gd name="connsiteY9" fmla="*/ 820290 h 1346845"/>
              <a:gd name="connsiteX10" fmla="*/ 75350 w 227750"/>
              <a:gd name="connsiteY10" fmla="*/ 519034 h 1346845"/>
              <a:gd name="connsiteX11" fmla="*/ 64718 w 227750"/>
              <a:gd name="connsiteY11" fmla="*/ 674978 h 1346845"/>
              <a:gd name="connsiteX12" fmla="*/ 135602 w 227750"/>
              <a:gd name="connsiteY12" fmla="*/ 274485 h 1346845"/>
              <a:gd name="connsiteX13" fmla="*/ 227750 w 227750"/>
              <a:gd name="connsiteY13" fmla="*/ 1583 h 13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750" h="1346845">
                <a:moveTo>
                  <a:pt x="227750" y="1583"/>
                </a:moveTo>
                <a:cubicBezTo>
                  <a:pt x="227750" y="22257"/>
                  <a:pt x="167500" y="238453"/>
                  <a:pt x="135602" y="398532"/>
                </a:cubicBezTo>
                <a:cubicBezTo>
                  <a:pt x="103704" y="558611"/>
                  <a:pt x="55857" y="879950"/>
                  <a:pt x="36364" y="962057"/>
                </a:cubicBezTo>
                <a:cubicBezTo>
                  <a:pt x="16871" y="1044164"/>
                  <a:pt x="22778" y="879951"/>
                  <a:pt x="18643" y="891174"/>
                </a:cubicBezTo>
                <a:cubicBezTo>
                  <a:pt x="14508" y="902397"/>
                  <a:pt x="12736" y="1011086"/>
                  <a:pt x="11555" y="1029397"/>
                </a:cubicBezTo>
                <a:cubicBezTo>
                  <a:pt x="10374" y="1047708"/>
                  <a:pt x="-13845" y="950243"/>
                  <a:pt x="11555" y="1001043"/>
                </a:cubicBezTo>
                <a:cubicBezTo>
                  <a:pt x="36955" y="1051843"/>
                  <a:pt x="146234" y="1292257"/>
                  <a:pt x="163955" y="1334197"/>
                </a:cubicBezTo>
                <a:cubicBezTo>
                  <a:pt x="181676" y="1376137"/>
                  <a:pt x="143281" y="1304662"/>
                  <a:pt x="117881" y="1252681"/>
                </a:cubicBezTo>
                <a:cubicBezTo>
                  <a:pt x="92481" y="1200700"/>
                  <a:pt x="22188" y="1094374"/>
                  <a:pt x="11555" y="1022309"/>
                </a:cubicBezTo>
                <a:cubicBezTo>
                  <a:pt x="922" y="950244"/>
                  <a:pt x="43453" y="904169"/>
                  <a:pt x="54085" y="820290"/>
                </a:cubicBezTo>
                <a:cubicBezTo>
                  <a:pt x="64717" y="736411"/>
                  <a:pt x="73578" y="543253"/>
                  <a:pt x="75350" y="519034"/>
                </a:cubicBezTo>
                <a:cubicBezTo>
                  <a:pt x="77122" y="494815"/>
                  <a:pt x="54676" y="715736"/>
                  <a:pt x="64718" y="674978"/>
                </a:cubicBezTo>
                <a:cubicBezTo>
                  <a:pt x="74760" y="634220"/>
                  <a:pt x="107249" y="381401"/>
                  <a:pt x="135602" y="274485"/>
                </a:cubicBezTo>
                <a:cubicBezTo>
                  <a:pt x="163955" y="167569"/>
                  <a:pt x="227750" y="-19091"/>
                  <a:pt x="227750" y="1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D673214D-0930-3296-C8BD-1B04B0230314}"/>
              </a:ext>
            </a:extLst>
          </p:cNvPr>
          <p:cNvSpPr/>
          <p:nvPr/>
        </p:nvSpPr>
        <p:spPr>
          <a:xfrm>
            <a:off x="3256425" y="504947"/>
            <a:ext cx="402190" cy="1245039"/>
          </a:xfrm>
          <a:custGeom>
            <a:avLst/>
            <a:gdLst>
              <a:gd name="connsiteX0" fmla="*/ 401175 w 402190"/>
              <a:gd name="connsiteY0" fmla="*/ 5416 h 1245039"/>
              <a:gd name="connsiteX1" fmla="*/ 195612 w 402190"/>
              <a:gd name="connsiteY1" fmla="*/ 526411 h 1245039"/>
              <a:gd name="connsiteX2" fmla="*/ 99919 w 402190"/>
              <a:gd name="connsiteY2" fmla="*/ 749695 h 1245039"/>
              <a:gd name="connsiteX3" fmla="*/ 114096 w 402190"/>
              <a:gd name="connsiteY3" fmla="*/ 646913 h 1245039"/>
              <a:gd name="connsiteX4" fmla="*/ 4226 w 402190"/>
              <a:gd name="connsiteY4" fmla="*/ 1093481 h 1245039"/>
              <a:gd name="connsiteX5" fmla="*/ 21947 w 402190"/>
              <a:gd name="connsiteY5" fmla="*/ 1235248 h 1245039"/>
              <a:gd name="connsiteX6" fmla="*/ 14859 w 402190"/>
              <a:gd name="connsiteY6" fmla="*/ 1150188 h 1245039"/>
              <a:gd name="connsiteX7" fmla="*/ 195612 w 402190"/>
              <a:gd name="connsiteY7" fmla="*/ 494513 h 1245039"/>
              <a:gd name="connsiteX8" fmla="*/ 160170 w 402190"/>
              <a:gd name="connsiteY8" fmla="*/ 579574 h 1245039"/>
              <a:gd name="connsiteX9" fmla="*/ 270040 w 402190"/>
              <a:gd name="connsiteY9" fmla="*/ 271230 h 1245039"/>
              <a:gd name="connsiteX10" fmla="*/ 401175 w 402190"/>
              <a:gd name="connsiteY10" fmla="*/ 5416 h 12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90" h="1245039">
                <a:moveTo>
                  <a:pt x="401175" y="5416"/>
                </a:moveTo>
                <a:cubicBezTo>
                  <a:pt x="388770" y="47946"/>
                  <a:pt x="245821" y="402364"/>
                  <a:pt x="195612" y="526411"/>
                </a:cubicBezTo>
                <a:cubicBezTo>
                  <a:pt x="145403" y="650458"/>
                  <a:pt x="113505" y="729611"/>
                  <a:pt x="99919" y="749695"/>
                </a:cubicBezTo>
                <a:cubicBezTo>
                  <a:pt x="86333" y="769779"/>
                  <a:pt x="130045" y="589615"/>
                  <a:pt x="114096" y="646913"/>
                </a:cubicBezTo>
                <a:cubicBezTo>
                  <a:pt x="98147" y="704211"/>
                  <a:pt x="19584" y="995425"/>
                  <a:pt x="4226" y="1093481"/>
                </a:cubicBezTo>
                <a:cubicBezTo>
                  <a:pt x="-11132" y="1191537"/>
                  <a:pt x="20175" y="1225797"/>
                  <a:pt x="21947" y="1235248"/>
                </a:cubicBezTo>
                <a:cubicBezTo>
                  <a:pt x="23719" y="1244699"/>
                  <a:pt x="-14085" y="1273644"/>
                  <a:pt x="14859" y="1150188"/>
                </a:cubicBezTo>
                <a:cubicBezTo>
                  <a:pt x="43803" y="1026732"/>
                  <a:pt x="171394" y="589615"/>
                  <a:pt x="195612" y="494513"/>
                </a:cubicBezTo>
                <a:cubicBezTo>
                  <a:pt x="219830" y="399411"/>
                  <a:pt x="147765" y="616788"/>
                  <a:pt x="160170" y="579574"/>
                </a:cubicBezTo>
                <a:cubicBezTo>
                  <a:pt x="172575" y="542360"/>
                  <a:pt x="231054" y="360425"/>
                  <a:pt x="270040" y="271230"/>
                </a:cubicBezTo>
                <a:cubicBezTo>
                  <a:pt x="309026" y="182035"/>
                  <a:pt x="413580" y="-37114"/>
                  <a:pt x="401175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D40F3E61-FDB5-5438-D284-DBB71D6ED40C}"/>
              </a:ext>
            </a:extLst>
          </p:cNvPr>
          <p:cNvSpPr/>
          <p:nvPr/>
        </p:nvSpPr>
        <p:spPr>
          <a:xfrm>
            <a:off x="3167425" y="515839"/>
            <a:ext cx="480300" cy="1177271"/>
          </a:xfrm>
          <a:custGeom>
            <a:avLst/>
            <a:gdLst>
              <a:gd name="connsiteX0" fmla="*/ 468910 w 480300"/>
              <a:gd name="connsiteY0" fmla="*/ 15789 h 1177271"/>
              <a:gd name="connsiteX1" fmla="*/ 18798 w 480300"/>
              <a:gd name="connsiteY1" fmla="*/ 653742 h 1177271"/>
              <a:gd name="connsiteX2" fmla="*/ 82594 w 480300"/>
              <a:gd name="connsiteY2" fmla="*/ 561594 h 1177271"/>
              <a:gd name="connsiteX3" fmla="*/ 61328 w 480300"/>
              <a:gd name="connsiteY3" fmla="*/ 930189 h 1177271"/>
              <a:gd name="connsiteX4" fmla="*/ 11710 w 480300"/>
              <a:gd name="connsiteY4" fmla="*/ 1174738 h 1177271"/>
              <a:gd name="connsiteX5" fmla="*/ 43608 w 480300"/>
              <a:gd name="connsiteY5" fmla="*/ 1022338 h 1177271"/>
              <a:gd name="connsiteX6" fmla="*/ 96770 w 480300"/>
              <a:gd name="connsiteY6" fmla="*/ 497798 h 1177271"/>
              <a:gd name="connsiteX7" fmla="*/ 213728 w 480300"/>
              <a:gd name="connsiteY7" fmla="*/ 320589 h 1177271"/>
              <a:gd name="connsiteX8" fmla="*/ 139301 w 480300"/>
              <a:gd name="connsiteY8" fmla="*/ 448180 h 1177271"/>
              <a:gd name="connsiteX9" fmla="*/ 327142 w 480300"/>
              <a:gd name="connsiteY9" fmla="*/ 214263 h 1177271"/>
              <a:gd name="connsiteX10" fmla="*/ 468910 w 480300"/>
              <a:gd name="connsiteY10" fmla="*/ 15789 h 1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300" h="1177271">
                <a:moveTo>
                  <a:pt x="468910" y="15789"/>
                </a:moveTo>
                <a:lnTo>
                  <a:pt x="18798" y="653742"/>
                </a:lnTo>
                <a:cubicBezTo>
                  <a:pt x="-45588" y="744709"/>
                  <a:pt x="75506" y="515520"/>
                  <a:pt x="82594" y="561594"/>
                </a:cubicBezTo>
                <a:cubicBezTo>
                  <a:pt x="89682" y="607668"/>
                  <a:pt x="73142" y="827998"/>
                  <a:pt x="61328" y="930189"/>
                </a:cubicBezTo>
                <a:cubicBezTo>
                  <a:pt x="49514" y="1032380"/>
                  <a:pt x="14663" y="1159380"/>
                  <a:pt x="11710" y="1174738"/>
                </a:cubicBezTo>
                <a:cubicBezTo>
                  <a:pt x="8757" y="1190096"/>
                  <a:pt x="29431" y="1135161"/>
                  <a:pt x="43608" y="1022338"/>
                </a:cubicBezTo>
                <a:cubicBezTo>
                  <a:pt x="57785" y="909515"/>
                  <a:pt x="68417" y="614756"/>
                  <a:pt x="96770" y="497798"/>
                </a:cubicBezTo>
                <a:cubicBezTo>
                  <a:pt x="125123" y="380840"/>
                  <a:pt x="206639" y="328859"/>
                  <a:pt x="213728" y="320589"/>
                </a:cubicBezTo>
                <a:cubicBezTo>
                  <a:pt x="220816" y="312319"/>
                  <a:pt x="120399" y="465901"/>
                  <a:pt x="139301" y="448180"/>
                </a:cubicBezTo>
                <a:cubicBezTo>
                  <a:pt x="158203" y="430459"/>
                  <a:pt x="269844" y="284556"/>
                  <a:pt x="327142" y="214263"/>
                </a:cubicBezTo>
                <a:cubicBezTo>
                  <a:pt x="384440" y="143970"/>
                  <a:pt x="520301" y="-57457"/>
                  <a:pt x="468910" y="1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BC22C1A1-8235-B5F7-5A77-D3144448E45F}"/>
              </a:ext>
            </a:extLst>
          </p:cNvPr>
          <p:cNvSpPr/>
          <p:nvPr/>
        </p:nvSpPr>
        <p:spPr>
          <a:xfrm>
            <a:off x="2843180" y="527972"/>
            <a:ext cx="764845" cy="1580981"/>
          </a:xfrm>
          <a:custGeom>
            <a:avLst/>
            <a:gdLst>
              <a:gd name="connsiteX0" fmla="*/ 764801 w 764845"/>
              <a:gd name="connsiteY0" fmla="*/ 112 h 1580981"/>
              <a:gd name="connsiteX1" fmla="*/ 289880 w 764845"/>
              <a:gd name="connsiteY1" fmla="*/ 506930 h 1580981"/>
              <a:gd name="connsiteX2" fmla="*/ 144569 w 764845"/>
              <a:gd name="connsiteY2" fmla="*/ 755023 h 1580981"/>
              <a:gd name="connsiteX3" fmla="*/ 250894 w 764845"/>
              <a:gd name="connsiteY3" fmla="*/ 602623 h 1580981"/>
              <a:gd name="connsiteX4" fmla="*/ 2801 w 764845"/>
              <a:gd name="connsiteY4" fmla="*/ 1222856 h 1580981"/>
              <a:gd name="connsiteX5" fmla="*/ 112671 w 764845"/>
              <a:gd name="connsiteY5" fmla="*/ 1077544 h 1580981"/>
              <a:gd name="connsiteX6" fmla="*/ 6346 w 764845"/>
              <a:gd name="connsiteY6" fmla="*/ 1577275 h 1580981"/>
              <a:gd name="connsiteX7" fmla="*/ 112671 w 764845"/>
              <a:gd name="connsiteY7" fmla="*/ 1283107 h 1580981"/>
              <a:gd name="connsiteX8" fmla="*/ 172922 w 764845"/>
              <a:gd name="connsiteY8" fmla="*/ 875526 h 1580981"/>
              <a:gd name="connsiteX9" fmla="*/ 2801 w 764845"/>
              <a:gd name="connsiteY9" fmla="*/ 1222856 h 1580981"/>
              <a:gd name="connsiteX10" fmla="*/ 335955 w 764845"/>
              <a:gd name="connsiteY10" fmla="*/ 460856 h 1580981"/>
              <a:gd name="connsiteX11" fmla="*/ 261527 w 764845"/>
              <a:gd name="connsiteY11" fmla="*/ 553005 h 1580981"/>
              <a:gd name="connsiteX12" fmla="*/ 764801 w 764845"/>
              <a:gd name="connsiteY12" fmla="*/ 112 h 15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845" h="1580981">
                <a:moveTo>
                  <a:pt x="764801" y="112"/>
                </a:moveTo>
                <a:cubicBezTo>
                  <a:pt x="769526" y="-7567"/>
                  <a:pt x="393252" y="381111"/>
                  <a:pt x="289880" y="506930"/>
                </a:cubicBezTo>
                <a:cubicBezTo>
                  <a:pt x="186508" y="632749"/>
                  <a:pt x="151067" y="739074"/>
                  <a:pt x="144569" y="755023"/>
                </a:cubicBezTo>
                <a:cubicBezTo>
                  <a:pt x="138071" y="770972"/>
                  <a:pt x="274522" y="524651"/>
                  <a:pt x="250894" y="602623"/>
                </a:cubicBezTo>
                <a:cubicBezTo>
                  <a:pt x="227266" y="680595"/>
                  <a:pt x="25838" y="1143703"/>
                  <a:pt x="2801" y="1222856"/>
                </a:cubicBezTo>
                <a:cubicBezTo>
                  <a:pt x="-20236" y="1302009"/>
                  <a:pt x="112080" y="1018474"/>
                  <a:pt x="112671" y="1077544"/>
                </a:cubicBezTo>
                <a:cubicBezTo>
                  <a:pt x="113262" y="1136614"/>
                  <a:pt x="6346" y="1543015"/>
                  <a:pt x="6346" y="1577275"/>
                </a:cubicBezTo>
                <a:cubicBezTo>
                  <a:pt x="6346" y="1611535"/>
                  <a:pt x="84908" y="1400065"/>
                  <a:pt x="112671" y="1283107"/>
                </a:cubicBezTo>
                <a:cubicBezTo>
                  <a:pt x="140434" y="1166149"/>
                  <a:pt x="191234" y="885568"/>
                  <a:pt x="172922" y="875526"/>
                </a:cubicBezTo>
                <a:cubicBezTo>
                  <a:pt x="154610" y="865484"/>
                  <a:pt x="-24371" y="1291968"/>
                  <a:pt x="2801" y="1222856"/>
                </a:cubicBezTo>
                <a:cubicBezTo>
                  <a:pt x="29973" y="1153744"/>
                  <a:pt x="292834" y="572498"/>
                  <a:pt x="335955" y="460856"/>
                </a:cubicBezTo>
                <a:cubicBezTo>
                  <a:pt x="379076" y="349214"/>
                  <a:pt x="193006" y="623298"/>
                  <a:pt x="261527" y="553005"/>
                </a:cubicBezTo>
                <a:cubicBezTo>
                  <a:pt x="330048" y="482712"/>
                  <a:pt x="760076" y="7791"/>
                  <a:pt x="76480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00B0FB9F-04C0-9A13-4DCD-9A751FF2DFEB}"/>
              </a:ext>
            </a:extLst>
          </p:cNvPr>
          <p:cNvSpPr/>
          <p:nvPr/>
        </p:nvSpPr>
        <p:spPr>
          <a:xfrm>
            <a:off x="2646744" y="437323"/>
            <a:ext cx="965958" cy="715048"/>
          </a:xfrm>
          <a:custGeom>
            <a:avLst/>
            <a:gdLst>
              <a:gd name="connsiteX0" fmla="*/ 961237 w 965958"/>
              <a:gd name="connsiteY0" fmla="*/ 41142 h 715048"/>
              <a:gd name="connsiteX1" fmla="*/ 628084 w 965958"/>
              <a:gd name="connsiteY1" fmla="*/ 200630 h 715048"/>
              <a:gd name="connsiteX2" fmla="*/ 284298 w 965958"/>
              <a:gd name="connsiteY2" fmla="*/ 399105 h 715048"/>
              <a:gd name="connsiteX3" fmla="*/ 323284 w 965958"/>
              <a:gd name="connsiteY3" fmla="*/ 363663 h 715048"/>
              <a:gd name="connsiteX4" fmla="*/ 763 w 965958"/>
              <a:gd name="connsiteY4" fmla="*/ 714537 h 715048"/>
              <a:gd name="connsiteX5" fmla="*/ 248856 w 965958"/>
              <a:gd name="connsiteY5" fmla="*/ 431003 h 715048"/>
              <a:gd name="connsiteX6" fmla="*/ 716689 w 965958"/>
              <a:gd name="connsiteY6" fmla="*/ 2156 h 715048"/>
              <a:gd name="connsiteX7" fmla="*/ 461507 w 965958"/>
              <a:gd name="connsiteY7" fmla="*/ 257337 h 715048"/>
              <a:gd name="connsiteX8" fmla="*/ 713144 w 965958"/>
              <a:gd name="connsiteY8" fmla="*/ 76584 h 715048"/>
              <a:gd name="connsiteX9" fmla="*/ 369358 w 965958"/>
              <a:gd name="connsiteY9" fmla="*/ 285691 h 715048"/>
              <a:gd name="connsiteX10" fmla="*/ 961237 w 965958"/>
              <a:gd name="connsiteY10" fmla="*/ 41142 h 7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958" h="715048">
                <a:moveTo>
                  <a:pt x="961237" y="41142"/>
                </a:moveTo>
                <a:cubicBezTo>
                  <a:pt x="1004358" y="26965"/>
                  <a:pt x="740907" y="140970"/>
                  <a:pt x="628084" y="200630"/>
                </a:cubicBezTo>
                <a:cubicBezTo>
                  <a:pt x="515261" y="260290"/>
                  <a:pt x="335098" y="371933"/>
                  <a:pt x="284298" y="399105"/>
                </a:cubicBezTo>
                <a:cubicBezTo>
                  <a:pt x="233498" y="426277"/>
                  <a:pt x="370540" y="311091"/>
                  <a:pt x="323284" y="363663"/>
                </a:cubicBezTo>
                <a:cubicBezTo>
                  <a:pt x="276028" y="416235"/>
                  <a:pt x="13168" y="703314"/>
                  <a:pt x="763" y="714537"/>
                </a:cubicBezTo>
                <a:cubicBezTo>
                  <a:pt x="-11642" y="725760"/>
                  <a:pt x="129535" y="549733"/>
                  <a:pt x="248856" y="431003"/>
                </a:cubicBezTo>
                <a:cubicBezTo>
                  <a:pt x="368177" y="312273"/>
                  <a:pt x="681247" y="31100"/>
                  <a:pt x="716689" y="2156"/>
                </a:cubicBezTo>
                <a:cubicBezTo>
                  <a:pt x="752131" y="-26788"/>
                  <a:pt x="462098" y="244932"/>
                  <a:pt x="461507" y="257337"/>
                </a:cubicBezTo>
                <a:cubicBezTo>
                  <a:pt x="460916" y="269742"/>
                  <a:pt x="728502" y="71858"/>
                  <a:pt x="713144" y="76584"/>
                </a:cubicBezTo>
                <a:cubicBezTo>
                  <a:pt x="697786" y="81310"/>
                  <a:pt x="332144" y="288054"/>
                  <a:pt x="369358" y="285691"/>
                </a:cubicBezTo>
                <a:cubicBezTo>
                  <a:pt x="406572" y="283328"/>
                  <a:pt x="918116" y="55319"/>
                  <a:pt x="961237" y="4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A5D7888-C99F-CC31-2649-34BBADFDB628}"/>
              </a:ext>
            </a:extLst>
          </p:cNvPr>
          <p:cNvSpPr/>
          <p:nvPr/>
        </p:nvSpPr>
        <p:spPr>
          <a:xfrm>
            <a:off x="3693029" y="569599"/>
            <a:ext cx="213154" cy="1236609"/>
          </a:xfrm>
          <a:custGeom>
            <a:avLst/>
            <a:gdLst>
              <a:gd name="connsiteX0" fmla="*/ 13 w 213154"/>
              <a:gd name="connsiteY0" fmla="*/ 1015 h 1236609"/>
              <a:gd name="connsiteX1" fmla="*/ 109883 w 213154"/>
              <a:gd name="connsiteY1" fmla="*/ 787824 h 1236609"/>
              <a:gd name="connsiteX2" fmla="*/ 102794 w 213154"/>
              <a:gd name="connsiteY2" fmla="*/ 695675 h 1236609"/>
              <a:gd name="connsiteX3" fmla="*/ 170134 w 213154"/>
              <a:gd name="connsiteY3" fmla="*/ 1138699 h 1236609"/>
              <a:gd name="connsiteX4" fmla="*/ 170134 w 213154"/>
              <a:gd name="connsiteY4" fmla="*/ 1060727 h 1236609"/>
              <a:gd name="connsiteX5" fmla="*/ 212664 w 213154"/>
              <a:gd name="connsiteY5" fmla="*/ 1234392 h 1236609"/>
              <a:gd name="connsiteX6" fmla="*/ 191399 w 213154"/>
              <a:gd name="connsiteY6" fmla="*/ 1110345 h 1236609"/>
              <a:gd name="connsiteX7" fmla="*/ 163045 w 213154"/>
              <a:gd name="connsiteY7" fmla="*/ 497201 h 1236609"/>
              <a:gd name="connsiteX8" fmla="*/ 177222 w 213154"/>
              <a:gd name="connsiteY8" fmla="*/ 929592 h 1236609"/>
              <a:gd name="connsiteX9" fmla="*/ 102794 w 213154"/>
              <a:gd name="connsiteY9" fmla="*/ 628336 h 1236609"/>
              <a:gd name="connsiteX10" fmla="*/ 13 w 213154"/>
              <a:gd name="connsiteY10" fmla="*/ 1015 h 1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154" h="1236609">
                <a:moveTo>
                  <a:pt x="13" y="1015"/>
                </a:moveTo>
                <a:cubicBezTo>
                  <a:pt x="1194" y="27596"/>
                  <a:pt x="92753" y="672047"/>
                  <a:pt x="109883" y="787824"/>
                </a:cubicBezTo>
                <a:cubicBezTo>
                  <a:pt x="127013" y="903601"/>
                  <a:pt x="92752" y="637196"/>
                  <a:pt x="102794" y="695675"/>
                </a:cubicBezTo>
                <a:cubicBezTo>
                  <a:pt x="112836" y="754154"/>
                  <a:pt x="158911" y="1077857"/>
                  <a:pt x="170134" y="1138699"/>
                </a:cubicBezTo>
                <a:cubicBezTo>
                  <a:pt x="181357" y="1199541"/>
                  <a:pt x="163046" y="1044778"/>
                  <a:pt x="170134" y="1060727"/>
                </a:cubicBezTo>
                <a:cubicBezTo>
                  <a:pt x="177222" y="1076676"/>
                  <a:pt x="209120" y="1226122"/>
                  <a:pt x="212664" y="1234392"/>
                </a:cubicBezTo>
                <a:cubicBezTo>
                  <a:pt x="216208" y="1242662"/>
                  <a:pt x="199669" y="1233210"/>
                  <a:pt x="191399" y="1110345"/>
                </a:cubicBezTo>
                <a:cubicBezTo>
                  <a:pt x="183129" y="987480"/>
                  <a:pt x="165408" y="527327"/>
                  <a:pt x="163045" y="497201"/>
                </a:cubicBezTo>
                <a:cubicBezTo>
                  <a:pt x="160682" y="467075"/>
                  <a:pt x="187264" y="907736"/>
                  <a:pt x="177222" y="929592"/>
                </a:cubicBezTo>
                <a:cubicBezTo>
                  <a:pt x="167180" y="951448"/>
                  <a:pt x="129375" y="779555"/>
                  <a:pt x="102794" y="628336"/>
                </a:cubicBezTo>
                <a:cubicBezTo>
                  <a:pt x="76213" y="477117"/>
                  <a:pt x="-1168" y="-25566"/>
                  <a:pt x="1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CF73BFF-5107-BCCF-3C97-72D86D3DCAE2}"/>
              </a:ext>
            </a:extLst>
          </p:cNvPr>
          <p:cNvSpPr/>
          <p:nvPr/>
        </p:nvSpPr>
        <p:spPr>
          <a:xfrm>
            <a:off x="3485007" y="556132"/>
            <a:ext cx="193869" cy="1309410"/>
          </a:xfrm>
          <a:custGeom>
            <a:avLst/>
            <a:gdLst>
              <a:gd name="connsiteX0" fmla="*/ 193858 w 193869"/>
              <a:gd name="connsiteY0" fmla="*/ 305 h 1309410"/>
              <a:gd name="connsiteX1" fmla="*/ 76900 w 193869"/>
              <a:gd name="connsiteY1" fmla="*/ 638259 h 1309410"/>
              <a:gd name="connsiteX2" fmla="*/ 45002 w 193869"/>
              <a:gd name="connsiteY2" fmla="*/ 1010398 h 1309410"/>
              <a:gd name="connsiteX3" fmla="*/ 34370 w 193869"/>
              <a:gd name="connsiteY3" fmla="*/ 939515 h 1309410"/>
              <a:gd name="connsiteX4" fmla="*/ 37914 w 193869"/>
              <a:gd name="connsiteY4" fmla="*/ 1145077 h 1309410"/>
              <a:gd name="connsiteX5" fmla="*/ 6016 w 193869"/>
              <a:gd name="connsiteY5" fmla="*/ 1021031 h 1309410"/>
              <a:gd name="connsiteX6" fmla="*/ 176137 w 193869"/>
              <a:gd name="connsiteY6" fmla="*/ 1301021 h 1309410"/>
              <a:gd name="connsiteX7" fmla="*/ 144240 w 193869"/>
              <a:gd name="connsiteY7" fmla="*/ 1223049 h 1309410"/>
              <a:gd name="connsiteX8" fmla="*/ 34370 w 193869"/>
              <a:gd name="connsiteY8" fmla="*/ 1088370 h 1309410"/>
              <a:gd name="connsiteX9" fmla="*/ 94621 w 193869"/>
              <a:gd name="connsiteY9" fmla="*/ 492947 h 1309410"/>
              <a:gd name="connsiteX10" fmla="*/ 69812 w 193869"/>
              <a:gd name="connsiteY10" fmla="*/ 553198 h 1309410"/>
              <a:gd name="connsiteX11" fmla="*/ 193858 w 193869"/>
              <a:gd name="connsiteY11" fmla="*/ 305 h 130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869" h="1309410">
                <a:moveTo>
                  <a:pt x="193858" y="305"/>
                </a:moveTo>
                <a:cubicBezTo>
                  <a:pt x="195039" y="14482"/>
                  <a:pt x="101709" y="469910"/>
                  <a:pt x="76900" y="638259"/>
                </a:cubicBezTo>
                <a:cubicBezTo>
                  <a:pt x="52091" y="806608"/>
                  <a:pt x="52090" y="960189"/>
                  <a:pt x="45002" y="1010398"/>
                </a:cubicBezTo>
                <a:cubicBezTo>
                  <a:pt x="37914" y="1060607"/>
                  <a:pt x="35551" y="917069"/>
                  <a:pt x="34370" y="939515"/>
                </a:cubicBezTo>
                <a:cubicBezTo>
                  <a:pt x="33189" y="961961"/>
                  <a:pt x="42640" y="1131491"/>
                  <a:pt x="37914" y="1145077"/>
                </a:cubicBezTo>
                <a:cubicBezTo>
                  <a:pt x="33188" y="1158663"/>
                  <a:pt x="-17021" y="995040"/>
                  <a:pt x="6016" y="1021031"/>
                </a:cubicBezTo>
                <a:cubicBezTo>
                  <a:pt x="29053" y="1047022"/>
                  <a:pt x="153100" y="1267351"/>
                  <a:pt x="176137" y="1301021"/>
                </a:cubicBezTo>
                <a:cubicBezTo>
                  <a:pt x="199174" y="1334691"/>
                  <a:pt x="167868" y="1258491"/>
                  <a:pt x="144240" y="1223049"/>
                </a:cubicBezTo>
                <a:cubicBezTo>
                  <a:pt x="120612" y="1187607"/>
                  <a:pt x="42640" y="1210054"/>
                  <a:pt x="34370" y="1088370"/>
                </a:cubicBezTo>
                <a:cubicBezTo>
                  <a:pt x="26100" y="966686"/>
                  <a:pt x="88714" y="582142"/>
                  <a:pt x="94621" y="492947"/>
                </a:cubicBezTo>
                <a:cubicBezTo>
                  <a:pt x="100528" y="403752"/>
                  <a:pt x="55045" y="637077"/>
                  <a:pt x="69812" y="553198"/>
                </a:cubicBezTo>
                <a:cubicBezTo>
                  <a:pt x="84579" y="469319"/>
                  <a:pt x="192677" y="-13872"/>
                  <a:pt x="19385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09BEB606-A9F1-96ED-997C-C1F6D336FAF7}"/>
              </a:ext>
            </a:extLst>
          </p:cNvPr>
          <p:cNvSpPr/>
          <p:nvPr/>
        </p:nvSpPr>
        <p:spPr>
          <a:xfrm>
            <a:off x="3588154" y="488248"/>
            <a:ext cx="169291" cy="1403727"/>
          </a:xfrm>
          <a:custGeom>
            <a:avLst/>
            <a:gdLst>
              <a:gd name="connsiteX0" fmla="*/ 119065 w 169291"/>
              <a:gd name="connsiteY0" fmla="*/ 39836 h 1403727"/>
              <a:gd name="connsiteX1" fmla="*/ 126153 w 169291"/>
              <a:gd name="connsiteY1" fmla="*/ 103631 h 1403727"/>
              <a:gd name="connsiteX2" fmla="*/ 23372 w 169291"/>
              <a:gd name="connsiteY2" fmla="*/ 730952 h 1403727"/>
              <a:gd name="connsiteX3" fmla="*/ 58813 w 169291"/>
              <a:gd name="connsiteY3" fmla="*/ 649436 h 1403727"/>
              <a:gd name="connsiteX4" fmla="*/ 55269 w 169291"/>
              <a:gd name="connsiteY4" fmla="*/ 1007399 h 1403727"/>
              <a:gd name="connsiteX5" fmla="*/ 90711 w 169291"/>
              <a:gd name="connsiteY5" fmla="*/ 1191696 h 1403727"/>
              <a:gd name="connsiteX6" fmla="*/ 72990 w 169291"/>
              <a:gd name="connsiteY6" fmla="*/ 1184608 h 1403727"/>
              <a:gd name="connsiteX7" fmla="*/ 168683 w 169291"/>
              <a:gd name="connsiteY7" fmla="*/ 1400803 h 1403727"/>
              <a:gd name="connsiteX8" fmla="*/ 108432 w 169291"/>
              <a:gd name="connsiteY8" fmla="*/ 1266124 h 1403727"/>
              <a:gd name="connsiteX9" fmla="*/ 2106 w 169291"/>
              <a:gd name="connsiteY9" fmla="*/ 702599 h 1403727"/>
              <a:gd name="connsiteX10" fmla="*/ 41093 w 169291"/>
              <a:gd name="connsiteY10" fmla="*/ 929426 h 1403727"/>
              <a:gd name="connsiteX11" fmla="*/ 83623 w 169291"/>
              <a:gd name="connsiteY11" fmla="*/ 372989 h 1403727"/>
              <a:gd name="connsiteX12" fmla="*/ 30460 w 169291"/>
              <a:gd name="connsiteY12" fmla="*/ 507668 h 1403727"/>
              <a:gd name="connsiteX13" fmla="*/ 119065 w 169291"/>
              <a:gd name="connsiteY13" fmla="*/ 39836 h 140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291" h="1403727">
                <a:moveTo>
                  <a:pt x="119065" y="39836"/>
                </a:moveTo>
                <a:cubicBezTo>
                  <a:pt x="135014" y="-27503"/>
                  <a:pt x="142102" y="-11555"/>
                  <a:pt x="126153" y="103631"/>
                </a:cubicBezTo>
                <a:cubicBezTo>
                  <a:pt x="110204" y="218817"/>
                  <a:pt x="34595" y="639985"/>
                  <a:pt x="23372" y="730952"/>
                </a:cubicBezTo>
                <a:cubicBezTo>
                  <a:pt x="12149" y="821919"/>
                  <a:pt x="53497" y="603362"/>
                  <a:pt x="58813" y="649436"/>
                </a:cubicBezTo>
                <a:cubicBezTo>
                  <a:pt x="64129" y="695511"/>
                  <a:pt x="49953" y="917022"/>
                  <a:pt x="55269" y="1007399"/>
                </a:cubicBezTo>
                <a:cubicBezTo>
                  <a:pt x="60585" y="1097776"/>
                  <a:pt x="87758" y="1162161"/>
                  <a:pt x="90711" y="1191696"/>
                </a:cubicBezTo>
                <a:cubicBezTo>
                  <a:pt x="93664" y="1221231"/>
                  <a:pt x="59995" y="1149757"/>
                  <a:pt x="72990" y="1184608"/>
                </a:cubicBezTo>
                <a:cubicBezTo>
                  <a:pt x="85985" y="1219459"/>
                  <a:pt x="162776" y="1387217"/>
                  <a:pt x="168683" y="1400803"/>
                </a:cubicBezTo>
                <a:cubicBezTo>
                  <a:pt x="174590" y="1414389"/>
                  <a:pt x="136195" y="1382491"/>
                  <a:pt x="108432" y="1266124"/>
                </a:cubicBezTo>
                <a:cubicBezTo>
                  <a:pt x="80669" y="1149757"/>
                  <a:pt x="13329" y="758715"/>
                  <a:pt x="2106" y="702599"/>
                </a:cubicBezTo>
                <a:cubicBezTo>
                  <a:pt x="-9117" y="646483"/>
                  <a:pt x="27507" y="984361"/>
                  <a:pt x="41093" y="929426"/>
                </a:cubicBezTo>
                <a:cubicBezTo>
                  <a:pt x="54679" y="874491"/>
                  <a:pt x="85395" y="443282"/>
                  <a:pt x="83623" y="372989"/>
                </a:cubicBezTo>
                <a:cubicBezTo>
                  <a:pt x="81851" y="302696"/>
                  <a:pt x="21599" y="564966"/>
                  <a:pt x="30460" y="507668"/>
                </a:cubicBezTo>
                <a:cubicBezTo>
                  <a:pt x="39320" y="450370"/>
                  <a:pt x="103116" y="107175"/>
                  <a:pt x="119065" y="39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0B96F99-A677-3ED4-B838-1DADA414CCF6}"/>
              </a:ext>
            </a:extLst>
          </p:cNvPr>
          <p:cNvSpPr/>
          <p:nvPr/>
        </p:nvSpPr>
        <p:spPr>
          <a:xfrm>
            <a:off x="3710174" y="419153"/>
            <a:ext cx="210151" cy="1111468"/>
          </a:xfrm>
          <a:custGeom>
            <a:avLst/>
            <a:gdLst>
              <a:gd name="connsiteX0" fmla="*/ 7677 w 210151"/>
              <a:gd name="connsiteY0" fmla="*/ 108931 h 1111468"/>
              <a:gd name="connsiteX1" fmla="*/ 138812 w 210151"/>
              <a:gd name="connsiteY1" fmla="*/ 824856 h 1111468"/>
              <a:gd name="connsiteX2" fmla="*/ 131724 w 210151"/>
              <a:gd name="connsiteY2" fmla="*/ 757517 h 1111468"/>
              <a:gd name="connsiteX3" fmla="*/ 209696 w 210151"/>
              <a:gd name="connsiteY3" fmla="*/ 1101303 h 1111468"/>
              <a:gd name="connsiteX4" fmla="*/ 160077 w 210151"/>
              <a:gd name="connsiteY4" fmla="*/ 973712 h 1111468"/>
              <a:gd name="connsiteX5" fmla="*/ 82105 w 210151"/>
              <a:gd name="connsiteY5" fmla="*/ 502335 h 1111468"/>
              <a:gd name="connsiteX6" fmla="*/ 21854 w 210151"/>
              <a:gd name="connsiteY6" fmla="*/ 45135 h 1111468"/>
              <a:gd name="connsiteX7" fmla="*/ 7677 w 210151"/>
              <a:gd name="connsiteY7" fmla="*/ 108931 h 1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51" h="1111468">
                <a:moveTo>
                  <a:pt x="7677" y="108931"/>
                </a:moveTo>
                <a:cubicBezTo>
                  <a:pt x="27170" y="238885"/>
                  <a:pt x="118138" y="716758"/>
                  <a:pt x="138812" y="824856"/>
                </a:cubicBezTo>
                <a:cubicBezTo>
                  <a:pt x="159486" y="932954"/>
                  <a:pt x="119910" y="711443"/>
                  <a:pt x="131724" y="757517"/>
                </a:cubicBezTo>
                <a:cubicBezTo>
                  <a:pt x="143538" y="803591"/>
                  <a:pt x="204971" y="1065271"/>
                  <a:pt x="209696" y="1101303"/>
                </a:cubicBezTo>
                <a:cubicBezTo>
                  <a:pt x="214421" y="1137335"/>
                  <a:pt x="181342" y="1073540"/>
                  <a:pt x="160077" y="973712"/>
                </a:cubicBezTo>
                <a:cubicBezTo>
                  <a:pt x="138812" y="873884"/>
                  <a:pt x="105142" y="657098"/>
                  <a:pt x="82105" y="502335"/>
                </a:cubicBezTo>
                <a:cubicBezTo>
                  <a:pt x="59068" y="347572"/>
                  <a:pt x="33077" y="114837"/>
                  <a:pt x="21854" y="45135"/>
                </a:cubicBezTo>
                <a:cubicBezTo>
                  <a:pt x="10631" y="-24567"/>
                  <a:pt x="-11816" y="-21023"/>
                  <a:pt x="7677" y="10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A80386D-087E-4FAD-0BCF-0B2EAEED1C3F}"/>
              </a:ext>
            </a:extLst>
          </p:cNvPr>
          <p:cNvSpPr/>
          <p:nvPr/>
        </p:nvSpPr>
        <p:spPr>
          <a:xfrm>
            <a:off x="3680316" y="758494"/>
            <a:ext cx="395891" cy="994677"/>
          </a:xfrm>
          <a:custGeom>
            <a:avLst/>
            <a:gdLst>
              <a:gd name="connsiteX0" fmla="*/ 2093 w 395891"/>
              <a:gd name="connsiteY0" fmla="*/ 3506 h 994677"/>
              <a:gd name="connsiteX1" fmla="*/ 317526 w 395891"/>
              <a:gd name="connsiteY1" fmla="*/ 467794 h 994677"/>
              <a:gd name="connsiteX2" fmla="*/ 352968 w 395891"/>
              <a:gd name="connsiteY2" fmla="*/ 666269 h 994677"/>
              <a:gd name="connsiteX3" fmla="*/ 313982 w 395891"/>
              <a:gd name="connsiteY3" fmla="*/ 567032 h 994677"/>
              <a:gd name="connsiteX4" fmla="*/ 395498 w 395891"/>
              <a:gd name="connsiteY4" fmla="*/ 988790 h 994677"/>
              <a:gd name="connsiteX5" fmla="*/ 342335 w 395891"/>
              <a:gd name="connsiteY5" fmla="*/ 793859 h 994677"/>
              <a:gd name="connsiteX6" fmla="*/ 282084 w 395891"/>
              <a:gd name="connsiteY6" fmla="*/ 513869 h 994677"/>
              <a:gd name="connsiteX7" fmla="*/ 211200 w 395891"/>
              <a:gd name="connsiteY7" fmla="*/ 336659 h 994677"/>
              <a:gd name="connsiteX8" fmla="*/ 328158 w 395891"/>
              <a:gd name="connsiteY8" fmla="*/ 485515 h 994677"/>
              <a:gd name="connsiteX9" fmla="*/ 186391 w 395891"/>
              <a:gd name="connsiteY9" fmla="*/ 265776 h 994677"/>
              <a:gd name="connsiteX10" fmla="*/ 2093 w 395891"/>
              <a:gd name="connsiteY10" fmla="*/ 3506 h 99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891" h="994677">
                <a:moveTo>
                  <a:pt x="2093" y="3506"/>
                </a:moveTo>
                <a:cubicBezTo>
                  <a:pt x="23949" y="37176"/>
                  <a:pt x="259047" y="357334"/>
                  <a:pt x="317526" y="467794"/>
                </a:cubicBezTo>
                <a:cubicBezTo>
                  <a:pt x="376005" y="578255"/>
                  <a:pt x="353559" y="649729"/>
                  <a:pt x="352968" y="666269"/>
                </a:cubicBezTo>
                <a:cubicBezTo>
                  <a:pt x="352377" y="682809"/>
                  <a:pt x="306894" y="513279"/>
                  <a:pt x="313982" y="567032"/>
                </a:cubicBezTo>
                <a:cubicBezTo>
                  <a:pt x="321070" y="620786"/>
                  <a:pt x="390772" y="950985"/>
                  <a:pt x="395498" y="988790"/>
                </a:cubicBezTo>
                <a:cubicBezTo>
                  <a:pt x="400224" y="1026595"/>
                  <a:pt x="361237" y="873012"/>
                  <a:pt x="342335" y="793859"/>
                </a:cubicBezTo>
                <a:cubicBezTo>
                  <a:pt x="323433" y="714706"/>
                  <a:pt x="303940" y="590069"/>
                  <a:pt x="282084" y="513869"/>
                </a:cubicBezTo>
                <a:cubicBezTo>
                  <a:pt x="260228" y="437669"/>
                  <a:pt x="203521" y="341385"/>
                  <a:pt x="211200" y="336659"/>
                </a:cubicBezTo>
                <a:cubicBezTo>
                  <a:pt x="218879" y="331933"/>
                  <a:pt x="332293" y="497329"/>
                  <a:pt x="328158" y="485515"/>
                </a:cubicBezTo>
                <a:cubicBezTo>
                  <a:pt x="324023" y="473701"/>
                  <a:pt x="237191" y="343748"/>
                  <a:pt x="186391" y="265776"/>
                </a:cubicBezTo>
                <a:cubicBezTo>
                  <a:pt x="135591" y="187804"/>
                  <a:pt x="-19763" y="-30164"/>
                  <a:pt x="2093" y="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BF4C28F3-DB40-C503-9E8B-D3DD0E369EA6}"/>
              </a:ext>
            </a:extLst>
          </p:cNvPr>
          <p:cNvSpPr/>
          <p:nvPr/>
        </p:nvSpPr>
        <p:spPr>
          <a:xfrm>
            <a:off x="3994069" y="2704983"/>
            <a:ext cx="259618" cy="432173"/>
          </a:xfrm>
          <a:custGeom>
            <a:avLst/>
            <a:gdLst>
              <a:gd name="connsiteX0" fmla="*/ 184231 w 259618"/>
              <a:gd name="connsiteY0" fmla="*/ 117 h 432173"/>
              <a:gd name="connsiteX1" fmla="*/ 225506 w 259618"/>
              <a:gd name="connsiteY1" fmla="*/ 187442 h 432173"/>
              <a:gd name="connsiteX2" fmla="*/ 123906 w 259618"/>
              <a:gd name="connsiteY2" fmla="*/ 285867 h 432173"/>
              <a:gd name="connsiteX3" fmla="*/ 104856 w 259618"/>
              <a:gd name="connsiteY3" fmla="*/ 254117 h 432173"/>
              <a:gd name="connsiteX4" fmla="*/ 81 w 259618"/>
              <a:gd name="connsiteY4" fmla="*/ 431917 h 432173"/>
              <a:gd name="connsiteX5" fmla="*/ 88981 w 259618"/>
              <a:gd name="connsiteY5" fmla="*/ 292217 h 432173"/>
              <a:gd name="connsiteX6" fmla="*/ 174706 w 259618"/>
              <a:gd name="connsiteY6" fmla="*/ 235067 h 432173"/>
              <a:gd name="connsiteX7" fmla="*/ 196931 w 259618"/>
              <a:gd name="connsiteY7" fmla="*/ 187442 h 432173"/>
              <a:gd name="connsiteX8" fmla="*/ 235031 w 259618"/>
              <a:gd name="connsiteY8" fmla="*/ 162042 h 432173"/>
              <a:gd name="connsiteX9" fmla="*/ 257256 w 259618"/>
              <a:gd name="connsiteY9" fmla="*/ 158867 h 432173"/>
              <a:gd name="connsiteX10" fmla="*/ 184231 w 259618"/>
              <a:gd name="connsiteY10" fmla="*/ 117 h 4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618" h="432173">
                <a:moveTo>
                  <a:pt x="184231" y="117"/>
                </a:moveTo>
                <a:cubicBezTo>
                  <a:pt x="178939" y="4880"/>
                  <a:pt x="235560" y="139817"/>
                  <a:pt x="225506" y="187442"/>
                </a:cubicBezTo>
                <a:cubicBezTo>
                  <a:pt x="215452" y="235067"/>
                  <a:pt x="144014" y="274755"/>
                  <a:pt x="123906" y="285867"/>
                </a:cubicBezTo>
                <a:cubicBezTo>
                  <a:pt x="103798" y="296979"/>
                  <a:pt x="125493" y="229775"/>
                  <a:pt x="104856" y="254117"/>
                </a:cubicBezTo>
                <a:cubicBezTo>
                  <a:pt x="84219" y="278459"/>
                  <a:pt x="2727" y="425567"/>
                  <a:pt x="81" y="431917"/>
                </a:cubicBezTo>
                <a:cubicBezTo>
                  <a:pt x="-2565" y="438267"/>
                  <a:pt x="59877" y="325025"/>
                  <a:pt x="88981" y="292217"/>
                </a:cubicBezTo>
                <a:cubicBezTo>
                  <a:pt x="118085" y="259409"/>
                  <a:pt x="156714" y="252529"/>
                  <a:pt x="174706" y="235067"/>
                </a:cubicBezTo>
                <a:cubicBezTo>
                  <a:pt x="192698" y="217605"/>
                  <a:pt x="186877" y="199613"/>
                  <a:pt x="196931" y="187442"/>
                </a:cubicBezTo>
                <a:cubicBezTo>
                  <a:pt x="206985" y="175271"/>
                  <a:pt x="224977" y="166805"/>
                  <a:pt x="235031" y="162042"/>
                </a:cubicBezTo>
                <a:cubicBezTo>
                  <a:pt x="245085" y="157280"/>
                  <a:pt x="266781" y="180563"/>
                  <a:pt x="257256" y="158867"/>
                </a:cubicBezTo>
                <a:cubicBezTo>
                  <a:pt x="247731" y="137171"/>
                  <a:pt x="189523" y="-4646"/>
                  <a:pt x="18423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3930C43-D387-B810-1965-5262E7212274}"/>
              </a:ext>
            </a:extLst>
          </p:cNvPr>
          <p:cNvSpPr/>
          <p:nvPr/>
        </p:nvSpPr>
        <p:spPr>
          <a:xfrm>
            <a:off x="3581191" y="2625675"/>
            <a:ext cx="35206" cy="114397"/>
          </a:xfrm>
          <a:custGeom>
            <a:avLst/>
            <a:gdLst>
              <a:gd name="connsiteX0" fmla="*/ 35134 w 35206"/>
              <a:gd name="connsiteY0" fmla="*/ 50 h 114397"/>
              <a:gd name="connsiteX1" fmla="*/ 9734 w 35206"/>
              <a:gd name="connsiteY1" fmla="*/ 54025 h 114397"/>
              <a:gd name="connsiteX2" fmla="*/ 22434 w 35206"/>
              <a:gd name="connsiteY2" fmla="*/ 114350 h 114397"/>
              <a:gd name="connsiteX3" fmla="*/ 209 w 35206"/>
              <a:gd name="connsiteY3" fmla="*/ 63550 h 114397"/>
              <a:gd name="connsiteX4" fmla="*/ 35134 w 35206"/>
              <a:gd name="connsiteY4" fmla="*/ 50 h 1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6" h="114397">
                <a:moveTo>
                  <a:pt x="35134" y="50"/>
                </a:moveTo>
                <a:cubicBezTo>
                  <a:pt x="36721" y="-1537"/>
                  <a:pt x="11851" y="34975"/>
                  <a:pt x="9734" y="54025"/>
                </a:cubicBezTo>
                <a:cubicBezTo>
                  <a:pt x="7617" y="73075"/>
                  <a:pt x="24021" y="112763"/>
                  <a:pt x="22434" y="114350"/>
                </a:cubicBezTo>
                <a:cubicBezTo>
                  <a:pt x="20847" y="115937"/>
                  <a:pt x="-2437" y="77308"/>
                  <a:pt x="209" y="63550"/>
                </a:cubicBezTo>
                <a:cubicBezTo>
                  <a:pt x="2855" y="49792"/>
                  <a:pt x="33547" y="1637"/>
                  <a:pt x="3513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367CC17-C7FC-BA4A-2D95-2223500E2010}"/>
              </a:ext>
            </a:extLst>
          </p:cNvPr>
          <p:cNvSpPr/>
          <p:nvPr/>
        </p:nvSpPr>
        <p:spPr>
          <a:xfrm>
            <a:off x="3936812" y="2790726"/>
            <a:ext cx="200250" cy="149819"/>
          </a:xfrm>
          <a:custGeom>
            <a:avLst/>
            <a:gdLst>
              <a:gd name="connsiteX0" fmla="*/ 188 w 200250"/>
              <a:gd name="connsiteY0" fmla="*/ 99 h 149819"/>
              <a:gd name="connsiteX1" fmla="*/ 95438 w 200250"/>
              <a:gd name="connsiteY1" fmla="*/ 73124 h 149819"/>
              <a:gd name="connsiteX2" fmla="*/ 79563 w 200250"/>
              <a:gd name="connsiteY2" fmla="*/ 149324 h 149819"/>
              <a:gd name="connsiteX3" fmla="*/ 114488 w 200250"/>
              <a:gd name="connsiteY3" fmla="*/ 104874 h 149819"/>
              <a:gd name="connsiteX4" fmla="*/ 200213 w 200250"/>
              <a:gd name="connsiteY4" fmla="*/ 82649 h 149819"/>
              <a:gd name="connsiteX5" fmla="*/ 124013 w 200250"/>
              <a:gd name="connsiteY5" fmla="*/ 88999 h 149819"/>
              <a:gd name="connsiteX6" fmla="*/ 188 w 200250"/>
              <a:gd name="connsiteY6" fmla="*/ 99 h 1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250" h="149819">
                <a:moveTo>
                  <a:pt x="188" y="99"/>
                </a:moveTo>
                <a:cubicBezTo>
                  <a:pt x="-4574" y="-2547"/>
                  <a:pt x="82209" y="48253"/>
                  <a:pt x="95438" y="73124"/>
                </a:cubicBezTo>
                <a:cubicBezTo>
                  <a:pt x="108667" y="97995"/>
                  <a:pt x="76388" y="144032"/>
                  <a:pt x="79563" y="149324"/>
                </a:cubicBezTo>
                <a:cubicBezTo>
                  <a:pt x="82738" y="154616"/>
                  <a:pt x="94380" y="115986"/>
                  <a:pt x="114488" y="104874"/>
                </a:cubicBezTo>
                <a:cubicBezTo>
                  <a:pt x="134596" y="93762"/>
                  <a:pt x="198626" y="85295"/>
                  <a:pt x="200213" y="82649"/>
                </a:cubicBezTo>
                <a:cubicBezTo>
                  <a:pt x="201801" y="80003"/>
                  <a:pt x="152059" y="101699"/>
                  <a:pt x="124013" y="88999"/>
                </a:cubicBezTo>
                <a:cubicBezTo>
                  <a:pt x="95967" y="76299"/>
                  <a:pt x="4950" y="2745"/>
                  <a:pt x="18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1631EB35-19F8-BCA2-8D54-57CA83888581}"/>
              </a:ext>
            </a:extLst>
          </p:cNvPr>
          <p:cNvSpPr/>
          <p:nvPr/>
        </p:nvSpPr>
        <p:spPr>
          <a:xfrm>
            <a:off x="2990166" y="1873162"/>
            <a:ext cx="296338" cy="108050"/>
          </a:xfrm>
          <a:custGeom>
            <a:avLst/>
            <a:gdLst>
              <a:gd name="connsiteX0" fmla="*/ 684 w 296338"/>
              <a:gd name="connsiteY0" fmla="*/ 108038 h 108050"/>
              <a:gd name="connsiteX1" fmla="*/ 67359 w 296338"/>
              <a:gd name="connsiteY1" fmla="*/ 76288 h 108050"/>
              <a:gd name="connsiteX2" fmla="*/ 162609 w 296338"/>
              <a:gd name="connsiteY2" fmla="*/ 38188 h 108050"/>
              <a:gd name="connsiteX3" fmla="*/ 124509 w 296338"/>
              <a:gd name="connsiteY3" fmla="*/ 41363 h 108050"/>
              <a:gd name="connsiteX4" fmla="*/ 295959 w 296338"/>
              <a:gd name="connsiteY4" fmla="*/ 88 h 108050"/>
              <a:gd name="connsiteX5" fmla="*/ 168959 w 296338"/>
              <a:gd name="connsiteY5" fmla="*/ 31838 h 108050"/>
              <a:gd name="connsiteX6" fmla="*/ 108634 w 296338"/>
              <a:gd name="connsiteY6" fmla="*/ 79463 h 108050"/>
              <a:gd name="connsiteX7" fmla="*/ 684 w 296338"/>
              <a:gd name="connsiteY7" fmla="*/ 108038 h 1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38" h="108050">
                <a:moveTo>
                  <a:pt x="684" y="108038"/>
                </a:moveTo>
                <a:cubicBezTo>
                  <a:pt x="-6195" y="107509"/>
                  <a:pt x="40372" y="87930"/>
                  <a:pt x="67359" y="76288"/>
                </a:cubicBezTo>
                <a:cubicBezTo>
                  <a:pt x="94346" y="64646"/>
                  <a:pt x="153084" y="44009"/>
                  <a:pt x="162609" y="38188"/>
                </a:cubicBezTo>
                <a:cubicBezTo>
                  <a:pt x="172134" y="32367"/>
                  <a:pt x="102284" y="47713"/>
                  <a:pt x="124509" y="41363"/>
                </a:cubicBezTo>
                <a:cubicBezTo>
                  <a:pt x="146734" y="35013"/>
                  <a:pt x="288551" y="1675"/>
                  <a:pt x="295959" y="88"/>
                </a:cubicBezTo>
                <a:cubicBezTo>
                  <a:pt x="303367" y="-1499"/>
                  <a:pt x="200180" y="18609"/>
                  <a:pt x="168959" y="31838"/>
                </a:cubicBezTo>
                <a:cubicBezTo>
                  <a:pt x="137738" y="45067"/>
                  <a:pt x="131917" y="66234"/>
                  <a:pt x="108634" y="79463"/>
                </a:cubicBezTo>
                <a:cubicBezTo>
                  <a:pt x="85351" y="92692"/>
                  <a:pt x="7563" y="108567"/>
                  <a:pt x="684" y="10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1D6CCBF4-55AB-EA1D-AF6B-DC3D9596B975}"/>
              </a:ext>
            </a:extLst>
          </p:cNvPr>
          <p:cNvSpPr/>
          <p:nvPr/>
        </p:nvSpPr>
        <p:spPr>
          <a:xfrm>
            <a:off x="3330559" y="1857373"/>
            <a:ext cx="192498" cy="307551"/>
          </a:xfrm>
          <a:custGeom>
            <a:avLst/>
            <a:gdLst>
              <a:gd name="connsiteX0" fmla="*/ 16 w 192498"/>
              <a:gd name="connsiteY0" fmla="*/ 2 h 307551"/>
              <a:gd name="connsiteX1" fmla="*/ 142891 w 192498"/>
              <a:gd name="connsiteY1" fmla="*/ 120652 h 307551"/>
              <a:gd name="connsiteX2" fmla="*/ 190516 w 192498"/>
              <a:gd name="connsiteY2" fmla="*/ 184152 h 307551"/>
              <a:gd name="connsiteX3" fmla="*/ 184166 w 192498"/>
              <a:gd name="connsiteY3" fmla="*/ 165102 h 307551"/>
              <a:gd name="connsiteX4" fmla="*/ 190516 w 192498"/>
              <a:gd name="connsiteY4" fmla="*/ 257177 h 307551"/>
              <a:gd name="connsiteX5" fmla="*/ 190516 w 192498"/>
              <a:gd name="connsiteY5" fmla="*/ 304802 h 307551"/>
              <a:gd name="connsiteX6" fmla="*/ 177816 w 192498"/>
              <a:gd name="connsiteY6" fmla="*/ 177802 h 307551"/>
              <a:gd name="connsiteX7" fmla="*/ 152416 w 192498"/>
              <a:gd name="connsiteY7" fmla="*/ 123827 h 307551"/>
              <a:gd name="connsiteX8" fmla="*/ 16 w 192498"/>
              <a:gd name="connsiteY8" fmla="*/ 2 h 3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98" h="307551">
                <a:moveTo>
                  <a:pt x="16" y="2"/>
                </a:moveTo>
                <a:cubicBezTo>
                  <a:pt x="-1571" y="-527"/>
                  <a:pt x="111141" y="89960"/>
                  <a:pt x="142891" y="120652"/>
                </a:cubicBezTo>
                <a:cubicBezTo>
                  <a:pt x="174641" y="151344"/>
                  <a:pt x="183637" y="176744"/>
                  <a:pt x="190516" y="184152"/>
                </a:cubicBezTo>
                <a:cubicBezTo>
                  <a:pt x="197395" y="191560"/>
                  <a:pt x="184166" y="152931"/>
                  <a:pt x="184166" y="165102"/>
                </a:cubicBezTo>
                <a:cubicBezTo>
                  <a:pt x="184166" y="177273"/>
                  <a:pt x="189458" y="233894"/>
                  <a:pt x="190516" y="257177"/>
                </a:cubicBezTo>
                <a:cubicBezTo>
                  <a:pt x="191574" y="280460"/>
                  <a:pt x="192633" y="318031"/>
                  <a:pt x="190516" y="304802"/>
                </a:cubicBezTo>
                <a:cubicBezTo>
                  <a:pt x="188399" y="291573"/>
                  <a:pt x="184166" y="207964"/>
                  <a:pt x="177816" y="177802"/>
                </a:cubicBezTo>
                <a:cubicBezTo>
                  <a:pt x="171466" y="147640"/>
                  <a:pt x="175170" y="150285"/>
                  <a:pt x="152416" y="123827"/>
                </a:cubicBezTo>
                <a:cubicBezTo>
                  <a:pt x="129662" y="97369"/>
                  <a:pt x="1603" y="531"/>
                  <a:pt x="1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F252C8A-3711-81FE-9268-14B760EBAD84}"/>
              </a:ext>
            </a:extLst>
          </p:cNvPr>
          <p:cNvSpPr/>
          <p:nvPr/>
        </p:nvSpPr>
        <p:spPr>
          <a:xfrm>
            <a:off x="2894092" y="1832188"/>
            <a:ext cx="198360" cy="145963"/>
          </a:xfrm>
          <a:custGeom>
            <a:avLst/>
            <a:gdLst>
              <a:gd name="connsiteX0" fmla="*/ 192008 w 198360"/>
              <a:gd name="connsiteY0" fmla="*/ 2962 h 145963"/>
              <a:gd name="connsiteX1" fmla="*/ 131683 w 198360"/>
              <a:gd name="connsiteY1" fmla="*/ 44237 h 145963"/>
              <a:gd name="connsiteX2" fmla="*/ 163433 w 198360"/>
              <a:gd name="connsiteY2" fmla="*/ 88687 h 145963"/>
              <a:gd name="connsiteX3" fmla="*/ 112633 w 198360"/>
              <a:gd name="connsiteY3" fmla="*/ 56937 h 145963"/>
              <a:gd name="connsiteX4" fmla="*/ 198358 w 198360"/>
              <a:gd name="connsiteY4" fmla="*/ 145837 h 145963"/>
              <a:gd name="connsiteX5" fmla="*/ 109458 w 198360"/>
              <a:gd name="connsiteY5" fmla="*/ 75987 h 145963"/>
              <a:gd name="connsiteX6" fmla="*/ 90408 w 198360"/>
              <a:gd name="connsiteY6" fmla="*/ 53762 h 145963"/>
              <a:gd name="connsiteX7" fmla="*/ 93583 w 198360"/>
              <a:gd name="connsiteY7" fmla="*/ 56937 h 145963"/>
              <a:gd name="connsiteX8" fmla="*/ 1508 w 198360"/>
              <a:gd name="connsiteY8" fmla="*/ 129962 h 145963"/>
              <a:gd name="connsiteX9" fmla="*/ 192008 w 198360"/>
              <a:gd name="connsiteY9" fmla="*/ 2962 h 14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60" h="145963">
                <a:moveTo>
                  <a:pt x="192008" y="2962"/>
                </a:moveTo>
                <a:cubicBezTo>
                  <a:pt x="213704" y="-11326"/>
                  <a:pt x="136446" y="29949"/>
                  <a:pt x="131683" y="44237"/>
                </a:cubicBezTo>
                <a:cubicBezTo>
                  <a:pt x="126920" y="58525"/>
                  <a:pt x="166608" y="86570"/>
                  <a:pt x="163433" y="88687"/>
                </a:cubicBezTo>
                <a:cubicBezTo>
                  <a:pt x="160258" y="90804"/>
                  <a:pt x="106812" y="47412"/>
                  <a:pt x="112633" y="56937"/>
                </a:cubicBezTo>
                <a:cubicBezTo>
                  <a:pt x="118454" y="66462"/>
                  <a:pt x="198887" y="142662"/>
                  <a:pt x="198358" y="145837"/>
                </a:cubicBezTo>
                <a:cubicBezTo>
                  <a:pt x="197829" y="149012"/>
                  <a:pt x="127450" y="91333"/>
                  <a:pt x="109458" y="75987"/>
                </a:cubicBezTo>
                <a:cubicBezTo>
                  <a:pt x="91466" y="60641"/>
                  <a:pt x="90408" y="53762"/>
                  <a:pt x="90408" y="53762"/>
                </a:cubicBezTo>
                <a:cubicBezTo>
                  <a:pt x="87762" y="50587"/>
                  <a:pt x="108400" y="44237"/>
                  <a:pt x="93583" y="56937"/>
                </a:cubicBezTo>
                <a:cubicBezTo>
                  <a:pt x="78766" y="69637"/>
                  <a:pt x="-12780" y="138429"/>
                  <a:pt x="1508" y="129962"/>
                </a:cubicBezTo>
                <a:cubicBezTo>
                  <a:pt x="15796" y="121495"/>
                  <a:pt x="170312" y="17250"/>
                  <a:pt x="192008" y="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F831C09A-7091-820D-ECC8-7356A76A968A}"/>
              </a:ext>
            </a:extLst>
          </p:cNvPr>
          <p:cNvSpPr/>
          <p:nvPr/>
        </p:nvSpPr>
        <p:spPr>
          <a:xfrm>
            <a:off x="3171704" y="1778000"/>
            <a:ext cx="257360" cy="50901"/>
          </a:xfrm>
          <a:custGeom>
            <a:avLst/>
            <a:gdLst>
              <a:gd name="connsiteX0" fmla="*/ 121 w 257360"/>
              <a:gd name="connsiteY0" fmla="*/ 50800 h 50901"/>
              <a:gd name="connsiteX1" fmla="*/ 174746 w 257360"/>
              <a:gd name="connsiteY1" fmla="*/ 31750 h 50901"/>
              <a:gd name="connsiteX2" fmla="*/ 257296 w 257360"/>
              <a:gd name="connsiteY2" fmla="*/ 31750 h 50901"/>
              <a:gd name="connsiteX3" fmla="*/ 187446 w 257360"/>
              <a:gd name="connsiteY3" fmla="*/ 22225 h 50901"/>
              <a:gd name="connsiteX4" fmla="*/ 127121 w 257360"/>
              <a:gd name="connsiteY4" fmla="*/ 0 h 50901"/>
              <a:gd name="connsiteX5" fmla="*/ 146171 w 257360"/>
              <a:gd name="connsiteY5" fmla="*/ 22225 h 50901"/>
              <a:gd name="connsiteX6" fmla="*/ 121 w 257360"/>
              <a:gd name="connsiteY6" fmla="*/ 50800 h 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60" h="50901">
                <a:moveTo>
                  <a:pt x="121" y="50800"/>
                </a:moveTo>
                <a:cubicBezTo>
                  <a:pt x="4883" y="52387"/>
                  <a:pt x="131884" y="34925"/>
                  <a:pt x="174746" y="31750"/>
                </a:cubicBezTo>
                <a:cubicBezTo>
                  <a:pt x="217608" y="28575"/>
                  <a:pt x="255179" y="33338"/>
                  <a:pt x="257296" y="31750"/>
                </a:cubicBezTo>
                <a:cubicBezTo>
                  <a:pt x="259413" y="30162"/>
                  <a:pt x="209142" y="27517"/>
                  <a:pt x="187446" y="22225"/>
                </a:cubicBezTo>
                <a:cubicBezTo>
                  <a:pt x="165750" y="16933"/>
                  <a:pt x="127121" y="0"/>
                  <a:pt x="127121" y="0"/>
                </a:cubicBezTo>
                <a:cubicBezTo>
                  <a:pt x="120242" y="0"/>
                  <a:pt x="159929" y="13758"/>
                  <a:pt x="146171" y="22225"/>
                </a:cubicBezTo>
                <a:cubicBezTo>
                  <a:pt x="132413" y="30692"/>
                  <a:pt x="-4641" y="49213"/>
                  <a:pt x="12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61F3812-7105-0264-3EC9-CD21A766B4F6}"/>
              </a:ext>
            </a:extLst>
          </p:cNvPr>
          <p:cNvSpPr/>
          <p:nvPr/>
        </p:nvSpPr>
        <p:spPr>
          <a:xfrm>
            <a:off x="3301981" y="2282543"/>
            <a:ext cx="69869" cy="139985"/>
          </a:xfrm>
          <a:custGeom>
            <a:avLst/>
            <a:gdLst>
              <a:gd name="connsiteX0" fmla="*/ 19 w 69869"/>
              <a:gd name="connsiteY0" fmla="*/ 282 h 139985"/>
              <a:gd name="connsiteX1" fmla="*/ 50819 w 69869"/>
              <a:gd name="connsiteY1" fmla="*/ 63782 h 139985"/>
              <a:gd name="connsiteX2" fmla="*/ 57169 w 69869"/>
              <a:gd name="connsiteY2" fmla="*/ 139982 h 139985"/>
              <a:gd name="connsiteX3" fmla="*/ 69869 w 69869"/>
              <a:gd name="connsiteY3" fmla="*/ 60607 h 139985"/>
              <a:gd name="connsiteX4" fmla="*/ 57169 w 69869"/>
              <a:gd name="connsiteY4" fmla="*/ 89182 h 139985"/>
              <a:gd name="connsiteX5" fmla="*/ 19 w 69869"/>
              <a:gd name="connsiteY5" fmla="*/ 282 h 1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9" h="139985">
                <a:moveTo>
                  <a:pt x="19" y="282"/>
                </a:moveTo>
                <a:cubicBezTo>
                  <a:pt x="-1039" y="-3951"/>
                  <a:pt x="41294" y="40499"/>
                  <a:pt x="50819" y="63782"/>
                </a:cubicBezTo>
                <a:cubicBezTo>
                  <a:pt x="60344" y="87065"/>
                  <a:pt x="53994" y="140511"/>
                  <a:pt x="57169" y="139982"/>
                </a:cubicBezTo>
                <a:cubicBezTo>
                  <a:pt x="60344" y="139453"/>
                  <a:pt x="69869" y="69074"/>
                  <a:pt x="69869" y="60607"/>
                </a:cubicBezTo>
                <a:cubicBezTo>
                  <a:pt x="69869" y="52140"/>
                  <a:pt x="64577" y="97120"/>
                  <a:pt x="57169" y="89182"/>
                </a:cubicBezTo>
                <a:cubicBezTo>
                  <a:pt x="49761" y="81245"/>
                  <a:pt x="1077" y="4515"/>
                  <a:pt x="1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57D3E68-2E68-BFD6-EF3F-F47640FE73E3}"/>
              </a:ext>
            </a:extLst>
          </p:cNvPr>
          <p:cNvSpPr/>
          <p:nvPr/>
        </p:nvSpPr>
        <p:spPr>
          <a:xfrm>
            <a:off x="3851104" y="1835099"/>
            <a:ext cx="134054" cy="98553"/>
          </a:xfrm>
          <a:custGeom>
            <a:avLst/>
            <a:gdLst>
              <a:gd name="connsiteX0" fmla="*/ 171 w 134054"/>
              <a:gd name="connsiteY0" fmla="*/ 98476 h 98553"/>
              <a:gd name="connsiteX1" fmla="*/ 104946 w 134054"/>
              <a:gd name="connsiteY1" fmla="*/ 60376 h 98553"/>
              <a:gd name="connsiteX2" fmla="*/ 82721 w 134054"/>
              <a:gd name="connsiteY2" fmla="*/ 51 h 98553"/>
              <a:gd name="connsiteX3" fmla="*/ 133521 w 134054"/>
              <a:gd name="connsiteY3" fmla="*/ 50851 h 98553"/>
              <a:gd name="connsiteX4" fmla="*/ 171 w 134054"/>
              <a:gd name="connsiteY4" fmla="*/ 98476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54" h="98553">
                <a:moveTo>
                  <a:pt x="171" y="98476"/>
                </a:moveTo>
                <a:cubicBezTo>
                  <a:pt x="-4591" y="100063"/>
                  <a:pt x="91188" y="76780"/>
                  <a:pt x="104946" y="60376"/>
                </a:cubicBezTo>
                <a:cubicBezTo>
                  <a:pt x="118704" y="43972"/>
                  <a:pt x="77959" y="1638"/>
                  <a:pt x="82721" y="51"/>
                </a:cubicBezTo>
                <a:cubicBezTo>
                  <a:pt x="87483" y="-1536"/>
                  <a:pt x="139871" y="33918"/>
                  <a:pt x="133521" y="50851"/>
                </a:cubicBezTo>
                <a:cubicBezTo>
                  <a:pt x="127171" y="67784"/>
                  <a:pt x="4933" y="96889"/>
                  <a:pt x="171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32A84A0E-DD94-EF87-0053-F6BF4DC6A1CB}"/>
              </a:ext>
            </a:extLst>
          </p:cNvPr>
          <p:cNvSpPr/>
          <p:nvPr/>
        </p:nvSpPr>
        <p:spPr>
          <a:xfrm>
            <a:off x="3146424" y="1833037"/>
            <a:ext cx="254755" cy="43453"/>
          </a:xfrm>
          <a:custGeom>
            <a:avLst/>
            <a:gdLst>
              <a:gd name="connsiteX0" fmla="*/ 1 w 254755"/>
              <a:gd name="connsiteY0" fmla="*/ 43388 h 43453"/>
              <a:gd name="connsiteX1" fmla="*/ 146051 w 254755"/>
              <a:gd name="connsiteY1" fmla="*/ 11638 h 43453"/>
              <a:gd name="connsiteX2" fmla="*/ 254001 w 254755"/>
              <a:gd name="connsiteY2" fmla="*/ 8463 h 43453"/>
              <a:gd name="connsiteX3" fmla="*/ 196851 w 254755"/>
              <a:gd name="connsiteY3" fmla="*/ 5288 h 43453"/>
              <a:gd name="connsiteX4" fmla="*/ 142876 w 254755"/>
              <a:gd name="connsiteY4" fmla="*/ 2113 h 43453"/>
              <a:gd name="connsiteX5" fmla="*/ 1 w 254755"/>
              <a:gd name="connsiteY5" fmla="*/ 43388 h 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5" h="43453">
                <a:moveTo>
                  <a:pt x="1" y="43388"/>
                </a:moveTo>
                <a:cubicBezTo>
                  <a:pt x="530" y="44975"/>
                  <a:pt x="103718" y="17459"/>
                  <a:pt x="146051" y="11638"/>
                </a:cubicBezTo>
                <a:cubicBezTo>
                  <a:pt x="188384" y="5817"/>
                  <a:pt x="245534" y="9521"/>
                  <a:pt x="254001" y="8463"/>
                </a:cubicBezTo>
                <a:cubicBezTo>
                  <a:pt x="262468" y="7405"/>
                  <a:pt x="196851" y="5288"/>
                  <a:pt x="196851" y="5288"/>
                </a:cubicBezTo>
                <a:cubicBezTo>
                  <a:pt x="178330" y="4230"/>
                  <a:pt x="170922" y="-3708"/>
                  <a:pt x="142876" y="2113"/>
                </a:cubicBezTo>
                <a:cubicBezTo>
                  <a:pt x="114830" y="7934"/>
                  <a:pt x="-528" y="41801"/>
                  <a:pt x="1" y="4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6610C3B4-67B7-F3C5-D6A8-9AEE31402455}"/>
              </a:ext>
            </a:extLst>
          </p:cNvPr>
          <p:cNvSpPr/>
          <p:nvPr/>
        </p:nvSpPr>
        <p:spPr>
          <a:xfrm>
            <a:off x="3270250" y="1901557"/>
            <a:ext cx="133350" cy="82992"/>
          </a:xfrm>
          <a:custGeom>
            <a:avLst/>
            <a:gdLst>
              <a:gd name="connsiteX0" fmla="*/ 0 w 133350"/>
              <a:gd name="connsiteY0" fmla="*/ 268 h 82992"/>
              <a:gd name="connsiteX1" fmla="*/ 88900 w 133350"/>
              <a:gd name="connsiteY1" fmla="*/ 28843 h 82992"/>
              <a:gd name="connsiteX2" fmla="*/ 133350 w 133350"/>
              <a:gd name="connsiteY2" fmla="*/ 82818 h 82992"/>
              <a:gd name="connsiteX3" fmla="*/ 88900 w 133350"/>
              <a:gd name="connsiteY3" fmla="*/ 44718 h 82992"/>
              <a:gd name="connsiteX4" fmla="*/ 0 w 133350"/>
              <a:gd name="connsiteY4" fmla="*/ 268 h 8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82992">
                <a:moveTo>
                  <a:pt x="0" y="268"/>
                </a:moveTo>
                <a:cubicBezTo>
                  <a:pt x="0" y="-2378"/>
                  <a:pt x="66675" y="15085"/>
                  <a:pt x="88900" y="28843"/>
                </a:cubicBezTo>
                <a:cubicBezTo>
                  <a:pt x="111125" y="42601"/>
                  <a:pt x="133350" y="80172"/>
                  <a:pt x="133350" y="82818"/>
                </a:cubicBezTo>
                <a:cubicBezTo>
                  <a:pt x="133350" y="85464"/>
                  <a:pt x="105833" y="57418"/>
                  <a:pt x="88900" y="44718"/>
                </a:cubicBezTo>
                <a:cubicBezTo>
                  <a:pt x="71967" y="32018"/>
                  <a:pt x="0" y="2914"/>
                  <a:pt x="0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5284BCE9-B3B6-A130-0742-2CCC10DACA00}"/>
              </a:ext>
            </a:extLst>
          </p:cNvPr>
          <p:cNvSpPr/>
          <p:nvPr/>
        </p:nvSpPr>
        <p:spPr>
          <a:xfrm>
            <a:off x="3857625" y="1870022"/>
            <a:ext cx="174625" cy="85799"/>
          </a:xfrm>
          <a:custGeom>
            <a:avLst/>
            <a:gdLst>
              <a:gd name="connsiteX0" fmla="*/ 0 w 174625"/>
              <a:gd name="connsiteY0" fmla="*/ 85778 h 85799"/>
              <a:gd name="connsiteX1" fmla="*/ 92075 w 174625"/>
              <a:gd name="connsiteY1" fmla="*/ 34978 h 85799"/>
              <a:gd name="connsiteX2" fmla="*/ 174625 w 174625"/>
              <a:gd name="connsiteY2" fmla="*/ 53 h 85799"/>
              <a:gd name="connsiteX3" fmla="*/ 92075 w 174625"/>
              <a:gd name="connsiteY3" fmla="*/ 28628 h 85799"/>
              <a:gd name="connsiteX4" fmla="*/ 0 w 174625"/>
              <a:gd name="connsiteY4" fmla="*/ 85778 h 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5" h="85799">
                <a:moveTo>
                  <a:pt x="0" y="85778"/>
                </a:moveTo>
                <a:cubicBezTo>
                  <a:pt x="0" y="86836"/>
                  <a:pt x="62971" y="49265"/>
                  <a:pt x="92075" y="34978"/>
                </a:cubicBezTo>
                <a:cubicBezTo>
                  <a:pt x="121179" y="20691"/>
                  <a:pt x="174625" y="1111"/>
                  <a:pt x="174625" y="53"/>
                </a:cubicBezTo>
                <a:cubicBezTo>
                  <a:pt x="174625" y="-1005"/>
                  <a:pt x="118004" y="13811"/>
                  <a:pt x="92075" y="28628"/>
                </a:cubicBezTo>
                <a:cubicBezTo>
                  <a:pt x="66146" y="43445"/>
                  <a:pt x="0" y="84720"/>
                  <a:pt x="0" y="85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5C1B756A-93CA-95B1-C19A-9ABF3806B3A4}"/>
              </a:ext>
            </a:extLst>
          </p:cNvPr>
          <p:cNvSpPr/>
          <p:nvPr/>
        </p:nvSpPr>
        <p:spPr>
          <a:xfrm>
            <a:off x="4162254" y="1850868"/>
            <a:ext cx="255269" cy="287442"/>
          </a:xfrm>
          <a:custGeom>
            <a:avLst/>
            <a:gdLst>
              <a:gd name="connsiteX0" fmla="*/ 171 w 255269"/>
              <a:gd name="connsiteY0" fmla="*/ 157 h 287442"/>
              <a:gd name="connsiteX1" fmla="*/ 143046 w 255269"/>
              <a:gd name="connsiteY1" fmla="*/ 82707 h 287442"/>
              <a:gd name="connsiteX2" fmla="*/ 127171 w 255269"/>
              <a:gd name="connsiteY2" fmla="*/ 79532 h 287442"/>
              <a:gd name="connsiteX3" fmla="*/ 187496 w 255269"/>
              <a:gd name="connsiteY3" fmla="*/ 162082 h 287442"/>
              <a:gd name="connsiteX4" fmla="*/ 165271 w 255269"/>
              <a:gd name="connsiteY4" fmla="*/ 149382 h 287442"/>
              <a:gd name="connsiteX5" fmla="*/ 254171 w 255269"/>
              <a:gd name="connsiteY5" fmla="*/ 285907 h 287442"/>
              <a:gd name="connsiteX6" fmla="*/ 209721 w 255269"/>
              <a:gd name="connsiteY6" fmla="*/ 216057 h 287442"/>
              <a:gd name="connsiteX7" fmla="*/ 133521 w 255269"/>
              <a:gd name="connsiteY7" fmla="*/ 111282 h 287442"/>
              <a:gd name="connsiteX8" fmla="*/ 162096 w 255269"/>
              <a:gd name="connsiteY8" fmla="*/ 136682 h 287442"/>
              <a:gd name="connsiteX9" fmla="*/ 114471 w 255269"/>
              <a:gd name="connsiteY9" fmla="*/ 63657 h 287442"/>
              <a:gd name="connsiteX10" fmla="*/ 171 w 255269"/>
              <a:gd name="connsiteY10" fmla="*/ 157 h 28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269" h="287442">
                <a:moveTo>
                  <a:pt x="171" y="157"/>
                </a:moveTo>
                <a:cubicBezTo>
                  <a:pt x="4933" y="3332"/>
                  <a:pt x="143046" y="82707"/>
                  <a:pt x="143046" y="82707"/>
                </a:cubicBezTo>
                <a:cubicBezTo>
                  <a:pt x="164213" y="95936"/>
                  <a:pt x="119763" y="66303"/>
                  <a:pt x="127171" y="79532"/>
                </a:cubicBezTo>
                <a:cubicBezTo>
                  <a:pt x="134579" y="92761"/>
                  <a:pt x="181146" y="150440"/>
                  <a:pt x="187496" y="162082"/>
                </a:cubicBezTo>
                <a:cubicBezTo>
                  <a:pt x="193846" y="173724"/>
                  <a:pt x="154159" y="128745"/>
                  <a:pt x="165271" y="149382"/>
                </a:cubicBezTo>
                <a:cubicBezTo>
                  <a:pt x="176383" y="170019"/>
                  <a:pt x="246763" y="274795"/>
                  <a:pt x="254171" y="285907"/>
                </a:cubicBezTo>
                <a:cubicBezTo>
                  <a:pt x="261579" y="297020"/>
                  <a:pt x="229829" y="245161"/>
                  <a:pt x="209721" y="216057"/>
                </a:cubicBezTo>
                <a:cubicBezTo>
                  <a:pt x="189613" y="186953"/>
                  <a:pt x="141458" y="124511"/>
                  <a:pt x="133521" y="111282"/>
                </a:cubicBezTo>
                <a:cubicBezTo>
                  <a:pt x="125584" y="98053"/>
                  <a:pt x="165271" y="144620"/>
                  <a:pt x="162096" y="136682"/>
                </a:cubicBezTo>
                <a:cubicBezTo>
                  <a:pt x="158921" y="128744"/>
                  <a:pt x="137754" y="84824"/>
                  <a:pt x="114471" y="63657"/>
                </a:cubicBezTo>
                <a:cubicBezTo>
                  <a:pt x="91188" y="42490"/>
                  <a:pt x="-4591" y="-3018"/>
                  <a:pt x="17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9E11946-055B-0B3A-A031-8DEFE31CB2F1}"/>
              </a:ext>
            </a:extLst>
          </p:cNvPr>
          <p:cNvSpPr/>
          <p:nvPr/>
        </p:nvSpPr>
        <p:spPr>
          <a:xfrm>
            <a:off x="3120812" y="2212940"/>
            <a:ext cx="25626" cy="114421"/>
          </a:xfrm>
          <a:custGeom>
            <a:avLst/>
            <a:gdLst>
              <a:gd name="connsiteX0" fmla="*/ 12913 w 25626"/>
              <a:gd name="connsiteY0" fmla="*/ 35 h 114421"/>
              <a:gd name="connsiteX1" fmla="*/ 213 w 25626"/>
              <a:gd name="connsiteY1" fmla="*/ 69885 h 114421"/>
              <a:gd name="connsiteX2" fmla="*/ 25613 w 25626"/>
              <a:gd name="connsiteY2" fmla="*/ 114335 h 114421"/>
              <a:gd name="connsiteX3" fmla="*/ 3388 w 25626"/>
              <a:gd name="connsiteY3" fmla="*/ 79410 h 114421"/>
              <a:gd name="connsiteX4" fmla="*/ 12913 w 25626"/>
              <a:gd name="connsiteY4" fmla="*/ 35 h 1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6" h="114421">
                <a:moveTo>
                  <a:pt x="12913" y="35"/>
                </a:moveTo>
                <a:cubicBezTo>
                  <a:pt x="12384" y="-1552"/>
                  <a:pt x="-1904" y="50835"/>
                  <a:pt x="213" y="69885"/>
                </a:cubicBezTo>
                <a:cubicBezTo>
                  <a:pt x="2330" y="88935"/>
                  <a:pt x="25084" y="112748"/>
                  <a:pt x="25613" y="114335"/>
                </a:cubicBezTo>
                <a:cubicBezTo>
                  <a:pt x="26142" y="115922"/>
                  <a:pt x="11325" y="95285"/>
                  <a:pt x="3388" y="79410"/>
                </a:cubicBezTo>
                <a:cubicBezTo>
                  <a:pt x="-4549" y="63535"/>
                  <a:pt x="13442" y="1622"/>
                  <a:pt x="1291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137F85DA-36DA-5FE7-7245-B897243946A4}"/>
              </a:ext>
            </a:extLst>
          </p:cNvPr>
          <p:cNvSpPr/>
          <p:nvPr/>
        </p:nvSpPr>
        <p:spPr>
          <a:xfrm>
            <a:off x="3086027" y="2152352"/>
            <a:ext cx="98598" cy="337013"/>
          </a:xfrm>
          <a:custGeom>
            <a:avLst/>
            <a:gdLst>
              <a:gd name="connsiteX0" fmla="*/ 44523 w 98598"/>
              <a:gd name="connsiteY0" fmla="*/ 298 h 337013"/>
              <a:gd name="connsiteX1" fmla="*/ 12773 w 98598"/>
              <a:gd name="connsiteY1" fmla="*/ 105073 h 337013"/>
              <a:gd name="connsiteX2" fmla="*/ 54048 w 98598"/>
              <a:gd name="connsiteY2" fmla="*/ 178098 h 337013"/>
              <a:gd name="connsiteX3" fmla="*/ 76273 w 98598"/>
              <a:gd name="connsiteY3" fmla="*/ 232073 h 337013"/>
              <a:gd name="connsiteX4" fmla="*/ 98498 w 98598"/>
              <a:gd name="connsiteY4" fmla="*/ 336848 h 337013"/>
              <a:gd name="connsiteX5" fmla="*/ 82623 w 98598"/>
              <a:gd name="connsiteY5" fmla="*/ 254298 h 337013"/>
              <a:gd name="connsiteX6" fmla="*/ 41348 w 98598"/>
              <a:gd name="connsiteY6" fmla="*/ 174923 h 337013"/>
              <a:gd name="connsiteX7" fmla="*/ 73 w 98598"/>
              <a:gd name="connsiteY7" fmla="*/ 139998 h 337013"/>
              <a:gd name="connsiteX8" fmla="*/ 44523 w 98598"/>
              <a:gd name="connsiteY8" fmla="*/ 298 h 3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98" h="337013">
                <a:moveTo>
                  <a:pt x="44523" y="298"/>
                </a:moveTo>
                <a:cubicBezTo>
                  <a:pt x="46640" y="-5523"/>
                  <a:pt x="11186" y="75440"/>
                  <a:pt x="12773" y="105073"/>
                </a:cubicBezTo>
                <a:cubicBezTo>
                  <a:pt x="14360" y="134706"/>
                  <a:pt x="43465" y="156931"/>
                  <a:pt x="54048" y="178098"/>
                </a:cubicBezTo>
                <a:cubicBezTo>
                  <a:pt x="64631" y="199265"/>
                  <a:pt x="68865" y="205615"/>
                  <a:pt x="76273" y="232073"/>
                </a:cubicBezTo>
                <a:cubicBezTo>
                  <a:pt x="83681" y="258531"/>
                  <a:pt x="97440" y="333144"/>
                  <a:pt x="98498" y="336848"/>
                </a:cubicBezTo>
                <a:cubicBezTo>
                  <a:pt x="99556" y="340552"/>
                  <a:pt x="92148" y="281285"/>
                  <a:pt x="82623" y="254298"/>
                </a:cubicBezTo>
                <a:cubicBezTo>
                  <a:pt x="73098" y="227311"/>
                  <a:pt x="55106" y="193973"/>
                  <a:pt x="41348" y="174923"/>
                </a:cubicBezTo>
                <a:cubicBezTo>
                  <a:pt x="27590" y="155873"/>
                  <a:pt x="2190" y="162752"/>
                  <a:pt x="73" y="139998"/>
                </a:cubicBezTo>
                <a:cubicBezTo>
                  <a:pt x="-2044" y="117244"/>
                  <a:pt x="42406" y="6119"/>
                  <a:pt x="44523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F9F5D06-E296-ADC7-1464-DF5C874BAE14}"/>
              </a:ext>
            </a:extLst>
          </p:cNvPr>
          <p:cNvSpPr/>
          <p:nvPr/>
        </p:nvSpPr>
        <p:spPr>
          <a:xfrm>
            <a:off x="3873131" y="2133509"/>
            <a:ext cx="378793" cy="28666"/>
          </a:xfrm>
          <a:custGeom>
            <a:avLst/>
            <a:gdLst>
              <a:gd name="connsiteX0" fmla="*/ 369 w 378793"/>
              <a:gd name="connsiteY0" fmla="*/ 91 h 28666"/>
              <a:gd name="connsiteX1" fmla="*/ 194044 w 378793"/>
              <a:gd name="connsiteY1" fmla="*/ 28666 h 28666"/>
              <a:gd name="connsiteX2" fmla="*/ 378194 w 378793"/>
              <a:gd name="connsiteY2" fmla="*/ 91 h 28666"/>
              <a:gd name="connsiteX3" fmla="*/ 244844 w 378793"/>
              <a:gd name="connsiteY3" fmla="*/ 19141 h 28666"/>
              <a:gd name="connsiteX4" fmla="*/ 369 w 378793"/>
              <a:gd name="connsiteY4" fmla="*/ 91 h 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793" h="28666">
                <a:moveTo>
                  <a:pt x="369" y="91"/>
                </a:moveTo>
                <a:cubicBezTo>
                  <a:pt x="-8098" y="1678"/>
                  <a:pt x="131073" y="28666"/>
                  <a:pt x="194044" y="28666"/>
                </a:cubicBezTo>
                <a:cubicBezTo>
                  <a:pt x="257015" y="28666"/>
                  <a:pt x="369727" y="1678"/>
                  <a:pt x="378194" y="91"/>
                </a:cubicBezTo>
                <a:cubicBezTo>
                  <a:pt x="386661" y="-1496"/>
                  <a:pt x="303581" y="18083"/>
                  <a:pt x="244844" y="19141"/>
                </a:cubicBezTo>
                <a:cubicBezTo>
                  <a:pt x="186107" y="20199"/>
                  <a:pt x="8836" y="-1496"/>
                  <a:pt x="3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E488F2BF-05C8-167C-2977-CF8DB67A7616}"/>
              </a:ext>
            </a:extLst>
          </p:cNvPr>
          <p:cNvSpPr/>
          <p:nvPr/>
        </p:nvSpPr>
        <p:spPr>
          <a:xfrm>
            <a:off x="4126934" y="2231600"/>
            <a:ext cx="152966" cy="429438"/>
          </a:xfrm>
          <a:custGeom>
            <a:avLst/>
            <a:gdLst>
              <a:gd name="connsiteX0" fmla="*/ 79941 w 152966"/>
              <a:gd name="connsiteY0" fmla="*/ 425 h 429438"/>
              <a:gd name="connsiteX1" fmla="*/ 140266 w 152966"/>
              <a:gd name="connsiteY1" fmla="*/ 108375 h 429438"/>
              <a:gd name="connsiteX2" fmla="*/ 102166 w 152966"/>
              <a:gd name="connsiteY2" fmla="*/ 219500 h 429438"/>
              <a:gd name="connsiteX3" fmla="*/ 111691 w 152966"/>
              <a:gd name="connsiteY3" fmla="*/ 203625 h 429438"/>
              <a:gd name="connsiteX4" fmla="*/ 16441 w 152966"/>
              <a:gd name="connsiteY4" fmla="*/ 289350 h 429438"/>
              <a:gd name="connsiteX5" fmla="*/ 13266 w 152966"/>
              <a:gd name="connsiteY5" fmla="*/ 429050 h 429438"/>
              <a:gd name="connsiteX6" fmla="*/ 3741 w 152966"/>
              <a:gd name="connsiteY6" fmla="*/ 327450 h 429438"/>
              <a:gd name="connsiteX7" fmla="*/ 83116 w 152966"/>
              <a:gd name="connsiteY7" fmla="*/ 219500 h 429438"/>
              <a:gd name="connsiteX8" fmla="*/ 152966 w 152966"/>
              <a:gd name="connsiteY8" fmla="*/ 149650 h 429438"/>
              <a:gd name="connsiteX9" fmla="*/ 79941 w 152966"/>
              <a:gd name="connsiteY9" fmla="*/ 425 h 42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66" h="429438">
                <a:moveTo>
                  <a:pt x="79941" y="425"/>
                </a:moveTo>
                <a:cubicBezTo>
                  <a:pt x="77824" y="-6454"/>
                  <a:pt x="136562" y="71863"/>
                  <a:pt x="140266" y="108375"/>
                </a:cubicBezTo>
                <a:cubicBezTo>
                  <a:pt x="143970" y="144887"/>
                  <a:pt x="106928" y="203625"/>
                  <a:pt x="102166" y="219500"/>
                </a:cubicBezTo>
                <a:cubicBezTo>
                  <a:pt x="97404" y="235375"/>
                  <a:pt x="125978" y="191983"/>
                  <a:pt x="111691" y="203625"/>
                </a:cubicBezTo>
                <a:cubicBezTo>
                  <a:pt x="97404" y="215267"/>
                  <a:pt x="32845" y="251779"/>
                  <a:pt x="16441" y="289350"/>
                </a:cubicBezTo>
                <a:cubicBezTo>
                  <a:pt x="37" y="326921"/>
                  <a:pt x="15383" y="422700"/>
                  <a:pt x="13266" y="429050"/>
                </a:cubicBezTo>
                <a:cubicBezTo>
                  <a:pt x="11149" y="435400"/>
                  <a:pt x="-7901" y="362375"/>
                  <a:pt x="3741" y="327450"/>
                </a:cubicBezTo>
                <a:cubicBezTo>
                  <a:pt x="15383" y="292525"/>
                  <a:pt x="58245" y="249133"/>
                  <a:pt x="83116" y="219500"/>
                </a:cubicBezTo>
                <a:cubicBezTo>
                  <a:pt x="107987" y="189867"/>
                  <a:pt x="152966" y="181929"/>
                  <a:pt x="152966" y="149650"/>
                </a:cubicBezTo>
                <a:cubicBezTo>
                  <a:pt x="152966" y="117371"/>
                  <a:pt x="82058" y="7304"/>
                  <a:pt x="79941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32D12B0-8D19-A7D1-91FC-E882C8F4ACF5}"/>
              </a:ext>
            </a:extLst>
          </p:cNvPr>
          <p:cNvSpPr/>
          <p:nvPr/>
        </p:nvSpPr>
        <p:spPr>
          <a:xfrm>
            <a:off x="3177697" y="2101365"/>
            <a:ext cx="252940" cy="89518"/>
          </a:xfrm>
          <a:custGeom>
            <a:avLst/>
            <a:gdLst>
              <a:gd name="connsiteX0" fmla="*/ 478 w 252940"/>
              <a:gd name="connsiteY0" fmla="*/ 89385 h 89518"/>
              <a:gd name="connsiteX1" fmla="*/ 181453 w 252940"/>
              <a:gd name="connsiteY1" fmla="*/ 32235 h 89518"/>
              <a:gd name="connsiteX2" fmla="*/ 140178 w 252940"/>
              <a:gd name="connsiteY2" fmla="*/ 35410 h 89518"/>
              <a:gd name="connsiteX3" fmla="*/ 251303 w 252940"/>
              <a:gd name="connsiteY3" fmla="*/ 485 h 89518"/>
              <a:gd name="connsiteX4" fmla="*/ 200503 w 252940"/>
              <a:gd name="connsiteY4" fmla="*/ 16360 h 89518"/>
              <a:gd name="connsiteX5" fmla="*/ 117953 w 252940"/>
              <a:gd name="connsiteY5" fmla="*/ 35410 h 89518"/>
              <a:gd name="connsiteX6" fmla="*/ 127478 w 252940"/>
              <a:gd name="connsiteY6" fmla="*/ 48110 h 89518"/>
              <a:gd name="connsiteX7" fmla="*/ 478 w 252940"/>
              <a:gd name="connsiteY7" fmla="*/ 89385 h 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0" h="89518">
                <a:moveTo>
                  <a:pt x="478" y="89385"/>
                </a:moveTo>
                <a:cubicBezTo>
                  <a:pt x="9474" y="86739"/>
                  <a:pt x="158170" y="41231"/>
                  <a:pt x="181453" y="32235"/>
                </a:cubicBezTo>
                <a:cubicBezTo>
                  <a:pt x="204736" y="23239"/>
                  <a:pt x="128536" y="40702"/>
                  <a:pt x="140178" y="35410"/>
                </a:cubicBezTo>
                <a:cubicBezTo>
                  <a:pt x="151820" y="30118"/>
                  <a:pt x="251303" y="485"/>
                  <a:pt x="251303" y="485"/>
                </a:cubicBezTo>
                <a:cubicBezTo>
                  <a:pt x="261357" y="-2690"/>
                  <a:pt x="222728" y="10539"/>
                  <a:pt x="200503" y="16360"/>
                </a:cubicBezTo>
                <a:cubicBezTo>
                  <a:pt x="178278" y="22181"/>
                  <a:pt x="117953" y="35410"/>
                  <a:pt x="117953" y="35410"/>
                </a:cubicBezTo>
                <a:cubicBezTo>
                  <a:pt x="105782" y="40702"/>
                  <a:pt x="142824" y="41760"/>
                  <a:pt x="127478" y="48110"/>
                </a:cubicBezTo>
                <a:cubicBezTo>
                  <a:pt x="112132" y="54460"/>
                  <a:pt x="-8518" y="92031"/>
                  <a:pt x="478" y="8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E9B5A51-30E9-3DCD-8DD5-C0DDACD13FCF}"/>
              </a:ext>
            </a:extLst>
          </p:cNvPr>
          <p:cNvSpPr/>
          <p:nvPr/>
        </p:nvSpPr>
        <p:spPr>
          <a:xfrm>
            <a:off x="4295306" y="2117571"/>
            <a:ext cx="67622" cy="159809"/>
          </a:xfrm>
          <a:custGeom>
            <a:avLst/>
            <a:gdLst>
              <a:gd name="connsiteX0" fmla="*/ 22694 w 67622"/>
              <a:gd name="connsiteY0" fmla="*/ 154 h 159809"/>
              <a:gd name="connsiteX1" fmla="*/ 60794 w 67622"/>
              <a:gd name="connsiteY1" fmla="*/ 63654 h 159809"/>
              <a:gd name="connsiteX2" fmla="*/ 38569 w 67622"/>
              <a:gd name="connsiteY2" fmla="*/ 120804 h 159809"/>
              <a:gd name="connsiteX3" fmla="*/ 469 w 67622"/>
              <a:gd name="connsiteY3" fmla="*/ 158904 h 159809"/>
              <a:gd name="connsiteX4" fmla="*/ 67144 w 67622"/>
              <a:gd name="connsiteY4" fmla="*/ 82704 h 159809"/>
              <a:gd name="connsiteX5" fmla="*/ 22694 w 67622"/>
              <a:gd name="connsiteY5" fmla="*/ 154 h 1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22" h="159809">
                <a:moveTo>
                  <a:pt x="22694" y="154"/>
                </a:moveTo>
                <a:cubicBezTo>
                  <a:pt x="21636" y="-3021"/>
                  <a:pt x="58148" y="43546"/>
                  <a:pt x="60794" y="63654"/>
                </a:cubicBezTo>
                <a:cubicBezTo>
                  <a:pt x="63440" y="83762"/>
                  <a:pt x="48623" y="104929"/>
                  <a:pt x="38569" y="120804"/>
                </a:cubicBezTo>
                <a:cubicBezTo>
                  <a:pt x="28515" y="136679"/>
                  <a:pt x="-4293" y="165254"/>
                  <a:pt x="469" y="158904"/>
                </a:cubicBezTo>
                <a:cubicBezTo>
                  <a:pt x="5231" y="152554"/>
                  <a:pt x="61323" y="104929"/>
                  <a:pt x="67144" y="82704"/>
                </a:cubicBezTo>
                <a:cubicBezTo>
                  <a:pt x="72965" y="60479"/>
                  <a:pt x="23752" y="3329"/>
                  <a:pt x="2269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D79F1FC7-2C80-1738-6AE4-7C5B2E29F60F}"/>
              </a:ext>
            </a:extLst>
          </p:cNvPr>
          <p:cNvSpPr/>
          <p:nvPr/>
        </p:nvSpPr>
        <p:spPr>
          <a:xfrm>
            <a:off x="3025759" y="2114231"/>
            <a:ext cx="20242" cy="349569"/>
          </a:xfrm>
          <a:custGeom>
            <a:avLst/>
            <a:gdLst>
              <a:gd name="connsiteX0" fmla="*/ 16 w 20242"/>
              <a:gd name="connsiteY0" fmla="*/ 319 h 349569"/>
              <a:gd name="connsiteX1" fmla="*/ 15891 w 20242"/>
              <a:gd name="connsiteY1" fmla="*/ 111444 h 349569"/>
              <a:gd name="connsiteX2" fmla="*/ 9541 w 20242"/>
              <a:gd name="connsiteY2" fmla="*/ 222569 h 349569"/>
              <a:gd name="connsiteX3" fmla="*/ 9541 w 20242"/>
              <a:gd name="connsiteY3" fmla="*/ 184469 h 349569"/>
              <a:gd name="connsiteX4" fmla="*/ 19066 w 20242"/>
              <a:gd name="connsiteY4" fmla="*/ 251144 h 349569"/>
              <a:gd name="connsiteX5" fmla="*/ 19066 w 20242"/>
              <a:gd name="connsiteY5" fmla="*/ 349569 h 349569"/>
              <a:gd name="connsiteX6" fmla="*/ 19066 w 20242"/>
              <a:gd name="connsiteY6" fmla="*/ 244794 h 349569"/>
              <a:gd name="connsiteX7" fmla="*/ 3191 w 20242"/>
              <a:gd name="connsiteY7" fmla="*/ 181294 h 349569"/>
              <a:gd name="connsiteX8" fmla="*/ 12716 w 20242"/>
              <a:gd name="connsiteY8" fmla="*/ 79694 h 349569"/>
              <a:gd name="connsiteX9" fmla="*/ 16 w 20242"/>
              <a:gd name="connsiteY9" fmla="*/ 319 h 3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42" h="349569">
                <a:moveTo>
                  <a:pt x="16" y="319"/>
                </a:moveTo>
                <a:cubicBezTo>
                  <a:pt x="545" y="5611"/>
                  <a:pt x="14304" y="74402"/>
                  <a:pt x="15891" y="111444"/>
                </a:cubicBezTo>
                <a:cubicBezTo>
                  <a:pt x="17479" y="148486"/>
                  <a:pt x="10599" y="210398"/>
                  <a:pt x="9541" y="222569"/>
                </a:cubicBezTo>
                <a:cubicBezTo>
                  <a:pt x="8483" y="234740"/>
                  <a:pt x="7954" y="179707"/>
                  <a:pt x="9541" y="184469"/>
                </a:cubicBezTo>
                <a:cubicBezTo>
                  <a:pt x="11128" y="189231"/>
                  <a:pt x="17479" y="223627"/>
                  <a:pt x="19066" y="251144"/>
                </a:cubicBezTo>
                <a:cubicBezTo>
                  <a:pt x="20653" y="278661"/>
                  <a:pt x="19066" y="349569"/>
                  <a:pt x="19066" y="349569"/>
                </a:cubicBezTo>
                <a:cubicBezTo>
                  <a:pt x="19066" y="348511"/>
                  <a:pt x="21712" y="272840"/>
                  <a:pt x="19066" y="244794"/>
                </a:cubicBezTo>
                <a:cubicBezTo>
                  <a:pt x="16420" y="216748"/>
                  <a:pt x="4249" y="208811"/>
                  <a:pt x="3191" y="181294"/>
                </a:cubicBezTo>
                <a:cubicBezTo>
                  <a:pt x="2133" y="153777"/>
                  <a:pt x="13245" y="102448"/>
                  <a:pt x="12716" y="79694"/>
                </a:cubicBezTo>
                <a:cubicBezTo>
                  <a:pt x="12187" y="56940"/>
                  <a:pt x="-513" y="-4973"/>
                  <a:pt x="1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E2B2AAC-FCCD-3CC9-F03B-18D9D370C117}"/>
              </a:ext>
            </a:extLst>
          </p:cNvPr>
          <p:cNvSpPr/>
          <p:nvPr/>
        </p:nvSpPr>
        <p:spPr>
          <a:xfrm>
            <a:off x="3628997" y="2470057"/>
            <a:ext cx="120722" cy="127197"/>
          </a:xfrm>
          <a:custGeom>
            <a:avLst/>
            <a:gdLst>
              <a:gd name="connsiteX0" fmla="*/ 28603 w 120722"/>
              <a:gd name="connsiteY0" fmla="*/ 93 h 127197"/>
              <a:gd name="connsiteX1" fmla="*/ 3203 w 120722"/>
              <a:gd name="connsiteY1" fmla="*/ 69943 h 127197"/>
              <a:gd name="connsiteX2" fmla="*/ 50828 w 120722"/>
              <a:gd name="connsiteY2" fmla="*/ 108043 h 127197"/>
              <a:gd name="connsiteX3" fmla="*/ 15903 w 120722"/>
              <a:gd name="connsiteY3" fmla="*/ 95343 h 127197"/>
              <a:gd name="connsiteX4" fmla="*/ 120678 w 120722"/>
              <a:gd name="connsiteY4" fmla="*/ 127093 h 127197"/>
              <a:gd name="connsiteX5" fmla="*/ 28603 w 120722"/>
              <a:gd name="connsiteY5" fmla="*/ 104868 h 127197"/>
              <a:gd name="connsiteX6" fmla="*/ 28 w 120722"/>
              <a:gd name="connsiteY6" fmla="*/ 85818 h 127197"/>
              <a:gd name="connsiteX7" fmla="*/ 28603 w 120722"/>
              <a:gd name="connsiteY7" fmla="*/ 93 h 1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2" h="127197">
                <a:moveTo>
                  <a:pt x="28603" y="93"/>
                </a:moveTo>
                <a:cubicBezTo>
                  <a:pt x="29132" y="-2553"/>
                  <a:pt x="-501" y="51951"/>
                  <a:pt x="3203" y="69943"/>
                </a:cubicBezTo>
                <a:cubicBezTo>
                  <a:pt x="6907" y="87935"/>
                  <a:pt x="48711" y="103810"/>
                  <a:pt x="50828" y="108043"/>
                </a:cubicBezTo>
                <a:cubicBezTo>
                  <a:pt x="52945" y="112276"/>
                  <a:pt x="4261" y="92168"/>
                  <a:pt x="15903" y="95343"/>
                </a:cubicBezTo>
                <a:cubicBezTo>
                  <a:pt x="27545" y="98518"/>
                  <a:pt x="118561" y="125505"/>
                  <a:pt x="120678" y="127093"/>
                </a:cubicBezTo>
                <a:cubicBezTo>
                  <a:pt x="122795" y="128681"/>
                  <a:pt x="48711" y="111747"/>
                  <a:pt x="28603" y="104868"/>
                </a:cubicBezTo>
                <a:cubicBezTo>
                  <a:pt x="8495" y="97989"/>
                  <a:pt x="1086" y="97460"/>
                  <a:pt x="28" y="85818"/>
                </a:cubicBezTo>
                <a:cubicBezTo>
                  <a:pt x="-1030" y="74176"/>
                  <a:pt x="28074" y="2739"/>
                  <a:pt x="2860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74FE3C8-EE0C-77B8-A1E9-E6FDE65FC74A}"/>
              </a:ext>
            </a:extLst>
          </p:cNvPr>
          <p:cNvSpPr/>
          <p:nvPr/>
        </p:nvSpPr>
        <p:spPr>
          <a:xfrm>
            <a:off x="3616132" y="2508483"/>
            <a:ext cx="133546" cy="56937"/>
          </a:xfrm>
          <a:custGeom>
            <a:avLst/>
            <a:gdLst>
              <a:gd name="connsiteX0" fmla="*/ 193 w 133546"/>
              <a:gd name="connsiteY0" fmla="*/ 56917 h 56937"/>
              <a:gd name="connsiteX1" fmla="*/ 101793 w 133546"/>
              <a:gd name="connsiteY1" fmla="*/ 9292 h 56937"/>
              <a:gd name="connsiteX2" fmla="*/ 130368 w 133546"/>
              <a:gd name="connsiteY2" fmla="*/ 2942 h 56937"/>
              <a:gd name="connsiteX3" fmla="*/ 193 w 133546"/>
              <a:gd name="connsiteY3" fmla="*/ 56917 h 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6" h="56937">
                <a:moveTo>
                  <a:pt x="193" y="56917"/>
                </a:moveTo>
                <a:cubicBezTo>
                  <a:pt x="-4569" y="57975"/>
                  <a:pt x="80097" y="18288"/>
                  <a:pt x="101793" y="9292"/>
                </a:cubicBezTo>
                <a:cubicBezTo>
                  <a:pt x="123489" y="296"/>
                  <a:pt x="140951" y="-2879"/>
                  <a:pt x="130368" y="2942"/>
                </a:cubicBezTo>
                <a:cubicBezTo>
                  <a:pt x="119785" y="8763"/>
                  <a:pt x="4955" y="55859"/>
                  <a:pt x="193" y="5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C995C4D-44E3-57F3-E758-F9F8625FF56F}"/>
              </a:ext>
            </a:extLst>
          </p:cNvPr>
          <p:cNvSpPr/>
          <p:nvPr/>
        </p:nvSpPr>
        <p:spPr>
          <a:xfrm>
            <a:off x="3530006" y="2460214"/>
            <a:ext cx="54588" cy="124588"/>
          </a:xfrm>
          <a:custGeom>
            <a:avLst/>
            <a:gdLst>
              <a:gd name="connsiteX0" fmla="*/ 29169 w 54588"/>
              <a:gd name="connsiteY0" fmla="*/ 411 h 124588"/>
              <a:gd name="connsiteX1" fmla="*/ 13294 w 54588"/>
              <a:gd name="connsiteY1" fmla="*/ 67086 h 124588"/>
              <a:gd name="connsiteX2" fmla="*/ 6944 w 54588"/>
              <a:gd name="connsiteY2" fmla="*/ 89311 h 124588"/>
              <a:gd name="connsiteX3" fmla="*/ 54569 w 54588"/>
              <a:gd name="connsiteY3" fmla="*/ 124236 h 124588"/>
              <a:gd name="connsiteX4" fmla="*/ 594 w 54588"/>
              <a:gd name="connsiteY4" fmla="*/ 102011 h 124588"/>
              <a:gd name="connsiteX5" fmla="*/ 29169 w 54588"/>
              <a:gd name="connsiteY5" fmla="*/ 411 h 12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8" h="124588">
                <a:moveTo>
                  <a:pt x="29169" y="411"/>
                </a:moveTo>
                <a:cubicBezTo>
                  <a:pt x="31286" y="-5410"/>
                  <a:pt x="16998" y="52269"/>
                  <a:pt x="13294" y="67086"/>
                </a:cubicBezTo>
                <a:cubicBezTo>
                  <a:pt x="9590" y="81903"/>
                  <a:pt x="65" y="79786"/>
                  <a:pt x="6944" y="89311"/>
                </a:cubicBezTo>
                <a:cubicBezTo>
                  <a:pt x="13823" y="98836"/>
                  <a:pt x="55627" y="122119"/>
                  <a:pt x="54569" y="124236"/>
                </a:cubicBezTo>
                <a:cubicBezTo>
                  <a:pt x="53511" y="126353"/>
                  <a:pt x="5886" y="118944"/>
                  <a:pt x="594" y="102011"/>
                </a:cubicBezTo>
                <a:cubicBezTo>
                  <a:pt x="-4698" y="85078"/>
                  <a:pt x="27052" y="6232"/>
                  <a:pt x="29169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FEC59348-0114-E14F-B217-91EADE7AB28F}"/>
              </a:ext>
            </a:extLst>
          </p:cNvPr>
          <p:cNvSpPr/>
          <p:nvPr/>
        </p:nvSpPr>
        <p:spPr>
          <a:xfrm>
            <a:off x="3702004" y="2504990"/>
            <a:ext cx="127046" cy="44535"/>
          </a:xfrm>
          <a:custGeom>
            <a:avLst/>
            <a:gdLst>
              <a:gd name="connsiteX0" fmla="*/ 46 w 127046"/>
              <a:gd name="connsiteY0" fmla="*/ 38185 h 44535"/>
              <a:gd name="connsiteX1" fmla="*/ 95296 w 127046"/>
              <a:gd name="connsiteY1" fmla="*/ 12785 h 44535"/>
              <a:gd name="connsiteX2" fmla="*/ 127046 w 127046"/>
              <a:gd name="connsiteY2" fmla="*/ 44535 h 44535"/>
              <a:gd name="connsiteX3" fmla="*/ 82596 w 127046"/>
              <a:gd name="connsiteY3" fmla="*/ 85 h 44535"/>
              <a:gd name="connsiteX4" fmla="*/ 46 w 127046"/>
              <a:gd name="connsiteY4" fmla="*/ 38185 h 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46" h="44535">
                <a:moveTo>
                  <a:pt x="46" y="38185"/>
                </a:moveTo>
                <a:cubicBezTo>
                  <a:pt x="2163" y="40302"/>
                  <a:pt x="74129" y="11727"/>
                  <a:pt x="95296" y="12785"/>
                </a:cubicBezTo>
                <a:cubicBezTo>
                  <a:pt x="116463" y="13843"/>
                  <a:pt x="127046" y="44535"/>
                  <a:pt x="127046" y="44535"/>
                </a:cubicBezTo>
                <a:cubicBezTo>
                  <a:pt x="124929" y="42418"/>
                  <a:pt x="96354" y="2202"/>
                  <a:pt x="82596" y="85"/>
                </a:cubicBezTo>
                <a:cubicBezTo>
                  <a:pt x="68838" y="-2032"/>
                  <a:pt x="-2071" y="36068"/>
                  <a:pt x="46" y="3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A09B74DC-D8A2-5784-9263-A8B45EBA0FFC}"/>
              </a:ext>
            </a:extLst>
          </p:cNvPr>
          <p:cNvSpPr/>
          <p:nvPr/>
        </p:nvSpPr>
        <p:spPr>
          <a:xfrm>
            <a:off x="3673422" y="2444750"/>
            <a:ext cx="89045" cy="136771"/>
          </a:xfrm>
          <a:custGeom>
            <a:avLst/>
            <a:gdLst>
              <a:gd name="connsiteX0" fmla="*/ 6403 w 89045"/>
              <a:gd name="connsiteY0" fmla="*/ 0 h 136771"/>
              <a:gd name="connsiteX1" fmla="*/ 28628 w 89045"/>
              <a:gd name="connsiteY1" fmla="*/ 92075 h 136771"/>
              <a:gd name="connsiteX2" fmla="*/ 88953 w 89045"/>
              <a:gd name="connsiteY2" fmla="*/ 136525 h 136771"/>
              <a:gd name="connsiteX3" fmla="*/ 41328 w 89045"/>
              <a:gd name="connsiteY3" fmla="*/ 111125 h 136771"/>
              <a:gd name="connsiteX4" fmla="*/ 53 w 89045"/>
              <a:gd name="connsiteY4" fmla="*/ 136525 h 136771"/>
              <a:gd name="connsiteX5" fmla="*/ 31803 w 89045"/>
              <a:gd name="connsiteY5" fmla="*/ 92075 h 136771"/>
              <a:gd name="connsiteX6" fmla="*/ 6403 w 89045"/>
              <a:gd name="connsiteY6" fmla="*/ 0 h 13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5" h="136771">
                <a:moveTo>
                  <a:pt x="6403" y="0"/>
                </a:moveTo>
                <a:cubicBezTo>
                  <a:pt x="5874" y="0"/>
                  <a:pt x="14870" y="69321"/>
                  <a:pt x="28628" y="92075"/>
                </a:cubicBezTo>
                <a:cubicBezTo>
                  <a:pt x="42386" y="114829"/>
                  <a:pt x="86836" y="133350"/>
                  <a:pt x="88953" y="136525"/>
                </a:cubicBezTo>
                <a:cubicBezTo>
                  <a:pt x="91070" y="139700"/>
                  <a:pt x="56145" y="111125"/>
                  <a:pt x="41328" y="111125"/>
                </a:cubicBezTo>
                <a:cubicBezTo>
                  <a:pt x="26511" y="111125"/>
                  <a:pt x="1640" y="139700"/>
                  <a:pt x="53" y="136525"/>
                </a:cubicBezTo>
                <a:cubicBezTo>
                  <a:pt x="-1534" y="133350"/>
                  <a:pt x="32861" y="111654"/>
                  <a:pt x="31803" y="92075"/>
                </a:cubicBezTo>
                <a:cubicBezTo>
                  <a:pt x="30745" y="72496"/>
                  <a:pt x="6932" y="0"/>
                  <a:pt x="64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F656A6C-E12C-6837-1F26-106609752B52}"/>
              </a:ext>
            </a:extLst>
          </p:cNvPr>
          <p:cNvSpPr/>
          <p:nvPr/>
        </p:nvSpPr>
        <p:spPr>
          <a:xfrm>
            <a:off x="3559169" y="2251871"/>
            <a:ext cx="88990" cy="269198"/>
          </a:xfrm>
          <a:custGeom>
            <a:avLst/>
            <a:gdLst>
              <a:gd name="connsiteX0" fmla="*/ 47631 w 88990"/>
              <a:gd name="connsiteY0" fmla="*/ 2379 h 269198"/>
              <a:gd name="connsiteX1" fmla="*/ 31756 w 88990"/>
              <a:gd name="connsiteY1" fmla="*/ 135729 h 269198"/>
              <a:gd name="connsiteX2" fmla="*/ 47631 w 88990"/>
              <a:gd name="connsiteY2" fmla="*/ 199229 h 269198"/>
              <a:gd name="connsiteX3" fmla="*/ 25406 w 88990"/>
              <a:gd name="connsiteY3" fmla="*/ 186529 h 269198"/>
              <a:gd name="connsiteX4" fmla="*/ 88906 w 88990"/>
              <a:gd name="connsiteY4" fmla="*/ 269079 h 269198"/>
              <a:gd name="connsiteX5" fmla="*/ 38106 w 88990"/>
              <a:gd name="connsiteY5" fmla="*/ 202404 h 269198"/>
              <a:gd name="connsiteX6" fmla="*/ 6 w 88990"/>
              <a:gd name="connsiteY6" fmla="*/ 103979 h 269198"/>
              <a:gd name="connsiteX7" fmla="*/ 34931 w 88990"/>
              <a:gd name="connsiteY7" fmla="*/ 161129 h 269198"/>
              <a:gd name="connsiteX8" fmla="*/ 25406 w 88990"/>
              <a:gd name="connsiteY8" fmla="*/ 110329 h 269198"/>
              <a:gd name="connsiteX9" fmla="*/ 53981 w 88990"/>
              <a:gd name="connsiteY9" fmla="*/ 53179 h 269198"/>
              <a:gd name="connsiteX10" fmla="*/ 47631 w 88990"/>
              <a:gd name="connsiteY10" fmla="*/ 2379 h 26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90" h="269198">
                <a:moveTo>
                  <a:pt x="47631" y="2379"/>
                </a:moveTo>
                <a:cubicBezTo>
                  <a:pt x="43927" y="16137"/>
                  <a:pt x="31756" y="102921"/>
                  <a:pt x="31756" y="135729"/>
                </a:cubicBezTo>
                <a:cubicBezTo>
                  <a:pt x="31756" y="168537"/>
                  <a:pt x="48689" y="190762"/>
                  <a:pt x="47631" y="199229"/>
                </a:cubicBezTo>
                <a:cubicBezTo>
                  <a:pt x="46573" y="207696"/>
                  <a:pt x="18527" y="174887"/>
                  <a:pt x="25406" y="186529"/>
                </a:cubicBezTo>
                <a:cubicBezTo>
                  <a:pt x="32285" y="198171"/>
                  <a:pt x="86789" y="266433"/>
                  <a:pt x="88906" y="269079"/>
                </a:cubicBezTo>
                <a:cubicBezTo>
                  <a:pt x="91023" y="271725"/>
                  <a:pt x="52923" y="229921"/>
                  <a:pt x="38106" y="202404"/>
                </a:cubicBezTo>
                <a:cubicBezTo>
                  <a:pt x="23289" y="174887"/>
                  <a:pt x="535" y="110858"/>
                  <a:pt x="6" y="103979"/>
                </a:cubicBezTo>
                <a:cubicBezTo>
                  <a:pt x="-523" y="97100"/>
                  <a:pt x="30698" y="160071"/>
                  <a:pt x="34931" y="161129"/>
                </a:cubicBezTo>
                <a:cubicBezTo>
                  <a:pt x="39164" y="162187"/>
                  <a:pt x="22231" y="128321"/>
                  <a:pt x="25406" y="110329"/>
                </a:cubicBezTo>
                <a:cubicBezTo>
                  <a:pt x="28581" y="92337"/>
                  <a:pt x="47631" y="67996"/>
                  <a:pt x="53981" y="53179"/>
                </a:cubicBezTo>
                <a:cubicBezTo>
                  <a:pt x="60331" y="38362"/>
                  <a:pt x="51335" y="-11379"/>
                  <a:pt x="47631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1596DAC3-4E4D-9788-949C-86B6B3B7EAB3}"/>
              </a:ext>
            </a:extLst>
          </p:cNvPr>
          <p:cNvSpPr/>
          <p:nvPr/>
        </p:nvSpPr>
        <p:spPr>
          <a:xfrm>
            <a:off x="2370671" y="1215783"/>
            <a:ext cx="274215" cy="994820"/>
          </a:xfrm>
          <a:custGeom>
            <a:avLst/>
            <a:gdLst>
              <a:gd name="connsiteX0" fmla="*/ 274104 w 274215"/>
              <a:gd name="connsiteY0" fmla="*/ 242 h 994820"/>
              <a:gd name="connsiteX1" fmla="*/ 150279 w 274215"/>
              <a:gd name="connsiteY1" fmla="*/ 273292 h 994820"/>
              <a:gd name="connsiteX2" fmla="*/ 48679 w 274215"/>
              <a:gd name="connsiteY2" fmla="*/ 549517 h 994820"/>
              <a:gd name="connsiteX3" fmla="*/ 83604 w 274215"/>
              <a:gd name="connsiteY3" fmla="*/ 438392 h 994820"/>
              <a:gd name="connsiteX4" fmla="*/ 20104 w 274215"/>
              <a:gd name="connsiteY4" fmla="*/ 689217 h 994820"/>
              <a:gd name="connsiteX5" fmla="*/ 4229 w 274215"/>
              <a:gd name="connsiteY5" fmla="*/ 990842 h 994820"/>
              <a:gd name="connsiteX6" fmla="*/ 10579 w 274215"/>
              <a:gd name="connsiteY6" fmla="*/ 816217 h 994820"/>
              <a:gd name="connsiteX7" fmla="*/ 112179 w 274215"/>
              <a:gd name="connsiteY7" fmla="*/ 200267 h 994820"/>
              <a:gd name="connsiteX8" fmla="*/ 105829 w 274215"/>
              <a:gd name="connsiteY8" fmla="*/ 400292 h 994820"/>
              <a:gd name="connsiteX9" fmla="*/ 169329 w 274215"/>
              <a:gd name="connsiteY9" fmla="*/ 114542 h 994820"/>
              <a:gd name="connsiteX10" fmla="*/ 128054 w 274215"/>
              <a:gd name="connsiteY10" fmla="*/ 222492 h 994820"/>
              <a:gd name="connsiteX11" fmla="*/ 274104 w 274215"/>
              <a:gd name="connsiteY11" fmla="*/ 242 h 9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215" h="994820">
                <a:moveTo>
                  <a:pt x="274104" y="242"/>
                </a:moveTo>
                <a:cubicBezTo>
                  <a:pt x="277808" y="8709"/>
                  <a:pt x="187850" y="181746"/>
                  <a:pt x="150279" y="273292"/>
                </a:cubicBezTo>
                <a:cubicBezTo>
                  <a:pt x="112708" y="364838"/>
                  <a:pt x="59791" y="522000"/>
                  <a:pt x="48679" y="549517"/>
                </a:cubicBezTo>
                <a:cubicBezTo>
                  <a:pt x="37567" y="577034"/>
                  <a:pt x="88366" y="415109"/>
                  <a:pt x="83604" y="438392"/>
                </a:cubicBezTo>
                <a:cubicBezTo>
                  <a:pt x="78841" y="461675"/>
                  <a:pt x="33333" y="597142"/>
                  <a:pt x="20104" y="689217"/>
                </a:cubicBezTo>
                <a:cubicBezTo>
                  <a:pt x="6875" y="781292"/>
                  <a:pt x="5816" y="969675"/>
                  <a:pt x="4229" y="990842"/>
                </a:cubicBezTo>
                <a:cubicBezTo>
                  <a:pt x="2642" y="1012009"/>
                  <a:pt x="-7413" y="947980"/>
                  <a:pt x="10579" y="816217"/>
                </a:cubicBezTo>
                <a:cubicBezTo>
                  <a:pt x="28571" y="684455"/>
                  <a:pt x="96304" y="269588"/>
                  <a:pt x="112179" y="200267"/>
                </a:cubicBezTo>
                <a:cubicBezTo>
                  <a:pt x="128054" y="130946"/>
                  <a:pt x="96304" y="414579"/>
                  <a:pt x="105829" y="400292"/>
                </a:cubicBezTo>
                <a:cubicBezTo>
                  <a:pt x="115354" y="386005"/>
                  <a:pt x="165625" y="144175"/>
                  <a:pt x="169329" y="114542"/>
                </a:cubicBezTo>
                <a:cubicBezTo>
                  <a:pt x="173033" y="84909"/>
                  <a:pt x="106887" y="236780"/>
                  <a:pt x="128054" y="222492"/>
                </a:cubicBezTo>
                <a:cubicBezTo>
                  <a:pt x="149221" y="208205"/>
                  <a:pt x="270400" y="-8225"/>
                  <a:pt x="27410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C932836-D390-E6C6-11B1-B8C7940E88EC}"/>
              </a:ext>
            </a:extLst>
          </p:cNvPr>
          <p:cNvSpPr/>
          <p:nvPr/>
        </p:nvSpPr>
        <p:spPr>
          <a:xfrm>
            <a:off x="2315267" y="2133231"/>
            <a:ext cx="92910" cy="1444962"/>
          </a:xfrm>
          <a:custGeom>
            <a:avLst/>
            <a:gdLst>
              <a:gd name="connsiteX0" fmla="*/ 85033 w 92910"/>
              <a:gd name="connsiteY0" fmla="*/ 369 h 1444962"/>
              <a:gd name="connsiteX1" fmla="*/ 34233 w 92910"/>
              <a:gd name="connsiteY1" fmla="*/ 327394 h 1444962"/>
              <a:gd name="connsiteX2" fmla="*/ 50108 w 92910"/>
              <a:gd name="connsiteY2" fmla="*/ 279769 h 1444962"/>
              <a:gd name="connsiteX3" fmla="*/ 37408 w 92910"/>
              <a:gd name="connsiteY3" fmla="*/ 695694 h 1444962"/>
              <a:gd name="connsiteX4" fmla="*/ 21533 w 92910"/>
              <a:gd name="connsiteY4" fmla="*/ 962394 h 1444962"/>
              <a:gd name="connsiteX5" fmla="*/ 8833 w 92910"/>
              <a:gd name="connsiteY5" fmla="*/ 1187819 h 1444962"/>
              <a:gd name="connsiteX6" fmla="*/ 5658 w 92910"/>
              <a:gd name="connsiteY6" fmla="*/ 1117969 h 1444962"/>
              <a:gd name="connsiteX7" fmla="*/ 88208 w 92910"/>
              <a:gd name="connsiteY7" fmla="*/ 1432294 h 1444962"/>
              <a:gd name="connsiteX8" fmla="*/ 75508 w 92910"/>
              <a:gd name="connsiteY8" fmla="*/ 1346569 h 1444962"/>
              <a:gd name="connsiteX9" fmla="*/ 15183 w 92910"/>
              <a:gd name="connsiteY9" fmla="*/ 1010019 h 1444962"/>
              <a:gd name="connsiteX10" fmla="*/ 18358 w 92910"/>
              <a:gd name="connsiteY10" fmla="*/ 403594 h 1444962"/>
              <a:gd name="connsiteX11" fmla="*/ 27883 w 92910"/>
              <a:gd name="connsiteY11" fmla="*/ 581394 h 1444962"/>
              <a:gd name="connsiteX12" fmla="*/ 69158 w 92910"/>
              <a:gd name="connsiteY12" fmla="*/ 197219 h 1444962"/>
              <a:gd name="connsiteX13" fmla="*/ 46933 w 92910"/>
              <a:gd name="connsiteY13" fmla="*/ 260719 h 1444962"/>
              <a:gd name="connsiteX14" fmla="*/ 85033 w 92910"/>
              <a:gd name="connsiteY14" fmla="*/ 369 h 144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910" h="1444962">
                <a:moveTo>
                  <a:pt x="85033" y="369"/>
                </a:moveTo>
                <a:cubicBezTo>
                  <a:pt x="82916" y="11481"/>
                  <a:pt x="40054" y="280827"/>
                  <a:pt x="34233" y="327394"/>
                </a:cubicBezTo>
                <a:cubicBezTo>
                  <a:pt x="28412" y="373961"/>
                  <a:pt x="49579" y="218386"/>
                  <a:pt x="50108" y="279769"/>
                </a:cubicBezTo>
                <a:cubicBezTo>
                  <a:pt x="50637" y="341152"/>
                  <a:pt x="42170" y="581923"/>
                  <a:pt x="37408" y="695694"/>
                </a:cubicBezTo>
                <a:cubicBezTo>
                  <a:pt x="32646" y="809465"/>
                  <a:pt x="26295" y="880373"/>
                  <a:pt x="21533" y="962394"/>
                </a:cubicBezTo>
                <a:cubicBezTo>
                  <a:pt x="16771" y="1044415"/>
                  <a:pt x="11479" y="1161890"/>
                  <a:pt x="8833" y="1187819"/>
                </a:cubicBezTo>
                <a:cubicBezTo>
                  <a:pt x="6187" y="1213748"/>
                  <a:pt x="-7571" y="1077223"/>
                  <a:pt x="5658" y="1117969"/>
                </a:cubicBezTo>
                <a:cubicBezTo>
                  <a:pt x="18887" y="1158715"/>
                  <a:pt x="76566" y="1394194"/>
                  <a:pt x="88208" y="1432294"/>
                </a:cubicBezTo>
                <a:cubicBezTo>
                  <a:pt x="99850" y="1470394"/>
                  <a:pt x="87679" y="1416948"/>
                  <a:pt x="75508" y="1346569"/>
                </a:cubicBezTo>
                <a:cubicBezTo>
                  <a:pt x="63337" y="1276190"/>
                  <a:pt x="24708" y="1167181"/>
                  <a:pt x="15183" y="1010019"/>
                </a:cubicBezTo>
                <a:cubicBezTo>
                  <a:pt x="5658" y="852857"/>
                  <a:pt x="16241" y="475031"/>
                  <a:pt x="18358" y="403594"/>
                </a:cubicBezTo>
                <a:cubicBezTo>
                  <a:pt x="20475" y="332157"/>
                  <a:pt x="19416" y="615790"/>
                  <a:pt x="27883" y="581394"/>
                </a:cubicBezTo>
                <a:cubicBezTo>
                  <a:pt x="36350" y="546998"/>
                  <a:pt x="65983" y="250665"/>
                  <a:pt x="69158" y="197219"/>
                </a:cubicBezTo>
                <a:cubicBezTo>
                  <a:pt x="72333" y="143773"/>
                  <a:pt x="44287" y="289294"/>
                  <a:pt x="46933" y="260719"/>
                </a:cubicBezTo>
                <a:cubicBezTo>
                  <a:pt x="49579" y="232144"/>
                  <a:pt x="87150" y="-10743"/>
                  <a:pt x="85033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00AB7484-4A96-5116-FF11-67F86FE2FFB6}"/>
              </a:ext>
            </a:extLst>
          </p:cNvPr>
          <p:cNvSpPr/>
          <p:nvPr/>
        </p:nvSpPr>
        <p:spPr>
          <a:xfrm>
            <a:off x="2841500" y="3106820"/>
            <a:ext cx="181159" cy="859456"/>
          </a:xfrm>
          <a:custGeom>
            <a:avLst/>
            <a:gdLst>
              <a:gd name="connsiteX0" fmla="*/ 158875 w 181159"/>
              <a:gd name="connsiteY0" fmla="*/ 17380 h 859456"/>
              <a:gd name="connsiteX1" fmla="*/ 136650 w 181159"/>
              <a:gd name="connsiteY1" fmla="*/ 299955 h 859456"/>
              <a:gd name="connsiteX2" fmla="*/ 89025 w 181159"/>
              <a:gd name="connsiteY2" fmla="*/ 452355 h 859456"/>
              <a:gd name="connsiteX3" fmla="*/ 127125 w 181159"/>
              <a:gd name="connsiteY3" fmla="*/ 503155 h 859456"/>
              <a:gd name="connsiteX4" fmla="*/ 6475 w 181159"/>
              <a:gd name="connsiteY4" fmla="*/ 655555 h 859456"/>
              <a:gd name="connsiteX5" fmla="*/ 16000 w 181159"/>
              <a:gd name="connsiteY5" fmla="*/ 858755 h 859456"/>
              <a:gd name="connsiteX6" fmla="*/ 12825 w 181159"/>
              <a:gd name="connsiteY6" fmla="*/ 715880 h 859456"/>
              <a:gd name="connsiteX7" fmla="*/ 146175 w 181159"/>
              <a:gd name="connsiteY7" fmla="*/ 544430 h 859456"/>
              <a:gd name="connsiteX8" fmla="*/ 28700 w 181159"/>
              <a:gd name="connsiteY8" fmla="*/ 620630 h 859456"/>
              <a:gd name="connsiteX9" fmla="*/ 111250 w 181159"/>
              <a:gd name="connsiteY9" fmla="*/ 465055 h 859456"/>
              <a:gd name="connsiteX10" fmla="*/ 181100 w 181159"/>
              <a:gd name="connsiteY10" fmla="*/ 252330 h 859456"/>
              <a:gd name="connsiteX11" fmla="*/ 123950 w 181159"/>
              <a:gd name="connsiteY11" fmla="*/ 382505 h 859456"/>
              <a:gd name="connsiteX12" fmla="*/ 155700 w 181159"/>
              <a:gd name="connsiteY12" fmla="*/ 68180 h 859456"/>
              <a:gd name="connsiteX13" fmla="*/ 158875 w 181159"/>
              <a:gd name="connsiteY13" fmla="*/ 17380 h 8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159" h="859456">
                <a:moveTo>
                  <a:pt x="158875" y="17380"/>
                </a:moveTo>
                <a:cubicBezTo>
                  <a:pt x="155700" y="56009"/>
                  <a:pt x="148292" y="227459"/>
                  <a:pt x="136650" y="299955"/>
                </a:cubicBezTo>
                <a:cubicBezTo>
                  <a:pt x="125008" y="372451"/>
                  <a:pt x="90612" y="418488"/>
                  <a:pt x="89025" y="452355"/>
                </a:cubicBezTo>
                <a:cubicBezTo>
                  <a:pt x="87438" y="486222"/>
                  <a:pt x="140883" y="469288"/>
                  <a:pt x="127125" y="503155"/>
                </a:cubicBezTo>
                <a:cubicBezTo>
                  <a:pt x="113367" y="537022"/>
                  <a:pt x="24996" y="596288"/>
                  <a:pt x="6475" y="655555"/>
                </a:cubicBezTo>
                <a:cubicBezTo>
                  <a:pt x="-12046" y="714822"/>
                  <a:pt x="14942" y="848701"/>
                  <a:pt x="16000" y="858755"/>
                </a:cubicBezTo>
                <a:cubicBezTo>
                  <a:pt x="17058" y="868809"/>
                  <a:pt x="-8871" y="768267"/>
                  <a:pt x="12825" y="715880"/>
                </a:cubicBezTo>
                <a:cubicBezTo>
                  <a:pt x="34521" y="663493"/>
                  <a:pt x="143529" y="560305"/>
                  <a:pt x="146175" y="544430"/>
                </a:cubicBezTo>
                <a:cubicBezTo>
                  <a:pt x="148821" y="528555"/>
                  <a:pt x="34521" y="633859"/>
                  <a:pt x="28700" y="620630"/>
                </a:cubicBezTo>
                <a:cubicBezTo>
                  <a:pt x="22879" y="607401"/>
                  <a:pt x="85850" y="526438"/>
                  <a:pt x="111250" y="465055"/>
                </a:cubicBezTo>
                <a:cubicBezTo>
                  <a:pt x="136650" y="403672"/>
                  <a:pt x="178983" y="266088"/>
                  <a:pt x="181100" y="252330"/>
                </a:cubicBezTo>
                <a:cubicBezTo>
                  <a:pt x="183217" y="238572"/>
                  <a:pt x="128183" y="413197"/>
                  <a:pt x="123950" y="382505"/>
                </a:cubicBezTo>
                <a:cubicBezTo>
                  <a:pt x="119717" y="351813"/>
                  <a:pt x="148821" y="127976"/>
                  <a:pt x="155700" y="68180"/>
                </a:cubicBezTo>
                <a:cubicBezTo>
                  <a:pt x="162579" y="8384"/>
                  <a:pt x="162050" y="-21249"/>
                  <a:pt x="158875" y="1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06ED23AF-C869-CEA2-1FE2-425DF3196327}"/>
              </a:ext>
            </a:extLst>
          </p:cNvPr>
          <p:cNvSpPr/>
          <p:nvPr/>
        </p:nvSpPr>
        <p:spPr>
          <a:xfrm>
            <a:off x="2117223" y="3179231"/>
            <a:ext cx="377436" cy="804960"/>
          </a:xfrm>
          <a:custGeom>
            <a:avLst/>
            <a:gdLst>
              <a:gd name="connsiteX0" fmla="*/ 276727 w 377436"/>
              <a:gd name="connsiteY0" fmla="*/ 5294 h 804960"/>
              <a:gd name="connsiteX1" fmla="*/ 340227 w 377436"/>
              <a:gd name="connsiteY1" fmla="*/ 621244 h 804960"/>
              <a:gd name="connsiteX2" fmla="*/ 352927 w 377436"/>
              <a:gd name="connsiteY2" fmla="*/ 510119 h 804960"/>
              <a:gd name="connsiteX3" fmla="*/ 359277 w 377436"/>
              <a:gd name="connsiteY3" fmla="*/ 599019 h 804960"/>
              <a:gd name="connsiteX4" fmla="*/ 95752 w 377436"/>
              <a:gd name="connsiteY4" fmla="*/ 757769 h 804960"/>
              <a:gd name="connsiteX5" fmla="*/ 3677 w 377436"/>
              <a:gd name="connsiteY5" fmla="*/ 802219 h 804960"/>
              <a:gd name="connsiteX6" fmla="*/ 203702 w 377436"/>
              <a:gd name="connsiteY6" fmla="*/ 694269 h 804960"/>
              <a:gd name="connsiteX7" fmla="*/ 333877 w 377436"/>
              <a:gd name="connsiteY7" fmla="*/ 675219 h 804960"/>
              <a:gd name="connsiteX8" fmla="*/ 321177 w 377436"/>
              <a:gd name="connsiteY8" fmla="*/ 506944 h 804960"/>
              <a:gd name="connsiteX9" fmla="*/ 264027 w 377436"/>
              <a:gd name="connsiteY9" fmla="*/ 176744 h 804960"/>
              <a:gd name="connsiteX10" fmla="*/ 305302 w 377436"/>
              <a:gd name="connsiteY10" fmla="*/ 316444 h 804960"/>
              <a:gd name="connsiteX11" fmla="*/ 276727 w 377436"/>
              <a:gd name="connsiteY11" fmla="*/ 5294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436" h="804960">
                <a:moveTo>
                  <a:pt x="276727" y="5294"/>
                </a:moveTo>
                <a:cubicBezTo>
                  <a:pt x="282548" y="56094"/>
                  <a:pt x="327527" y="537107"/>
                  <a:pt x="340227" y="621244"/>
                </a:cubicBezTo>
                <a:cubicBezTo>
                  <a:pt x="352927" y="705381"/>
                  <a:pt x="349752" y="513823"/>
                  <a:pt x="352927" y="510119"/>
                </a:cubicBezTo>
                <a:cubicBezTo>
                  <a:pt x="356102" y="506415"/>
                  <a:pt x="402139" y="557744"/>
                  <a:pt x="359277" y="599019"/>
                </a:cubicBezTo>
                <a:cubicBezTo>
                  <a:pt x="316415" y="640294"/>
                  <a:pt x="155019" y="723902"/>
                  <a:pt x="95752" y="757769"/>
                </a:cubicBezTo>
                <a:cubicBezTo>
                  <a:pt x="36485" y="791636"/>
                  <a:pt x="-14315" y="812802"/>
                  <a:pt x="3677" y="802219"/>
                </a:cubicBezTo>
                <a:cubicBezTo>
                  <a:pt x="21669" y="791636"/>
                  <a:pt x="148669" y="715436"/>
                  <a:pt x="203702" y="694269"/>
                </a:cubicBezTo>
                <a:cubicBezTo>
                  <a:pt x="258735" y="673102"/>
                  <a:pt x="314298" y="706440"/>
                  <a:pt x="333877" y="675219"/>
                </a:cubicBezTo>
                <a:cubicBezTo>
                  <a:pt x="353456" y="643998"/>
                  <a:pt x="332819" y="590023"/>
                  <a:pt x="321177" y="506944"/>
                </a:cubicBezTo>
                <a:cubicBezTo>
                  <a:pt x="309535" y="423865"/>
                  <a:pt x="266673" y="208494"/>
                  <a:pt x="264027" y="176744"/>
                </a:cubicBezTo>
                <a:cubicBezTo>
                  <a:pt x="261381" y="144994"/>
                  <a:pt x="301069" y="347665"/>
                  <a:pt x="305302" y="316444"/>
                </a:cubicBezTo>
                <a:cubicBezTo>
                  <a:pt x="309535" y="285223"/>
                  <a:pt x="270906" y="-45506"/>
                  <a:pt x="276727" y="5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2B6BA07-4AEB-0977-F589-E5DA5CBD41E4}"/>
              </a:ext>
            </a:extLst>
          </p:cNvPr>
          <p:cNvSpPr/>
          <p:nvPr/>
        </p:nvSpPr>
        <p:spPr>
          <a:xfrm>
            <a:off x="1984029" y="3844215"/>
            <a:ext cx="648741" cy="309212"/>
          </a:xfrm>
          <a:custGeom>
            <a:avLst/>
            <a:gdLst>
              <a:gd name="connsiteX0" fmla="*/ 638521 w 648741"/>
              <a:gd name="connsiteY0" fmla="*/ 710 h 309212"/>
              <a:gd name="connsiteX1" fmla="*/ 476596 w 648741"/>
              <a:gd name="connsiteY1" fmla="*/ 111835 h 309212"/>
              <a:gd name="connsiteX2" fmla="*/ 89246 w 648741"/>
              <a:gd name="connsiteY2" fmla="*/ 191210 h 309212"/>
              <a:gd name="connsiteX3" fmla="*/ 381346 w 648741"/>
              <a:gd name="connsiteY3" fmla="*/ 146760 h 309212"/>
              <a:gd name="connsiteX4" fmla="*/ 355946 w 648741"/>
              <a:gd name="connsiteY4" fmla="*/ 210260 h 309212"/>
              <a:gd name="connsiteX5" fmla="*/ 82896 w 648741"/>
              <a:gd name="connsiteY5" fmla="*/ 251535 h 309212"/>
              <a:gd name="connsiteX6" fmla="*/ 314671 w 648741"/>
              <a:gd name="connsiteY6" fmla="*/ 222960 h 309212"/>
              <a:gd name="connsiteX7" fmla="*/ 346 w 648741"/>
              <a:gd name="connsiteY7" fmla="*/ 308685 h 309212"/>
              <a:gd name="connsiteX8" fmla="*/ 387696 w 648741"/>
              <a:gd name="connsiteY8" fmla="*/ 175335 h 309212"/>
              <a:gd name="connsiteX9" fmla="*/ 419446 w 648741"/>
              <a:gd name="connsiteY9" fmla="*/ 159460 h 309212"/>
              <a:gd name="connsiteX10" fmla="*/ 203546 w 648741"/>
              <a:gd name="connsiteY10" fmla="*/ 168985 h 309212"/>
              <a:gd name="connsiteX11" fmla="*/ 638521 w 648741"/>
              <a:gd name="connsiteY11" fmla="*/ 710 h 3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741" h="309212">
                <a:moveTo>
                  <a:pt x="638521" y="710"/>
                </a:moveTo>
                <a:cubicBezTo>
                  <a:pt x="684029" y="-8815"/>
                  <a:pt x="568142" y="80085"/>
                  <a:pt x="476596" y="111835"/>
                </a:cubicBezTo>
                <a:cubicBezTo>
                  <a:pt x="385050" y="143585"/>
                  <a:pt x="105121" y="185389"/>
                  <a:pt x="89246" y="191210"/>
                </a:cubicBezTo>
                <a:cubicBezTo>
                  <a:pt x="73371" y="197031"/>
                  <a:pt x="336896" y="143585"/>
                  <a:pt x="381346" y="146760"/>
                </a:cubicBezTo>
                <a:cubicBezTo>
                  <a:pt x="425796" y="149935"/>
                  <a:pt x="405688" y="192798"/>
                  <a:pt x="355946" y="210260"/>
                </a:cubicBezTo>
                <a:cubicBezTo>
                  <a:pt x="306204" y="227723"/>
                  <a:pt x="89775" y="249418"/>
                  <a:pt x="82896" y="251535"/>
                </a:cubicBezTo>
                <a:cubicBezTo>
                  <a:pt x="76017" y="253652"/>
                  <a:pt x="328429" y="213435"/>
                  <a:pt x="314671" y="222960"/>
                </a:cubicBezTo>
                <a:cubicBezTo>
                  <a:pt x="300913" y="232485"/>
                  <a:pt x="-11825" y="316622"/>
                  <a:pt x="346" y="308685"/>
                </a:cubicBezTo>
                <a:cubicBezTo>
                  <a:pt x="12517" y="300748"/>
                  <a:pt x="317846" y="200206"/>
                  <a:pt x="387696" y="175335"/>
                </a:cubicBezTo>
                <a:cubicBezTo>
                  <a:pt x="457546" y="150464"/>
                  <a:pt x="419446" y="159460"/>
                  <a:pt x="419446" y="159460"/>
                </a:cubicBezTo>
                <a:cubicBezTo>
                  <a:pt x="388754" y="158402"/>
                  <a:pt x="168621" y="189623"/>
                  <a:pt x="203546" y="168985"/>
                </a:cubicBezTo>
                <a:cubicBezTo>
                  <a:pt x="238471" y="148347"/>
                  <a:pt x="593013" y="10235"/>
                  <a:pt x="638521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CC34358-EA8D-67E2-98AC-9D284F6EF744}"/>
              </a:ext>
            </a:extLst>
          </p:cNvPr>
          <p:cNvSpPr/>
          <p:nvPr/>
        </p:nvSpPr>
        <p:spPr>
          <a:xfrm>
            <a:off x="2629259" y="4015250"/>
            <a:ext cx="226262" cy="408609"/>
          </a:xfrm>
          <a:custGeom>
            <a:avLst/>
            <a:gdLst>
              <a:gd name="connsiteX0" fmla="*/ 225066 w 226262"/>
              <a:gd name="connsiteY0" fmla="*/ 1125 h 408609"/>
              <a:gd name="connsiteX1" fmla="*/ 142516 w 226262"/>
              <a:gd name="connsiteY1" fmla="*/ 90025 h 408609"/>
              <a:gd name="connsiteX2" fmla="*/ 2816 w 226262"/>
              <a:gd name="connsiteY2" fmla="*/ 404350 h 408609"/>
              <a:gd name="connsiteX3" fmla="*/ 50441 w 226262"/>
              <a:gd name="connsiteY3" fmla="*/ 261475 h 408609"/>
              <a:gd name="connsiteX4" fmla="*/ 69491 w 226262"/>
              <a:gd name="connsiteY4" fmla="*/ 112250 h 408609"/>
              <a:gd name="connsiteX5" fmla="*/ 40916 w 226262"/>
              <a:gd name="connsiteY5" fmla="*/ 236075 h 408609"/>
              <a:gd name="connsiteX6" fmla="*/ 82191 w 226262"/>
              <a:gd name="connsiteY6" fmla="*/ 134475 h 408609"/>
              <a:gd name="connsiteX7" fmla="*/ 225066 w 226262"/>
              <a:gd name="connsiteY7" fmla="*/ 1125 h 4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62" h="408609">
                <a:moveTo>
                  <a:pt x="225066" y="1125"/>
                </a:moveTo>
                <a:cubicBezTo>
                  <a:pt x="235120" y="-6283"/>
                  <a:pt x="179558" y="22821"/>
                  <a:pt x="142516" y="90025"/>
                </a:cubicBezTo>
                <a:cubicBezTo>
                  <a:pt x="105474" y="157229"/>
                  <a:pt x="18162" y="375775"/>
                  <a:pt x="2816" y="404350"/>
                </a:cubicBezTo>
                <a:cubicBezTo>
                  <a:pt x="-12530" y="432925"/>
                  <a:pt x="39329" y="310158"/>
                  <a:pt x="50441" y="261475"/>
                </a:cubicBezTo>
                <a:cubicBezTo>
                  <a:pt x="61553" y="212792"/>
                  <a:pt x="71078" y="116483"/>
                  <a:pt x="69491" y="112250"/>
                </a:cubicBezTo>
                <a:cubicBezTo>
                  <a:pt x="67904" y="108017"/>
                  <a:pt x="38799" y="232371"/>
                  <a:pt x="40916" y="236075"/>
                </a:cubicBezTo>
                <a:cubicBezTo>
                  <a:pt x="43033" y="239779"/>
                  <a:pt x="53087" y="170458"/>
                  <a:pt x="82191" y="134475"/>
                </a:cubicBezTo>
                <a:cubicBezTo>
                  <a:pt x="111295" y="98492"/>
                  <a:pt x="215012" y="8533"/>
                  <a:pt x="225066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B789330-282E-7A96-0062-4873E237DA6D}"/>
              </a:ext>
            </a:extLst>
          </p:cNvPr>
          <p:cNvSpPr/>
          <p:nvPr/>
        </p:nvSpPr>
        <p:spPr>
          <a:xfrm>
            <a:off x="1965225" y="4209767"/>
            <a:ext cx="792625" cy="207790"/>
          </a:xfrm>
          <a:custGeom>
            <a:avLst/>
            <a:gdLst>
              <a:gd name="connsiteX0" fmla="*/ 100 w 792625"/>
              <a:gd name="connsiteY0" fmla="*/ 283 h 207790"/>
              <a:gd name="connsiteX1" fmla="*/ 333475 w 792625"/>
              <a:gd name="connsiteY1" fmla="*/ 111408 h 207790"/>
              <a:gd name="connsiteX2" fmla="*/ 266800 w 792625"/>
              <a:gd name="connsiteY2" fmla="*/ 76483 h 207790"/>
              <a:gd name="connsiteX3" fmla="*/ 565250 w 792625"/>
              <a:gd name="connsiteY3" fmla="*/ 101883 h 207790"/>
              <a:gd name="connsiteX4" fmla="*/ 520800 w 792625"/>
              <a:gd name="connsiteY4" fmla="*/ 3458 h 207790"/>
              <a:gd name="connsiteX5" fmla="*/ 625575 w 792625"/>
              <a:gd name="connsiteY5" fmla="*/ 120933 h 207790"/>
              <a:gd name="connsiteX6" fmla="*/ 612875 w 792625"/>
              <a:gd name="connsiteY6" fmla="*/ 25683 h 207790"/>
              <a:gd name="connsiteX7" fmla="*/ 790675 w 792625"/>
              <a:gd name="connsiteY7" fmla="*/ 206658 h 207790"/>
              <a:gd name="connsiteX8" fmla="*/ 695425 w 792625"/>
              <a:gd name="connsiteY8" fmla="*/ 101883 h 207790"/>
              <a:gd name="connsiteX9" fmla="*/ 508100 w 792625"/>
              <a:gd name="connsiteY9" fmla="*/ 89183 h 207790"/>
              <a:gd name="connsiteX10" fmla="*/ 371575 w 792625"/>
              <a:gd name="connsiteY10" fmla="*/ 79658 h 207790"/>
              <a:gd name="connsiteX11" fmla="*/ 100 w 792625"/>
              <a:gd name="connsiteY11" fmla="*/ 283 h 20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625" h="207790">
                <a:moveTo>
                  <a:pt x="100" y="283"/>
                </a:moveTo>
                <a:cubicBezTo>
                  <a:pt x="-6250" y="5575"/>
                  <a:pt x="289025" y="98708"/>
                  <a:pt x="333475" y="111408"/>
                </a:cubicBezTo>
                <a:cubicBezTo>
                  <a:pt x="377925" y="124108"/>
                  <a:pt x="228171" y="78070"/>
                  <a:pt x="266800" y="76483"/>
                </a:cubicBezTo>
                <a:cubicBezTo>
                  <a:pt x="305429" y="74896"/>
                  <a:pt x="522917" y="114054"/>
                  <a:pt x="565250" y="101883"/>
                </a:cubicBezTo>
                <a:cubicBezTo>
                  <a:pt x="607583" y="89712"/>
                  <a:pt x="510746" y="283"/>
                  <a:pt x="520800" y="3458"/>
                </a:cubicBezTo>
                <a:cubicBezTo>
                  <a:pt x="530854" y="6633"/>
                  <a:pt x="610229" y="117229"/>
                  <a:pt x="625575" y="120933"/>
                </a:cubicBezTo>
                <a:cubicBezTo>
                  <a:pt x="640921" y="124637"/>
                  <a:pt x="585358" y="11396"/>
                  <a:pt x="612875" y="25683"/>
                </a:cubicBezTo>
                <a:cubicBezTo>
                  <a:pt x="640392" y="39971"/>
                  <a:pt x="776917" y="193958"/>
                  <a:pt x="790675" y="206658"/>
                </a:cubicBezTo>
                <a:cubicBezTo>
                  <a:pt x="804433" y="219358"/>
                  <a:pt x="742521" y="121462"/>
                  <a:pt x="695425" y="101883"/>
                </a:cubicBezTo>
                <a:cubicBezTo>
                  <a:pt x="648329" y="82304"/>
                  <a:pt x="508100" y="89183"/>
                  <a:pt x="508100" y="89183"/>
                </a:cubicBezTo>
                <a:cubicBezTo>
                  <a:pt x="454125" y="85479"/>
                  <a:pt x="452538" y="93946"/>
                  <a:pt x="371575" y="79658"/>
                </a:cubicBezTo>
                <a:cubicBezTo>
                  <a:pt x="290613" y="65371"/>
                  <a:pt x="6450" y="-5009"/>
                  <a:pt x="10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9FC31D6-404E-30B6-7980-BB851F458744}"/>
              </a:ext>
            </a:extLst>
          </p:cNvPr>
          <p:cNvSpPr/>
          <p:nvPr/>
        </p:nvSpPr>
        <p:spPr>
          <a:xfrm>
            <a:off x="3792730" y="823376"/>
            <a:ext cx="436471" cy="1078397"/>
          </a:xfrm>
          <a:custGeom>
            <a:avLst/>
            <a:gdLst>
              <a:gd name="connsiteX0" fmla="*/ 1395 w 436471"/>
              <a:gd name="connsiteY0" fmla="*/ 2124 h 1078397"/>
              <a:gd name="connsiteX1" fmla="*/ 309370 w 436471"/>
              <a:gd name="connsiteY1" fmla="*/ 462499 h 1078397"/>
              <a:gd name="connsiteX2" fmla="*/ 261745 w 436471"/>
              <a:gd name="connsiteY2" fmla="*/ 440274 h 1078397"/>
              <a:gd name="connsiteX3" fmla="*/ 417320 w 436471"/>
              <a:gd name="connsiteY3" fmla="*/ 757774 h 1078397"/>
              <a:gd name="connsiteX4" fmla="*/ 379220 w 436471"/>
              <a:gd name="connsiteY4" fmla="*/ 764124 h 1078397"/>
              <a:gd name="connsiteX5" fmla="*/ 407795 w 436471"/>
              <a:gd name="connsiteY5" fmla="*/ 922874 h 1078397"/>
              <a:gd name="connsiteX6" fmla="*/ 436370 w 436471"/>
              <a:gd name="connsiteY6" fmla="*/ 1075274 h 1078397"/>
              <a:gd name="connsiteX7" fmla="*/ 417320 w 436471"/>
              <a:gd name="connsiteY7" fmla="*/ 1002249 h 1078397"/>
              <a:gd name="connsiteX8" fmla="*/ 417320 w 436471"/>
              <a:gd name="connsiteY8" fmla="*/ 735549 h 1078397"/>
              <a:gd name="connsiteX9" fmla="*/ 236345 w 436471"/>
              <a:gd name="connsiteY9" fmla="*/ 500599 h 1078397"/>
              <a:gd name="connsiteX10" fmla="*/ 379220 w 436471"/>
              <a:gd name="connsiteY10" fmla="*/ 618074 h 1078397"/>
              <a:gd name="connsiteX11" fmla="*/ 125220 w 436471"/>
              <a:gd name="connsiteY11" fmla="*/ 237074 h 1078397"/>
              <a:gd name="connsiteX12" fmla="*/ 191895 w 436471"/>
              <a:gd name="connsiteY12" fmla="*/ 287874 h 1078397"/>
              <a:gd name="connsiteX13" fmla="*/ 1395 w 436471"/>
              <a:gd name="connsiteY13" fmla="*/ 2124 h 107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471" h="1078397">
                <a:moveTo>
                  <a:pt x="1395" y="2124"/>
                </a:moveTo>
                <a:cubicBezTo>
                  <a:pt x="20974" y="31228"/>
                  <a:pt x="265978" y="389474"/>
                  <a:pt x="309370" y="462499"/>
                </a:cubicBezTo>
                <a:cubicBezTo>
                  <a:pt x="352762" y="535524"/>
                  <a:pt x="243753" y="391062"/>
                  <a:pt x="261745" y="440274"/>
                </a:cubicBezTo>
                <a:cubicBezTo>
                  <a:pt x="279737" y="489486"/>
                  <a:pt x="397741" y="703799"/>
                  <a:pt x="417320" y="757774"/>
                </a:cubicBezTo>
                <a:cubicBezTo>
                  <a:pt x="436899" y="811749"/>
                  <a:pt x="380807" y="736607"/>
                  <a:pt x="379220" y="764124"/>
                </a:cubicBezTo>
                <a:cubicBezTo>
                  <a:pt x="377633" y="791641"/>
                  <a:pt x="398270" y="871016"/>
                  <a:pt x="407795" y="922874"/>
                </a:cubicBezTo>
                <a:cubicBezTo>
                  <a:pt x="417320" y="974732"/>
                  <a:pt x="434783" y="1062045"/>
                  <a:pt x="436370" y="1075274"/>
                </a:cubicBezTo>
                <a:cubicBezTo>
                  <a:pt x="437957" y="1088503"/>
                  <a:pt x="420495" y="1058870"/>
                  <a:pt x="417320" y="1002249"/>
                </a:cubicBezTo>
                <a:cubicBezTo>
                  <a:pt x="414145" y="945628"/>
                  <a:pt x="447482" y="819157"/>
                  <a:pt x="417320" y="735549"/>
                </a:cubicBezTo>
                <a:cubicBezTo>
                  <a:pt x="387158" y="651941"/>
                  <a:pt x="242695" y="520178"/>
                  <a:pt x="236345" y="500599"/>
                </a:cubicBezTo>
                <a:cubicBezTo>
                  <a:pt x="229995" y="481020"/>
                  <a:pt x="397741" y="661995"/>
                  <a:pt x="379220" y="618074"/>
                </a:cubicBezTo>
                <a:cubicBezTo>
                  <a:pt x="360699" y="574153"/>
                  <a:pt x="156441" y="292107"/>
                  <a:pt x="125220" y="237074"/>
                </a:cubicBezTo>
                <a:cubicBezTo>
                  <a:pt x="93999" y="182041"/>
                  <a:pt x="209357" y="323857"/>
                  <a:pt x="191895" y="287874"/>
                </a:cubicBezTo>
                <a:cubicBezTo>
                  <a:pt x="174433" y="251891"/>
                  <a:pt x="-18184" y="-26980"/>
                  <a:pt x="1395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60AEFD1-B80C-D454-FF16-313D935B03EF}"/>
              </a:ext>
            </a:extLst>
          </p:cNvPr>
          <p:cNvSpPr/>
          <p:nvPr/>
        </p:nvSpPr>
        <p:spPr>
          <a:xfrm>
            <a:off x="3981402" y="1663700"/>
            <a:ext cx="245185" cy="76223"/>
          </a:xfrm>
          <a:custGeom>
            <a:avLst/>
            <a:gdLst>
              <a:gd name="connsiteX0" fmla="*/ 48 w 245185"/>
              <a:gd name="connsiteY0" fmla="*/ 73025 h 76223"/>
              <a:gd name="connsiteX1" fmla="*/ 130223 w 245185"/>
              <a:gd name="connsiteY1" fmla="*/ 66675 h 76223"/>
              <a:gd name="connsiteX2" fmla="*/ 161973 w 245185"/>
              <a:gd name="connsiteY2" fmla="*/ 0 h 76223"/>
              <a:gd name="connsiteX3" fmla="*/ 168323 w 245185"/>
              <a:gd name="connsiteY3" fmla="*/ 66675 h 76223"/>
              <a:gd name="connsiteX4" fmla="*/ 219123 w 245185"/>
              <a:gd name="connsiteY4" fmla="*/ 66675 h 76223"/>
              <a:gd name="connsiteX5" fmla="*/ 244523 w 245185"/>
              <a:gd name="connsiteY5" fmla="*/ 76200 h 76223"/>
              <a:gd name="connsiteX6" fmla="*/ 193723 w 245185"/>
              <a:gd name="connsiteY6" fmla="*/ 63500 h 76223"/>
              <a:gd name="connsiteX7" fmla="*/ 146098 w 245185"/>
              <a:gd name="connsiteY7" fmla="*/ 66675 h 76223"/>
              <a:gd name="connsiteX8" fmla="*/ 48 w 245185"/>
              <a:gd name="connsiteY8" fmla="*/ 73025 h 7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85" h="76223">
                <a:moveTo>
                  <a:pt x="48" y="73025"/>
                </a:moveTo>
                <a:cubicBezTo>
                  <a:pt x="-2598" y="73025"/>
                  <a:pt x="103236" y="78846"/>
                  <a:pt x="130223" y="66675"/>
                </a:cubicBezTo>
                <a:cubicBezTo>
                  <a:pt x="157211" y="54504"/>
                  <a:pt x="155623" y="0"/>
                  <a:pt x="161973" y="0"/>
                </a:cubicBezTo>
                <a:cubicBezTo>
                  <a:pt x="168323" y="0"/>
                  <a:pt x="158798" y="55562"/>
                  <a:pt x="168323" y="66675"/>
                </a:cubicBezTo>
                <a:cubicBezTo>
                  <a:pt x="177848" y="77788"/>
                  <a:pt x="206423" y="65088"/>
                  <a:pt x="219123" y="66675"/>
                </a:cubicBezTo>
                <a:cubicBezTo>
                  <a:pt x="231823" y="68262"/>
                  <a:pt x="248756" y="76729"/>
                  <a:pt x="244523" y="76200"/>
                </a:cubicBezTo>
                <a:cubicBezTo>
                  <a:pt x="240290" y="75671"/>
                  <a:pt x="210127" y="65087"/>
                  <a:pt x="193723" y="63500"/>
                </a:cubicBezTo>
                <a:cubicBezTo>
                  <a:pt x="177319" y="61913"/>
                  <a:pt x="170969" y="63500"/>
                  <a:pt x="146098" y="66675"/>
                </a:cubicBezTo>
                <a:cubicBezTo>
                  <a:pt x="121227" y="69850"/>
                  <a:pt x="2694" y="73025"/>
                  <a:pt x="48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17C2987-A3FB-6A69-BB6D-2F039258B32F}"/>
              </a:ext>
            </a:extLst>
          </p:cNvPr>
          <p:cNvSpPr/>
          <p:nvPr/>
        </p:nvSpPr>
        <p:spPr>
          <a:xfrm>
            <a:off x="3956049" y="1767202"/>
            <a:ext cx="249742" cy="29941"/>
          </a:xfrm>
          <a:custGeom>
            <a:avLst/>
            <a:gdLst>
              <a:gd name="connsiteX0" fmla="*/ 1 w 249742"/>
              <a:gd name="connsiteY0" fmla="*/ 29848 h 29941"/>
              <a:gd name="connsiteX1" fmla="*/ 152401 w 249742"/>
              <a:gd name="connsiteY1" fmla="*/ 10798 h 29941"/>
              <a:gd name="connsiteX2" fmla="*/ 247651 w 249742"/>
              <a:gd name="connsiteY2" fmla="*/ 20323 h 29941"/>
              <a:gd name="connsiteX3" fmla="*/ 212726 w 249742"/>
              <a:gd name="connsiteY3" fmla="*/ 7623 h 29941"/>
              <a:gd name="connsiteX4" fmla="*/ 149226 w 249742"/>
              <a:gd name="connsiteY4" fmla="*/ 1273 h 29941"/>
              <a:gd name="connsiteX5" fmla="*/ 1 w 249742"/>
              <a:gd name="connsiteY5" fmla="*/ 29848 h 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42" h="29941">
                <a:moveTo>
                  <a:pt x="1" y="29848"/>
                </a:moveTo>
                <a:cubicBezTo>
                  <a:pt x="530" y="31435"/>
                  <a:pt x="111126" y="12385"/>
                  <a:pt x="152401" y="10798"/>
                </a:cubicBezTo>
                <a:cubicBezTo>
                  <a:pt x="193676" y="9211"/>
                  <a:pt x="237597" y="20852"/>
                  <a:pt x="247651" y="20323"/>
                </a:cubicBezTo>
                <a:cubicBezTo>
                  <a:pt x="257705" y="19794"/>
                  <a:pt x="229130" y="10798"/>
                  <a:pt x="212726" y="7623"/>
                </a:cubicBezTo>
                <a:cubicBezTo>
                  <a:pt x="196322" y="4448"/>
                  <a:pt x="182034" y="-2960"/>
                  <a:pt x="149226" y="1273"/>
                </a:cubicBezTo>
                <a:cubicBezTo>
                  <a:pt x="116418" y="5506"/>
                  <a:pt x="-528" y="28261"/>
                  <a:pt x="1" y="2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E6319D1B-A4E4-9A8D-6175-C844EBD53DD6}"/>
              </a:ext>
            </a:extLst>
          </p:cNvPr>
          <p:cNvSpPr/>
          <p:nvPr/>
        </p:nvSpPr>
        <p:spPr>
          <a:xfrm>
            <a:off x="3533552" y="434915"/>
            <a:ext cx="1035939" cy="463814"/>
          </a:xfrm>
          <a:custGeom>
            <a:avLst/>
            <a:gdLst>
              <a:gd name="connsiteX0" fmla="*/ 223 w 1035939"/>
              <a:gd name="connsiteY0" fmla="*/ 155635 h 463814"/>
              <a:gd name="connsiteX1" fmla="*/ 349473 w 1035939"/>
              <a:gd name="connsiteY1" fmla="*/ 31810 h 463814"/>
              <a:gd name="connsiteX2" fmla="*/ 476473 w 1035939"/>
              <a:gd name="connsiteY2" fmla="*/ 9585 h 463814"/>
              <a:gd name="connsiteX3" fmla="*/ 428848 w 1035939"/>
              <a:gd name="connsiteY3" fmla="*/ 15935 h 463814"/>
              <a:gd name="connsiteX4" fmla="*/ 619348 w 1035939"/>
              <a:gd name="connsiteY4" fmla="*/ 85785 h 463814"/>
              <a:gd name="connsiteX5" fmla="*/ 632048 w 1035939"/>
              <a:gd name="connsiteY5" fmla="*/ 152460 h 463814"/>
              <a:gd name="connsiteX6" fmla="*/ 774923 w 1035939"/>
              <a:gd name="connsiteY6" fmla="*/ 174685 h 463814"/>
              <a:gd name="connsiteX7" fmla="*/ 679673 w 1035939"/>
              <a:gd name="connsiteY7" fmla="*/ 174685 h 463814"/>
              <a:gd name="connsiteX8" fmla="*/ 920973 w 1035939"/>
              <a:gd name="connsiteY8" fmla="*/ 187385 h 463814"/>
              <a:gd name="connsiteX9" fmla="*/ 825723 w 1035939"/>
              <a:gd name="connsiteY9" fmla="*/ 206435 h 463814"/>
              <a:gd name="connsiteX10" fmla="*/ 866998 w 1035939"/>
              <a:gd name="connsiteY10" fmla="*/ 320735 h 463814"/>
              <a:gd name="connsiteX11" fmla="*/ 863823 w 1035939"/>
              <a:gd name="connsiteY11" fmla="*/ 314385 h 463814"/>
              <a:gd name="connsiteX12" fmla="*/ 835248 w 1035939"/>
              <a:gd name="connsiteY12" fmla="*/ 311210 h 463814"/>
              <a:gd name="connsiteX13" fmla="*/ 1035273 w 1035939"/>
              <a:gd name="connsiteY13" fmla="*/ 463610 h 463814"/>
              <a:gd name="connsiteX14" fmla="*/ 895573 w 1035939"/>
              <a:gd name="connsiteY14" fmla="*/ 339785 h 463814"/>
              <a:gd name="connsiteX15" fmla="*/ 774923 w 1035939"/>
              <a:gd name="connsiteY15" fmla="*/ 168335 h 463814"/>
              <a:gd name="connsiteX16" fmla="*/ 514573 w 1035939"/>
              <a:gd name="connsiteY16" fmla="*/ 60385 h 463814"/>
              <a:gd name="connsiteX17" fmla="*/ 628873 w 1035939"/>
              <a:gd name="connsiteY17" fmla="*/ 101660 h 463814"/>
              <a:gd name="connsiteX18" fmla="*/ 412973 w 1035939"/>
              <a:gd name="connsiteY18" fmla="*/ 60 h 463814"/>
              <a:gd name="connsiteX19" fmla="*/ 263748 w 1035939"/>
              <a:gd name="connsiteY19" fmla="*/ 85785 h 463814"/>
              <a:gd name="connsiteX20" fmla="*/ 295498 w 1035939"/>
              <a:gd name="connsiteY20" fmla="*/ 19110 h 463814"/>
              <a:gd name="connsiteX21" fmla="*/ 223 w 1035939"/>
              <a:gd name="connsiteY21" fmla="*/ 155635 h 46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5939" h="463814">
                <a:moveTo>
                  <a:pt x="223" y="155635"/>
                </a:moveTo>
                <a:cubicBezTo>
                  <a:pt x="9219" y="157752"/>
                  <a:pt x="270098" y="56152"/>
                  <a:pt x="349473" y="31810"/>
                </a:cubicBezTo>
                <a:cubicBezTo>
                  <a:pt x="428848" y="7468"/>
                  <a:pt x="463244" y="12231"/>
                  <a:pt x="476473" y="9585"/>
                </a:cubicBezTo>
                <a:cubicBezTo>
                  <a:pt x="489702" y="6939"/>
                  <a:pt x="405036" y="3235"/>
                  <a:pt x="428848" y="15935"/>
                </a:cubicBezTo>
                <a:cubicBezTo>
                  <a:pt x="452661" y="28635"/>
                  <a:pt x="585481" y="63031"/>
                  <a:pt x="619348" y="85785"/>
                </a:cubicBezTo>
                <a:cubicBezTo>
                  <a:pt x="653215" y="108539"/>
                  <a:pt x="606119" y="137643"/>
                  <a:pt x="632048" y="152460"/>
                </a:cubicBezTo>
                <a:cubicBezTo>
                  <a:pt x="657977" y="167277"/>
                  <a:pt x="766986" y="170981"/>
                  <a:pt x="774923" y="174685"/>
                </a:cubicBezTo>
                <a:cubicBezTo>
                  <a:pt x="782860" y="178389"/>
                  <a:pt x="655331" y="172568"/>
                  <a:pt x="679673" y="174685"/>
                </a:cubicBezTo>
                <a:cubicBezTo>
                  <a:pt x="704015" y="176802"/>
                  <a:pt x="896631" y="182093"/>
                  <a:pt x="920973" y="187385"/>
                </a:cubicBezTo>
                <a:cubicBezTo>
                  <a:pt x="945315" y="192677"/>
                  <a:pt x="834719" y="184210"/>
                  <a:pt x="825723" y="206435"/>
                </a:cubicBezTo>
                <a:cubicBezTo>
                  <a:pt x="816727" y="228660"/>
                  <a:pt x="860648" y="302743"/>
                  <a:pt x="866998" y="320735"/>
                </a:cubicBezTo>
                <a:cubicBezTo>
                  <a:pt x="873348" y="338727"/>
                  <a:pt x="869115" y="315972"/>
                  <a:pt x="863823" y="314385"/>
                </a:cubicBezTo>
                <a:cubicBezTo>
                  <a:pt x="858531" y="312798"/>
                  <a:pt x="806673" y="286339"/>
                  <a:pt x="835248" y="311210"/>
                </a:cubicBezTo>
                <a:cubicBezTo>
                  <a:pt x="863823" y="336081"/>
                  <a:pt x="1025219" y="458848"/>
                  <a:pt x="1035273" y="463610"/>
                </a:cubicBezTo>
                <a:cubicBezTo>
                  <a:pt x="1045327" y="468373"/>
                  <a:pt x="938965" y="388997"/>
                  <a:pt x="895573" y="339785"/>
                </a:cubicBezTo>
                <a:cubicBezTo>
                  <a:pt x="852181" y="290573"/>
                  <a:pt x="838423" y="214902"/>
                  <a:pt x="774923" y="168335"/>
                </a:cubicBezTo>
                <a:cubicBezTo>
                  <a:pt x="711423" y="121768"/>
                  <a:pt x="538915" y="71497"/>
                  <a:pt x="514573" y="60385"/>
                </a:cubicBezTo>
                <a:cubicBezTo>
                  <a:pt x="490231" y="49273"/>
                  <a:pt x="645806" y="111714"/>
                  <a:pt x="628873" y="101660"/>
                </a:cubicBezTo>
                <a:cubicBezTo>
                  <a:pt x="611940" y="91606"/>
                  <a:pt x="473827" y="2706"/>
                  <a:pt x="412973" y="60"/>
                </a:cubicBezTo>
                <a:cubicBezTo>
                  <a:pt x="352119" y="-2586"/>
                  <a:pt x="283327" y="82610"/>
                  <a:pt x="263748" y="85785"/>
                </a:cubicBezTo>
                <a:cubicBezTo>
                  <a:pt x="244169" y="88960"/>
                  <a:pt x="334127" y="8527"/>
                  <a:pt x="295498" y="19110"/>
                </a:cubicBezTo>
                <a:cubicBezTo>
                  <a:pt x="256869" y="29693"/>
                  <a:pt x="-8773" y="153518"/>
                  <a:pt x="223" y="155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C0C527F0-8017-D8A0-792D-FF2813C2EFF3}"/>
              </a:ext>
            </a:extLst>
          </p:cNvPr>
          <p:cNvSpPr/>
          <p:nvPr/>
        </p:nvSpPr>
        <p:spPr>
          <a:xfrm>
            <a:off x="3903626" y="792720"/>
            <a:ext cx="430649" cy="1157035"/>
          </a:xfrm>
          <a:custGeom>
            <a:avLst/>
            <a:gdLst>
              <a:gd name="connsiteX0" fmla="*/ 4799 w 430649"/>
              <a:gd name="connsiteY0" fmla="*/ 7380 h 1157035"/>
              <a:gd name="connsiteX1" fmla="*/ 404849 w 430649"/>
              <a:gd name="connsiteY1" fmla="*/ 696355 h 1157035"/>
              <a:gd name="connsiteX2" fmla="*/ 309599 w 430649"/>
              <a:gd name="connsiteY2" fmla="*/ 670955 h 1157035"/>
              <a:gd name="connsiteX3" fmla="*/ 376274 w 430649"/>
              <a:gd name="connsiteY3" fmla="*/ 947180 h 1157035"/>
              <a:gd name="connsiteX4" fmla="*/ 350874 w 430649"/>
              <a:gd name="connsiteY4" fmla="*/ 864630 h 1157035"/>
              <a:gd name="connsiteX5" fmla="*/ 427074 w 430649"/>
              <a:gd name="connsiteY5" fmla="*/ 1144030 h 1157035"/>
              <a:gd name="connsiteX6" fmla="*/ 408024 w 430649"/>
              <a:gd name="connsiteY6" fmla="*/ 1064655 h 1157035"/>
              <a:gd name="connsiteX7" fmla="*/ 319124 w 430649"/>
              <a:gd name="connsiteY7" fmla="*/ 661430 h 1157035"/>
              <a:gd name="connsiteX8" fmla="*/ 379449 w 430649"/>
              <a:gd name="connsiteY8" fmla="*/ 743980 h 1157035"/>
              <a:gd name="connsiteX9" fmla="*/ 306424 w 430649"/>
              <a:gd name="connsiteY9" fmla="*/ 547130 h 1157035"/>
              <a:gd name="connsiteX10" fmla="*/ 188949 w 430649"/>
              <a:gd name="connsiteY10" fmla="*/ 343930 h 1157035"/>
              <a:gd name="connsiteX11" fmla="*/ 4799 w 430649"/>
              <a:gd name="connsiteY11" fmla="*/ 7380 h 115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649" h="1157035">
                <a:moveTo>
                  <a:pt x="4799" y="7380"/>
                </a:moveTo>
                <a:cubicBezTo>
                  <a:pt x="40782" y="66117"/>
                  <a:pt x="354049" y="585759"/>
                  <a:pt x="404849" y="696355"/>
                </a:cubicBezTo>
                <a:cubicBezTo>
                  <a:pt x="455649" y="806951"/>
                  <a:pt x="314361" y="629151"/>
                  <a:pt x="309599" y="670955"/>
                </a:cubicBezTo>
                <a:cubicBezTo>
                  <a:pt x="304837" y="712759"/>
                  <a:pt x="369395" y="914901"/>
                  <a:pt x="376274" y="947180"/>
                </a:cubicBezTo>
                <a:cubicBezTo>
                  <a:pt x="383153" y="979459"/>
                  <a:pt x="342407" y="831822"/>
                  <a:pt x="350874" y="864630"/>
                </a:cubicBezTo>
                <a:cubicBezTo>
                  <a:pt x="359341" y="897438"/>
                  <a:pt x="417549" y="1110693"/>
                  <a:pt x="427074" y="1144030"/>
                </a:cubicBezTo>
                <a:cubicBezTo>
                  <a:pt x="436599" y="1177368"/>
                  <a:pt x="426016" y="1145088"/>
                  <a:pt x="408024" y="1064655"/>
                </a:cubicBezTo>
                <a:cubicBezTo>
                  <a:pt x="390032" y="984222"/>
                  <a:pt x="323886" y="714876"/>
                  <a:pt x="319124" y="661430"/>
                </a:cubicBezTo>
                <a:cubicBezTo>
                  <a:pt x="314362" y="607984"/>
                  <a:pt x="381566" y="763030"/>
                  <a:pt x="379449" y="743980"/>
                </a:cubicBezTo>
                <a:cubicBezTo>
                  <a:pt x="377332" y="724930"/>
                  <a:pt x="338174" y="613805"/>
                  <a:pt x="306424" y="547130"/>
                </a:cubicBezTo>
                <a:cubicBezTo>
                  <a:pt x="274674" y="480455"/>
                  <a:pt x="232341" y="430713"/>
                  <a:pt x="188949" y="343930"/>
                </a:cubicBezTo>
                <a:cubicBezTo>
                  <a:pt x="145557" y="257147"/>
                  <a:pt x="-31184" y="-51357"/>
                  <a:pt x="4799" y="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AB07ECD-35B3-41EB-8271-C10DE20CA3E1}"/>
              </a:ext>
            </a:extLst>
          </p:cNvPr>
          <p:cNvSpPr/>
          <p:nvPr/>
        </p:nvSpPr>
        <p:spPr>
          <a:xfrm>
            <a:off x="4144949" y="1772532"/>
            <a:ext cx="443175" cy="456315"/>
          </a:xfrm>
          <a:custGeom>
            <a:avLst/>
            <a:gdLst>
              <a:gd name="connsiteX0" fmla="*/ 1601 w 443175"/>
              <a:gd name="connsiteY0" fmla="*/ 2293 h 456315"/>
              <a:gd name="connsiteX1" fmla="*/ 274651 w 443175"/>
              <a:gd name="connsiteY1" fmla="*/ 278518 h 456315"/>
              <a:gd name="connsiteX2" fmla="*/ 268301 w 443175"/>
              <a:gd name="connsiteY2" fmla="*/ 243593 h 456315"/>
              <a:gd name="connsiteX3" fmla="*/ 439751 w 443175"/>
              <a:gd name="connsiteY3" fmla="*/ 449968 h 456315"/>
              <a:gd name="connsiteX4" fmla="*/ 366726 w 443175"/>
              <a:gd name="connsiteY4" fmla="*/ 383293 h 456315"/>
              <a:gd name="connsiteX5" fmla="*/ 176226 w 443175"/>
              <a:gd name="connsiteY5" fmla="*/ 180093 h 456315"/>
              <a:gd name="connsiteX6" fmla="*/ 274651 w 443175"/>
              <a:gd name="connsiteY6" fmla="*/ 224543 h 456315"/>
              <a:gd name="connsiteX7" fmla="*/ 179401 w 443175"/>
              <a:gd name="connsiteY7" fmla="*/ 129293 h 456315"/>
              <a:gd name="connsiteX8" fmla="*/ 268301 w 443175"/>
              <a:gd name="connsiteY8" fmla="*/ 202318 h 456315"/>
              <a:gd name="connsiteX9" fmla="*/ 166701 w 443175"/>
              <a:gd name="connsiteY9" fmla="*/ 148343 h 456315"/>
              <a:gd name="connsiteX10" fmla="*/ 1601 w 443175"/>
              <a:gd name="connsiteY10" fmla="*/ 2293 h 45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75" h="456315">
                <a:moveTo>
                  <a:pt x="1601" y="2293"/>
                </a:moveTo>
                <a:cubicBezTo>
                  <a:pt x="19593" y="23989"/>
                  <a:pt x="230201" y="238301"/>
                  <a:pt x="274651" y="278518"/>
                </a:cubicBezTo>
                <a:cubicBezTo>
                  <a:pt x="319101" y="318735"/>
                  <a:pt x="240784" y="215018"/>
                  <a:pt x="268301" y="243593"/>
                </a:cubicBezTo>
                <a:cubicBezTo>
                  <a:pt x="295818" y="272168"/>
                  <a:pt x="423347" y="426685"/>
                  <a:pt x="439751" y="449968"/>
                </a:cubicBezTo>
                <a:cubicBezTo>
                  <a:pt x="456155" y="473251"/>
                  <a:pt x="410647" y="428272"/>
                  <a:pt x="366726" y="383293"/>
                </a:cubicBezTo>
                <a:cubicBezTo>
                  <a:pt x="322805" y="338314"/>
                  <a:pt x="191572" y="206551"/>
                  <a:pt x="176226" y="180093"/>
                </a:cubicBezTo>
                <a:cubicBezTo>
                  <a:pt x="160880" y="153635"/>
                  <a:pt x="274122" y="233010"/>
                  <a:pt x="274651" y="224543"/>
                </a:cubicBezTo>
                <a:cubicBezTo>
                  <a:pt x="275180" y="216076"/>
                  <a:pt x="180459" y="132997"/>
                  <a:pt x="179401" y="129293"/>
                </a:cubicBezTo>
                <a:cubicBezTo>
                  <a:pt x="178343" y="125589"/>
                  <a:pt x="270418" y="199143"/>
                  <a:pt x="268301" y="202318"/>
                </a:cubicBezTo>
                <a:cubicBezTo>
                  <a:pt x="266184" y="205493"/>
                  <a:pt x="211151" y="177447"/>
                  <a:pt x="166701" y="148343"/>
                </a:cubicBezTo>
                <a:cubicBezTo>
                  <a:pt x="122251" y="119239"/>
                  <a:pt x="-16391" y="-19403"/>
                  <a:pt x="1601" y="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17DC6421-3A64-59F1-D04B-FDD1644E6F6C}"/>
              </a:ext>
            </a:extLst>
          </p:cNvPr>
          <p:cNvSpPr/>
          <p:nvPr/>
        </p:nvSpPr>
        <p:spPr>
          <a:xfrm>
            <a:off x="4478250" y="892029"/>
            <a:ext cx="347793" cy="1051982"/>
          </a:xfrm>
          <a:custGeom>
            <a:avLst/>
            <a:gdLst>
              <a:gd name="connsiteX0" fmla="*/ 1675 w 347793"/>
              <a:gd name="connsiteY0" fmla="*/ 3321 h 1051982"/>
              <a:gd name="connsiteX1" fmla="*/ 284250 w 347793"/>
              <a:gd name="connsiteY1" fmla="*/ 552596 h 1051982"/>
              <a:gd name="connsiteX2" fmla="*/ 265200 w 347793"/>
              <a:gd name="connsiteY2" fmla="*/ 527196 h 1051982"/>
              <a:gd name="connsiteX3" fmla="*/ 328700 w 347793"/>
              <a:gd name="connsiteY3" fmla="*/ 803421 h 1051982"/>
              <a:gd name="connsiteX4" fmla="*/ 325525 w 347793"/>
              <a:gd name="connsiteY4" fmla="*/ 724046 h 1051982"/>
              <a:gd name="connsiteX5" fmla="*/ 347750 w 347793"/>
              <a:gd name="connsiteY5" fmla="*/ 1047896 h 1051982"/>
              <a:gd name="connsiteX6" fmla="*/ 328700 w 347793"/>
              <a:gd name="connsiteY6" fmla="*/ 876446 h 1051982"/>
              <a:gd name="connsiteX7" fmla="*/ 255675 w 347793"/>
              <a:gd name="connsiteY7" fmla="*/ 450996 h 1051982"/>
              <a:gd name="connsiteX8" fmla="*/ 115975 w 347793"/>
              <a:gd name="connsiteY8" fmla="*/ 177946 h 1051982"/>
              <a:gd name="connsiteX9" fmla="*/ 163600 w 347793"/>
              <a:gd name="connsiteY9" fmla="*/ 314471 h 1051982"/>
              <a:gd name="connsiteX10" fmla="*/ 1675 w 347793"/>
              <a:gd name="connsiteY10" fmla="*/ 3321 h 10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793" h="1051982">
                <a:moveTo>
                  <a:pt x="1675" y="3321"/>
                </a:moveTo>
                <a:cubicBezTo>
                  <a:pt x="21783" y="43009"/>
                  <a:pt x="240329" y="465284"/>
                  <a:pt x="284250" y="552596"/>
                </a:cubicBezTo>
                <a:cubicBezTo>
                  <a:pt x="328171" y="639909"/>
                  <a:pt x="257792" y="485392"/>
                  <a:pt x="265200" y="527196"/>
                </a:cubicBezTo>
                <a:cubicBezTo>
                  <a:pt x="272608" y="569000"/>
                  <a:pt x="318646" y="770613"/>
                  <a:pt x="328700" y="803421"/>
                </a:cubicBezTo>
                <a:cubicBezTo>
                  <a:pt x="338754" y="836229"/>
                  <a:pt x="322350" y="683300"/>
                  <a:pt x="325525" y="724046"/>
                </a:cubicBezTo>
                <a:cubicBezTo>
                  <a:pt x="328700" y="764792"/>
                  <a:pt x="347221" y="1022496"/>
                  <a:pt x="347750" y="1047896"/>
                </a:cubicBezTo>
                <a:cubicBezTo>
                  <a:pt x="348279" y="1073296"/>
                  <a:pt x="344046" y="975929"/>
                  <a:pt x="328700" y="876446"/>
                </a:cubicBezTo>
                <a:cubicBezTo>
                  <a:pt x="313354" y="776963"/>
                  <a:pt x="291129" y="567413"/>
                  <a:pt x="255675" y="450996"/>
                </a:cubicBezTo>
                <a:cubicBezTo>
                  <a:pt x="220221" y="334579"/>
                  <a:pt x="131321" y="200700"/>
                  <a:pt x="115975" y="177946"/>
                </a:cubicBezTo>
                <a:cubicBezTo>
                  <a:pt x="100629" y="155192"/>
                  <a:pt x="178417" y="336696"/>
                  <a:pt x="163600" y="314471"/>
                </a:cubicBezTo>
                <a:cubicBezTo>
                  <a:pt x="148783" y="292246"/>
                  <a:pt x="-18433" y="-36367"/>
                  <a:pt x="1675" y="3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57518BE-3D00-1CA3-C3DA-8D8331CA5F65}"/>
              </a:ext>
            </a:extLst>
          </p:cNvPr>
          <p:cNvSpPr/>
          <p:nvPr/>
        </p:nvSpPr>
        <p:spPr>
          <a:xfrm>
            <a:off x="4756144" y="1838025"/>
            <a:ext cx="154060" cy="917875"/>
          </a:xfrm>
          <a:custGeom>
            <a:avLst/>
            <a:gdLst>
              <a:gd name="connsiteX0" fmla="*/ 6 w 154060"/>
              <a:gd name="connsiteY0" fmla="*/ 300 h 917875"/>
              <a:gd name="connsiteX1" fmla="*/ 142881 w 154060"/>
              <a:gd name="connsiteY1" fmla="*/ 178100 h 917875"/>
              <a:gd name="connsiteX2" fmla="*/ 114306 w 154060"/>
              <a:gd name="connsiteY2" fmla="*/ 432100 h 917875"/>
              <a:gd name="connsiteX3" fmla="*/ 149231 w 154060"/>
              <a:gd name="connsiteY3" fmla="*/ 365425 h 917875"/>
              <a:gd name="connsiteX4" fmla="*/ 133356 w 154060"/>
              <a:gd name="connsiteY4" fmla="*/ 670225 h 917875"/>
              <a:gd name="connsiteX5" fmla="*/ 130181 w 154060"/>
              <a:gd name="connsiteY5" fmla="*/ 568625 h 917875"/>
              <a:gd name="connsiteX6" fmla="*/ 60331 w 154060"/>
              <a:gd name="connsiteY6" fmla="*/ 917875 h 917875"/>
              <a:gd name="connsiteX7" fmla="*/ 117481 w 154060"/>
              <a:gd name="connsiteY7" fmla="*/ 571800 h 917875"/>
              <a:gd name="connsiteX8" fmla="*/ 149231 w 154060"/>
              <a:gd name="connsiteY8" fmla="*/ 219375 h 917875"/>
              <a:gd name="connsiteX9" fmla="*/ 6 w 154060"/>
              <a:gd name="connsiteY9" fmla="*/ 300 h 9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060" h="917875">
                <a:moveTo>
                  <a:pt x="6" y="300"/>
                </a:moveTo>
                <a:cubicBezTo>
                  <a:pt x="-1052" y="-6579"/>
                  <a:pt x="123831" y="106133"/>
                  <a:pt x="142881" y="178100"/>
                </a:cubicBezTo>
                <a:cubicBezTo>
                  <a:pt x="161931" y="250067"/>
                  <a:pt x="113248" y="400879"/>
                  <a:pt x="114306" y="432100"/>
                </a:cubicBezTo>
                <a:cubicBezTo>
                  <a:pt x="115364" y="463321"/>
                  <a:pt x="146056" y="325738"/>
                  <a:pt x="149231" y="365425"/>
                </a:cubicBezTo>
                <a:cubicBezTo>
                  <a:pt x="152406" y="405112"/>
                  <a:pt x="136531" y="636358"/>
                  <a:pt x="133356" y="670225"/>
                </a:cubicBezTo>
                <a:cubicBezTo>
                  <a:pt x="130181" y="704092"/>
                  <a:pt x="142352" y="527350"/>
                  <a:pt x="130181" y="568625"/>
                </a:cubicBezTo>
                <a:cubicBezTo>
                  <a:pt x="118010" y="609900"/>
                  <a:pt x="62448" y="917346"/>
                  <a:pt x="60331" y="917875"/>
                </a:cubicBezTo>
                <a:cubicBezTo>
                  <a:pt x="58214" y="918404"/>
                  <a:pt x="102664" y="688217"/>
                  <a:pt x="117481" y="571800"/>
                </a:cubicBezTo>
                <a:cubicBezTo>
                  <a:pt x="132298" y="455383"/>
                  <a:pt x="166693" y="311450"/>
                  <a:pt x="149231" y="219375"/>
                </a:cubicBezTo>
                <a:cubicBezTo>
                  <a:pt x="131769" y="127300"/>
                  <a:pt x="1064" y="7179"/>
                  <a:pt x="6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2F3E336-5F5C-D5B7-B551-D96344114714}"/>
              </a:ext>
            </a:extLst>
          </p:cNvPr>
          <p:cNvSpPr/>
          <p:nvPr/>
        </p:nvSpPr>
        <p:spPr>
          <a:xfrm>
            <a:off x="3716372" y="566678"/>
            <a:ext cx="789736" cy="366386"/>
          </a:xfrm>
          <a:custGeom>
            <a:avLst/>
            <a:gdLst>
              <a:gd name="connsiteX0" fmla="*/ 1553 w 789736"/>
              <a:gd name="connsiteY0" fmla="*/ 1647 h 366386"/>
              <a:gd name="connsiteX1" fmla="*/ 271428 w 789736"/>
              <a:gd name="connsiteY1" fmla="*/ 42922 h 366386"/>
              <a:gd name="connsiteX2" fmla="*/ 544478 w 789736"/>
              <a:gd name="connsiteY2" fmla="*/ 217547 h 366386"/>
              <a:gd name="connsiteX3" fmla="*/ 468278 w 789736"/>
              <a:gd name="connsiteY3" fmla="*/ 125472 h 366386"/>
              <a:gd name="connsiteX4" fmla="*/ 776253 w 789736"/>
              <a:gd name="connsiteY4" fmla="*/ 360422 h 366386"/>
              <a:gd name="connsiteX5" fmla="*/ 700053 w 789736"/>
              <a:gd name="connsiteY5" fmla="*/ 281047 h 366386"/>
              <a:gd name="connsiteX6" fmla="*/ 388903 w 789736"/>
              <a:gd name="connsiteY6" fmla="*/ 115947 h 366386"/>
              <a:gd name="connsiteX7" fmla="*/ 271428 w 789736"/>
              <a:gd name="connsiteY7" fmla="*/ 52447 h 366386"/>
              <a:gd name="connsiteX8" fmla="*/ 398428 w 789736"/>
              <a:gd name="connsiteY8" fmla="*/ 81022 h 366386"/>
              <a:gd name="connsiteX9" fmla="*/ 1553 w 789736"/>
              <a:gd name="connsiteY9" fmla="*/ 1647 h 36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736" h="366386">
                <a:moveTo>
                  <a:pt x="1553" y="1647"/>
                </a:moveTo>
                <a:cubicBezTo>
                  <a:pt x="-19614" y="-4703"/>
                  <a:pt x="180941" y="6939"/>
                  <a:pt x="271428" y="42922"/>
                </a:cubicBezTo>
                <a:cubicBezTo>
                  <a:pt x="361915" y="78905"/>
                  <a:pt x="511670" y="203789"/>
                  <a:pt x="544478" y="217547"/>
                </a:cubicBezTo>
                <a:cubicBezTo>
                  <a:pt x="577286" y="231305"/>
                  <a:pt x="429649" y="101659"/>
                  <a:pt x="468278" y="125472"/>
                </a:cubicBezTo>
                <a:cubicBezTo>
                  <a:pt x="506907" y="149285"/>
                  <a:pt x="737624" y="334493"/>
                  <a:pt x="776253" y="360422"/>
                </a:cubicBezTo>
                <a:cubicBezTo>
                  <a:pt x="814882" y="386351"/>
                  <a:pt x="764611" y="321793"/>
                  <a:pt x="700053" y="281047"/>
                </a:cubicBezTo>
                <a:cubicBezTo>
                  <a:pt x="635495" y="240301"/>
                  <a:pt x="388903" y="115947"/>
                  <a:pt x="388903" y="115947"/>
                </a:cubicBezTo>
                <a:cubicBezTo>
                  <a:pt x="317465" y="77847"/>
                  <a:pt x="269841" y="58268"/>
                  <a:pt x="271428" y="52447"/>
                </a:cubicBezTo>
                <a:cubicBezTo>
                  <a:pt x="273016" y="46626"/>
                  <a:pt x="440232" y="86843"/>
                  <a:pt x="398428" y="81022"/>
                </a:cubicBezTo>
                <a:cubicBezTo>
                  <a:pt x="356624" y="75201"/>
                  <a:pt x="22720" y="7997"/>
                  <a:pt x="1553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8DA3F47-550A-3239-0E89-2F999A32B3FE}"/>
              </a:ext>
            </a:extLst>
          </p:cNvPr>
          <p:cNvSpPr/>
          <p:nvPr/>
        </p:nvSpPr>
        <p:spPr>
          <a:xfrm>
            <a:off x="3746637" y="685989"/>
            <a:ext cx="590752" cy="898471"/>
          </a:xfrm>
          <a:custGeom>
            <a:avLst/>
            <a:gdLst>
              <a:gd name="connsiteX0" fmla="*/ 3038 w 590752"/>
              <a:gd name="connsiteY0" fmla="*/ 2986 h 898471"/>
              <a:gd name="connsiteX1" fmla="*/ 425313 w 590752"/>
              <a:gd name="connsiteY1" fmla="*/ 584011 h 898471"/>
              <a:gd name="connsiteX2" fmla="*/ 355463 w 590752"/>
              <a:gd name="connsiteY2" fmla="*/ 523686 h 898471"/>
              <a:gd name="connsiteX3" fmla="*/ 587238 w 590752"/>
              <a:gd name="connsiteY3" fmla="*/ 891986 h 898471"/>
              <a:gd name="connsiteX4" fmla="*/ 501513 w 590752"/>
              <a:gd name="connsiteY4" fmla="*/ 768161 h 898471"/>
              <a:gd name="connsiteX5" fmla="*/ 171313 w 590752"/>
              <a:gd name="connsiteY5" fmla="*/ 276036 h 898471"/>
              <a:gd name="connsiteX6" fmla="*/ 231638 w 590752"/>
              <a:gd name="connsiteY6" fmla="*/ 352236 h 898471"/>
              <a:gd name="connsiteX7" fmla="*/ 3038 w 590752"/>
              <a:gd name="connsiteY7" fmla="*/ 2986 h 8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752" h="898471">
                <a:moveTo>
                  <a:pt x="3038" y="2986"/>
                </a:moveTo>
                <a:cubicBezTo>
                  <a:pt x="35317" y="41615"/>
                  <a:pt x="366576" y="497228"/>
                  <a:pt x="425313" y="584011"/>
                </a:cubicBezTo>
                <a:cubicBezTo>
                  <a:pt x="484051" y="670794"/>
                  <a:pt x="328476" y="472357"/>
                  <a:pt x="355463" y="523686"/>
                </a:cubicBezTo>
                <a:cubicBezTo>
                  <a:pt x="382451" y="575015"/>
                  <a:pt x="562896" y="851240"/>
                  <a:pt x="587238" y="891986"/>
                </a:cubicBezTo>
                <a:cubicBezTo>
                  <a:pt x="611580" y="932732"/>
                  <a:pt x="501513" y="768161"/>
                  <a:pt x="501513" y="768161"/>
                </a:cubicBezTo>
                <a:lnTo>
                  <a:pt x="171313" y="276036"/>
                </a:lnTo>
                <a:cubicBezTo>
                  <a:pt x="126334" y="206715"/>
                  <a:pt x="257567" y="391923"/>
                  <a:pt x="231638" y="352236"/>
                </a:cubicBezTo>
                <a:cubicBezTo>
                  <a:pt x="205709" y="312549"/>
                  <a:pt x="-29241" y="-35643"/>
                  <a:pt x="3038" y="2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0FB1AA1B-750F-AFF8-38DD-4A488C2D919E}"/>
              </a:ext>
            </a:extLst>
          </p:cNvPr>
          <p:cNvSpPr/>
          <p:nvPr/>
        </p:nvSpPr>
        <p:spPr>
          <a:xfrm>
            <a:off x="3781419" y="553734"/>
            <a:ext cx="768689" cy="1569023"/>
          </a:xfrm>
          <a:custGeom>
            <a:avLst/>
            <a:gdLst>
              <a:gd name="connsiteX0" fmla="*/ 6356 w 768689"/>
              <a:gd name="connsiteY0" fmla="*/ 8241 h 1569023"/>
              <a:gd name="connsiteX1" fmla="*/ 530231 w 768689"/>
              <a:gd name="connsiteY1" fmla="*/ 601966 h 1569023"/>
              <a:gd name="connsiteX2" fmla="*/ 457206 w 768689"/>
              <a:gd name="connsiteY2" fmla="*/ 547991 h 1569023"/>
              <a:gd name="connsiteX3" fmla="*/ 600081 w 768689"/>
              <a:gd name="connsiteY3" fmla="*/ 798816 h 1569023"/>
              <a:gd name="connsiteX4" fmla="*/ 609606 w 768689"/>
              <a:gd name="connsiteY4" fmla="*/ 1049641 h 1569023"/>
              <a:gd name="connsiteX5" fmla="*/ 577856 w 768689"/>
              <a:gd name="connsiteY5" fmla="*/ 970266 h 1569023"/>
              <a:gd name="connsiteX6" fmla="*/ 762006 w 768689"/>
              <a:gd name="connsiteY6" fmla="*/ 1548116 h 1569023"/>
              <a:gd name="connsiteX7" fmla="*/ 714381 w 768689"/>
              <a:gd name="connsiteY7" fmla="*/ 1389366 h 1569023"/>
              <a:gd name="connsiteX8" fmla="*/ 581031 w 768689"/>
              <a:gd name="connsiteY8" fmla="*/ 887716 h 1569023"/>
              <a:gd name="connsiteX9" fmla="*/ 565156 w 768689"/>
              <a:gd name="connsiteY9" fmla="*/ 716266 h 1569023"/>
              <a:gd name="connsiteX10" fmla="*/ 301631 w 768689"/>
              <a:gd name="connsiteY10" fmla="*/ 335266 h 1569023"/>
              <a:gd name="connsiteX11" fmla="*/ 193681 w 768689"/>
              <a:gd name="connsiteY11" fmla="*/ 186041 h 1569023"/>
              <a:gd name="connsiteX12" fmla="*/ 234956 w 768689"/>
              <a:gd name="connsiteY12" fmla="*/ 249541 h 1569023"/>
              <a:gd name="connsiteX13" fmla="*/ 6356 w 768689"/>
              <a:gd name="connsiteY13" fmla="*/ 8241 h 156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689" h="1569023">
                <a:moveTo>
                  <a:pt x="6356" y="8241"/>
                </a:moveTo>
                <a:cubicBezTo>
                  <a:pt x="55569" y="66979"/>
                  <a:pt x="455089" y="512008"/>
                  <a:pt x="530231" y="601966"/>
                </a:cubicBezTo>
                <a:cubicBezTo>
                  <a:pt x="605373" y="691924"/>
                  <a:pt x="445564" y="515183"/>
                  <a:pt x="457206" y="547991"/>
                </a:cubicBezTo>
                <a:cubicBezTo>
                  <a:pt x="468848" y="580799"/>
                  <a:pt x="574681" y="715208"/>
                  <a:pt x="600081" y="798816"/>
                </a:cubicBezTo>
                <a:cubicBezTo>
                  <a:pt x="625481" y="882424"/>
                  <a:pt x="613310" y="1021066"/>
                  <a:pt x="609606" y="1049641"/>
                </a:cubicBezTo>
                <a:cubicBezTo>
                  <a:pt x="605902" y="1078216"/>
                  <a:pt x="552456" y="887187"/>
                  <a:pt x="577856" y="970266"/>
                </a:cubicBezTo>
                <a:cubicBezTo>
                  <a:pt x="603256" y="1053345"/>
                  <a:pt x="739252" y="1478266"/>
                  <a:pt x="762006" y="1548116"/>
                </a:cubicBezTo>
                <a:cubicBezTo>
                  <a:pt x="784760" y="1617966"/>
                  <a:pt x="744543" y="1499433"/>
                  <a:pt x="714381" y="1389366"/>
                </a:cubicBezTo>
                <a:cubicBezTo>
                  <a:pt x="684219" y="1279299"/>
                  <a:pt x="605902" y="999899"/>
                  <a:pt x="581031" y="887716"/>
                </a:cubicBezTo>
                <a:cubicBezTo>
                  <a:pt x="556160" y="775533"/>
                  <a:pt x="611723" y="808341"/>
                  <a:pt x="565156" y="716266"/>
                </a:cubicBezTo>
                <a:cubicBezTo>
                  <a:pt x="518589" y="624191"/>
                  <a:pt x="363543" y="423637"/>
                  <a:pt x="301631" y="335266"/>
                </a:cubicBezTo>
                <a:cubicBezTo>
                  <a:pt x="239719" y="246895"/>
                  <a:pt x="204794" y="200329"/>
                  <a:pt x="193681" y="186041"/>
                </a:cubicBezTo>
                <a:cubicBezTo>
                  <a:pt x="182569" y="171754"/>
                  <a:pt x="260885" y="275999"/>
                  <a:pt x="234956" y="249541"/>
                </a:cubicBezTo>
                <a:cubicBezTo>
                  <a:pt x="209027" y="223083"/>
                  <a:pt x="-42857" y="-50497"/>
                  <a:pt x="6356" y="8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D44DE9B-751F-26A1-B81B-4299B744024E}"/>
              </a:ext>
            </a:extLst>
          </p:cNvPr>
          <p:cNvSpPr/>
          <p:nvPr/>
        </p:nvSpPr>
        <p:spPr>
          <a:xfrm>
            <a:off x="4181267" y="1142252"/>
            <a:ext cx="476512" cy="1189934"/>
          </a:xfrm>
          <a:custGeom>
            <a:avLst/>
            <a:gdLst>
              <a:gd name="connsiteX0" fmla="*/ 208 w 476512"/>
              <a:gd name="connsiteY0" fmla="*/ 748 h 1189934"/>
              <a:gd name="connsiteX1" fmla="*/ 184358 w 476512"/>
              <a:gd name="connsiteY1" fmla="*/ 527798 h 1189934"/>
              <a:gd name="connsiteX2" fmla="*/ 301833 w 476512"/>
              <a:gd name="connsiteY2" fmla="*/ 816723 h 1189934"/>
              <a:gd name="connsiteX3" fmla="*/ 203408 w 476512"/>
              <a:gd name="connsiteY3" fmla="*/ 715123 h 1189934"/>
              <a:gd name="connsiteX4" fmla="*/ 466933 w 476512"/>
              <a:gd name="connsiteY4" fmla="*/ 1175498 h 1189934"/>
              <a:gd name="connsiteX5" fmla="*/ 400258 w 476512"/>
              <a:gd name="connsiteY5" fmla="*/ 1035798 h 1189934"/>
              <a:gd name="connsiteX6" fmla="*/ 222458 w 476512"/>
              <a:gd name="connsiteY6" fmla="*/ 651623 h 1189934"/>
              <a:gd name="connsiteX7" fmla="*/ 208 w 476512"/>
              <a:gd name="connsiteY7" fmla="*/ 748 h 118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512" h="1189934">
                <a:moveTo>
                  <a:pt x="208" y="748"/>
                </a:moveTo>
                <a:cubicBezTo>
                  <a:pt x="-6142" y="-19889"/>
                  <a:pt x="134087" y="391802"/>
                  <a:pt x="184358" y="527798"/>
                </a:cubicBezTo>
                <a:cubicBezTo>
                  <a:pt x="234629" y="663794"/>
                  <a:pt x="298658" y="785502"/>
                  <a:pt x="301833" y="816723"/>
                </a:cubicBezTo>
                <a:cubicBezTo>
                  <a:pt x="305008" y="847944"/>
                  <a:pt x="175891" y="655327"/>
                  <a:pt x="203408" y="715123"/>
                </a:cubicBezTo>
                <a:cubicBezTo>
                  <a:pt x="230925" y="774919"/>
                  <a:pt x="434125" y="1122052"/>
                  <a:pt x="466933" y="1175498"/>
                </a:cubicBezTo>
                <a:cubicBezTo>
                  <a:pt x="499741" y="1228944"/>
                  <a:pt x="441004" y="1123110"/>
                  <a:pt x="400258" y="1035798"/>
                </a:cubicBezTo>
                <a:cubicBezTo>
                  <a:pt x="359512" y="948486"/>
                  <a:pt x="287016" y="818840"/>
                  <a:pt x="222458" y="651623"/>
                </a:cubicBezTo>
                <a:cubicBezTo>
                  <a:pt x="157900" y="484406"/>
                  <a:pt x="6558" y="21385"/>
                  <a:pt x="208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581CB77-0096-7F1E-E25D-4A6DBA4145E8}"/>
              </a:ext>
            </a:extLst>
          </p:cNvPr>
          <p:cNvSpPr/>
          <p:nvPr/>
        </p:nvSpPr>
        <p:spPr>
          <a:xfrm>
            <a:off x="3697800" y="978800"/>
            <a:ext cx="187283" cy="891552"/>
          </a:xfrm>
          <a:custGeom>
            <a:avLst/>
            <a:gdLst>
              <a:gd name="connsiteX0" fmla="*/ 4405 w 187283"/>
              <a:gd name="connsiteY0" fmla="*/ 6224 h 891552"/>
              <a:gd name="connsiteX1" fmla="*/ 71312 w 187283"/>
              <a:gd name="connsiteY1" fmla="*/ 567502 h 891552"/>
              <a:gd name="connsiteX2" fmla="*/ 71312 w 187283"/>
              <a:gd name="connsiteY2" fmla="*/ 493161 h 891552"/>
              <a:gd name="connsiteX3" fmla="*/ 186541 w 187283"/>
              <a:gd name="connsiteY3" fmla="*/ 887171 h 891552"/>
              <a:gd name="connsiteX4" fmla="*/ 115917 w 187283"/>
              <a:gd name="connsiteY4" fmla="*/ 679015 h 891552"/>
              <a:gd name="connsiteX5" fmla="*/ 19273 w 187283"/>
              <a:gd name="connsiteY5" fmla="*/ 292439 h 891552"/>
              <a:gd name="connsiteX6" fmla="*/ 4405 w 187283"/>
              <a:gd name="connsiteY6" fmla="*/ 6224 h 8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283" h="891552">
                <a:moveTo>
                  <a:pt x="4405" y="6224"/>
                </a:moveTo>
                <a:cubicBezTo>
                  <a:pt x="13078" y="52068"/>
                  <a:pt x="60161" y="486346"/>
                  <a:pt x="71312" y="567502"/>
                </a:cubicBezTo>
                <a:cubicBezTo>
                  <a:pt x="82463" y="648658"/>
                  <a:pt x="52107" y="439883"/>
                  <a:pt x="71312" y="493161"/>
                </a:cubicBezTo>
                <a:cubicBezTo>
                  <a:pt x="90517" y="546439"/>
                  <a:pt x="179107" y="856195"/>
                  <a:pt x="186541" y="887171"/>
                </a:cubicBezTo>
                <a:cubicBezTo>
                  <a:pt x="193975" y="918147"/>
                  <a:pt x="143795" y="778137"/>
                  <a:pt x="115917" y="679015"/>
                </a:cubicBezTo>
                <a:cubicBezTo>
                  <a:pt x="88039" y="579893"/>
                  <a:pt x="39097" y="405810"/>
                  <a:pt x="19273" y="292439"/>
                </a:cubicBezTo>
                <a:cubicBezTo>
                  <a:pt x="-551" y="179068"/>
                  <a:pt x="-4268" y="-39620"/>
                  <a:pt x="4405" y="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87A10FB-3C03-E737-C560-9AB943AA8DB1}"/>
              </a:ext>
            </a:extLst>
          </p:cNvPr>
          <p:cNvSpPr/>
          <p:nvPr/>
        </p:nvSpPr>
        <p:spPr>
          <a:xfrm>
            <a:off x="3549935" y="899158"/>
            <a:ext cx="176108" cy="1042315"/>
          </a:xfrm>
          <a:custGeom>
            <a:avLst/>
            <a:gdLst>
              <a:gd name="connsiteX0" fmla="*/ 141119 w 176108"/>
              <a:gd name="connsiteY0" fmla="*/ 374 h 1042315"/>
              <a:gd name="connsiteX1" fmla="*/ 51909 w 176108"/>
              <a:gd name="connsiteY1" fmla="*/ 543066 h 1042315"/>
              <a:gd name="connsiteX2" fmla="*/ 63060 w 176108"/>
              <a:gd name="connsiteY2" fmla="*/ 680598 h 1042315"/>
              <a:gd name="connsiteX3" fmla="*/ 44475 w 176108"/>
              <a:gd name="connsiteY3" fmla="*/ 546783 h 1042315"/>
              <a:gd name="connsiteX4" fmla="*/ 167138 w 176108"/>
              <a:gd name="connsiteY4" fmla="*/ 1015135 h 1042315"/>
              <a:gd name="connsiteX5" fmla="*/ 148553 w 176108"/>
              <a:gd name="connsiteY5" fmla="*/ 937076 h 1042315"/>
              <a:gd name="connsiteX6" fmla="*/ 3587 w 176108"/>
              <a:gd name="connsiteY6" fmla="*/ 528198 h 1042315"/>
              <a:gd name="connsiteX7" fmla="*/ 44475 w 176108"/>
              <a:gd name="connsiteY7" fmla="*/ 587671 h 1042315"/>
              <a:gd name="connsiteX8" fmla="*/ 48192 w 176108"/>
              <a:gd name="connsiteY8" fmla="*/ 249418 h 1042315"/>
              <a:gd name="connsiteX9" fmla="*/ 77928 w 176108"/>
              <a:gd name="connsiteY9" fmla="*/ 453857 h 1042315"/>
              <a:gd name="connsiteX10" fmla="*/ 141119 w 176108"/>
              <a:gd name="connsiteY10" fmla="*/ 374 h 10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108" h="1042315">
                <a:moveTo>
                  <a:pt x="141119" y="374"/>
                </a:moveTo>
                <a:cubicBezTo>
                  <a:pt x="136783" y="15242"/>
                  <a:pt x="64919" y="429695"/>
                  <a:pt x="51909" y="543066"/>
                </a:cubicBezTo>
                <a:cubicBezTo>
                  <a:pt x="38899" y="656437"/>
                  <a:pt x="64299" y="679979"/>
                  <a:pt x="63060" y="680598"/>
                </a:cubicBezTo>
                <a:cubicBezTo>
                  <a:pt x="61821" y="681217"/>
                  <a:pt x="27129" y="491027"/>
                  <a:pt x="44475" y="546783"/>
                </a:cubicBezTo>
                <a:cubicBezTo>
                  <a:pt x="61821" y="602539"/>
                  <a:pt x="149792" y="950086"/>
                  <a:pt x="167138" y="1015135"/>
                </a:cubicBezTo>
                <a:cubicBezTo>
                  <a:pt x="184484" y="1080184"/>
                  <a:pt x="175812" y="1018232"/>
                  <a:pt x="148553" y="937076"/>
                </a:cubicBezTo>
                <a:cubicBezTo>
                  <a:pt x="121294" y="855920"/>
                  <a:pt x="20933" y="586432"/>
                  <a:pt x="3587" y="528198"/>
                </a:cubicBezTo>
                <a:cubicBezTo>
                  <a:pt x="-13759" y="469964"/>
                  <a:pt x="37041" y="634134"/>
                  <a:pt x="44475" y="587671"/>
                </a:cubicBezTo>
                <a:cubicBezTo>
                  <a:pt x="51909" y="541208"/>
                  <a:pt x="42616" y="271720"/>
                  <a:pt x="48192" y="249418"/>
                </a:cubicBezTo>
                <a:cubicBezTo>
                  <a:pt x="53768" y="227116"/>
                  <a:pt x="62440" y="489789"/>
                  <a:pt x="77928" y="453857"/>
                </a:cubicBezTo>
                <a:cubicBezTo>
                  <a:pt x="93416" y="417925"/>
                  <a:pt x="145455" y="-14494"/>
                  <a:pt x="141119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B6D38899-0848-6DF1-59FF-9B44C0514034}"/>
              </a:ext>
            </a:extLst>
          </p:cNvPr>
          <p:cNvSpPr/>
          <p:nvPr/>
        </p:nvSpPr>
        <p:spPr>
          <a:xfrm>
            <a:off x="3677865" y="1074988"/>
            <a:ext cx="46649" cy="482470"/>
          </a:xfrm>
          <a:custGeom>
            <a:avLst/>
            <a:gdLst>
              <a:gd name="connsiteX0" fmla="*/ 46642 w 46649"/>
              <a:gd name="connsiteY0" fmla="*/ 2963 h 482470"/>
              <a:gd name="connsiteX1" fmla="*/ 5755 w 46649"/>
              <a:gd name="connsiteY1" fmla="*/ 344934 h 482470"/>
              <a:gd name="connsiteX2" fmla="*/ 13189 w 46649"/>
              <a:gd name="connsiteY2" fmla="*/ 482466 h 482470"/>
              <a:gd name="connsiteX3" fmla="*/ 5755 w 46649"/>
              <a:gd name="connsiteY3" fmla="*/ 341217 h 482470"/>
              <a:gd name="connsiteX4" fmla="*/ 2037 w 46649"/>
              <a:gd name="connsiteY4" fmla="*/ 185100 h 482470"/>
              <a:gd name="connsiteX5" fmla="*/ 46642 w 46649"/>
              <a:gd name="connsiteY5" fmla="*/ 2963 h 48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9" h="482470">
                <a:moveTo>
                  <a:pt x="46642" y="2963"/>
                </a:moveTo>
                <a:cubicBezTo>
                  <a:pt x="47262" y="29602"/>
                  <a:pt x="11330" y="265017"/>
                  <a:pt x="5755" y="344934"/>
                </a:cubicBezTo>
                <a:cubicBezTo>
                  <a:pt x="180" y="424851"/>
                  <a:pt x="13189" y="483085"/>
                  <a:pt x="13189" y="482466"/>
                </a:cubicBezTo>
                <a:cubicBezTo>
                  <a:pt x="13189" y="481847"/>
                  <a:pt x="7614" y="390778"/>
                  <a:pt x="5755" y="341217"/>
                </a:cubicBezTo>
                <a:cubicBezTo>
                  <a:pt x="3896" y="291656"/>
                  <a:pt x="-3538" y="233422"/>
                  <a:pt x="2037" y="185100"/>
                </a:cubicBezTo>
                <a:cubicBezTo>
                  <a:pt x="7612" y="136778"/>
                  <a:pt x="46022" y="-23676"/>
                  <a:pt x="46642" y="2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870DD92-12A9-CBF2-5061-1CBF60945E52}"/>
              </a:ext>
            </a:extLst>
          </p:cNvPr>
          <p:cNvSpPr/>
          <p:nvPr/>
        </p:nvSpPr>
        <p:spPr>
          <a:xfrm>
            <a:off x="3385860" y="940368"/>
            <a:ext cx="33973" cy="606039"/>
          </a:xfrm>
          <a:custGeom>
            <a:avLst/>
            <a:gdLst>
              <a:gd name="connsiteX0" fmla="*/ 15262 w 33973"/>
              <a:gd name="connsiteY0" fmla="*/ 52 h 606039"/>
              <a:gd name="connsiteX1" fmla="*/ 394 w 33973"/>
              <a:gd name="connsiteY1" fmla="*/ 379193 h 606039"/>
              <a:gd name="connsiteX2" fmla="*/ 33847 w 33973"/>
              <a:gd name="connsiteY2" fmla="*/ 605934 h 606039"/>
              <a:gd name="connsiteX3" fmla="*/ 11545 w 33973"/>
              <a:gd name="connsiteY3" fmla="*/ 353173 h 606039"/>
              <a:gd name="connsiteX4" fmla="*/ 15262 w 33973"/>
              <a:gd name="connsiteY4" fmla="*/ 52 h 60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" h="606039">
                <a:moveTo>
                  <a:pt x="15262" y="52"/>
                </a:moveTo>
                <a:cubicBezTo>
                  <a:pt x="13404" y="4389"/>
                  <a:pt x="-2703" y="278213"/>
                  <a:pt x="394" y="379193"/>
                </a:cubicBezTo>
                <a:cubicBezTo>
                  <a:pt x="3491" y="480173"/>
                  <a:pt x="31989" y="610271"/>
                  <a:pt x="33847" y="605934"/>
                </a:cubicBezTo>
                <a:cubicBezTo>
                  <a:pt x="35705" y="601597"/>
                  <a:pt x="16501" y="446719"/>
                  <a:pt x="11545" y="353173"/>
                </a:cubicBezTo>
                <a:cubicBezTo>
                  <a:pt x="6589" y="259627"/>
                  <a:pt x="17120" y="-4285"/>
                  <a:pt x="152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DD30614-1284-8E38-0276-4E86716623C4}"/>
              </a:ext>
            </a:extLst>
          </p:cNvPr>
          <p:cNvSpPr/>
          <p:nvPr/>
        </p:nvSpPr>
        <p:spPr>
          <a:xfrm>
            <a:off x="3980944" y="1021565"/>
            <a:ext cx="105255" cy="725316"/>
          </a:xfrm>
          <a:custGeom>
            <a:avLst/>
            <a:gdLst>
              <a:gd name="connsiteX0" fmla="*/ 41 w 105255"/>
              <a:gd name="connsiteY0" fmla="*/ 630 h 725316"/>
              <a:gd name="connsiteX1" fmla="*/ 81817 w 105255"/>
              <a:gd name="connsiteY1" fmla="*/ 450396 h 725316"/>
              <a:gd name="connsiteX2" fmla="*/ 89251 w 105255"/>
              <a:gd name="connsiteY2" fmla="*/ 394640 h 725316"/>
              <a:gd name="connsiteX3" fmla="*/ 96685 w 105255"/>
              <a:gd name="connsiteY3" fmla="*/ 721742 h 725316"/>
              <a:gd name="connsiteX4" fmla="*/ 104119 w 105255"/>
              <a:gd name="connsiteY4" fmla="*/ 550757 h 725316"/>
              <a:gd name="connsiteX5" fmla="*/ 70666 w 105255"/>
              <a:gd name="connsiteY5" fmla="*/ 271976 h 725316"/>
              <a:gd name="connsiteX6" fmla="*/ 70666 w 105255"/>
              <a:gd name="connsiteY6" fmla="*/ 350035 h 725316"/>
              <a:gd name="connsiteX7" fmla="*/ 41 w 105255"/>
              <a:gd name="connsiteY7" fmla="*/ 630 h 7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" h="725316">
                <a:moveTo>
                  <a:pt x="41" y="630"/>
                </a:moveTo>
                <a:cubicBezTo>
                  <a:pt x="1899" y="17357"/>
                  <a:pt x="66949" y="384728"/>
                  <a:pt x="81817" y="450396"/>
                </a:cubicBezTo>
                <a:cubicBezTo>
                  <a:pt x="96685" y="516064"/>
                  <a:pt x="86773" y="349416"/>
                  <a:pt x="89251" y="394640"/>
                </a:cubicBezTo>
                <a:cubicBezTo>
                  <a:pt x="91729" y="439864"/>
                  <a:pt x="94207" y="695723"/>
                  <a:pt x="96685" y="721742"/>
                </a:cubicBezTo>
                <a:cubicBezTo>
                  <a:pt x="99163" y="747762"/>
                  <a:pt x="108455" y="625718"/>
                  <a:pt x="104119" y="550757"/>
                </a:cubicBezTo>
                <a:cubicBezTo>
                  <a:pt x="99783" y="475796"/>
                  <a:pt x="76241" y="305430"/>
                  <a:pt x="70666" y="271976"/>
                </a:cubicBezTo>
                <a:cubicBezTo>
                  <a:pt x="65091" y="238522"/>
                  <a:pt x="81817" y="394640"/>
                  <a:pt x="70666" y="350035"/>
                </a:cubicBezTo>
                <a:cubicBezTo>
                  <a:pt x="59515" y="305430"/>
                  <a:pt x="-1817" y="-16097"/>
                  <a:pt x="4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C87CF96-3B4C-F135-ACA1-92E164202D1C}"/>
              </a:ext>
            </a:extLst>
          </p:cNvPr>
          <p:cNvSpPr/>
          <p:nvPr/>
        </p:nvSpPr>
        <p:spPr>
          <a:xfrm>
            <a:off x="3184378" y="807271"/>
            <a:ext cx="311072" cy="931738"/>
          </a:xfrm>
          <a:custGeom>
            <a:avLst/>
            <a:gdLst>
              <a:gd name="connsiteX0" fmla="*/ 310293 w 311072"/>
              <a:gd name="connsiteY0" fmla="*/ 4051 h 931738"/>
              <a:gd name="connsiteX1" fmla="*/ 77536 w 311072"/>
              <a:gd name="connsiteY1" fmla="*/ 649119 h 931738"/>
              <a:gd name="connsiteX2" fmla="*/ 137388 w 311072"/>
              <a:gd name="connsiteY2" fmla="*/ 536066 h 931738"/>
              <a:gd name="connsiteX3" fmla="*/ 1059 w 311072"/>
              <a:gd name="connsiteY3" fmla="*/ 925101 h 931738"/>
              <a:gd name="connsiteX4" fmla="*/ 77536 w 311072"/>
              <a:gd name="connsiteY4" fmla="*/ 748872 h 931738"/>
              <a:gd name="connsiteX5" fmla="*/ 140713 w 311072"/>
              <a:gd name="connsiteY5" fmla="*/ 336560 h 931738"/>
              <a:gd name="connsiteX6" fmla="*/ 110787 w 311072"/>
              <a:gd name="connsiteY6" fmla="*/ 546041 h 931738"/>
              <a:gd name="connsiteX7" fmla="*/ 170639 w 311072"/>
              <a:gd name="connsiteY7" fmla="*/ 286684 h 931738"/>
              <a:gd name="connsiteX8" fmla="*/ 154013 w 311072"/>
              <a:gd name="connsiteY8" fmla="*/ 369811 h 931738"/>
              <a:gd name="connsiteX9" fmla="*/ 310293 w 311072"/>
              <a:gd name="connsiteY9" fmla="*/ 4051 h 9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72" h="931738">
                <a:moveTo>
                  <a:pt x="310293" y="4051"/>
                </a:moveTo>
                <a:cubicBezTo>
                  <a:pt x="297547" y="50602"/>
                  <a:pt x="106353" y="560450"/>
                  <a:pt x="77536" y="649119"/>
                </a:cubicBezTo>
                <a:cubicBezTo>
                  <a:pt x="48719" y="737788"/>
                  <a:pt x="150134" y="490069"/>
                  <a:pt x="137388" y="536066"/>
                </a:cubicBezTo>
                <a:cubicBezTo>
                  <a:pt x="124642" y="582063"/>
                  <a:pt x="11034" y="889633"/>
                  <a:pt x="1059" y="925101"/>
                </a:cubicBezTo>
                <a:cubicBezTo>
                  <a:pt x="-8916" y="960569"/>
                  <a:pt x="54260" y="846962"/>
                  <a:pt x="77536" y="748872"/>
                </a:cubicBezTo>
                <a:cubicBezTo>
                  <a:pt x="100812" y="650782"/>
                  <a:pt x="135171" y="370365"/>
                  <a:pt x="140713" y="336560"/>
                </a:cubicBezTo>
                <a:cubicBezTo>
                  <a:pt x="146255" y="302755"/>
                  <a:pt x="105799" y="554354"/>
                  <a:pt x="110787" y="546041"/>
                </a:cubicBezTo>
                <a:cubicBezTo>
                  <a:pt x="115775" y="537728"/>
                  <a:pt x="163435" y="316056"/>
                  <a:pt x="170639" y="286684"/>
                </a:cubicBezTo>
                <a:cubicBezTo>
                  <a:pt x="177843" y="257312"/>
                  <a:pt x="132400" y="413037"/>
                  <a:pt x="154013" y="369811"/>
                </a:cubicBezTo>
                <a:cubicBezTo>
                  <a:pt x="175626" y="326585"/>
                  <a:pt x="323039" y="-42500"/>
                  <a:pt x="310293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F811FEA-8744-A733-DC92-31F4B2C7A54C}"/>
              </a:ext>
            </a:extLst>
          </p:cNvPr>
          <p:cNvSpPr/>
          <p:nvPr/>
        </p:nvSpPr>
        <p:spPr>
          <a:xfrm>
            <a:off x="3122130" y="873114"/>
            <a:ext cx="259750" cy="905816"/>
          </a:xfrm>
          <a:custGeom>
            <a:avLst/>
            <a:gdLst>
              <a:gd name="connsiteX0" fmla="*/ 259487 w 259750"/>
              <a:gd name="connsiteY0" fmla="*/ 1385 h 905816"/>
              <a:gd name="connsiteX1" fmla="*/ 6781 w 259750"/>
              <a:gd name="connsiteY1" fmla="*/ 550025 h 905816"/>
              <a:gd name="connsiteX2" fmla="*/ 69957 w 259750"/>
              <a:gd name="connsiteY2" fmla="*/ 436972 h 905816"/>
              <a:gd name="connsiteX3" fmla="*/ 43357 w 259750"/>
              <a:gd name="connsiteY3" fmla="*/ 550025 h 905816"/>
              <a:gd name="connsiteX4" fmla="*/ 23406 w 259750"/>
              <a:gd name="connsiteY4" fmla="*/ 895834 h 905816"/>
              <a:gd name="connsiteX5" fmla="*/ 50007 w 259750"/>
              <a:gd name="connsiteY5" fmla="*/ 776131 h 905816"/>
              <a:gd name="connsiteX6" fmla="*/ 63307 w 259750"/>
              <a:gd name="connsiteY6" fmla="*/ 403721 h 905816"/>
              <a:gd name="connsiteX7" fmla="*/ 30056 w 259750"/>
              <a:gd name="connsiteY7" fmla="*/ 520099 h 905816"/>
              <a:gd name="connsiteX8" fmla="*/ 116509 w 259750"/>
              <a:gd name="connsiteY8" fmla="*/ 237466 h 905816"/>
              <a:gd name="connsiteX9" fmla="*/ 56657 w 259750"/>
              <a:gd name="connsiteY9" fmla="*/ 387095 h 905816"/>
              <a:gd name="connsiteX10" fmla="*/ 259487 w 259750"/>
              <a:gd name="connsiteY10" fmla="*/ 1385 h 9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0" h="905816">
                <a:moveTo>
                  <a:pt x="259487" y="1385"/>
                </a:moveTo>
                <a:cubicBezTo>
                  <a:pt x="251174" y="28540"/>
                  <a:pt x="38369" y="477427"/>
                  <a:pt x="6781" y="550025"/>
                </a:cubicBezTo>
                <a:cubicBezTo>
                  <a:pt x="-24807" y="622623"/>
                  <a:pt x="63861" y="436972"/>
                  <a:pt x="69957" y="436972"/>
                </a:cubicBezTo>
                <a:cubicBezTo>
                  <a:pt x="76053" y="436972"/>
                  <a:pt x="51115" y="473548"/>
                  <a:pt x="43357" y="550025"/>
                </a:cubicBezTo>
                <a:cubicBezTo>
                  <a:pt x="35599" y="626502"/>
                  <a:pt x="22298" y="858150"/>
                  <a:pt x="23406" y="895834"/>
                </a:cubicBezTo>
                <a:cubicBezTo>
                  <a:pt x="24514" y="933518"/>
                  <a:pt x="43357" y="858150"/>
                  <a:pt x="50007" y="776131"/>
                </a:cubicBezTo>
                <a:cubicBezTo>
                  <a:pt x="56657" y="694112"/>
                  <a:pt x="66632" y="446393"/>
                  <a:pt x="63307" y="403721"/>
                </a:cubicBezTo>
                <a:cubicBezTo>
                  <a:pt x="59982" y="361049"/>
                  <a:pt x="21189" y="547808"/>
                  <a:pt x="30056" y="520099"/>
                </a:cubicBezTo>
                <a:cubicBezTo>
                  <a:pt x="38923" y="492390"/>
                  <a:pt x="112075" y="259633"/>
                  <a:pt x="116509" y="237466"/>
                </a:cubicBezTo>
                <a:cubicBezTo>
                  <a:pt x="120942" y="215299"/>
                  <a:pt x="36152" y="419237"/>
                  <a:pt x="56657" y="387095"/>
                </a:cubicBezTo>
                <a:cubicBezTo>
                  <a:pt x="77162" y="354953"/>
                  <a:pt x="267800" y="-25770"/>
                  <a:pt x="259487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0327F51-1E7D-5009-3A5F-11CA117440AE}"/>
              </a:ext>
            </a:extLst>
          </p:cNvPr>
          <p:cNvSpPr/>
          <p:nvPr/>
        </p:nvSpPr>
        <p:spPr>
          <a:xfrm>
            <a:off x="2907722" y="973912"/>
            <a:ext cx="304361" cy="1151549"/>
          </a:xfrm>
          <a:custGeom>
            <a:avLst/>
            <a:gdLst>
              <a:gd name="connsiteX0" fmla="*/ 304316 w 304361"/>
              <a:gd name="connsiteY0" fmla="*/ 340 h 1151549"/>
              <a:gd name="connsiteX1" fmla="*/ 204563 w 304361"/>
              <a:gd name="connsiteY1" fmla="*/ 439252 h 1151549"/>
              <a:gd name="connsiteX2" fmla="*/ 164662 w 304361"/>
              <a:gd name="connsiteY2" fmla="*/ 748485 h 1151549"/>
              <a:gd name="connsiteX3" fmla="*/ 171312 w 304361"/>
              <a:gd name="connsiteY3" fmla="*/ 685308 h 1151549"/>
              <a:gd name="connsiteX4" fmla="*/ 101485 w 304361"/>
              <a:gd name="connsiteY4" fmla="*/ 834937 h 1151549"/>
              <a:gd name="connsiteX5" fmla="*/ 1733 w 304361"/>
              <a:gd name="connsiteY5" fmla="*/ 1147496 h 1151549"/>
              <a:gd name="connsiteX6" fmla="*/ 48284 w 304361"/>
              <a:gd name="connsiteY6" fmla="*/ 987892 h 1151549"/>
              <a:gd name="connsiteX7" fmla="*/ 174637 w 304361"/>
              <a:gd name="connsiteY7" fmla="*/ 635432 h 1151549"/>
              <a:gd name="connsiteX8" fmla="*/ 184613 w 304361"/>
              <a:gd name="connsiteY8" fmla="*/ 326199 h 1151549"/>
              <a:gd name="connsiteX9" fmla="*/ 171312 w 304361"/>
              <a:gd name="connsiteY9" fmla="*/ 605506 h 1151549"/>
              <a:gd name="connsiteX10" fmla="*/ 227839 w 304361"/>
              <a:gd name="connsiteY10" fmla="*/ 292948 h 1151549"/>
              <a:gd name="connsiteX11" fmla="*/ 237814 w 304361"/>
              <a:gd name="connsiteY11" fmla="*/ 179895 h 1151549"/>
              <a:gd name="connsiteX12" fmla="*/ 217863 w 304361"/>
              <a:gd name="connsiteY12" fmla="*/ 362775 h 1151549"/>
              <a:gd name="connsiteX13" fmla="*/ 304316 w 304361"/>
              <a:gd name="connsiteY13" fmla="*/ 340 h 115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361" h="1151549">
                <a:moveTo>
                  <a:pt x="304316" y="340"/>
                </a:moveTo>
                <a:cubicBezTo>
                  <a:pt x="302099" y="13086"/>
                  <a:pt x="227839" y="314561"/>
                  <a:pt x="204563" y="439252"/>
                </a:cubicBezTo>
                <a:cubicBezTo>
                  <a:pt x="181287" y="563943"/>
                  <a:pt x="170204" y="707476"/>
                  <a:pt x="164662" y="748485"/>
                </a:cubicBezTo>
                <a:cubicBezTo>
                  <a:pt x="159120" y="789494"/>
                  <a:pt x="181841" y="670899"/>
                  <a:pt x="171312" y="685308"/>
                </a:cubicBezTo>
                <a:cubicBezTo>
                  <a:pt x="160783" y="699717"/>
                  <a:pt x="129748" y="757906"/>
                  <a:pt x="101485" y="834937"/>
                </a:cubicBezTo>
                <a:cubicBezTo>
                  <a:pt x="73222" y="911968"/>
                  <a:pt x="10600" y="1122004"/>
                  <a:pt x="1733" y="1147496"/>
                </a:cubicBezTo>
                <a:cubicBezTo>
                  <a:pt x="-7134" y="1172989"/>
                  <a:pt x="19467" y="1073236"/>
                  <a:pt x="48284" y="987892"/>
                </a:cubicBezTo>
                <a:cubicBezTo>
                  <a:pt x="77101" y="902548"/>
                  <a:pt x="151915" y="745714"/>
                  <a:pt x="174637" y="635432"/>
                </a:cubicBezTo>
                <a:cubicBezTo>
                  <a:pt x="197358" y="525150"/>
                  <a:pt x="185167" y="331187"/>
                  <a:pt x="184613" y="326199"/>
                </a:cubicBezTo>
                <a:cubicBezTo>
                  <a:pt x="184059" y="321211"/>
                  <a:pt x="164108" y="611048"/>
                  <a:pt x="171312" y="605506"/>
                </a:cubicBezTo>
                <a:cubicBezTo>
                  <a:pt x="178516" y="599964"/>
                  <a:pt x="216755" y="363883"/>
                  <a:pt x="227839" y="292948"/>
                </a:cubicBezTo>
                <a:cubicBezTo>
                  <a:pt x="238923" y="222013"/>
                  <a:pt x="239477" y="168257"/>
                  <a:pt x="237814" y="179895"/>
                </a:cubicBezTo>
                <a:cubicBezTo>
                  <a:pt x="236151" y="191533"/>
                  <a:pt x="208442" y="388267"/>
                  <a:pt x="217863" y="362775"/>
                </a:cubicBezTo>
                <a:cubicBezTo>
                  <a:pt x="227284" y="337283"/>
                  <a:pt x="306533" y="-12406"/>
                  <a:pt x="30431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F6BBC822-8F48-528D-2FCE-E32B5EBAC17F}"/>
              </a:ext>
            </a:extLst>
          </p:cNvPr>
          <p:cNvSpPr/>
          <p:nvPr/>
        </p:nvSpPr>
        <p:spPr>
          <a:xfrm>
            <a:off x="3255432" y="2606079"/>
            <a:ext cx="81499" cy="311775"/>
          </a:xfrm>
          <a:custGeom>
            <a:avLst/>
            <a:gdLst>
              <a:gd name="connsiteX0" fmla="*/ 49743 w 81499"/>
              <a:gd name="connsiteY0" fmla="*/ 596 h 311775"/>
              <a:gd name="connsiteX1" fmla="*/ 81493 w 81499"/>
              <a:gd name="connsiteY1" fmla="*/ 83146 h 311775"/>
              <a:gd name="connsiteX2" fmla="*/ 46568 w 81499"/>
              <a:gd name="connsiteY2" fmla="*/ 159346 h 311775"/>
              <a:gd name="connsiteX3" fmla="*/ 75143 w 81499"/>
              <a:gd name="connsiteY3" fmla="*/ 121246 h 311775"/>
              <a:gd name="connsiteX4" fmla="*/ 5293 w 81499"/>
              <a:gd name="connsiteY4" fmla="*/ 210146 h 311775"/>
              <a:gd name="connsiteX5" fmla="*/ 5293 w 81499"/>
              <a:gd name="connsiteY5" fmla="*/ 311746 h 311775"/>
              <a:gd name="connsiteX6" fmla="*/ 8468 w 81499"/>
              <a:gd name="connsiteY6" fmla="*/ 219671 h 311775"/>
              <a:gd name="connsiteX7" fmla="*/ 75143 w 81499"/>
              <a:gd name="connsiteY7" fmla="*/ 127596 h 311775"/>
              <a:gd name="connsiteX8" fmla="*/ 49743 w 81499"/>
              <a:gd name="connsiteY8" fmla="*/ 596 h 31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99" h="311775">
                <a:moveTo>
                  <a:pt x="49743" y="596"/>
                </a:moveTo>
                <a:cubicBezTo>
                  <a:pt x="50801" y="-6812"/>
                  <a:pt x="82022" y="56688"/>
                  <a:pt x="81493" y="83146"/>
                </a:cubicBezTo>
                <a:cubicBezTo>
                  <a:pt x="80964" y="109604"/>
                  <a:pt x="47626" y="152996"/>
                  <a:pt x="46568" y="159346"/>
                </a:cubicBezTo>
                <a:cubicBezTo>
                  <a:pt x="45510" y="165696"/>
                  <a:pt x="82022" y="112779"/>
                  <a:pt x="75143" y="121246"/>
                </a:cubicBezTo>
                <a:cubicBezTo>
                  <a:pt x="68264" y="129713"/>
                  <a:pt x="16935" y="178396"/>
                  <a:pt x="5293" y="210146"/>
                </a:cubicBezTo>
                <a:cubicBezTo>
                  <a:pt x="-6349" y="241896"/>
                  <a:pt x="4764" y="310159"/>
                  <a:pt x="5293" y="311746"/>
                </a:cubicBezTo>
                <a:cubicBezTo>
                  <a:pt x="5822" y="313333"/>
                  <a:pt x="-3174" y="250363"/>
                  <a:pt x="8468" y="219671"/>
                </a:cubicBezTo>
                <a:cubicBezTo>
                  <a:pt x="20110" y="188979"/>
                  <a:pt x="67735" y="160933"/>
                  <a:pt x="75143" y="127596"/>
                </a:cubicBezTo>
                <a:cubicBezTo>
                  <a:pt x="82551" y="94259"/>
                  <a:pt x="48685" y="8004"/>
                  <a:pt x="49743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CAF674F-2C3E-A7E9-640D-89B0EE5780EF}"/>
              </a:ext>
            </a:extLst>
          </p:cNvPr>
          <p:cNvSpPr/>
          <p:nvPr/>
        </p:nvSpPr>
        <p:spPr>
          <a:xfrm>
            <a:off x="4048089" y="2714601"/>
            <a:ext cx="74494" cy="111169"/>
          </a:xfrm>
          <a:custGeom>
            <a:avLst/>
            <a:gdLst>
              <a:gd name="connsiteX0" fmla="*/ 36 w 74494"/>
              <a:gd name="connsiteY0" fmla="*/ 24 h 111169"/>
              <a:gd name="connsiteX1" fmla="*/ 60361 w 74494"/>
              <a:gd name="connsiteY1" fmla="*/ 50824 h 111169"/>
              <a:gd name="connsiteX2" fmla="*/ 69886 w 74494"/>
              <a:gd name="connsiteY2" fmla="*/ 111149 h 111169"/>
              <a:gd name="connsiteX3" fmla="*/ 69886 w 74494"/>
              <a:gd name="connsiteY3" fmla="*/ 57174 h 111169"/>
              <a:gd name="connsiteX4" fmla="*/ 36 w 74494"/>
              <a:gd name="connsiteY4" fmla="*/ 24 h 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4" h="111169">
                <a:moveTo>
                  <a:pt x="36" y="24"/>
                </a:moveTo>
                <a:cubicBezTo>
                  <a:pt x="-1552" y="-1034"/>
                  <a:pt x="48719" y="32303"/>
                  <a:pt x="60361" y="50824"/>
                </a:cubicBezTo>
                <a:cubicBezTo>
                  <a:pt x="72003" y="69345"/>
                  <a:pt x="68298" y="110091"/>
                  <a:pt x="69886" y="111149"/>
                </a:cubicBezTo>
                <a:cubicBezTo>
                  <a:pt x="71474" y="112207"/>
                  <a:pt x="79411" y="71461"/>
                  <a:pt x="69886" y="57174"/>
                </a:cubicBezTo>
                <a:cubicBezTo>
                  <a:pt x="60361" y="42887"/>
                  <a:pt x="1624" y="1082"/>
                  <a:pt x="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A4869336-6C17-1987-98B4-669391B4420F}"/>
              </a:ext>
            </a:extLst>
          </p:cNvPr>
          <p:cNvSpPr/>
          <p:nvPr/>
        </p:nvSpPr>
        <p:spPr>
          <a:xfrm>
            <a:off x="3393108" y="3276588"/>
            <a:ext cx="614064" cy="57667"/>
          </a:xfrm>
          <a:custGeom>
            <a:avLst/>
            <a:gdLst>
              <a:gd name="connsiteX0" fmla="*/ 967 w 614064"/>
              <a:gd name="connsiteY0" fmla="*/ 38112 h 57667"/>
              <a:gd name="connsiteX1" fmla="*/ 305767 w 614064"/>
              <a:gd name="connsiteY1" fmla="*/ 44462 h 57667"/>
              <a:gd name="connsiteX2" fmla="*/ 251792 w 614064"/>
              <a:gd name="connsiteY2" fmla="*/ 57162 h 57667"/>
              <a:gd name="connsiteX3" fmla="*/ 470867 w 614064"/>
              <a:gd name="connsiteY3" fmla="*/ 25412 h 57667"/>
              <a:gd name="connsiteX4" fmla="*/ 613742 w 614064"/>
              <a:gd name="connsiteY4" fmla="*/ 12 h 57667"/>
              <a:gd name="connsiteX5" fmla="*/ 432767 w 614064"/>
              <a:gd name="connsiteY5" fmla="*/ 28587 h 57667"/>
              <a:gd name="connsiteX6" fmla="*/ 216867 w 614064"/>
              <a:gd name="connsiteY6" fmla="*/ 34937 h 57667"/>
              <a:gd name="connsiteX7" fmla="*/ 967 w 614064"/>
              <a:gd name="connsiteY7" fmla="*/ 38112 h 5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064" h="57667">
                <a:moveTo>
                  <a:pt x="967" y="38112"/>
                </a:moveTo>
                <a:cubicBezTo>
                  <a:pt x="15784" y="39699"/>
                  <a:pt x="263963" y="41287"/>
                  <a:pt x="305767" y="44462"/>
                </a:cubicBezTo>
                <a:cubicBezTo>
                  <a:pt x="347571" y="47637"/>
                  <a:pt x="224275" y="60337"/>
                  <a:pt x="251792" y="57162"/>
                </a:cubicBezTo>
                <a:cubicBezTo>
                  <a:pt x="279309" y="53987"/>
                  <a:pt x="410542" y="34937"/>
                  <a:pt x="470867" y="25412"/>
                </a:cubicBezTo>
                <a:cubicBezTo>
                  <a:pt x="531192" y="15887"/>
                  <a:pt x="620092" y="-517"/>
                  <a:pt x="613742" y="12"/>
                </a:cubicBezTo>
                <a:cubicBezTo>
                  <a:pt x="607392" y="541"/>
                  <a:pt x="498913" y="22766"/>
                  <a:pt x="432767" y="28587"/>
                </a:cubicBezTo>
                <a:cubicBezTo>
                  <a:pt x="366621" y="34408"/>
                  <a:pt x="288304" y="31762"/>
                  <a:pt x="216867" y="34937"/>
                </a:cubicBezTo>
                <a:cubicBezTo>
                  <a:pt x="145430" y="38112"/>
                  <a:pt x="-13850" y="36525"/>
                  <a:pt x="967" y="3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906E1B9D-7FD0-C23E-B5C8-C8F947C3EC60}"/>
              </a:ext>
            </a:extLst>
          </p:cNvPr>
          <p:cNvSpPr/>
          <p:nvPr/>
        </p:nvSpPr>
        <p:spPr>
          <a:xfrm>
            <a:off x="3191762" y="3088849"/>
            <a:ext cx="427710" cy="235775"/>
          </a:xfrm>
          <a:custGeom>
            <a:avLst/>
            <a:gdLst>
              <a:gd name="connsiteX0" fmla="*/ 2153 w 427710"/>
              <a:gd name="connsiteY0" fmla="*/ 1304 h 235775"/>
              <a:gd name="connsiteX1" fmla="*/ 141583 w 427710"/>
              <a:gd name="connsiteY1" fmla="*/ 131006 h 235775"/>
              <a:gd name="connsiteX2" fmla="*/ 125370 w 427710"/>
              <a:gd name="connsiteY2" fmla="*/ 134249 h 235775"/>
              <a:gd name="connsiteX3" fmla="*/ 206434 w 427710"/>
              <a:gd name="connsiteY3" fmla="*/ 192615 h 235775"/>
              <a:gd name="connsiteX4" fmla="*/ 167523 w 427710"/>
              <a:gd name="connsiteY4" fmla="*/ 186130 h 235775"/>
              <a:gd name="connsiteX5" fmla="*/ 423685 w 427710"/>
              <a:gd name="connsiteY5" fmla="*/ 234768 h 235775"/>
              <a:gd name="connsiteX6" fmla="*/ 303710 w 427710"/>
              <a:gd name="connsiteY6" fmla="*/ 208828 h 235775"/>
              <a:gd name="connsiteX7" fmla="*/ 34578 w 427710"/>
              <a:gd name="connsiteY7" fmla="*/ 95338 h 235775"/>
              <a:gd name="connsiteX8" fmla="*/ 83217 w 427710"/>
              <a:gd name="connsiteY8" fmla="*/ 134249 h 235775"/>
              <a:gd name="connsiteX9" fmla="*/ 57276 w 427710"/>
              <a:gd name="connsiteY9" fmla="*/ 66155 h 235775"/>
              <a:gd name="connsiteX10" fmla="*/ 2153 w 427710"/>
              <a:gd name="connsiteY10" fmla="*/ 1304 h 2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710" h="235775">
                <a:moveTo>
                  <a:pt x="2153" y="1304"/>
                </a:moveTo>
                <a:cubicBezTo>
                  <a:pt x="16204" y="12113"/>
                  <a:pt x="121047" y="108849"/>
                  <a:pt x="141583" y="131006"/>
                </a:cubicBezTo>
                <a:cubicBezTo>
                  <a:pt x="162119" y="153163"/>
                  <a:pt x="114562" y="123981"/>
                  <a:pt x="125370" y="134249"/>
                </a:cubicBezTo>
                <a:cubicBezTo>
                  <a:pt x="136178" y="144517"/>
                  <a:pt x="199409" y="183968"/>
                  <a:pt x="206434" y="192615"/>
                </a:cubicBezTo>
                <a:cubicBezTo>
                  <a:pt x="213459" y="201262"/>
                  <a:pt x="167523" y="186130"/>
                  <a:pt x="167523" y="186130"/>
                </a:cubicBezTo>
                <a:lnTo>
                  <a:pt x="423685" y="234768"/>
                </a:lnTo>
                <a:cubicBezTo>
                  <a:pt x="446383" y="238551"/>
                  <a:pt x="368561" y="232066"/>
                  <a:pt x="303710" y="208828"/>
                </a:cubicBezTo>
                <a:cubicBezTo>
                  <a:pt x="238859" y="185590"/>
                  <a:pt x="71327" y="107768"/>
                  <a:pt x="34578" y="95338"/>
                </a:cubicBezTo>
                <a:cubicBezTo>
                  <a:pt x="-2171" y="82908"/>
                  <a:pt x="79434" y="139113"/>
                  <a:pt x="83217" y="134249"/>
                </a:cubicBezTo>
                <a:cubicBezTo>
                  <a:pt x="87000" y="129385"/>
                  <a:pt x="67544" y="82368"/>
                  <a:pt x="57276" y="66155"/>
                </a:cubicBezTo>
                <a:cubicBezTo>
                  <a:pt x="47008" y="49942"/>
                  <a:pt x="-11898" y="-9505"/>
                  <a:pt x="2153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01EA8AA-B0FA-5B5E-1614-59D3176127E5}"/>
              </a:ext>
            </a:extLst>
          </p:cNvPr>
          <p:cNvSpPr/>
          <p:nvPr/>
        </p:nvSpPr>
        <p:spPr>
          <a:xfrm>
            <a:off x="2939916" y="2536719"/>
            <a:ext cx="271707" cy="624040"/>
          </a:xfrm>
          <a:custGeom>
            <a:avLst/>
            <a:gdLst>
              <a:gd name="connsiteX0" fmla="*/ 134 w 271707"/>
              <a:gd name="connsiteY0" fmla="*/ 106 h 624040"/>
              <a:gd name="connsiteX1" fmla="*/ 127134 w 271707"/>
              <a:gd name="connsiteY1" fmla="*/ 409681 h 624040"/>
              <a:gd name="connsiteX2" fmla="*/ 111259 w 271707"/>
              <a:gd name="connsiteY2" fmla="*/ 346181 h 624040"/>
              <a:gd name="connsiteX3" fmla="*/ 187459 w 271707"/>
              <a:gd name="connsiteY3" fmla="*/ 549381 h 624040"/>
              <a:gd name="connsiteX4" fmla="*/ 174759 w 271707"/>
              <a:gd name="connsiteY4" fmla="*/ 501756 h 624040"/>
              <a:gd name="connsiteX5" fmla="*/ 270009 w 271707"/>
              <a:gd name="connsiteY5" fmla="*/ 622406 h 624040"/>
              <a:gd name="connsiteX6" fmla="*/ 238259 w 271707"/>
              <a:gd name="connsiteY6" fmla="*/ 574781 h 624040"/>
              <a:gd name="connsiteX7" fmla="*/ 63634 w 271707"/>
              <a:gd name="connsiteY7" fmla="*/ 311256 h 624040"/>
              <a:gd name="connsiteX8" fmla="*/ 101734 w 271707"/>
              <a:gd name="connsiteY8" fmla="*/ 368406 h 624040"/>
              <a:gd name="connsiteX9" fmla="*/ 134 w 271707"/>
              <a:gd name="connsiteY9" fmla="*/ 106 h 6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07" h="624040">
                <a:moveTo>
                  <a:pt x="134" y="106"/>
                </a:moveTo>
                <a:cubicBezTo>
                  <a:pt x="4367" y="6985"/>
                  <a:pt x="108613" y="352002"/>
                  <a:pt x="127134" y="409681"/>
                </a:cubicBezTo>
                <a:cubicBezTo>
                  <a:pt x="145655" y="467360"/>
                  <a:pt x="101205" y="322898"/>
                  <a:pt x="111259" y="346181"/>
                </a:cubicBezTo>
                <a:cubicBezTo>
                  <a:pt x="121313" y="369464"/>
                  <a:pt x="176876" y="523452"/>
                  <a:pt x="187459" y="549381"/>
                </a:cubicBezTo>
                <a:cubicBezTo>
                  <a:pt x="198042" y="575310"/>
                  <a:pt x="161001" y="489585"/>
                  <a:pt x="174759" y="501756"/>
                </a:cubicBezTo>
                <a:cubicBezTo>
                  <a:pt x="188517" y="513927"/>
                  <a:pt x="259426" y="610235"/>
                  <a:pt x="270009" y="622406"/>
                </a:cubicBezTo>
                <a:cubicBezTo>
                  <a:pt x="280592" y="634577"/>
                  <a:pt x="238259" y="574781"/>
                  <a:pt x="238259" y="574781"/>
                </a:cubicBezTo>
                <a:lnTo>
                  <a:pt x="63634" y="311256"/>
                </a:lnTo>
                <a:cubicBezTo>
                  <a:pt x="40880" y="276860"/>
                  <a:pt x="110201" y="416560"/>
                  <a:pt x="101734" y="368406"/>
                </a:cubicBezTo>
                <a:cubicBezTo>
                  <a:pt x="93267" y="320252"/>
                  <a:pt x="-4099" y="-6773"/>
                  <a:pt x="1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6BADA32-A616-2D08-E989-CA1006849B5B}"/>
              </a:ext>
            </a:extLst>
          </p:cNvPr>
          <p:cNvSpPr/>
          <p:nvPr/>
        </p:nvSpPr>
        <p:spPr>
          <a:xfrm>
            <a:off x="4094221" y="2739328"/>
            <a:ext cx="294163" cy="458754"/>
          </a:xfrm>
          <a:custGeom>
            <a:avLst/>
            <a:gdLst>
              <a:gd name="connsiteX0" fmla="*/ 293629 w 294163"/>
              <a:gd name="connsiteY0" fmla="*/ 697 h 458754"/>
              <a:gd name="connsiteX1" fmla="*/ 134879 w 294163"/>
              <a:gd name="connsiteY1" fmla="*/ 318197 h 458754"/>
              <a:gd name="connsiteX2" fmla="*/ 147579 w 294163"/>
              <a:gd name="connsiteY2" fmla="*/ 289622 h 458754"/>
              <a:gd name="connsiteX3" fmla="*/ 1529 w 294163"/>
              <a:gd name="connsiteY3" fmla="*/ 457897 h 458754"/>
              <a:gd name="connsiteX4" fmla="*/ 77729 w 294163"/>
              <a:gd name="connsiteY4" fmla="*/ 349947 h 458754"/>
              <a:gd name="connsiteX5" fmla="*/ 182504 w 294163"/>
              <a:gd name="connsiteY5" fmla="*/ 235647 h 458754"/>
              <a:gd name="connsiteX6" fmla="*/ 293629 w 294163"/>
              <a:gd name="connsiteY6" fmla="*/ 697 h 45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63" h="458754">
                <a:moveTo>
                  <a:pt x="293629" y="697"/>
                </a:moveTo>
                <a:cubicBezTo>
                  <a:pt x="285691" y="14455"/>
                  <a:pt x="159221" y="270043"/>
                  <a:pt x="134879" y="318197"/>
                </a:cubicBezTo>
                <a:cubicBezTo>
                  <a:pt x="110537" y="366351"/>
                  <a:pt x="169804" y="266339"/>
                  <a:pt x="147579" y="289622"/>
                </a:cubicBezTo>
                <a:cubicBezTo>
                  <a:pt x="125354" y="312905"/>
                  <a:pt x="13171" y="447843"/>
                  <a:pt x="1529" y="457897"/>
                </a:cubicBezTo>
                <a:cubicBezTo>
                  <a:pt x="-10113" y="467951"/>
                  <a:pt x="47566" y="386989"/>
                  <a:pt x="77729" y="349947"/>
                </a:cubicBezTo>
                <a:cubicBezTo>
                  <a:pt x="107892" y="312905"/>
                  <a:pt x="145991" y="290680"/>
                  <a:pt x="182504" y="235647"/>
                </a:cubicBezTo>
                <a:cubicBezTo>
                  <a:pt x="219017" y="180614"/>
                  <a:pt x="301567" y="-13061"/>
                  <a:pt x="29362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89772A9E-5FE8-7E72-F09B-4ABDA8EB63BD}"/>
              </a:ext>
            </a:extLst>
          </p:cNvPr>
          <p:cNvSpPr/>
          <p:nvPr/>
        </p:nvSpPr>
        <p:spPr>
          <a:xfrm>
            <a:off x="3381335" y="1533347"/>
            <a:ext cx="168963" cy="384849"/>
          </a:xfrm>
          <a:custGeom>
            <a:avLst/>
            <a:gdLst>
              <a:gd name="connsiteX0" fmla="*/ 40 w 168963"/>
              <a:gd name="connsiteY0" fmla="*/ 178 h 384849"/>
              <a:gd name="connsiteX1" fmla="*/ 79415 w 168963"/>
              <a:gd name="connsiteY1" fmla="*/ 187503 h 384849"/>
              <a:gd name="connsiteX2" fmla="*/ 69890 w 168963"/>
              <a:gd name="connsiteY2" fmla="*/ 184328 h 384849"/>
              <a:gd name="connsiteX3" fmla="*/ 127040 w 168963"/>
              <a:gd name="connsiteY3" fmla="*/ 292278 h 384849"/>
              <a:gd name="connsiteX4" fmla="*/ 155615 w 168963"/>
              <a:gd name="connsiteY4" fmla="*/ 349428 h 384849"/>
              <a:gd name="connsiteX5" fmla="*/ 130215 w 168963"/>
              <a:gd name="connsiteY5" fmla="*/ 384353 h 384849"/>
              <a:gd name="connsiteX6" fmla="*/ 168315 w 168963"/>
              <a:gd name="connsiteY6" fmla="*/ 324028 h 384849"/>
              <a:gd name="connsiteX7" fmla="*/ 92115 w 168963"/>
              <a:gd name="connsiteY7" fmla="*/ 228778 h 384849"/>
              <a:gd name="connsiteX8" fmla="*/ 40 w 168963"/>
              <a:gd name="connsiteY8" fmla="*/ 178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63" h="384849">
                <a:moveTo>
                  <a:pt x="40" y="178"/>
                </a:moveTo>
                <a:cubicBezTo>
                  <a:pt x="-2077" y="-6701"/>
                  <a:pt x="79415" y="187503"/>
                  <a:pt x="79415" y="187503"/>
                </a:cubicBezTo>
                <a:cubicBezTo>
                  <a:pt x="91057" y="218195"/>
                  <a:pt x="61953" y="166866"/>
                  <a:pt x="69890" y="184328"/>
                </a:cubicBezTo>
                <a:cubicBezTo>
                  <a:pt x="77827" y="201790"/>
                  <a:pt x="112753" y="264761"/>
                  <a:pt x="127040" y="292278"/>
                </a:cubicBezTo>
                <a:cubicBezTo>
                  <a:pt x="141328" y="319795"/>
                  <a:pt x="155086" y="334082"/>
                  <a:pt x="155615" y="349428"/>
                </a:cubicBezTo>
                <a:cubicBezTo>
                  <a:pt x="156144" y="364774"/>
                  <a:pt x="128098" y="388586"/>
                  <a:pt x="130215" y="384353"/>
                </a:cubicBezTo>
                <a:cubicBezTo>
                  <a:pt x="132332" y="380120"/>
                  <a:pt x="174665" y="349957"/>
                  <a:pt x="168315" y="324028"/>
                </a:cubicBezTo>
                <a:cubicBezTo>
                  <a:pt x="161965" y="298099"/>
                  <a:pt x="115398" y="279578"/>
                  <a:pt x="92115" y="228778"/>
                </a:cubicBezTo>
                <a:cubicBezTo>
                  <a:pt x="68832" y="177978"/>
                  <a:pt x="2157" y="7057"/>
                  <a:pt x="4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3CC8AC6-02FF-8243-6C9D-0D4E8CCB6038}"/>
              </a:ext>
            </a:extLst>
          </p:cNvPr>
          <p:cNvSpPr/>
          <p:nvPr/>
        </p:nvSpPr>
        <p:spPr>
          <a:xfrm>
            <a:off x="3282716" y="1149034"/>
            <a:ext cx="138847" cy="384457"/>
          </a:xfrm>
          <a:custGeom>
            <a:avLst/>
            <a:gdLst>
              <a:gd name="connsiteX0" fmla="*/ 234 w 138847"/>
              <a:gd name="connsiteY0" fmla="*/ 316 h 384457"/>
              <a:gd name="connsiteX1" fmla="*/ 133584 w 138847"/>
              <a:gd name="connsiteY1" fmla="*/ 365441 h 384457"/>
              <a:gd name="connsiteX2" fmla="*/ 101834 w 138847"/>
              <a:gd name="connsiteY2" fmla="*/ 301941 h 384457"/>
              <a:gd name="connsiteX3" fmla="*/ 234 w 138847"/>
              <a:gd name="connsiteY3" fmla="*/ 316 h 3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47" h="384457">
                <a:moveTo>
                  <a:pt x="234" y="316"/>
                </a:moveTo>
                <a:cubicBezTo>
                  <a:pt x="5526" y="10899"/>
                  <a:pt x="116651" y="315170"/>
                  <a:pt x="133584" y="365441"/>
                </a:cubicBezTo>
                <a:cubicBezTo>
                  <a:pt x="150517" y="415712"/>
                  <a:pt x="123001" y="356445"/>
                  <a:pt x="101834" y="301941"/>
                </a:cubicBezTo>
                <a:cubicBezTo>
                  <a:pt x="80667" y="247437"/>
                  <a:pt x="-5058" y="-10267"/>
                  <a:pt x="234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83B67B9-8C9C-CA7A-2FE3-F5A27DCB380F}"/>
              </a:ext>
            </a:extLst>
          </p:cNvPr>
          <p:cNvSpPr/>
          <p:nvPr/>
        </p:nvSpPr>
        <p:spPr>
          <a:xfrm>
            <a:off x="2724434" y="781581"/>
            <a:ext cx="590551" cy="1018076"/>
          </a:xfrm>
          <a:custGeom>
            <a:avLst/>
            <a:gdLst>
              <a:gd name="connsiteX0" fmla="*/ 587091 w 590551"/>
              <a:gd name="connsiteY0" fmla="*/ 5819 h 1018076"/>
              <a:gd name="connsiteX1" fmla="*/ 196566 w 590551"/>
              <a:gd name="connsiteY1" fmla="*/ 437619 h 1018076"/>
              <a:gd name="connsiteX2" fmla="*/ 215616 w 590551"/>
              <a:gd name="connsiteY2" fmla="*/ 418569 h 1018076"/>
              <a:gd name="connsiteX3" fmla="*/ 6066 w 590551"/>
              <a:gd name="connsiteY3" fmla="*/ 999594 h 1018076"/>
              <a:gd name="connsiteX4" fmla="*/ 72741 w 590551"/>
              <a:gd name="connsiteY4" fmla="*/ 821794 h 1018076"/>
              <a:gd name="connsiteX5" fmla="*/ 241016 w 590551"/>
              <a:gd name="connsiteY5" fmla="*/ 304269 h 1018076"/>
              <a:gd name="connsiteX6" fmla="*/ 209266 w 590551"/>
              <a:gd name="connsiteY6" fmla="*/ 428094 h 1018076"/>
              <a:gd name="connsiteX7" fmla="*/ 377541 w 590551"/>
              <a:gd name="connsiteY7" fmla="*/ 202669 h 1018076"/>
              <a:gd name="connsiteX8" fmla="*/ 587091 w 590551"/>
              <a:gd name="connsiteY8" fmla="*/ 5819 h 10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551" h="1018076">
                <a:moveTo>
                  <a:pt x="587091" y="5819"/>
                </a:moveTo>
                <a:cubicBezTo>
                  <a:pt x="556929" y="44977"/>
                  <a:pt x="196566" y="437619"/>
                  <a:pt x="196566" y="437619"/>
                </a:cubicBezTo>
                <a:cubicBezTo>
                  <a:pt x="134653" y="506411"/>
                  <a:pt x="247366" y="324906"/>
                  <a:pt x="215616" y="418569"/>
                </a:cubicBezTo>
                <a:cubicBezTo>
                  <a:pt x="183866" y="512232"/>
                  <a:pt x="29878" y="932390"/>
                  <a:pt x="6066" y="999594"/>
                </a:cubicBezTo>
                <a:cubicBezTo>
                  <a:pt x="-17747" y="1066798"/>
                  <a:pt x="33583" y="937682"/>
                  <a:pt x="72741" y="821794"/>
                </a:cubicBezTo>
                <a:cubicBezTo>
                  <a:pt x="111899" y="705906"/>
                  <a:pt x="218262" y="369886"/>
                  <a:pt x="241016" y="304269"/>
                </a:cubicBezTo>
                <a:cubicBezTo>
                  <a:pt x="263770" y="238652"/>
                  <a:pt x="186512" y="445027"/>
                  <a:pt x="209266" y="428094"/>
                </a:cubicBezTo>
                <a:cubicBezTo>
                  <a:pt x="232020" y="411161"/>
                  <a:pt x="312983" y="269873"/>
                  <a:pt x="377541" y="202669"/>
                </a:cubicBezTo>
                <a:cubicBezTo>
                  <a:pt x="442099" y="135465"/>
                  <a:pt x="617253" y="-33339"/>
                  <a:pt x="587091" y="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41BDF05-055E-C4D0-2E37-5C78E6C9F9AC}"/>
              </a:ext>
            </a:extLst>
          </p:cNvPr>
          <p:cNvSpPr/>
          <p:nvPr/>
        </p:nvSpPr>
        <p:spPr>
          <a:xfrm>
            <a:off x="2814458" y="2038332"/>
            <a:ext cx="294862" cy="1061313"/>
          </a:xfrm>
          <a:custGeom>
            <a:avLst/>
            <a:gdLst>
              <a:gd name="connsiteX0" fmla="*/ 74792 w 294862"/>
              <a:gd name="connsiteY0" fmla="*/ 18 h 1061313"/>
              <a:gd name="connsiteX1" fmla="*/ 1767 w 294862"/>
              <a:gd name="connsiteY1" fmla="*/ 330218 h 1061313"/>
              <a:gd name="connsiteX2" fmla="*/ 27167 w 294862"/>
              <a:gd name="connsiteY2" fmla="*/ 276243 h 1061313"/>
              <a:gd name="connsiteX3" fmla="*/ 77967 w 294862"/>
              <a:gd name="connsiteY3" fmla="*/ 682643 h 1061313"/>
              <a:gd name="connsiteX4" fmla="*/ 77967 w 294862"/>
              <a:gd name="connsiteY4" fmla="*/ 593743 h 1061313"/>
              <a:gd name="connsiteX5" fmla="*/ 284342 w 294862"/>
              <a:gd name="connsiteY5" fmla="*/ 1047768 h 1061313"/>
              <a:gd name="connsiteX6" fmla="*/ 239892 w 294862"/>
              <a:gd name="connsiteY6" fmla="*/ 892193 h 1061313"/>
              <a:gd name="connsiteX7" fmla="*/ 27167 w 294862"/>
              <a:gd name="connsiteY7" fmla="*/ 387368 h 1061313"/>
              <a:gd name="connsiteX8" fmla="*/ 11292 w 294862"/>
              <a:gd name="connsiteY8" fmla="*/ 228618 h 1061313"/>
              <a:gd name="connsiteX9" fmla="*/ 17642 w 294862"/>
              <a:gd name="connsiteY9" fmla="*/ 314343 h 1061313"/>
              <a:gd name="connsiteX10" fmla="*/ 74792 w 294862"/>
              <a:gd name="connsiteY10" fmla="*/ 18 h 10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862" h="1061313">
                <a:moveTo>
                  <a:pt x="74792" y="18"/>
                </a:moveTo>
                <a:cubicBezTo>
                  <a:pt x="72146" y="2664"/>
                  <a:pt x="9704" y="284181"/>
                  <a:pt x="1767" y="330218"/>
                </a:cubicBezTo>
                <a:cubicBezTo>
                  <a:pt x="-6170" y="376255"/>
                  <a:pt x="14467" y="217506"/>
                  <a:pt x="27167" y="276243"/>
                </a:cubicBezTo>
                <a:cubicBezTo>
                  <a:pt x="39867" y="334981"/>
                  <a:pt x="69500" y="629726"/>
                  <a:pt x="77967" y="682643"/>
                </a:cubicBezTo>
                <a:cubicBezTo>
                  <a:pt x="86434" y="735560"/>
                  <a:pt x="43571" y="532889"/>
                  <a:pt x="77967" y="593743"/>
                </a:cubicBezTo>
                <a:cubicBezTo>
                  <a:pt x="112363" y="654597"/>
                  <a:pt x="257354" y="998026"/>
                  <a:pt x="284342" y="1047768"/>
                </a:cubicBezTo>
                <a:cubicBezTo>
                  <a:pt x="311330" y="1097510"/>
                  <a:pt x="282754" y="1002260"/>
                  <a:pt x="239892" y="892193"/>
                </a:cubicBezTo>
                <a:cubicBezTo>
                  <a:pt x="197030" y="782126"/>
                  <a:pt x="65267" y="497964"/>
                  <a:pt x="27167" y="387368"/>
                </a:cubicBezTo>
                <a:cubicBezTo>
                  <a:pt x="-10933" y="276772"/>
                  <a:pt x="12879" y="240789"/>
                  <a:pt x="11292" y="228618"/>
                </a:cubicBezTo>
                <a:cubicBezTo>
                  <a:pt x="9705" y="216447"/>
                  <a:pt x="6000" y="348210"/>
                  <a:pt x="17642" y="314343"/>
                </a:cubicBezTo>
                <a:cubicBezTo>
                  <a:pt x="29284" y="280476"/>
                  <a:pt x="77438" y="-2628"/>
                  <a:pt x="747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40055D2E-B987-966C-F45D-03C333A2ECB4}"/>
              </a:ext>
            </a:extLst>
          </p:cNvPr>
          <p:cNvSpPr/>
          <p:nvPr/>
        </p:nvSpPr>
        <p:spPr>
          <a:xfrm>
            <a:off x="3775036" y="2222352"/>
            <a:ext cx="130521" cy="175877"/>
          </a:xfrm>
          <a:custGeom>
            <a:avLst/>
            <a:gdLst>
              <a:gd name="connsiteX0" fmla="*/ 39 w 130521"/>
              <a:gd name="connsiteY0" fmla="*/ 148 h 175877"/>
              <a:gd name="connsiteX1" fmla="*/ 22264 w 130521"/>
              <a:gd name="connsiteY1" fmla="*/ 95398 h 175877"/>
              <a:gd name="connsiteX2" fmla="*/ 15914 w 130521"/>
              <a:gd name="connsiteY2" fmla="*/ 73173 h 175877"/>
              <a:gd name="connsiteX3" fmla="*/ 34964 w 130521"/>
              <a:gd name="connsiteY3" fmla="*/ 136673 h 175877"/>
              <a:gd name="connsiteX4" fmla="*/ 22264 w 130521"/>
              <a:gd name="connsiteY4" fmla="*/ 130323 h 175877"/>
              <a:gd name="connsiteX5" fmla="*/ 130214 w 130521"/>
              <a:gd name="connsiteY5" fmla="*/ 174773 h 175877"/>
              <a:gd name="connsiteX6" fmla="*/ 54014 w 130521"/>
              <a:gd name="connsiteY6" fmla="*/ 158898 h 175877"/>
              <a:gd name="connsiteX7" fmla="*/ 28614 w 130521"/>
              <a:gd name="connsiteY7" fmla="*/ 120798 h 175877"/>
              <a:gd name="connsiteX8" fmla="*/ 39 w 130521"/>
              <a:gd name="connsiteY8" fmla="*/ 148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1" h="175877">
                <a:moveTo>
                  <a:pt x="39" y="148"/>
                </a:moveTo>
                <a:cubicBezTo>
                  <a:pt x="-1019" y="-4085"/>
                  <a:pt x="19618" y="83227"/>
                  <a:pt x="22264" y="95398"/>
                </a:cubicBezTo>
                <a:cubicBezTo>
                  <a:pt x="24910" y="107569"/>
                  <a:pt x="13797" y="66294"/>
                  <a:pt x="15914" y="73173"/>
                </a:cubicBezTo>
                <a:cubicBezTo>
                  <a:pt x="18031" y="80052"/>
                  <a:pt x="34964" y="136673"/>
                  <a:pt x="34964" y="136673"/>
                </a:cubicBezTo>
                <a:cubicBezTo>
                  <a:pt x="36022" y="146198"/>
                  <a:pt x="6389" y="123973"/>
                  <a:pt x="22264" y="130323"/>
                </a:cubicBezTo>
                <a:cubicBezTo>
                  <a:pt x="38139" y="136673"/>
                  <a:pt x="124922" y="170011"/>
                  <a:pt x="130214" y="174773"/>
                </a:cubicBezTo>
                <a:cubicBezTo>
                  <a:pt x="135506" y="179536"/>
                  <a:pt x="70947" y="167894"/>
                  <a:pt x="54014" y="158898"/>
                </a:cubicBezTo>
                <a:cubicBezTo>
                  <a:pt x="37081" y="149902"/>
                  <a:pt x="34435" y="144081"/>
                  <a:pt x="28614" y="120798"/>
                </a:cubicBezTo>
                <a:cubicBezTo>
                  <a:pt x="22793" y="97515"/>
                  <a:pt x="1097" y="4381"/>
                  <a:pt x="3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8B9914B-91D6-7008-856C-5BC13B60C910}"/>
              </a:ext>
            </a:extLst>
          </p:cNvPr>
          <p:cNvSpPr/>
          <p:nvPr/>
        </p:nvSpPr>
        <p:spPr>
          <a:xfrm>
            <a:off x="3790636" y="2254250"/>
            <a:ext cx="222577" cy="30456"/>
          </a:xfrm>
          <a:custGeom>
            <a:avLst/>
            <a:gdLst>
              <a:gd name="connsiteX0" fmla="*/ 314 w 222577"/>
              <a:gd name="connsiteY0" fmla="*/ 6350 h 30456"/>
              <a:gd name="connsiteX1" fmla="*/ 114614 w 222577"/>
              <a:gd name="connsiteY1" fmla="*/ 3175 h 30456"/>
              <a:gd name="connsiteX2" fmla="*/ 190814 w 222577"/>
              <a:gd name="connsiteY2" fmla="*/ 28575 h 30456"/>
              <a:gd name="connsiteX3" fmla="*/ 159064 w 222577"/>
              <a:gd name="connsiteY3" fmla="*/ 28575 h 30456"/>
              <a:gd name="connsiteX4" fmla="*/ 222564 w 222577"/>
              <a:gd name="connsiteY4" fmla="*/ 28575 h 30456"/>
              <a:gd name="connsiteX5" fmla="*/ 152714 w 222577"/>
              <a:gd name="connsiteY5" fmla="*/ 9525 h 30456"/>
              <a:gd name="connsiteX6" fmla="*/ 82864 w 222577"/>
              <a:gd name="connsiteY6" fmla="*/ 0 h 30456"/>
              <a:gd name="connsiteX7" fmla="*/ 314 w 222577"/>
              <a:gd name="connsiteY7" fmla="*/ 6350 h 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77" h="30456">
                <a:moveTo>
                  <a:pt x="314" y="6350"/>
                </a:moveTo>
                <a:cubicBezTo>
                  <a:pt x="5606" y="6879"/>
                  <a:pt x="82864" y="-529"/>
                  <a:pt x="114614" y="3175"/>
                </a:cubicBezTo>
                <a:cubicBezTo>
                  <a:pt x="146364" y="6879"/>
                  <a:pt x="183406" y="24342"/>
                  <a:pt x="190814" y="28575"/>
                </a:cubicBezTo>
                <a:cubicBezTo>
                  <a:pt x="198222" y="32808"/>
                  <a:pt x="159064" y="28575"/>
                  <a:pt x="159064" y="28575"/>
                </a:cubicBezTo>
                <a:cubicBezTo>
                  <a:pt x="164356" y="28575"/>
                  <a:pt x="223622" y="31750"/>
                  <a:pt x="222564" y="28575"/>
                </a:cubicBezTo>
                <a:cubicBezTo>
                  <a:pt x="221506" y="25400"/>
                  <a:pt x="175997" y="14288"/>
                  <a:pt x="152714" y="9525"/>
                </a:cubicBezTo>
                <a:cubicBezTo>
                  <a:pt x="129431" y="4762"/>
                  <a:pt x="107735" y="0"/>
                  <a:pt x="82864" y="0"/>
                </a:cubicBezTo>
                <a:cubicBezTo>
                  <a:pt x="57993" y="0"/>
                  <a:pt x="-4978" y="5821"/>
                  <a:pt x="314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AE6E808D-A737-0D92-88F4-2716E9EC9882}"/>
              </a:ext>
            </a:extLst>
          </p:cNvPr>
          <p:cNvSpPr/>
          <p:nvPr/>
        </p:nvSpPr>
        <p:spPr>
          <a:xfrm>
            <a:off x="3409868" y="2752701"/>
            <a:ext cx="149316" cy="88963"/>
          </a:xfrm>
          <a:custGeom>
            <a:avLst/>
            <a:gdLst>
              <a:gd name="connsiteX0" fmla="*/ 149307 w 149316"/>
              <a:gd name="connsiteY0" fmla="*/ 24 h 88963"/>
              <a:gd name="connsiteX1" fmla="*/ 38182 w 149316"/>
              <a:gd name="connsiteY1" fmla="*/ 47649 h 88963"/>
              <a:gd name="connsiteX2" fmla="*/ 82 w 149316"/>
              <a:gd name="connsiteY2" fmla="*/ 88924 h 88963"/>
              <a:gd name="connsiteX3" fmla="*/ 31832 w 149316"/>
              <a:gd name="connsiteY3" fmla="*/ 53999 h 88963"/>
              <a:gd name="connsiteX4" fmla="*/ 149307 w 149316"/>
              <a:gd name="connsiteY4" fmla="*/ 24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6" h="88963">
                <a:moveTo>
                  <a:pt x="149307" y="24"/>
                </a:moveTo>
                <a:cubicBezTo>
                  <a:pt x="150365" y="-1034"/>
                  <a:pt x="63053" y="32832"/>
                  <a:pt x="38182" y="47649"/>
                </a:cubicBezTo>
                <a:cubicBezTo>
                  <a:pt x="13311" y="62466"/>
                  <a:pt x="1140" y="87866"/>
                  <a:pt x="82" y="88924"/>
                </a:cubicBezTo>
                <a:cubicBezTo>
                  <a:pt x="-976" y="89982"/>
                  <a:pt x="8020" y="69345"/>
                  <a:pt x="31832" y="53999"/>
                </a:cubicBezTo>
                <a:cubicBezTo>
                  <a:pt x="55644" y="38653"/>
                  <a:pt x="148249" y="1082"/>
                  <a:pt x="14930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2F420DE4-B34D-5267-D265-61D294731069}"/>
              </a:ext>
            </a:extLst>
          </p:cNvPr>
          <p:cNvSpPr/>
          <p:nvPr/>
        </p:nvSpPr>
        <p:spPr>
          <a:xfrm>
            <a:off x="3763483" y="2738168"/>
            <a:ext cx="218366" cy="97549"/>
          </a:xfrm>
          <a:custGeom>
            <a:avLst/>
            <a:gdLst>
              <a:gd name="connsiteX0" fmla="*/ 2067 w 218366"/>
              <a:gd name="connsiteY0" fmla="*/ 1857 h 97549"/>
              <a:gd name="connsiteX1" fmla="*/ 100492 w 218366"/>
              <a:gd name="connsiteY1" fmla="*/ 33607 h 97549"/>
              <a:gd name="connsiteX2" fmla="*/ 176692 w 218366"/>
              <a:gd name="connsiteY2" fmla="*/ 71707 h 97549"/>
              <a:gd name="connsiteX3" fmla="*/ 110017 w 218366"/>
              <a:gd name="connsiteY3" fmla="*/ 68532 h 97549"/>
              <a:gd name="connsiteX4" fmla="*/ 205267 w 218366"/>
              <a:gd name="connsiteY4" fmla="*/ 90757 h 97549"/>
              <a:gd name="connsiteX5" fmla="*/ 198917 w 218366"/>
              <a:gd name="connsiteY5" fmla="*/ 90757 h 97549"/>
              <a:gd name="connsiteX6" fmla="*/ 2067 w 218366"/>
              <a:gd name="connsiteY6" fmla="*/ 1857 h 9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366" h="97549">
                <a:moveTo>
                  <a:pt x="2067" y="1857"/>
                </a:moveTo>
                <a:cubicBezTo>
                  <a:pt x="-14337" y="-7668"/>
                  <a:pt x="71388" y="21965"/>
                  <a:pt x="100492" y="33607"/>
                </a:cubicBezTo>
                <a:cubicBezTo>
                  <a:pt x="129596" y="45249"/>
                  <a:pt x="175105" y="65886"/>
                  <a:pt x="176692" y="71707"/>
                </a:cubicBezTo>
                <a:cubicBezTo>
                  <a:pt x="178280" y="77528"/>
                  <a:pt x="105255" y="65357"/>
                  <a:pt x="110017" y="68532"/>
                </a:cubicBezTo>
                <a:cubicBezTo>
                  <a:pt x="114779" y="71707"/>
                  <a:pt x="205267" y="90757"/>
                  <a:pt x="205267" y="90757"/>
                </a:cubicBezTo>
                <a:cubicBezTo>
                  <a:pt x="220084" y="94461"/>
                  <a:pt x="227492" y="103986"/>
                  <a:pt x="198917" y="90757"/>
                </a:cubicBezTo>
                <a:cubicBezTo>
                  <a:pt x="170342" y="77528"/>
                  <a:pt x="18471" y="11382"/>
                  <a:pt x="2067" y="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A353E9D0-A095-33A4-A95F-1ADBEDBB04E9}"/>
              </a:ext>
            </a:extLst>
          </p:cNvPr>
          <p:cNvSpPr/>
          <p:nvPr/>
        </p:nvSpPr>
        <p:spPr>
          <a:xfrm>
            <a:off x="3216275" y="2295525"/>
            <a:ext cx="70068" cy="63647"/>
          </a:xfrm>
          <a:custGeom>
            <a:avLst/>
            <a:gdLst>
              <a:gd name="connsiteX0" fmla="*/ 0 w 70068"/>
              <a:gd name="connsiteY0" fmla="*/ 0 h 63647"/>
              <a:gd name="connsiteX1" fmla="*/ 69850 w 70068"/>
              <a:gd name="connsiteY1" fmla="*/ 63500 h 63647"/>
              <a:gd name="connsiteX2" fmla="*/ 0 w 70068"/>
              <a:gd name="connsiteY2" fmla="*/ 0 h 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8" h="63647">
                <a:moveTo>
                  <a:pt x="0" y="0"/>
                </a:moveTo>
                <a:lnTo>
                  <a:pt x="69850" y="63500"/>
                </a:lnTo>
                <a:cubicBezTo>
                  <a:pt x="74612" y="6720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A77E2C4-86C9-9048-FCC2-7034C4393E04}"/>
              </a:ext>
            </a:extLst>
          </p:cNvPr>
          <p:cNvSpPr/>
          <p:nvPr/>
        </p:nvSpPr>
        <p:spPr>
          <a:xfrm>
            <a:off x="3148410" y="2208433"/>
            <a:ext cx="140901" cy="172842"/>
          </a:xfrm>
          <a:custGeom>
            <a:avLst/>
            <a:gdLst>
              <a:gd name="connsiteX0" fmla="*/ 1190 w 140901"/>
              <a:gd name="connsiteY0" fmla="*/ 1367 h 172842"/>
              <a:gd name="connsiteX1" fmla="*/ 105965 w 140901"/>
              <a:gd name="connsiteY1" fmla="*/ 115667 h 172842"/>
              <a:gd name="connsiteX2" fmla="*/ 140890 w 140901"/>
              <a:gd name="connsiteY2" fmla="*/ 172817 h 172842"/>
              <a:gd name="connsiteX3" fmla="*/ 109140 w 140901"/>
              <a:gd name="connsiteY3" fmla="*/ 122017 h 172842"/>
              <a:gd name="connsiteX4" fmla="*/ 51990 w 140901"/>
              <a:gd name="connsiteY4" fmla="*/ 55342 h 172842"/>
              <a:gd name="connsiteX5" fmla="*/ 1190 w 140901"/>
              <a:gd name="connsiteY5" fmla="*/ 1367 h 1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01" h="172842">
                <a:moveTo>
                  <a:pt x="1190" y="1367"/>
                </a:moveTo>
                <a:cubicBezTo>
                  <a:pt x="10186" y="11421"/>
                  <a:pt x="82682" y="87092"/>
                  <a:pt x="105965" y="115667"/>
                </a:cubicBezTo>
                <a:cubicBezTo>
                  <a:pt x="129248" y="144242"/>
                  <a:pt x="140361" y="171759"/>
                  <a:pt x="140890" y="172817"/>
                </a:cubicBezTo>
                <a:cubicBezTo>
                  <a:pt x="141419" y="173875"/>
                  <a:pt x="123957" y="141596"/>
                  <a:pt x="109140" y="122017"/>
                </a:cubicBezTo>
                <a:cubicBezTo>
                  <a:pt x="94323" y="102438"/>
                  <a:pt x="67336" y="71217"/>
                  <a:pt x="51990" y="55342"/>
                </a:cubicBezTo>
                <a:cubicBezTo>
                  <a:pt x="36644" y="39467"/>
                  <a:pt x="-7806" y="-8687"/>
                  <a:pt x="1190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3EDD1BB5-4B0B-7DED-4C92-59406B4A6E84}"/>
              </a:ext>
            </a:extLst>
          </p:cNvPr>
          <p:cNvSpPr/>
          <p:nvPr/>
        </p:nvSpPr>
        <p:spPr>
          <a:xfrm>
            <a:off x="3957564" y="2298697"/>
            <a:ext cx="62004" cy="117513"/>
          </a:xfrm>
          <a:custGeom>
            <a:avLst/>
            <a:gdLst>
              <a:gd name="connsiteX0" fmla="*/ 61986 w 62004"/>
              <a:gd name="connsiteY0" fmla="*/ 38103 h 117513"/>
              <a:gd name="connsiteX1" fmla="*/ 14361 w 62004"/>
              <a:gd name="connsiteY1" fmla="*/ 82553 h 117513"/>
              <a:gd name="connsiteX2" fmla="*/ 33411 w 62004"/>
              <a:gd name="connsiteY2" fmla="*/ 117478 h 117513"/>
              <a:gd name="connsiteX3" fmla="*/ 1661 w 62004"/>
              <a:gd name="connsiteY3" fmla="*/ 76203 h 117513"/>
              <a:gd name="connsiteX4" fmla="*/ 4836 w 62004"/>
              <a:gd name="connsiteY4" fmla="*/ 3 h 117513"/>
              <a:gd name="connsiteX5" fmla="*/ 8011 w 62004"/>
              <a:gd name="connsiteY5" fmla="*/ 73028 h 117513"/>
              <a:gd name="connsiteX6" fmla="*/ 61986 w 62004"/>
              <a:gd name="connsiteY6" fmla="*/ 38103 h 1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04" h="117513">
                <a:moveTo>
                  <a:pt x="61986" y="38103"/>
                </a:moveTo>
                <a:cubicBezTo>
                  <a:pt x="63044" y="39691"/>
                  <a:pt x="19123" y="69324"/>
                  <a:pt x="14361" y="82553"/>
                </a:cubicBezTo>
                <a:cubicBezTo>
                  <a:pt x="9599" y="95782"/>
                  <a:pt x="35528" y="118536"/>
                  <a:pt x="33411" y="117478"/>
                </a:cubicBezTo>
                <a:cubicBezTo>
                  <a:pt x="31294" y="116420"/>
                  <a:pt x="6423" y="95782"/>
                  <a:pt x="1661" y="76203"/>
                </a:cubicBezTo>
                <a:cubicBezTo>
                  <a:pt x="-3101" y="56624"/>
                  <a:pt x="3778" y="532"/>
                  <a:pt x="4836" y="3"/>
                </a:cubicBezTo>
                <a:cubicBezTo>
                  <a:pt x="5894" y="-526"/>
                  <a:pt x="1132" y="62974"/>
                  <a:pt x="8011" y="73028"/>
                </a:cubicBezTo>
                <a:cubicBezTo>
                  <a:pt x="14890" y="83082"/>
                  <a:pt x="60928" y="36515"/>
                  <a:pt x="61986" y="38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FCC59C7-098B-877A-CF33-7508C525747B}"/>
              </a:ext>
            </a:extLst>
          </p:cNvPr>
          <p:cNvSpPr/>
          <p:nvPr/>
        </p:nvSpPr>
        <p:spPr>
          <a:xfrm>
            <a:off x="2709407" y="584750"/>
            <a:ext cx="796768" cy="733677"/>
          </a:xfrm>
          <a:custGeom>
            <a:avLst/>
            <a:gdLst>
              <a:gd name="connsiteX0" fmla="*/ 789443 w 796768"/>
              <a:gd name="connsiteY0" fmla="*/ 5800 h 733677"/>
              <a:gd name="connsiteX1" fmla="*/ 230643 w 796768"/>
              <a:gd name="connsiteY1" fmla="*/ 424900 h 733677"/>
              <a:gd name="connsiteX2" fmla="*/ 2043 w 796768"/>
              <a:gd name="connsiteY2" fmla="*/ 732875 h 733677"/>
              <a:gd name="connsiteX3" fmla="*/ 141743 w 796768"/>
              <a:gd name="connsiteY3" fmla="*/ 504275 h 733677"/>
              <a:gd name="connsiteX4" fmla="*/ 522743 w 796768"/>
              <a:gd name="connsiteY4" fmla="*/ 202650 h 733677"/>
              <a:gd name="connsiteX5" fmla="*/ 789443 w 796768"/>
              <a:gd name="connsiteY5" fmla="*/ 5800 h 7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68" h="733677">
                <a:moveTo>
                  <a:pt x="789443" y="5800"/>
                </a:moveTo>
                <a:cubicBezTo>
                  <a:pt x="740760" y="42842"/>
                  <a:pt x="361876" y="303721"/>
                  <a:pt x="230643" y="424900"/>
                </a:cubicBezTo>
                <a:cubicBezTo>
                  <a:pt x="99410" y="546079"/>
                  <a:pt x="16860" y="719646"/>
                  <a:pt x="2043" y="732875"/>
                </a:cubicBezTo>
                <a:cubicBezTo>
                  <a:pt x="-12774" y="746104"/>
                  <a:pt x="54960" y="592646"/>
                  <a:pt x="141743" y="504275"/>
                </a:cubicBezTo>
                <a:cubicBezTo>
                  <a:pt x="228526" y="415904"/>
                  <a:pt x="413205" y="287317"/>
                  <a:pt x="522743" y="202650"/>
                </a:cubicBezTo>
                <a:cubicBezTo>
                  <a:pt x="632281" y="117983"/>
                  <a:pt x="838126" y="-31242"/>
                  <a:pt x="789443" y="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5FAB07CF-58F6-5E5B-6B56-3CE8AA09C0C4}"/>
              </a:ext>
            </a:extLst>
          </p:cNvPr>
          <p:cNvSpPr/>
          <p:nvPr/>
        </p:nvSpPr>
        <p:spPr>
          <a:xfrm>
            <a:off x="2613223" y="1492055"/>
            <a:ext cx="111021" cy="960132"/>
          </a:xfrm>
          <a:custGeom>
            <a:avLst/>
            <a:gdLst>
              <a:gd name="connsiteX0" fmla="*/ 110927 w 111021"/>
              <a:gd name="connsiteY0" fmla="*/ 195 h 960132"/>
              <a:gd name="connsiteX1" fmla="*/ 22027 w 111021"/>
              <a:gd name="connsiteY1" fmla="*/ 324045 h 960132"/>
              <a:gd name="connsiteX2" fmla="*/ 25202 w 111021"/>
              <a:gd name="connsiteY2" fmla="*/ 927295 h 960132"/>
              <a:gd name="connsiteX3" fmla="*/ 28377 w 111021"/>
              <a:gd name="connsiteY3" fmla="*/ 825695 h 960132"/>
              <a:gd name="connsiteX4" fmla="*/ 2977 w 111021"/>
              <a:gd name="connsiteY4" fmla="*/ 365320 h 960132"/>
              <a:gd name="connsiteX5" fmla="*/ 110927 w 111021"/>
              <a:gd name="connsiteY5" fmla="*/ 195 h 96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21" h="960132">
                <a:moveTo>
                  <a:pt x="110927" y="195"/>
                </a:moveTo>
                <a:cubicBezTo>
                  <a:pt x="114102" y="-6684"/>
                  <a:pt x="36314" y="169528"/>
                  <a:pt x="22027" y="324045"/>
                </a:cubicBezTo>
                <a:cubicBezTo>
                  <a:pt x="7740" y="478562"/>
                  <a:pt x="24144" y="843687"/>
                  <a:pt x="25202" y="927295"/>
                </a:cubicBezTo>
                <a:cubicBezTo>
                  <a:pt x="26260" y="1010903"/>
                  <a:pt x="32081" y="919357"/>
                  <a:pt x="28377" y="825695"/>
                </a:cubicBezTo>
                <a:cubicBezTo>
                  <a:pt x="24673" y="732033"/>
                  <a:pt x="-10252" y="499728"/>
                  <a:pt x="2977" y="365320"/>
                </a:cubicBezTo>
                <a:cubicBezTo>
                  <a:pt x="16206" y="230912"/>
                  <a:pt x="107752" y="7074"/>
                  <a:pt x="110927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4A782CD6-9C4F-D713-F01C-F872AB5BF0BE}"/>
              </a:ext>
            </a:extLst>
          </p:cNvPr>
          <p:cNvSpPr/>
          <p:nvPr/>
        </p:nvSpPr>
        <p:spPr>
          <a:xfrm>
            <a:off x="2514464" y="1416623"/>
            <a:ext cx="162154" cy="1154468"/>
          </a:xfrm>
          <a:custGeom>
            <a:avLst/>
            <a:gdLst>
              <a:gd name="connsiteX0" fmla="*/ 162061 w 162154"/>
              <a:gd name="connsiteY0" fmla="*/ 2602 h 1154468"/>
              <a:gd name="connsiteX1" fmla="*/ 31886 w 162154"/>
              <a:gd name="connsiteY1" fmla="*/ 348677 h 1154468"/>
              <a:gd name="connsiteX2" fmla="*/ 136 w 162154"/>
              <a:gd name="connsiteY2" fmla="*/ 824927 h 1154468"/>
              <a:gd name="connsiteX3" fmla="*/ 22361 w 162154"/>
              <a:gd name="connsiteY3" fmla="*/ 510602 h 1154468"/>
              <a:gd name="connsiteX4" fmla="*/ 136 w 162154"/>
              <a:gd name="connsiteY4" fmla="*/ 1110677 h 1154468"/>
              <a:gd name="connsiteX5" fmla="*/ 12836 w 162154"/>
              <a:gd name="connsiteY5" fmla="*/ 1044002 h 1154468"/>
              <a:gd name="connsiteX6" fmla="*/ 9661 w 162154"/>
              <a:gd name="connsiteY6" fmla="*/ 529652 h 1154468"/>
              <a:gd name="connsiteX7" fmla="*/ 162061 w 162154"/>
              <a:gd name="connsiteY7" fmla="*/ 2602 h 115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54" h="1154468">
                <a:moveTo>
                  <a:pt x="162061" y="2602"/>
                </a:moveTo>
                <a:cubicBezTo>
                  <a:pt x="165765" y="-27561"/>
                  <a:pt x="58873" y="211623"/>
                  <a:pt x="31886" y="348677"/>
                </a:cubicBezTo>
                <a:cubicBezTo>
                  <a:pt x="4898" y="485731"/>
                  <a:pt x="1723" y="797940"/>
                  <a:pt x="136" y="824927"/>
                </a:cubicBezTo>
                <a:cubicBezTo>
                  <a:pt x="-1451" y="851914"/>
                  <a:pt x="22361" y="462977"/>
                  <a:pt x="22361" y="510602"/>
                </a:cubicBezTo>
                <a:cubicBezTo>
                  <a:pt x="22361" y="558227"/>
                  <a:pt x="1723" y="1021777"/>
                  <a:pt x="136" y="1110677"/>
                </a:cubicBezTo>
                <a:cubicBezTo>
                  <a:pt x="-1451" y="1199577"/>
                  <a:pt x="11249" y="1140839"/>
                  <a:pt x="12836" y="1044002"/>
                </a:cubicBezTo>
                <a:cubicBezTo>
                  <a:pt x="14423" y="947165"/>
                  <a:pt x="-12564" y="698985"/>
                  <a:pt x="9661" y="529652"/>
                </a:cubicBezTo>
                <a:cubicBezTo>
                  <a:pt x="31886" y="360319"/>
                  <a:pt x="158357" y="32765"/>
                  <a:pt x="162061" y="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A0265275-5CCB-517F-4177-6992F4319258}"/>
              </a:ext>
            </a:extLst>
          </p:cNvPr>
          <p:cNvSpPr/>
          <p:nvPr/>
        </p:nvSpPr>
        <p:spPr>
          <a:xfrm>
            <a:off x="2759059" y="2654223"/>
            <a:ext cx="146419" cy="821007"/>
          </a:xfrm>
          <a:custGeom>
            <a:avLst/>
            <a:gdLst>
              <a:gd name="connsiteX0" fmla="*/ 16 w 146419"/>
              <a:gd name="connsiteY0" fmla="*/ 77 h 821007"/>
              <a:gd name="connsiteX1" fmla="*/ 127016 w 146419"/>
              <a:gd name="connsiteY1" fmla="*/ 517602 h 821007"/>
              <a:gd name="connsiteX2" fmla="*/ 107966 w 146419"/>
              <a:gd name="connsiteY2" fmla="*/ 819227 h 821007"/>
              <a:gd name="connsiteX3" fmla="*/ 133366 w 146419"/>
              <a:gd name="connsiteY3" fmla="*/ 635077 h 821007"/>
              <a:gd name="connsiteX4" fmla="*/ 136541 w 146419"/>
              <a:gd name="connsiteY4" fmla="*/ 479502 h 821007"/>
              <a:gd name="connsiteX5" fmla="*/ 16 w 146419"/>
              <a:gd name="connsiteY5" fmla="*/ 77 h 82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9" h="821007">
                <a:moveTo>
                  <a:pt x="16" y="77"/>
                </a:moveTo>
                <a:cubicBezTo>
                  <a:pt x="-1572" y="6427"/>
                  <a:pt x="109024" y="381077"/>
                  <a:pt x="127016" y="517602"/>
                </a:cubicBezTo>
                <a:cubicBezTo>
                  <a:pt x="145008" y="654127"/>
                  <a:pt x="106908" y="799648"/>
                  <a:pt x="107966" y="819227"/>
                </a:cubicBezTo>
                <a:cubicBezTo>
                  <a:pt x="109024" y="838806"/>
                  <a:pt x="128604" y="691698"/>
                  <a:pt x="133366" y="635077"/>
                </a:cubicBezTo>
                <a:cubicBezTo>
                  <a:pt x="138129" y="578456"/>
                  <a:pt x="158237" y="579515"/>
                  <a:pt x="136541" y="479502"/>
                </a:cubicBezTo>
                <a:cubicBezTo>
                  <a:pt x="114845" y="379490"/>
                  <a:pt x="1604" y="-6273"/>
                  <a:pt x="1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A60C714-F04C-C031-19B4-F9B27625E75A}"/>
              </a:ext>
            </a:extLst>
          </p:cNvPr>
          <p:cNvSpPr/>
          <p:nvPr/>
        </p:nvSpPr>
        <p:spPr>
          <a:xfrm>
            <a:off x="2682574" y="2463024"/>
            <a:ext cx="113021" cy="1208789"/>
          </a:xfrm>
          <a:custGeom>
            <a:avLst/>
            <a:gdLst>
              <a:gd name="connsiteX0" fmla="*/ 35226 w 113021"/>
              <a:gd name="connsiteY0" fmla="*/ 776 h 1208789"/>
              <a:gd name="connsiteX1" fmla="*/ 9826 w 113021"/>
              <a:gd name="connsiteY1" fmla="*/ 315101 h 1208789"/>
              <a:gd name="connsiteX2" fmla="*/ 95551 w 113021"/>
              <a:gd name="connsiteY2" fmla="*/ 858026 h 1208789"/>
              <a:gd name="connsiteX3" fmla="*/ 301 w 113021"/>
              <a:gd name="connsiteY3" fmla="*/ 1204101 h 1208789"/>
              <a:gd name="connsiteX4" fmla="*/ 66976 w 113021"/>
              <a:gd name="connsiteY4" fmla="*/ 1048526 h 1208789"/>
              <a:gd name="connsiteX5" fmla="*/ 111426 w 113021"/>
              <a:gd name="connsiteY5" fmla="*/ 908826 h 1208789"/>
              <a:gd name="connsiteX6" fmla="*/ 9826 w 113021"/>
              <a:gd name="connsiteY6" fmla="*/ 400826 h 1208789"/>
              <a:gd name="connsiteX7" fmla="*/ 35226 w 113021"/>
              <a:gd name="connsiteY7" fmla="*/ 776 h 120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1" h="1208789">
                <a:moveTo>
                  <a:pt x="35226" y="776"/>
                </a:moveTo>
                <a:cubicBezTo>
                  <a:pt x="35226" y="-13511"/>
                  <a:pt x="-228" y="172226"/>
                  <a:pt x="9826" y="315101"/>
                </a:cubicBezTo>
                <a:cubicBezTo>
                  <a:pt x="19880" y="457976"/>
                  <a:pt x="97138" y="709859"/>
                  <a:pt x="95551" y="858026"/>
                </a:cubicBezTo>
                <a:cubicBezTo>
                  <a:pt x="93964" y="1006193"/>
                  <a:pt x="5063" y="1172351"/>
                  <a:pt x="301" y="1204101"/>
                </a:cubicBezTo>
                <a:cubicBezTo>
                  <a:pt x="-4461" y="1235851"/>
                  <a:pt x="48455" y="1097739"/>
                  <a:pt x="66976" y="1048526"/>
                </a:cubicBezTo>
                <a:cubicBezTo>
                  <a:pt x="85497" y="999313"/>
                  <a:pt x="120951" y="1016776"/>
                  <a:pt x="111426" y="908826"/>
                </a:cubicBezTo>
                <a:cubicBezTo>
                  <a:pt x="101901" y="800876"/>
                  <a:pt x="22526" y="544759"/>
                  <a:pt x="9826" y="400826"/>
                </a:cubicBezTo>
                <a:cubicBezTo>
                  <a:pt x="-2874" y="256893"/>
                  <a:pt x="35226" y="15063"/>
                  <a:pt x="35226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37B634F-B701-C5B2-E53D-4F92797C5BC6}"/>
              </a:ext>
            </a:extLst>
          </p:cNvPr>
          <p:cNvSpPr/>
          <p:nvPr/>
        </p:nvSpPr>
        <p:spPr>
          <a:xfrm>
            <a:off x="2493255" y="2485785"/>
            <a:ext cx="189870" cy="1085359"/>
          </a:xfrm>
          <a:custGeom>
            <a:avLst/>
            <a:gdLst>
              <a:gd name="connsiteX0" fmla="*/ 122945 w 189870"/>
              <a:gd name="connsiteY0" fmla="*/ 240 h 1085359"/>
              <a:gd name="connsiteX1" fmla="*/ 46745 w 189870"/>
              <a:gd name="connsiteY1" fmla="*/ 400290 h 1085359"/>
              <a:gd name="connsiteX2" fmla="*/ 180095 w 189870"/>
              <a:gd name="connsiteY2" fmla="*/ 1051165 h 1085359"/>
              <a:gd name="connsiteX3" fmla="*/ 164220 w 189870"/>
              <a:gd name="connsiteY3" fmla="*/ 940040 h 1085359"/>
              <a:gd name="connsiteX4" fmla="*/ 40395 w 189870"/>
              <a:gd name="connsiteY4" fmla="*/ 476490 h 1085359"/>
              <a:gd name="connsiteX5" fmla="*/ 5470 w 189870"/>
              <a:gd name="connsiteY5" fmla="*/ 343140 h 1085359"/>
              <a:gd name="connsiteX6" fmla="*/ 122945 w 189870"/>
              <a:gd name="connsiteY6" fmla="*/ 240 h 108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70" h="1085359">
                <a:moveTo>
                  <a:pt x="122945" y="240"/>
                </a:moveTo>
                <a:cubicBezTo>
                  <a:pt x="129824" y="9765"/>
                  <a:pt x="37220" y="225136"/>
                  <a:pt x="46745" y="400290"/>
                </a:cubicBezTo>
                <a:cubicBezTo>
                  <a:pt x="56270" y="575444"/>
                  <a:pt x="160516" y="961207"/>
                  <a:pt x="180095" y="1051165"/>
                </a:cubicBezTo>
                <a:cubicBezTo>
                  <a:pt x="199674" y="1141123"/>
                  <a:pt x="187503" y="1035819"/>
                  <a:pt x="164220" y="940040"/>
                </a:cubicBezTo>
                <a:cubicBezTo>
                  <a:pt x="140937" y="844261"/>
                  <a:pt x="66853" y="575973"/>
                  <a:pt x="40395" y="476490"/>
                </a:cubicBezTo>
                <a:cubicBezTo>
                  <a:pt x="13937" y="377007"/>
                  <a:pt x="-11463" y="419340"/>
                  <a:pt x="5470" y="343140"/>
                </a:cubicBezTo>
                <a:cubicBezTo>
                  <a:pt x="22403" y="266940"/>
                  <a:pt x="116066" y="-9285"/>
                  <a:pt x="122945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32D29ECA-75EB-6036-D648-96479DEDFDA6}"/>
              </a:ext>
            </a:extLst>
          </p:cNvPr>
          <p:cNvSpPr/>
          <p:nvPr/>
        </p:nvSpPr>
        <p:spPr>
          <a:xfrm>
            <a:off x="2397101" y="2298117"/>
            <a:ext cx="171489" cy="1288307"/>
          </a:xfrm>
          <a:custGeom>
            <a:avLst/>
            <a:gdLst>
              <a:gd name="connsiteX0" fmla="*/ 44474 w 171489"/>
              <a:gd name="connsiteY0" fmla="*/ 583 h 1288307"/>
              <a:gd name="connsiteX1" fmla="*/ 24 w 171489"/>
              <a:gd name="connsiteY1" fmla="*/ 622883 h 1288307"/>
              <a:gd name="connsiteX2" fmla="*/ 38124 w 171489"/>
              <a:gd name="connsiteY2" fmla="*/ 324433 h 1288307"/>
              <a:gd name="connsiteX3" fmla="*/ 31774 w 171489"/>
              <a:gd name="connsiteY3" fmla="*/ 711783 h 1288307"/>
              <a:gd name="connsiteX4" fmla="*/ 161949 w 171489"/>
              <a:gd name="connsiteY4" fmla="*/ 1257883 h 1288307"/>
              <a:gd name="connsiteX5" fmla="*/ 146074 w 171489"/>
              <a:gd name="connsiteY5" fmla="*/ 1168983 h 1288307"/>
              <a:gd name="connsiteX6" fmla="*/ 22249 w 171489"/>
              <a:gd name="connsiteY6" fmla="*/ 753058 h 1288307"/>
              <a:gd name="connsiteX7" fmla="*/ 44474 w 171489"/>
              <a:gd name="connsiteY7" fmla="*/ 583 h 12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89" h="1288307">
                <a:moveTo>
                  <a:pt x="44474" y="583"/>
                </a:moveTo>
                <a:cubicBezTo>
                  <a:pt x="40770" y="-21113"/>
                  <a:pt x="1082" y="568908"/>
                  <a:pt x="24" y="622883"/>
                </a:cubicBezTo>
                <a:cubicBezTo>
                  <a:pt x="-1034" y="676858"/>
                  <a:pt x="32832" y="309616"/>
                  <a:pt x="38124" y="324433"/>
                </a:cubicBezTo>
                <a:cubicBezTo>
                  <a:pt x="43416" y="339250"/>
                  <a:pt x="11137" y="556208"/>
                  <a:pt x="31774" y="711783"/>
                </a:cubicBezTo>
                <a:cubicBezTo>
                  <a:pt x="52411" y="867358"/>
                  <a:pt x="142899" y="1181683"/>
                  <a:pt x="161949" y="1257883"/>
                </a:cubicBezTo>
                <a:cubicBezTo>
                  <a:pt x="180999" y="1334083"/>
                  <a:pt x="169357" y="1253121"/>
                  <a:pt x="146074" y="1168983"/>
                </a:cubicBezTo>
                <a:cubicBezTo>
                  <a:pt x="122791" y="1084845"/>
                  <a:pt x="39182" y="944087"/>
                  <a:pt x="22249" y="753058"/>
                </a:cubicBezTo>
                <a:cubicBezTo>
                  <a:pt x="5316" y="562029"/>
                  <a:pt x="48178" y="22279"/>
                  <a:pt x="4447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C4CD10FA-71E3-8D84-65D3-28BAF9E1A71E}"/>
              </a:ext>
            </a:extLst>
          </p:cNvPr>
          <p:cNvSpPr/>
          <p:nvPr/>
        </p:nvSpPr>
        <p:spPr>
          <a:xfrm>
            <a:off x="2275905" y="3603227"/>
            <a:ext cx="585080" cy="489666"/>
          </a:xfrm>
          <a:custGeom>
            <a:avLst/>
            <a:gdLst>
              <a:gd name="connsiteX0" fmla="*/ 584770 w 585080"/>
              <a:gd name="connsiteY0" fmla="*/ 398 h 489666"/>
              <a:gd name="connsiteX1" fmla="*/ 362520 w 585080"/>
              <a:gd name="connsiteY1" fmla="*/ 302023 h 489666"/>
              <a:gd name="connsiteX2" fmla="*/ 330770 w 585080"/>
              <a:gd name="connsiteY2" fmla="*/ 400448 h 489666"/>
              <a:gd name="connsiteX3" fmla="*/ 570 w 585080"/>
              <a:gd name="connsiteY3" fmla="*/ 489348 h 489666"/>
              <a:gd name="connsiteX4" fmla="*/ 245045 w 585080"/>
              <a:gd name="connsiteY4" fmla="*/ 432198 h 489666"/>
              <a:gd name="connsiteX5" fmla="*/ 394270 w 585080"/>
              <a:gd name="connsiteY5" fmla="*/ 397273 h 489666"/>
              <a:gd name="connsiteX6" fmla="*/ 308545 w 585080"/>
              <a:gd name="connsiteY6" fmla="*/ 371873 h 489666"/>
              <a:gd name="connsiteX7" fmla="*/ 584770 w 585080"/>
              <a:gd name="connsiteY7" fmla="*/ 398 h 48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080" h="489666">
                <a:moveTo>
                  <a:pt x="584770" y="398"/>
                </a:moveTo>
                <a:cubicBezTo>
                  <a:pt x="593766" y="-11244"/>
                  <a:pt x="404853" y="235348"/>
                  <a:pt x="362520" y="302023"/>
                </a:cubicBezTo>
                <a:cubicBezTo>
                  <a:pt x="320187" y="368698"/>
                  <a:pt x="391095" y="369227"/>
                  <a:pt x="330770" y="400448"/>
                </a:cubicBezTo>
                <a:cubicBezTo>
                  <a:pt x="270445" y="431669"/>
                  <a:pt x="14857" y="484056"/>
                  <a:pt x="570" y="489348"/>
                </a:cubicBezTo>
                <a:cubicBezTo>
                  <a:pt x="-13717" y="494640"/>
                  <a:pt x="245045" y="432198"/>
                  <a:pt x="245045" y="432198"/>
                </a:cubicBezTo>
                <a:cubicBezTo>
                  <a:pt x="310662" y="416852"/>
                  <a:pt x="383687" y="407327"/>
                  <a:pt x="394270" y="397273"/>
                </a:cubicBezTo>
                <a:cubicBezTo>
                  <a:pt x="404853" y="387219"/>
                  <a:pt x="273620" y="434315"/>
                  <a:pt x="308545" y="371873"/>
                </a:cubicBezTo>
                <a:cubicBezTo>
                  <a:pt x="343470" y="309431"/>
                  <a:pt x="575774" y="12040"/>
                  <a:pt x="584770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8121275F-FBE4-110F-0720-0EE8EA4F9501}"/>
              </a:ext>
            </a:extLst>
          </p:cNvPr>
          <p:cNvSpPr/>
          <p:nvPr/>
        </p:nvSpPr>
        <p:spPr>
          <a:xfrm>
            <a:off x="2081783" y="3996732"/>
            <a:ext cx="744238" cy="183836"/>
          </a:xfrm>
          <a:custGeom>
            <a:avLst/>
            <a:gdLst>
              <a:gd name="connsiteX0" fmla="*/ 7367 w 744238"/>
              <a:gd name="connsiteY0" fmla="*/ 178393 h 183836"/>
              <a:gd name="connsiteX1" fmla="*/ 550292 w 744238"/>
              <a:gd name="connsiteY1" fmla="*/ 83143 h 183836"/>
              <a:gd name="connsiteX2" fmla="*/ 305817 w 744238"/>
              <a:gd name="connsiteY2" fmla="*/ 168868 h 183836"/>
              <a:gd name="connsiteX3" fmla="*/ 743967 w 744238"/>
              <a:gd name="connsiteY3" fmla="*/ 593 h 183836"/>
              <a:gd name="connsiteX4" fmla="*/ 369317 w 744238"/>
              <a:gd name="connsiteY4" fmla="*/ 114893 h 183836"/>
              <a:gd name="connsiteX5" fmla="*/ 242317 w 744238"/>
              <a:gd name="connsiteY5" fmla="*/ 165693 h 183836"/>
              <a:gd name="connsiteX6" fmla="*/ 7367 w 744238"/>
              <a:gd name="connsiteY6" fmla="*/ 178393 h 1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238" h="183836">
                <a:moveTo>
                  <a:pt x="7367" y="178393"/>
                </a:moveTo>
                <a:cubicBezTo>
                  <a:pt x="58696" y="164635"/>
                  <a:pt x="500550" y="84730"/>
                  <a:pt x="550292" y="83143"/>
                </a:cubicBezTo>
                <a:cubicBezTo>
                  <a:pt x="600034" y="81555"/>
                  <a:pt x="273538" y="182626"/>
                  <a:pt x="305817" y="168868"/>
                </a:cubicBezTo>
                <a:cubicBezTo>
                  <a:pt x="338096" y="155110"/>
                  <a:pt x="733384" y="9589"/>
                  <a:pt x="743967" y="593"/>
                </a:cubicBezTo>
                <a:cubicBezTo>
                  <a:pt x="754550" y="-8403"/>
                  <a:pt x="452925" y="87376"/>
                  <a:pt x="369317" y="114893"/>
                </a:cubicBezTo>
                <a:cubicBezTo>
                  <a:pt x="285709" y="142410"/>
                  <a:pt x="296821" y="154581"/>
                  <a:pt x="242317" y="165693"/>
                </a:cubicBezTo>
                <a:cubicBezTo>
                  <a:pt x="187813" y="176805"/>
                  <a:pt x="-43962" y="192151"/>
                  <a:pt x="7367" y="178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51589C9-3558-3400-7E04-DDDDFE65D15A}"/>
              </a:ext>
            </a:extLst>
          </p:cNvPr>
          <p:cNvSpPr/>
          <p:nvPr/>
        </p:nvSpPr>
        <p:spPr>
          <a:xfrm>
            <a:off x="3908425" y="501650"/>
            <a:ext cx="768358" cy="1033863"/>
          </a:xfrm>
          <a:custGeom>
            <a:avLst/>
            <a:gdLst>
              <a:gd name="connsiteX0" fmla="*/ 0 w 768358"/>
              <a:gd name="connsiteY0" fmla="*/ 0 h 1033863"/>
              <a:gd name="connsiteX1" fmla="*/ 368300 w 768358"/>
              <a:gd name="connsiteY1" fmla="*/ 469900 h 1033863"/>
              <a:gd name="connsiteX2" fmla="*/ 355600 w 768358"/>
              <a:gd name="connsiteY2" fmla="*/ 425450 h 1033863"/>
              <a:gd name="connsiteX3" fmla="*/ 549275 w 768358"/>
              <a:gd name="connsiteY3" fmla="*/ 650875 h 1033863"/>
              <a:gd name="connsiteX4" fmla="*/ 523875 w 768358"/>
              <a:gd name="connsiteY4" fmla="*/ 584200 h 1033863"/>
              <a:gd name="connsiteX5" fmla="*/ 752475 w 768358"/>
              <a:gd name="connsiteY5" fmla="*/ 1009650 h 1033863"/>
              <a:gd name="connsiteX6" fmla="*/ 711200 w 768358"/>
              <a:gd name="connsiteY6" fmla="*/ 930275 h 1033863"/>
              <a:gd name="connsiteX7" fmla="*/ 409575 w 768358"/>
              <a:gd name="connsiteY7" fmla="*/ 504825 h 1033863"/>
              <a:gd name="connsiteX8" fmla="*/ 336550 w 768358"/>
              <a:gd name="connsiteY8" fmla="*/ 425450 h 1033863"/>
              <a:gd name="connsiteX9" fmla="*/ 0 w 768358"/>
              <a:gd name="connsiteY9" fmla="*/ 0 h 10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358" h="1033863">
                <a:moveTo>
                  <a:pt x="0" y="0"/>
                </a:moveTo>
                <a:cubicBezTo>
                  <a:pt x="5292" y="7408"/>
                  <a:pt x="309033" y="398992"/>
                  <a:pt x="368300" y="469900"/>
                </a:cubicBezTo>
                <a:cubicBezTo>
                  <a:pt x="427567" y="540808"/>
                  <a:pt x="325438" y="395288"/>
                  <a:pt x="355600" y="425450"/>
                </a:cubicBezTo>
                <a:cubicBezTo>
                  <a:pt x="385762" y="455612"/>
                  <a:pt x="521229" y="624417"/>
                  <a:pt x="549275" y="650875"/>
                </a:cubicBezTo>
                <a:cubicBezTo>
                  <a:pt x="577321" y="677333"/>
                  <a:pt x="490008" y="524404"/>
                  <a:pt x="523875" y="584200"/>
                </a:cubicBezTo>
                <a:cubicBezTo>
                  <a:pt x="557742" y="643996"/>
                  <a:pt x="721254" y="951971"/>
                  <a:pt x="752475" y="1009650"/>
                </a:cubicBezTo>
                <a:cubicBezTo>
                  <a:pt x="783696" y="1067329"/>
                  <a:pt x="768350" y="1014412"/>
                  <a:pt x="711200" y="930275"/>
                </a:cubicBezTo>
                <a:cubicBezTo>
                  <a:pt x="654050" y="846138"/>
                  <a:pt x="472017" y="588962"/>
                  <a:pt x="409575" y="504825"/>
                </a:cubicBezTo>
                <a:cubicBezTo>
                  <a:pt x="347133" y="420688"/>
                  <a:pt x="400579" y="505883"/>
                  <a:pt x="336550" y="425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3EE16086-59F4-8B2B-9E32-918FEE8E5A9B}"/>
              </a:ext>
            </a:extLst>
          </p:cNvPr>
          <p:cNvSpPr/>
          <p:nvPr/>
        </p:nvSpPr>
        <p:spPr>
          <a:xfrm>
            <a:off x="3682971" y="538630"/>
            <a:ext cx="580450" cy="119314"/>
          </a:xfrm>
          <a:custGeom>
            <a:avLst/>
            <a:gdLst>
              <a:gd name="connsiteX0" fmla="*/ 29 w 580450"/>
              <a:gd name="connsiteY0" fmla="*/ 55095 h 119314"/>
              <a:gd name="connsiteX1" fmla="*/ 330229 w 580450"/>
              <a:gd name="connsiteY1" fmla="*/ 1120 h 119314"/>
              <a:gd name="connsiteX2" fmla="*/ 568354 w 580450"/>
              <a:gd name="connsiteY2" fmla="*/ 115420 h 119314"/>
              <a:gd name="connsiteX3" fmla="*/ 527079 w 580450"/>
              <a:gd name="connsiteY3" fmla="*/ 86845 h 119314"/>
              <a:gd name="connsiteX4" fmla="*/ 368329 w 580450"/>
              <a:gd name="connsiteY4" fmla="*/ 29695 h 119314"/>
              <a:gd name="connsiteX5" fmla="*/ 311179 w 580450"/>
              <a:gd name="connsiteY5" fmla="*/ 20170 h 119314"/>
              <a:gd name="connsiteX6" fmla="*/ 29 w 580450"/>
              <a:gd name="connsiteY6" fmla="*/ 55095 h 1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50" h="119314">
                <a:moveTo>
                  <a:pt x="29" y="55095"/>
                </a:moveTo>
                <a:cubicBezTo>
                  <a:pt x="3204" y="51920"/>
                  <a:pt x="235508" y="-8934"/>
                  <a:pt x="330229" y="1120"/>
                </a:cubicBezTo>
                <a:cubicBezTo>
                  <a:pt x="424950" y="11174"/>
                  <a:pt x="535546" y="101133"/>
                  <a:pt x="568354" y="115420"/>
                </a:cubicBezTo>
                <a:cubicBezTo>
                  <a:pt x="601162" y="129708"/>
                  <a:pt x="560416" y="101132"/>
                  <a:pt x="527079" y="86845"/>
                </a:cubicBezTo>
                <a:cubicBezTo>
                  <a:pt x="493742" y="72558"/>
                  <a:pt x="404312" y="40808"/>
                  <a:pt x="368329" y="29695"/>
                </a:cubicBezTo>
                <a:cubicBezTo>
                  <a:pt x="332346" y="18582"/>
                  <a:pt x="369387" y="17524"/>
                  <a:pt x="311179" y="20170"/>
                </a:cubicBezTo>
                <a:cubicBezTo>
                  <a:pt x="252971" y="22816"/>
                  <a:pt x="-3146" y="58270"/>
                  <a:pt x="29" y="55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01F66D7E-E63D-3614-80B5-F959AF673AF3}"/>
              </a:ext>
            </a:extLst>
          </p:cNvPr>
          <p:cNvSpPr/>
          <p:nvPr/>
        </p:nvSpPr>
        <p:spPr>
          <a:xfrm>
            <a:off x="4135987" y="677381"/>
            <a:ext cx="670193" cy="1075790"/>
          </a:xfrm>
          <a:custGeom>
            <a:avLst/>
            <a:gdLst>
              <a:gd name="connsiteX0" fmla="*/ 1038 w 670193"/>
              <a:gd name="connsiteY0" fmla="*/ 2069 h 1075790"/>
              <a:gd name="connsiteX1" fmla="*/ 439188 w 670193"/>
              <a:gd name="connsiteY1" fmla="*/ 475144 h 1075790"/>
              <a:gd name="connsiteX2" fmla="*/ 413788 w 670193"/>
              <a:gd name="connsiteY2" fmla="*/ 437044 h 1075790"/>
              <a:gd name="connsiteX3" fmla="*/ 607463 w 670193"/>
              <a:gd name="connsiteY3" fmla="*/ 852969 h 1075790"/>
              <a:gd name="connsiteX4" fmla="*/ 667788 w 670193"/>
              <a:gd name="connsiteY4" fmla="*/ 1072044 h 1075790"/>
              <a:gd name="connsiteX5" fmla="*/ 629688 w 670193"/>
              <a:gd name="connsiteY5" fmla="*/ 948219 h 1075790"/>
              <a:gd name="connsiteX6" fmla="*/ 382038 w 670193"/>
              <a:gd name="connsiteY6" fmla="*/ 433869 h 1075790"/>
              <a:gd name="connsiteX7" fmla="*/ 318538 w 670193"/>
              <a:gd name="connsiteY7" fmla="*/ 306869 h 1075790"/>
              <a:gd name="connsiteX8" fmla="*/ 1038 w 670193"/>
              <a:gd name="connsiteY8" fmla="*/ 2069 h 10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193" h="1075790">
                <a:moveTo>
                  <a:pt x="1038" y="2069"/>
                </a:moveTo>
                <a:cubicBezTo>
                  <a:pt x="21146" y="30115"/>
                  <a:pt x="370396" y="402648"/>
                  <a:pt x="439188" y="475144"/>
                </a:cubicBezTo>
                <a:cubicBezTo>
                  <a:pt x="507980" y="547640"/>
                  <a:pt x="385742" y="374073"/>
                  <a:pt x="413788" y="437044"/>
                </a:cubicBezTo>
                <a:cubicBezTo>
                  <a:pt x="441834" y="500015"/>
                  <a:pt x="565130" y="747136"/>
                  <a:pt x="607463" y="852969"/>
                </a:cubicBezTo>
                <a:cubicBezTo>
                  <a:pt x="649796" y="958802"/>
                  <a:pt x="664084" y="1056169"/>
                  <a:pt x="667788" y="1072044"/>
                </a:cubicBezTo>
                <a:cubicBezTo>
                  <a:pt x="671492" y="1087919"/>
                  <a:pt x="677313" y="1054581"/>
                  <a:pt x="629688" y="948219"/>
                </a:cubicBezTo>
                <a:cubicBezTo>
                  <a:pt x="582063" y="841857"/>
                  <a:pt x="433896" y="540761"/>
                  <a:pt x="382038" y="433869"/>
                </a:cubicBezTo>
                <a:cubicBezTo>
                  <a:pt x="330180" y="326977"/>
                  <a:pt x="378334" y="374602"/>
                  <a:pt x="318538" y="306869"/>
                </a:cubicBezTo>
                <a:cubicBezTo>
                  <a:pt x="258742" y="239136"/>
                  <a:pt x="-19070" y="-25977"/>
                  <a:pt x="1038" y="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805B1D3E-9AC8-CEFF-F57F-B029B16422D3}"/>
              </a:ext>
            </a:extLst>
          </p:cNvPr>
          <p:cNvSpPr/>
          <p:nvPr/>
        </p:nvSpPr>
        <p:spPr>
          <a:xfrm>
            <a:off x="4498709" y="1290470"/>
            <a:ext cx="381446" cy="901109"/>
          </a:xfrm>
          <a:custGeom>
            <a:avLst/>
            <a:gdLst>
              <a:gd name="connsiteX0" fmla="*/ 266 w 381446"/>
              <a:gd name="connsiteY0" fmla="*/ 1755 h 901109"/>
              <a:gd name="connsiteX1" fmla="*/ 184416 w 381446"/>
              <a:gd name="connsiteY1" fmla="*/ 639930 h 901109"/>
              <a:gd name="connsiteX2" fmla="*/ 152666 w 381446"/>
              <a:gd name="connsiteY2" fmla="*/ 436730 h 901109"/>
              <a:gd name="connsiteX3" fmla="*/ 368566 w 381446"/>
              <a:gd name="connsiteY3" fmla="*/ 874880 h 901109"/>
              <a:gd name="connsiteX4" fmla="*/ 336816 w 381446"/>
              <a:gd name="connsiteY4" fmla="*/ 795505 h 901109"/>
              <a:gd name="connsiteX5" fmla="*/ 171716 w 381446"/>
              <a:gd name="connsiteY5" fmla="*/ 335130 h 901109"/>
              <a:gd name="connsiteX6" fmla="*/ 178066 w 381446"/>
              <a:gd name="connsiteY6" fmla="*/ 411330 h 901109"/>
              <a:gd name="connsiteX7" fmla="*/ 127266 w 381446"/>
              <a:gd name="connsiteY7" fmla="*/ 322430 h 901109"/>
              <a:gd name="connsiteX8" fmla="*/ 143141 w 381446"/>
              <a:gd name="connsiteY8" fmla="*/ 446255 h 901109"/>
              <a:gd name="connsiteX9" fmla="*/ 266 w 381446"/>
              <a:gd name="connsiteY9" fmla="*/ 1755 h 9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446" h="901109">
                <a:moveTo>
                  <a:pt x="266" y="1755"/>
                </a:moveTo>
                <a:cubicBezTo>
                  <a:pt x="7145" y="34034"/>
                  <a:pt x="159016" y="567434"/>
                  <a:pt x="184416" y="639930"/>
                </a:cubicBezTo>
                <a:cubicBezTo>
                  <a:pt x="209816" y="712426"/>
                  <a:pt x="121974" y="397572"/>
                  <a:pt x="152666" y="436730"/>
                </a:cubicBezTo>
                <a:cubicBezTo>
                  <a:pt x="183358" y="475888"/>
                  <a:pt x="337874" y="815084"/>
                  <a:pt x="368566" y="874880"/>
                </a:cubicBezTo>
                <a:cubicBezTo>
                  <a:pt x="399258" y="934676"/>
                  <a:pt x="369624" y="885463"/>
                  <a:pt x="336816" y="795505"/>
                </a:cubicBezTo>
                <a:cubicBezTo>
                  <a:pt x="304008" y="705547"/>
                  <a:pt x="198174" y="399159"/>
                  <a:pt x="171716" y="335130"/>
                </a:cubicBezTo>
                <a:cubicBezTo>
                  <a:pt x="145258" y="271101"/>
                  <a:pt x="185474" y="413447"/>
                  <a:pt x="178066" y="411330"/>
                </a:cubicBezTo>
                <a:cubicBezTo>
                  <a:pt x="170658" y="409213"/>
                  <a:pt x="133087" y="316609"/>
                  <a:pt x="127266" y="322430"/>
                </a:cubicBezTo>
                <a:cubicBezTo>
                  <a:pt x="121445" y="328251"/>
                  <a:pt x="164308" y="500230"/>
                  <a:pt x="143141" y="446255"/>
                </a:cubicBezTo>
                <a:cubicBezTo>
                  <a:pt x="121974" y="392280"/>
                  <a:pt x="-6613" y="-30524"/>
                  <a:pt x="266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2DC47EA-657C-3741-F762-2EC9B8B1EA63}"/>
              </a:ext>
            </a:extLst>
          </p:cNvPr>
          <p:cNvSpPr/>
          <p:nvPr/>
        </p:nvSpPr>
        <p:spPr>
          <a:xfrm>
            <a:off x="4477023" y="1337386"/>
            <a:ext cx="342792" cy="1058136"/>
          </a:xfrm>
          <a:custGeom>
            <a:avLst/>
            <a:gdLst>
              <a:gd name="connsiteX0" fmla="*/ 2902 w 342792"/>
              <a:gd name="connsiteY0" fmla="*/ 2464 h 1058136"/>
              <a:gd name="connsiteX1" fmla="*/ 50527 w 342792"/>
              <a:gd name="connsiteY1" fmla="*/ 367589 h 1058136"/>
              <a:gd name="connsiteX2" fmla="*/ 320402 w 342792"/>
              <a:gd name="connsiteY2" fmla="*/ 1008939 h 1058136"/>
              <a:gd name="connsiteX3" fmla="*/ 301352 w 342792"/>
              <a:gd name="connsiteY3" fmla="*/ 961314 h 1058136"/>
              <a:gd name="connsiteX4" fmla="*/ 91802 w 342792"/>
              <a:gd name="connsiteY4" fmla="*/ 539039 h 1058136"/>
              <a:gd name="connsiteX5" fmla="*/ 2902 w 342792"/>
              <a:gd name="connsiteY5" fmla="*/ 2464 h 10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792" h="1058136">
                <a:moveTo>
                  <a:pt x="2902" y="2464"/>
                </a:moveTo>
                <a:cubicBezTo>
                  <a:pt x="-3977" y="-26111"/>
                  <a:pt x="-2390" y="199843"/>
                  <a:pt x="50527" y="367589"/>
                </a:cubicBezTo>
                <a:cubicBezTo>
                  <a:pt x="103444" y="535335"/>
                  <a:pt x="278598" y="909985"/>
                  <a:pt x="320402" y="1008939"/>
                </a:cubicBezTo>
                <a:cubicBezTo>
                  <a:pt x="362206" y="1107893"/>
                  <a:pt x="339452" y="1039631"/>
                  <a:pt x="301352" y="961314"/>
                </a:cubicBezTo>
                <a:cubicBezTo>
                  <a:pt x="263252" y="882997"/>
                  <a:pt x="138369" y="694085"/>
                  <a:pt x="91802" y="539039"/>
                </a:cubicBezTo>
                <a:cubicBezTo>
                  <a:pt x="45235" y="383993"/>
                  <a:pt x="9781" y="31039"/>
                  <a:pt x="2902" y="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1CDAC8C-7A85-5A44-FF61-E1DD243F4F76}"/>
              </a:ext>
            </a:extLst>
          </p:cNvPr>
          <p:cNvSpPr/>
          <p:nvPr/>
        </p:nvSpPr>
        <p:spPr>
          <a:xfrm>
            <a:off x="4809946" y="2327120"/>
            <a:ext cx="190512" cy="791880"/>
          </a:xfrm>
          <a:custGeom>
            <a:avLst/>
            <a:gdLst>
              <a:gd name="connsiteX0" fmla="*/ 179 w 190512"/>
              <a:gd name="connsiteY0" fmla="*/ 155 h 791880"/>
              <a:gd name="connsiteX1" fmla="*/ 101779 w 190512"/>
              <a:gd name="connsiteY1" fmla="*/ 333530 h 791880"/>
              <a:gd name="connsiteX2" fmla="*/ 79554 w 190512"/>
              <a:gd name="connsiteY2" fmla="*/ 282730 h 791880"/>
              <a:gd name="connsiteX3" fmla="*/ 133529 w 190512"/>
              <a:gd name="connsiteY3" fmla="*/ 495455 h 791880"/>
              <a:gd name="connsiteX4" fmla="*/ 130354 w 190512"/>
              <a:gd name="connsiteY4" fmla="*/ 438305 h 791880"/>
              <a:gd name="connsiteX5" fmla="*/ 187504 w 190512"/>
              <a:gd name="connsiteY5" fmla="*/ 774855 h 791880"/>
              <a:gd name="connsiteX6" fmla="*/ 171629 w 190512"/>
              <a:gd name="connsiteY6" fmla="*/ 695480 h 791880"/>
              <a:gd name="connsiteX7" fmla="*/ 79554 w 190512"/>
              <a:gd name="connsiteY7" fmla="*/ 295430 h 791880"/>
              <a:gd name="connsiteX8" fmla="*/ 179 w 190512"/>
              <a:gd name="connsiteY8" fmla="*/ 155 h 7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12" h="791880">
                <a:moveTo>
                  <a:pt x="179" y="155"/>
                </a:moveTo>
                <a:cubicBezTo>
                  <a:pt x="3883" y="6505"/>
                  <a:pt x="88550" y="286434"/>
                  <a:pt x="101779" y="333530"/>
                </a:cubicBezTo>
                <a:cubicBezTo>
                  <a:pt x="115008" y="380626"/>
                  <a:pt x="74262" y="255743"/>
                  <a:pt x="79554" y="282730"/>
                </a:cubicBezTo>
                <a:cubicBezTo>
                  <a:pt x="84846" y="309718"/>
                  <a:pt x="125062" y="469526"/>
                  <a:pt x="133529" y="495455"/>
                </a:cubicBezTo>
                <a:cubicBezTo>
                  <a:pt x="141996" y="521384"/>
                  <a:pt x="121358" y="391738"/>
                  <a:pt x="130354" y="438305"/>
                </a:cubicBezTo>
                <a:cubicBezTo>
                  <a:pt x="139350" y="484872"/>
                  <a:pt x="180625" y="731993"/>
                  <a:pt x="187504" y="774855"/>
                </a:cubicBezTo>
                <a:cubicBezTo>
                  <a:pt x="194383" y="817718"/>
                  <a:pt x="189621" y="775384"/>
                  <a:pt x="171629" y="695480"/>
                </a:cubicBezTo>
                <a:cubicBezTo>
                  <a:pt x="153637" y="615576"/>
                  <a:pt x="108129" y="407084"/>
                  <a:pt x="79554" y="295430"/>
                </a:cubicBezTo>
                <a:cubicBezTo>
                  <a:pt x="50979" y="183776"/>
                  <a:pt x="-3525" y="-6195"/>
                  <a:pt x="17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29DC4BB7-7A22-37AB-8FEA-656DC2DDDDEF}"/>
              </a:ext>
            </a:extLst>
          </p:cNvPr>
          <p:cNvSpPr/>
          <p:nvPr/>
        </p:nvSpPr>
        <p:spPr>
          <a:xfrm>
            <a:off x="4490232" y="2371270"/>
            <a:ext cx="232699" cy="902784"/>
          </a:xfrm>
          <a:custGeom>
            <a:avLst/>
            <a:gdLst>
              <a:gd name="connsiteX0" fmla="*/ 151618 w 232699"/>
              <a:gd name="connsiteY0" fmla="*/ 455 h 902784"/>
              <a:gd name="connsiteX1" fmla="*/ 221468 w 232699"/>
              <a:gd name="connsiteY1" fmla="*/ 330655 h 902784"/>
              <a:gd name="connsiteX2" fmla="*/ 8743 w 232699"/>
              <a:gd name="connsiteY2" fmla="*/ 879930 h 902784"/>
              <a:gd name="connsiteX3" fmla="*/ 59543 w 232699"/>
              <a:gd name="connsiteY3" fmla="*/ 759280 h 902784"/>
              <a:gd name="connsiteX4" fmla="*/ 230993 w 232699"/>
              <a:gd name="connsiteY4" fmla="*/ 397330 h 902784"/>
              <a:gd name="connsiteX5" fmla="*/ 151618 w 232699"/>
              <a:gd name="connsiteY5" fmla="*/ 455 h 9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9" h="902784">
                <a:moveTo>
                  <a:pt x="151618" y="455"/>
                </a:moveTo>
                <a:cubicBezTo>
                  <a:pt x="150031" y="-10657"/>
                  <a:pt x="245280" y="184076"/>
                  <a:pt x="221468" y="330655"/>
                </a:cubicBezTo>
                <a:cubicBezTo>
                  <a:pt x="197656" y="477234"/>
                  <a:pt x="35730" y="808493"/>
                  <a:pt x="8743" y="879930"/>
                </a:cubicBezTo>
                <a:cubicBezTo>
                  <a:pt x="-18244" y="951367"/>
                  <a:pt x="22501" y="839713"/>
                  <a:pt x="59543" y="759280"/>
                </a:cubicBezTo>
                <a:cubicBezTo>
                  <a:pt x="96585" y="678847"/>
                  <a:pt x="215647" y="520626"/>
                  <a:pt x="230993" y="397330"/>
                </a:cubicBezTo>
                <a:cubicBezTo>
                  <a:pt x="246339" y="274034"/>
                  <a:pt x="153205" y="11567"/>
                  <a:pt x="151618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8746D647-0CD0-7DD5-674E-A56E38EE0E0A}"/>
              </a:ext>
            </a:extLst>
          </p:cNvPr>
          <p:cNvSpPr/>
          <p:nvPr/>
        </p:nvSpPr>
        <p:spPr>
          <a:xfrm>
            <a:off x="4793970" y="2657388"/>
            <a:ext cx="232117" cy="986384"/>
          </a:xfrm>
          <a:custGeom>
            <a:avLst/>
            <a:gdLst>
              <a:gd name="connsiteX0" fmla="*/ 280 w 232117"/>
              <a:gd name="connsiteY0" fmla="*/ 87 h 986384"/>
              <a:gd name="connsiteX1" fmla="*/ 149505 w 232117"/>
              <a:gd name="connsiteY1" fmla="*/ 469987 h 986384"/>
              <a:gd name="connsiteX2" fmla="*/ 184430 w 232117"/>
              <a:gd name="connsiteY2" fmla="*/ 603337 h 986384"/>
              <a:gd name="connsiteX3" fmla="*/ 98705 w 232117"/>
              <a:gd name="connsiteY3" fmla="*/ 981162 h 986384"/>
              <a:gd name="connsiteX4" fmla="*/ 130455 w 232117"/>
              <a:gd name="connsiteY4" fmla="*/ 809712 h 986384"/>
              <a:gd name="connsiteX5" fmla="*/ 232055 w 232117"/>
              <a:gd name="connsiteY5" fmla="*/ 612862 h 986384"/>
              <a:gd name="connsiteX6" fmla="*/ 114580 w 232117"/>
              <a:gd name="connsiteY6" fmla="*/ 431887 h 986384"/>
              <a:gd name="connsiteX7" fmla="*/ 280 w 232117"/>
              <a:gd name="connsiteY7" fmla="*/ 87 h 9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17" h="986384">
                <a:moveTo>
                  <a:pt x="280" y="87"/>
                </a:moveTo>
                <a:cubicBezTo>
                  <a:pt x="6101" y="6437"/>
                  <a:pt x="118813" y="369445"/>
                  <a:pt x="149505" y="469987"/>
                </a:cubicBezTo>
                <a:cubicBezTo>
                  <a:pt x="180197" y="570529"/>
                  <a:pt x="192897" y="518141"/>
                  <a:pt x="184430" y="603337"/>
                </a:cubicBezTo>
                <a:cubicBezTo>
                  <a:pt x="175963" y="688533"/>
                  <a:pt x="107701" y="946766"/>
                  <a:pt x="98705" y="981162"/>
                </a:cubicBezTo>
                <a:cubicBezTo>
                  <a:pt x="89709" y="1015558"/>
                  <a:pt x="108230" y="871095"/>
                  <a:pt x="130455" y="809712"/>
                </a:cubicBezTo>
                <a:cubicBezTo>
                  <a:pt x="152680" y="748329"/>
                  <a:pt x="234701" y="675833"/>
                  <a:pt x="232055" y="612862"/>
                </a:cubicBezTo>
                <a:cubicBezTo>
                  <a:pt x="229409" y="549891"/>
                  <a:pt x="148447" y="528725"/>
                  <a:pt x="114580" y="431887"/>
                </a:cubicBezTo>
                <a:cubicBezTo>
                  <a:pt x="80713" y="335050"/>
                  <a:pt x="-5541" y="-6263"/>
                  <a:pt x="280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77317D22-45CF-4C95-89DB-F068469DBDA2}"/>
              </a:ext>
            </a:extLst>
          </p:cNvPr>
          <p:cNvSpPr/>
          <p:nvPr/>
        </p:nvSpPr>
        <p:spPr>
          <a:xfrm>
            <a:off x="4364448" y="3168093"/>
            <a:ext cx="251554" cy="871574"/>
          </a:xfrm>
          <a:custGeom>
            <a:avLst/>
            <a:gdLst>
              <a:gd name="connsiteX0" fmla="*/ 128177 w 251554"/>
              <a:gd name="connsiteY0" fmla="*/ 557 h 871574"/>
              <a:gd name="connsiteX1" fmla="*/ 17052 w 251554"/>
              <a:gd name="connsiteY1" fmla="*/ 333932 h 871574"/>
              <a:gd name="connsiteX2" fmla="*/ 232952 w 251554"/>
              <a:gd name="connsiteY2" fmla="*/ 835582 h 871574"/>
              <a:gd name="connsiteX3" fmla="*/ 213902 w 251554"/>
              <a:gd name="connsiteY3" fmla="*/ 784782 h 871574"/>
              <a:gd name="connsiteX4" fmla="*/ 1177 w 251554"/>
              <a:gd name="connsiteY4" fmla="*/ 410132 h 871574"/>
              <a:gd name="connsiteX5" fmla="*/ 128177 w 251554"/>
              <a:gd name="connsiteY5" fmla="*/ 557 h 87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54" h="871574">
                <a:moveTo>
                  <a:pt x="128177" y="557"/>
                </a:moveTo>
                <a:cubicBezTo>
                  <a:pt x="130823" y="-12143"/>
                  <a:pt x="-410" y="194761"/>
                  <a:pt x="17052" y="333932"/>
                </a:cubicBezTo>
                <a:cubicBezTo>
                  <a:pt x="34514" y="473103"/>
                  <a:pt x="200144" y="760440"/>
                  <a:pt x="232952" y="835582"/>
                </a:cubicBezTo>
                <a:cubicBezTo>
                  <a:pt x="265760" y="910724"/>
                  <a:pt x="252531" y="855690"/>
                  <a:pt x="213902" y="784782"/>
                </a:cubicBezTo>
                <a:cubicBezTo>
                  <a:pt x="175273" y="713874"/>
                  <a:pt x="16523" y="539778"/>
                  <a:pt x="1177" y="410132"/>
                </a:cubicBezTo>
                <a:cubicBezTo>
                  <a:pt x="-14169" y="280486"/>
                  <a:pt x="125531" y="13257"/>
                  <a:pt x="128177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4DCB154C-F485-C29F-5AA2-5DE71FDF4469}"/>
              </a:ext>
            </a:extLst>
          </p:cNvPr>
          <p:cNvSpPr/>
          <p:nvPr/>
        </p:nvSpPr>
        <p:spPr>
          <a:xfrm>
            <a:off x="4657721" y="3120987"/>
            <a:ext cx="477659" cy="812486"/>
          </a:xfrm>
          <a:custGeom>
            <a:avLst/>
            <a:gdLst>
              <a:gd name="connsiteX0" fmla="*/ 323854 w 477659"/>
              <a:gd name="connsiteY0" fmla="*/ 38 h 812486"/>
              <a:gd name="connsiteX1" fmla="*/ 161929 w 477659"/>
              <a:gd name="connsiteY1" fmla="*/ 457238 h 812486"/>
              <a:gd name="connsiteX2" fmla="*/ 222254 w 477659"/>
              <a:gd name="connsiteY2" fmla="*/ 666788 h 812486"/>
              <a:gd name="connsiteX3" fmla="*/ 4 w 477659"/>
              <a:gd name="connsiteY3" fmla="*/ 479463 h 812486"/>
              <a:gd name="connsiteX4" fmla="*/ 228604 w 477659"/>
              <a:gd name="connsiteY4" fmla="*/ 666788 h 812486"/>
              <a:gd name="connsiteX5" fmla="*/ 463554 w 477659"/>
              <a:gd name="connsiteY5" fmla="*/ 803313 h 812486"/>
              <a:gd name="connsiteX6" fmla="*/ 419104 w 477659"/>
              <a:gd name="connsiteY6" fmla="*/ 781088 h 812486"/>
              <a:gd name="connsiteX7" fmla="*/ 155579 w 477659"/>
              <a:gd name="connsiteY7" fmla="*/ 628688 h 812486"/>
              <a:gd name="connsiteX8" fmla="*/ 127004 w 477659"/>
              <a:gd name="connsiteY8" fmla="*/ 619163 h 812486"/>
              <a:gd name="connsiteX9" fmla="*/ 152404 w 477659"/>
              <a:gd name="connsiteY9" fmla="*/ 406438 h 812486"/>
              <a:gd name="connsiteX10" fmla="*/ 101604 w 477659"/>
              <a:gd name="connsiteY10" fmla="*/ 482638 h 812486"/>
              <a:gd name="connsiteX11" fmla="*/ 323854 w 477659"/>
              <a:gd name="connsiteY11" fmla="*/ 38 h 8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59" h="812486">
                <a:moveTo>
                  <a:pt x="323854" y="38"/>
                </a:moveTo>
                <a:cubicBezTo>
                  <a:pt x="333908" y="-4195"/>
                  <a:pt x="178862" y="346113"/>
                  <a:pt x="161929" y="457238"/>
                </a:cubicBezTo>
                <a:cubicBezTo>
                  <a:pt x="144996" y="568363"/>
                  <a:pt x="249241" y="663084"/>
                  <a:pt x="222254" y="666788"/>
                </a:cubicBezTo>
                <a:cubicBezTo>
                  <a:pt x="195267" y="670492"/>
                  <a:pt x="-1054" y="479463"/>
                  <a:pt x="4" y="479463"/>
                </a:cubicBezTo>
                <a:cubicBezTo>
                  <a:pt x="1062" y="479463"/>
                  <a:pt x="151346" y="612813"/>
                  <a:pt x="228604" y="666788"/>
                </a:cubicBezTo>
                <a:cubicBezTo>
                  <a:pt x="305862" y="720763"/>
                  <a:pt x="431804" y="784263"/>
                  <a:pt x="463554" y="803313"/>
                </a:cubicBezTo>
                <a:cubicBezTo>
                  <a:pt x="495304" y="822363"/>
                  <a:pt x="470433" y="810192"/>
                  <a:pt x="419104" y="781088"/>
                </a:cubicBezTo>
                <a:cubicBezTo>
                  <a:pt x="367775" y="751984"/>
                  <a:pt x="204262" y="655676"/>
                  <a:pt x="155579" y="628688"/>
                </a:cubicBezTo>
                <a:cubicBezTo>
                  <a:pt x="106896" y="601701"/>
                  <a:pt x="127533" y="656205"/>
                  <a:pt x="127004" y="619163"/>
                </a:cubicBezTo>
                <a:cubicBezTo>
                  <a:pt x="126475" y="582121"/>
                  <a:pt x="156637" y="429192"/>
                  <a:pt x="152404" y="406438"/>
                </a:cubicBezTo>
                <a:cubicBezTo>
                  <a:pt x="148171" y="383684"/>
                  <a:pt x="74087" y="546138"/>
                  <a:pt x="101604" y="482638"/>
                </a:cubicBezTo>
                <a:cubicBezTo>
                  <a:pt x="129121" y="419138"/>
                  <a:pt x="313800" y="4271"/>
                  <a:pt x="32385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3B7A32B-66FD-01E8-3933-7E6481A439AE}"/>
              </a:ext>
            </a:extLst>
          </p:cNvPr>
          <p:cNvSpPr/>
          <p:nvPr/>
        </p:nvSpPr>
        <p:spPr>
          <a:xfrm>
            <a:off x="4580926" y="2703726"/>
            <a:ext cx="296475" cy="1207848"/>
          </a:xfrm>
          <a:custGeom>
            <a:avLst/>
            <a:gdLst>
              <a:gd name="connsiteX0" fmla="*/ 295874 w 296475"/>
              <a:gd name="connsiteY0" fmla="*/ 1374 h 1207848"/>
              <a:gd name="connsiteX1" fmla="*/ 118074 w 296475"/>
              <a:gd name="connsiteY1" fmla="*/ 455399 h 1207848"/>
              <a:gd name="connsiteX2" fmla="*/ 124424 w 296475"/>
              <a:gd name="connsiteY2" fmla="*/ 706224 h 1207848"/>
              <a:gd name="connsiteX3" fmla="*/ 114899 w 296475"/>
              <a:gd name="connsiteY3" fmla="*/ 433174 h 1207848"/>
              <a:gd name="connsiteX4" fmla="*/ 45049 w 296475"/>
              <a:gd name="connsiteY4" fmla="*/ 747499 h 1207848"/>
              <a:gd name="connsiteX5" fmla="*/ 133949 w 296475"/>
              <a:gd name="connsiteY5" fmla="*/ 1188824 h 1207848"/>
              <a:gd name="connsiteX6" fmla="*/ 108549 w 296475"/>
              <a:gd name="connsiteY6" fmla="*/ 1087224 h 1207848"/>
              <a:gd name="connsiteX7" fmla="*/ 6949 w 296475"/>
              <a:gd name="connsiteY7" fmla="*/ 722099 h 1207848"/>
              <a:gd name="connsiteX8" fmla="*/ 13299 w 296475"/>
              <a:gd name="connsiteY8" fmla="*/ 810999 h 1207848"/>
              <a:gd name="connsiteX9" fmla="*/ 48224 w 296475"/>
              <a:gd name="connsiteY9" fmla="*/ 614149 h 1207848"/>
              <a:gd name="connsiteX10" fmla="*/ 295874 w 296475"/>
              <a:gd name="connsiteY10" fmla="*/ 1374 h 120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475" h="1207848">
                <a:moveTo>
                  <a:pt x="295874" y="1374"/>
                </a:moveTo>
                <a:cubicBezTo>
                  <a:pt x="307516" y="-25084"/>
                  <a:pt x="146649" y="337924"/>
                  <a:pt x="118074" y="455399"/>
                </a:cubicBezTo>
                <a:cubicBezTo>
                  <a:pt x="89499" y="572874"/>
                  <a:pt x="124953" y="709928"/>
                  <a:pt x="124424" y="706224"/>
                </a:cubicBezTo>
                <a:cubicBezTo>
                  <a:pt x="123895" y="702520"/>
                  <a:pt x="128128" y="426295"/>
                  <a:pt x="114899" y="433174"/>
                </a:cubicBezTo>
                <a:cubicBezTo>
                  <a:pt x="101670" y="440053"/>
                  <a:pt x="41874" y="621557"/>
                  <a:pt x="45049" y="747499"/>
                </a:cubicBezTo>
                <a:cubicBezTo>
                  <a:pt x="48224" y="873441"/>
                  <a:pt x="123366" y="1132203"/>
                  <a:pt x="133949" y="1188824"/>
                </a:cubicBezTo>
                <a:cubicBezTo>
                  <a:pt x="144532" y="1245445"/>
                  <a:pt x="129716" y="1165011"/>
                  <a:pt x="108549" y="1087224"/>
                </a:cubicBezTo>
                <a:cubicBezTo>
                  <a:pt x="87382" y="1009437"/>
                  <a:pt x="22824" y="768137"/>
                  <a:pt x="6949" y="722099"/>
                </a:cubicBezTo>
                <a:cubicBezTo>
                  <a:pt x="-8926" y="676062"/>
                  <a:pt x="6420" y="828991"/>
                  <a:pt x="13299" y="810999"/>
                </a:cubicBezTo>
                <a:cubicBezTo>
                  <a:pt x="20178" y="793007"/>
                  <a:pt x="2716" y="742207"/>
                  <a:pt x="48224" y="614149"/>
                </a:cubicBezTo>
                <a:cubicBezTo>
                  <a:pt x="93732" y="486091"/>
                  <a:pt x="284232" y="27832"/>
                  <a:pt x="295874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2C23D6E7-1E4D-1922-1B7D-0C18B3224906}"/>
              </a:ext>
            </a:extLst>
          </p:cNvPr>
          <p:cNvSpPr/>
          <p:nvPr/>
        </p:nvSpPr>
        <p:spPr>
          <a:xfrm>
            <a:off x="4540965" y="3041318"/>
            <a:ext cx="690812" cy="943707"/>
          </a:xfrm>
          <a:custGeom>
            <a:avLst/>
            <a:gdLst>
              <a:gd name="connsiteX0" fmla="*/ 158035 w 690812"/>
              <a:gd name="connsiteY0" fmla="*/ 332 h 943707"/>
              <a:gd name="connsiteX1" fmla="*/ 2460 w 690812"/>
              <a:gd name="connsiteY1" fmla="*/ 333707 h 943707"/>
              <a:gd name="connsiteX2" fmla="*/ 59610 w 690812"/>
              <a:gd name="connsiteY2" fmla="*/ 740107 h 943707"/>
              <a:gd name="connsiteX3" fmla="*/ 18335 w 690812"/>
              <a:gd name="connsiteY3" fmla="*/ 540082 h 943707"/>
              <a:gd name="connsiteX4" fmla="*/ 167560 w 690812"/>
              <a:gd name="connsiteY4" fmla="*/ 794082 h 943707"/>
              <a:gd name="connsiteX5" fmla="*/ 650160 w 690812"/>
              <a:gd name="connsiteY5" fmla="*/ 936957 h 943707"/>
              <a:gd name="connsiteX6" fmla="*/ 605710 w 690812"/>
              <a:gd name="connsiteY6" fmla="*/ 911557 h 943707"/>
              <a:gd name="connsiteX7" fmla="*/ 135810 w 690812"/>
              <a:gd name="connsiteY7" fmla="*/ 832182 h 943707"/>
              <a:gd name="connsiteX8" fmla="*/ 11985 w 690812"/>
              <a:gd name="connsiteY8" fmla="*/ 394032 h 943707"/>
              <a:gd name="connsiteX9" fmla="*/ 158035 w 690812"/>
              <a:gd name="connsiteY9" fmla="*/ 332 h 9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812" h="943707">
                <a:moveTo>
                  <a:pt x="158035" y="332"/>
                </a:moveTo>
                <a:cubicBezTo>
                  <a:pt x="156448" y="-9722"/>
                  <a:pt x="18864" y="210411"/>
                  <a:pt x="2460" y="333707"/>
                </a:cubicBezTo>
                <a:cubicBezTo>
                  <a:pt x="-13944" y="457003"/>
                  <a:pt x="56964" y="705711"/>
                  <a:pt x="59610" y="740107"/>
                </a:cubicBezTo>
                <a:cubicBezTo>
                  <a:pt x="62256" y="774503"/>
                  <a:pt x="343" y="531086"/>
                  <a:pt x="18335" y="540082"/>
                </a:cubicBezTo>
                <a:cubicBezTo>
                  <a:pt x="36327" y="549078"/>
                  <a:pt x="62256" y="727936"/>
                  <a:pt x="167560" y="794082"/>
                </a:cubicBezTo>
                <a:cubicBezTo>
                  <a:pt x="272864" y="860228"/>
                  <a:pt x="577135" y="917378"/>
                  <a:pt x="650160" y="936957"/>
                </a:cubicBezTo>
                <a:cubicBezTo>
                  <a:pt x="723185" y="956536"/>
                  <a:pt x="691435" y="929019"/>
                  <a:pt x="605710" y="911557"/>
                </a:cubicBezTo>
                <a:cubicBezTo>
                  <a:pt x="519985" y="894095"/>
                  <a:pt x="234764" y="918436"/>
                  <a:pt x="135810" y="832182"/>
                </a:cubicBezTo>
                <a:cubicBezTo>
                  <a:pt x="36856" y="745928"/>
                  <a:pt x="9868" y="527911"/>
                  <a:pt x="11985" y="394032"/>
                </a:cubicBezTo>
                <a:cubicBezTo>
                  <a:pt x="14102" y="260153"/>
                  <a:pt x="159622" y="10386"/>
                  <a:pt x="158035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EB2A9BDE-5341-6EF8-7289-47131C623112}"/>
              </a:ext>
            </a:extLst>
          </p:cNvPr>
          <p:cNvSpPr/>
          <p:nvPr/>
        </p:nvSpPr>
        <p:spPr>
          <a:xfrm>
            <a:off x="4487065" y="2927348"/>
            <a:ext cx="224635" cy="801147"/>
          </a:xfrm>
          <a:custGeom>
            <a:avLst/>
            <a:gdLst>
              <a:gd name="connsiteX0" fmla="*/ 224635 w 224635"/>
              <a:gd name="connsiteY0" fmla="*/ 2 h 801147"/>
              <a:gd name="connsiteX1" fmla="*/ 11910 w 224635"/>
              <a:gd name="connsiteY1" fmla="*/ 431802 h 801147"/>
              <a:gd name="connsiteX2" fmla="*/ 27785 w 224635"/>
              <a:gd name="connsiteY2" fmla="*/ 793752 h 801147"/>
              <a:gd name="connsiteX3" fmla="*/ 34135 w 224635"/>
              <a:gd name="connsiteY3" fmla="*/ 657227 h 801147"/>
              <a:gd name="connsiteX4" fmla="*/ 11910 w 224635"/>
              <a:gd name="connsiteY4" fmla="*/ 438152 h 801147"/>
              <a:gd name="connsiteX5" fmla="*/ 224635 w 224635"/>
              <a:gd name="connsiteY5" fmla="*/ 2 h 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35" h="801147">
                <a:moveTo>
                  <a:pt x="224635" y="2"/>
                </a:moveTo>
                <a:cubicBezTo>
                  <a:pt x="224635" y="-1056"/>
                  <a:pt x="44718" y="299510"/>
                  <a:pt x="11910" y="431802"/>
                </a:cubicBezTo>
                <a:cubicBezTo>
                  <a:pt x="-20898" y="564094"/>
                  <a:pt x="24081" y="756181"/>
                  <a:pt x="27785" y="793752"/>
                </a:cubicBezTo>
                <a:cubicBezTo>
                  <a:pt x="31489" y="831323"/>
                  <a:pt x="36781" y="716494"/>
                  <a:pt x="34135" y="657227"/>
                </a:cubicBezTo>
                <a:cubicBezTo>
                  <a:pt x="31489" y="597960"/>
                  <a:pt x="-19311" y="542398"/>
                  <a:pt x="11910" y="438152"/>
                </a:cubicBezTo>
                <a:cubicBezTo>
                  <a:pt x="43131" y="333906"/>
                  <a:pt x="224635" y="1060"/>
                  <a:pt x="2246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EABBFF71-99B5-B55B-F623-400501CF19E0}"/>
              </a:ext>
            </a:extLst>
          </p:cNvPr>
          <p:cNvSpPr/>
          <p:nvPr/>
        </p:nvSpPr>
        <p:spPr>
          <a:xfrm>
            <a:off x="4625307" y="3984077"/>
            <a:ext cx="717079" cy="204194"/>
          </a:xfrm>
          <a:custGeom>
            <a:avLst/>
            <a:gdLst>
              <a:gd name="connsiteX0" fmla="*/ 668 w 717079"/>
              <a:gd name="connsiteY0" fmla="*/ 548 h 204194"/>
              <a:gd name="connsiteX1" fmla="*/ 413418 w 717079"/>
              <a:gd name="connsiteY1" fmla="*/ 124373 h 204194"/>
              <a:gd name="connsiteX2" fmla="*/ 708693 w 717079"/>
              <a:gd name="connsiteY2" fmla="*/ 200573 h 204194"/>
              <a:gd name="connsiteX3" fmla="*/ 607093 w 717079"/>
              <a:gd name="connsiteY3" fmla="*/ 184698 h 204194"/>
              <a:gd name="connsiteX4" fmla="*/ 305468 w 717079"/>
              <a:gd name="connsiteY4" fmla="*/ 121198 h 204194"/>
              <a:gd name="connsiteX5" fmla="*/ 397543 w 717079"/>
              <a:gd name="connsiteY5" fmla="*/ 111673 h 204194"/>
              <a:gd name="connsiteX6" fmla="*/ 318168 w 717079"/>
              <a:gd name="connsiteY6" fmla="*/ 79923 h 204194"/>
              <a:gd name="connsiteX7" fmla="*/ 668 w 717079"/>
              <a:gd name="connsiteY7" fmla="*/ 548 h 20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79" h="204194">
                <a:moveTo>
                  <a:pt x="668" y="548"/>
                </a:moveTo>
                <a:cubicBezTo>
                  <a:pt x="16543" y="7956"/>
                  <a:pt x="295414" y="91036"/>
                  <a:pt x="413418" y="124373"/>
                </a:cubicBezTo>
                <a:cubicBezTo>
                  <a:pt x="531422" y="157710"/>
                  <a:pt x="676414" y="190519"/>
                  <a:pt x="708693" y="200573"/>
                </a:cubicBezTo>
                <a:cubicBezTo>
                  <a:pt x="740972" y="210627"/>
                  <a:pt x="674297" y="197927"/>
                  <a:pt x="607093" y="184698"/>
                </a:cubicBezTo>
                <a:cubicBezTo>
                  <a:pt x="539889" y="171469"/>
                  <a:pt x="340393" y="133369"/>
                  <a:pt x="305468" y="121198"/>
                </a:cubicBezTo>
                <a:cubicBezTo>
                  <a:pt x="270543" y="109027"/>
                  <a:pt x="395426" y="118552"/>
                  <a:pt x="397543" y="111673"/>
                </a:cubicBezTo>
                <a:cubicBezTo>
                  <a:pt x="399660" y="104794"/>
                  <a:pt x="380080" y="96856"/>
                  <a:pt x="318168" y="79923"/>
                </a:cubicBezTo>
                <a:cubicBezTo>
                  <a:pt x="256256" y="62990"/>
                  <a:pt x="-15207" y="-6860"/>
                  <a:pt x="668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62BB99CD-B99A-259A-23EE-5AF555447D93}"/>
              </a:ext>
            </a:extLst>
          </p:cNvPr>
          <p:cNvSpPr/>
          <p:nvPr/>
        </p:nvSpPr>
        <p:spPr>
          <a:xfrm>
            <a:off x="4643258" y="3753097"/>
            <a:ext cx="384199" cy="720728"/>
          </a:xfrm>
          <a:custGeom>
            <a:avLst/>
            <a:gdLst>
              <a:gd name="connsiteX0" fmla="*/ 1767 w 384199"/>
              <a:gd name="connsiteY0" fmla="*/ 2928 h 720728"/>
              <a:gd name="connsiteX1" fmla="*/ 265292 w 384199"/>
              <a:gd name="connsiteY1" fmla="*/ 390278 h 720728"/>
              <a:gd name="connsiteX2" fmla="*/ 354192 w 384199"/>
              <a:gd name="connsiteY2" fmla="*/ 510928 h 720728"/>
              <a:gd name="connsiteX3" fmla="*/ 354192 w 384199"/>
              <a:gd name="connsiteY3" fmla="*/ 663328 h 720728"/>
              <a:gd name="connsiteX4" fmla="*/ 274817 w 384199"/>
              <a:gd name="connsiteY4" fmla="*/ 717303 h 720728"/>
              <a:gd name="connsiteX5" fmla="*/ 351017 w 384199"/>
              <a:gd name="connsiteY5" fmla="*/ 691903 h 720728"/>
              <a:gd name="connsiteX6" fmla="*/ 379592 w 384199"/>
              <a:gd name="connsiteY6" fmla="*/ 504578 h 720728"/>
              <a:gd name="connsiteX7" fmla="*/ 258942 w 384199"/>
              <a:gd name="connsiteY7" fmla="*/ 431553 h 720728"/>
              <a:gd name="connsiteX8" fmla="*/ 154167 w 384199"/>
              <a:gd name="connsiteY8" fmla="*/ 222003 h 720728"/>
              <a:gd name="connsiteX9" fmla="*/ 1767 w 384199"/>
              <a:gd name="connsiteY9" fmla="*/ 2928 h 72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199" h="720728">
                <a:moveTo>
                  <a:pt x="1767" y="2928"/>
                </a:moveTo>
                <a:cubicBezTo>
                  <a:pt x="20288" y="30974"/>
                  <a:pt x="206555" y="305611"/>
                  <a:pt x="265292" y="390278"/>
                </a:cubicBezTo>
                <a:cubicBezTo>
                  <a:pt x="324029" y="474945"/>
                  <a:pt x="339375" y="465420"/>
                  <a:pt x="354192" y="510928"/>
                </a:cubicBezTo>
                <a:cubicBezTo>
                  <a:pt x="369009" y="556436"/>
                  <a:pt x="367421" y="628932"/>
                  <a:pt x="354192" y="663328"/>
                </a:cubicBezTo>
                <a:cubicBezTo>
                  <a:pt x="340963" y="697724"/>
                  <a:pt x="275346" y="712541"/>
                  <a:pt x="274817" y="717303"/>
                </a:cubicBezTo>
                <a:cubicBezTo>
                  <a:pt x="274288" y="722066"/>
                  <a:pt x="333555" y="727357"/>
                  <a:pt x="351017" y="691903"/>
                </a:cubicBezTo>
                <a:cubicBezTo>
                  <a:pt x="368479" y="656449"/>
                  <a:pt x="394938" y="547970"/>
                  <a:pt x="379592" y="504578"/>
                </a:cubicBezTo>
                <a:cubicBezTo>
                  <a:pt x="364246" y="461186"/>
                  <a:pt x="296513" y="478649"/>
                  <a:pt x="258942" y="431553"/>
                </a:cubicBezTo>
                <a:cubicBezTo>
                  <a:pt x="221371" y="384457"/>
                  <a:pt x="192796" y="288149"/>
                  <a:pt x="154167" y="222003"/>
                </a:cubicBezTo>
                <a:cubicBezTo>
                  <a:pt x="115538" y="155857"/>
                  <a:pt x="-16754" y="-25118"/>
                  <a:pt x="1767" y="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F6F4BFD-3020-CB71-2162-E916A34D981E}"/>
              </a:ext>
            </a:extLst>
          </p:cNvPr>
          <p:cNvSpPr/>
          <p:nvPr/>
        </p:nvSpPr>
        <p:spPr>
          <a:xfrm>
            <a:off x="4308890" y="3600449"/>
            <a:ext cx="256407" cy="700223"/>
          </a:xfrm>
          <a:custGeom>
            <a:avLst/>
            <a:gdLst>
              <a:gd name="connsiteX0" fmla="*/ 9110 w 256407"/>
              <a:gd name="connsiteY0" fmla="*/ 1 h 700223"/>
              <a:gd name="connsiteX1" fmla="*/ 18635 w 256407"/>
              <a:gd name="connsiteY1" fmla="*/ 155576 h 700223"/>
              <a:gd name="connsiteX2" fmla="*/ 212310 w 256407"/>
              <a:gd name="connsiteY2" fmla="*/ 485776 h 700223"/>
              <a:gd name="connsiteX3" fmla="*/ 253585 w 256407"/>
              <a:gd name="connsiteY3" fmla="*/ 698501 h 700223"/>
              <a:gd name="connsiteX4" fmla="*/ 247235 w 256407"/>
              <a:gd name="connsiteY4" fmla="*/ 574676 h 700223"/>
              <a:gd name="connsiteX5" fmla="*/ 202785 w 256407"/>
              <a:gd name="connsiteY5" fmla="*/ 371476 h 700223"/>
              <a:gd name="connsiteX6" fmla="*/ 205960 w 256407"/>
              <a:gd name="connsiteY6" fmla="*/ 409576 h 700223"/>
              <a:gd name="connsiteX7" fmla="*/ 104360 w 256407"/>
              <a:gd name="connsiteY7" fmla="*/ 263526 h 700223"/>
              <a:gd name="connsiteX8" fmla="*/ 31335 w 256407"/>
              <a:gd name="connsiteY8" fmla="*/ 152401 h 700223"/>
              <a:gd name="connsiteX9" fmla="*/ 9110 w 256407"/>
              <a:gd name="connsiteY9" fmla="*/ 1 h 7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407" h="700223">
                <a:moveTo>
                  <a:pt x="9110" y="1"/>
                </a:moveTo>
                <a:cubicBezTo>
                  <a:pt x="6993" y="530"/>
                  <a:pt x="-15232" y="74614"/>
                  <a:pt x="18635" y="155576"/>
                </a:cubicBezTo>
                <a:cubicBezTo>
                  <a:pt x="52502" y="236538"/>
                  <a:pt x="173152" y="395289"/>
                  <a:pt x="212310" y="485776"/>
                </a:cubicBezTo>
                <a:cubicBezTo>
                  <a:pt x="251468" y="576263"/>
                  <a:pt x="247764" y="683684"/>
                  <a:pt x="253585" y="698501"/>
                </a:cubicBezTo>
                <a:cubicBezTo>
                  <a:pt x="259406" y="713318"/>
                  <a:pt x="255702" y="629180"/>
                  <a:pt x="247235" y="574676"/>
                </a:cubicBezTo>
                <a:cubicBezTo>
                  <a:pt x="238768" y="520172"/>
                  <a:pt x="209664" y="398993"/>
                  <a:pt x="202785" y="371476"/>
                </a:cubicBezTo>
                <a:cubicBezTo>
                  <a:pt x="195906" y="343959"/>
                  <a:pt x="222364" y="427568"/>
                  <a:pt x="205960" y="409576"/>
                </a:cubicBezTo>
                <a:cubicBezTo>
                  <a:pt x="189556" y="391584"/>
                  <a:pt x="133464" y="306388"/>
                  <a:pt x="104360" y="263526"/>
                </a:cubicBezTo>
                <a:cubicBezTo>
                  <a:pt x="75256" y="220664"/>
                  <a:pt x="48797" y="190501"/>
                  <a:pt x="31335" y="152401"/>
                </a:cubicBezTo>
                <a:cubicBezTo>
                  <a:pt x="13873" y="114301"/>
                  <a:pt x="11227" y="-528"/>
                  <a:pt x="911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CD0CF55-8824-A1AF-8A3C-75F487FD923E}"/>
              </a:ext>
            </a:extLst>
          </p:cNvPr>
          <p:cNvSpPr/>
          <p:nvPr/>
        </p:nvSpPr>
        <p:spPr>
          <a:xfrm>
            <a:off x="4724357" y="2227210"/>
            <a:ext cx="92367" cy="1193029"/>
          </a:xfrm>
          <a:custGeom>
            <a:avLst/>
            <a:gdLst>
              <a:gd name="connsiteX0" fmla="*/ 76243 w 92367"/>
              <a:gd name="connsiteY0" fmla="*/ 1640 h 1193029"/>
              <a:gd name="connsiteX1" fmla="*/ 12743 w 92367"/>
              <a:gd name="connsiteY1" fmla="*/ 322315 h 1193029"/>
              <a:gd name="connsiteX2" fmla="*/ 82593 w 92367"/>
              <a:gd name="connsiteY2" fmla="*/ 925565 h 1193029"/>
              <a:gd name="connsiteX3" fmla="*/ 50843 w 92367"/>
              <a:gd name="connsiteY3" fmla="*/ 1189090 h 1193029"/>
              <a:gd name="connsiteX4" fmla="*/ 82593 w 92367"/>
              <a:gd name="connsiteY4" fmla="*/ 1058915 h 1193029"/>
              <a:gd name="connsiteX5" fmla="*/ 85768 w 92367"/>
              <a:gd name="connsiteY5" fmla="*/ 728715 h 1193029"/>
              <a:gd name="connsiteX6" fmla="*/ 43 w 92367"/>
              <a:gd name="connsiteY6" fmla="*/ 449315 h 1193029"/>
              <a:gd name="connsiteX7" fmla="*/ 76243 w 92367"/>
              <a:gd name="connsiteY7" fmla="*/ 1640 h 11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7" h="1193029">
                <a:moveTo>
                  <a:pt x="76243" y="1640"/>
                </a:moveTo>
                <a:cubicBezTo>
                  <a:pt x="78360" y="-19527"/>
                  <a:pt x="11685" y="168328"/>
                  <a:pt x="12743" y="322315"/>
                </a:cubicBezTo>
                <a:cubicBezTo>
                  <a:pt x="13801" y="476303"/>
                  <a:pt x="76243" y="781103"/>
                  <a:pt x="82593" y="925565"/>
                </a:cubicBezTo>
                <a:cubicBezTo>
                  <a:pt x="88943" y="1070027"/>
                  <a:pt x="50843" y="1166865"/>
                  <a:pt x="50843" y="1189090"/>
                </a:cubicBezTo>
                <a:cubicBezTo>
                  <a:pt x="50843" y="1211315"/>
                  <a:pt x="76772" y="1135644"/>
                  <a:pt x="82593" y="1058915"/>
                </a:cubicBezTo>
                <a:cubicBezTo>
                  <a:pt x="88414" y="982186"/>
                  <a:pt x="99526" y="830315"/>
                  <a:pt x="85768" y="728715"/>
                </a:cubicBezTo>
                <a:cubicBezTo>
                  <a:pt x="72010" y="627115"/>
                  <a:pt x="2160" y="568377"/>
                  <a:pt x="43" y="449315"/>
                </a:cubicBezTo>
                <a:cubicBezTo>
                  <a:pt x="-2074" y="330253"/>
                  <a:pt x="74126" y="22807"/>
                  <a:pt x="76243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FB7D0239-FCDC-D740-1AF6-804B33D52C3A}"/>
              </a:ext>
            </a:extLst>
          </p:cNvPr>
          <p:cNvSpPr/>
          <p:nvPr/>
        </p:nvSpPr>
        <p:spPr>
          <a:xfrm>
            <a:off x="4051300" y="2173224"/>
            <a:ext cx="717330" cy="1719283"/>
          </a:xfrm>
          <a:custGeom>
            <a:avLst/>
            <a:gdLst>
              <a:gd name="connsiteX0" fmla="*/ 478367 w 717330"/>
              <a:gd name="connsiteY0" fmla="*/ 6943 h 1719283"/>
              <a:gd name="connsiteX1" fmla="*/ 296333 w 717330"/>
              <a:gd name="connsiteY1" fmla="*/ 675809 h 1719283"/>
              <a:gd name="connsiteX2" fmla="*/ 182033 w 717330"/>
              <a:gd name="connsiteY2" fmla="*/ 1077976 h 1719283"/>
              <a:gd name="connsiteX3" fmla="*/ 190500 w 717330"/>
              <a:gd name="connsiteY3" fmla="*/ 1035643 h 1719283"/>
              <a:gd name="connsiteX4" fmla="*/ 156633 w 717330"/>
              <a:gd name="connsiteY4" fmla="*/ 1243076 h 1719283"/>
              <a:gd name="connsiteX5" fmla="*/ 148167 w 717330"/>
              <a:gd name="connsiteY5" fmla="*/ 1480143 h 1719283"/>
              <a:gd name="connsiteX6" fmla="*/ 194733 w 717330"/>
              <a:gd name="connsiteY6" fmla="*/ 1353143 h 1719283"/>
              <a:gd name="connsiteX7" fmla="*/ 127000 w 717330"/>
              <a:gd name="connsiteY7" fmla="*/ 1602909 h 1719283"/>
              <a:gd name="connsiteX8" fmla="*/ 0 w 717330"/>
              <a:gd name="connsiteY8" fmla="*/ 1717209 h 1719283"/>
              <a:gd name="connsiteX9" fmla="*/ 127000 w 717330"/>
              <a:gd name="connsiteY9" fmla="*/ 1594443 h 1719283"/>
              <a:gd name="connsiteX10" fmla="*/ 592667 w 717330"/>
              <a:gd name="connsiteY10" fmla="*/ 790109 h 1719283"/>
              <a:gd name="connsiteX11" fmla="*/ 694267 w 717330"/>
              <a:gd name="connsiteY11" fmla="*/ 392176 h 1719283"/>
              <a:gd name="connsiteX12" fmla="*/ 706967 w 717330"/>
              <a:gd name="connsiteY12" fmla="*/ 506476 h 1719283"/>
              <a:gd name="connsiteX13" fmla="*/ 567267 w 717330"/>
              <a:gd name="connsiteY13" fmla="*/ 235543 h 1719283"/>
              <a:gd name="connsiteX14" fmla="*/ 656167 w 717330"/>
              <a:gd name="connsiteY14" fmla="*/ 320209 h 1719283"/>
              <a:gd name="connsiteX15" fmla="*/ 478367 w 717330"/>
              <a:gd name="connsiteY15" fmla="*/ 6943 h 171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7330" h="1719283">
                <a:moveTo>
                  <a:pt x="478367" y="6943"/>
                </a:moveTo>
                <a:cubicBezTo>
                  <a:pt x="418395" y="66210"/>
                  <a:pt x="345722" y="497304"/>
                  <a:pt x="296333" y="675809"/>
                </a:cubicBezTo>
                <a:cubicBezTo>
                  <a:pt x="246944" y="854314"/>
                  <a:pt x="199672" y="1018004"/>
                  <a:pt x="182033" y="1077976"/>
                </a:cubicBezTo>
                <a:cubicBezTo>
                  <a:pt x="164394" y="1137948"/>
                  <a:pt x="194733" y="1008126"/>
                  <a:pt x="190500" y="1035643"/>
                </a:cubicBezTo>
                <a:cubicBezTo>
                  <a:pt x="186267" y="1063160"/>
                  <a:pt x="163688" y="1168993"/>
                  <a:pt x="156633" y="1243076"/>
                </a:cubicBezTo>
                <a:cubicBezTo>
                  <a:pt x="149578" y="1317159"/>
                  <a:pt x="141817" y="1461799"/>
                  <a:pt x="148167" y="1480143"/>
                </a:cubicBezTo>
                <a:cubicBezTo>
                  <a:pt x="154517" y="1498487"/>
                  <a:pt x="198261" y="1332682"/>
                  <a:pt x="194733" y="1353143"/>
                </a:cubicBezTo>
                <a:cubicBezTo>
                  <a:pt x="191205" y="1373604"/>
                  <a:pt x="159456" y="1542231"/>
                  <a:pt x="127000" y="1602909"/>
                </a:cubicBezTo>
                <a:cubicBezTo>
                  <a:pt x="94544" y="1663587"/>
                  <a:pt x="0" y="1718620"/>
                  <a:pt x="0" y="1717209"/>
                </a:cubicBezTo>
                <a:cubicBezTo>
                  <a:pt x="0" y="1715798"/>
                  <a:pt x="28222" y="1748960"/>
                  <a:pt x="127000" y="1594443"/>
                </a:cubicBezTo>
                <a:cubicBezTo>
                  <a:pt x="225778" y="1439926"/>
                  <a:pt x="498123" y="990487"/>
                  <a:pt x="592667" y="790109"/>
                </a:cubicBezTo>
                <a:cubicBezTo>
                  <a:pt x="687211" y="589731"/>
                  <a:pt x="675217" y="439448"/>
                  <a:pt x="694267" y="392176"/>
                </a:cubicBezTo>
                <a:cubicBezTo>
                  <a:pt x="713317" y="344904"/>
                  <a:pt x="728134" y="532582"/>
                  <a:pt x="706967" y="506476"/>
                </a:cubicBezTo>
                <a:cubicBezTo>
                  <a:pt x="685800" y="480371"/>
                  <a:pt x="575734" y="266587"/>
                  <a:pt x="567267" y="235543"/>
                </a:cubicBezTo>
                <a:cubicBezTo>
                  <a:pt x="558800" y="204499"/>
                  <a:pt x="667456" y="354076"/>
                  <a:pt x="656167" y="320209"/>
                </a:cubicBezTo>
                <a:cubicBezTo>
                  <a:pt x="644878" y="286342"/>
                  <a:pt x="538339" y="-52324"/>
                  <a:pt x="478367" y="6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09E879C-0BD3-DBD1-B751-5B82F5E3C2A3}"/>
              </a:ext>
            </a:extLst>
          </p:cNvPr>
          <p:cNvSpPr/>
          <p:nvPr/>
        </p:nvSpPr>
        <p:spPr>
          <a:xfrm>
            <a:off x="3384651" y="1990497"/>
            <a:ext cx="220524" cy="605676"/>
          </a:xfrm>
          <a:custGeom>
            <a:avLst/>
            <a:gdLst>
              <a:gd name="connsiteX0" fmla="*/ 174524 w 220524"/>
              <a:gd name="connsiteY0" fmla="*/ 228 h 605676"/>
              <a:gd name="connsiteX1" fmla="*/ 209449 w 220524"/>
              <a:gd name="connsiteY1" fmla="*/ 295503 h 605676"/>
              <a:gd name="connsiteX2" fmla="*/ 212624 w 220524"/>
              <a:gd name="connsiteY2" fmla="*/ 270103 h 605676"/>
              <a:gd name="connsiteX3" fmla="*/ 111024 w 220524"/>
              <a:gd name="connsiteY3" fmla="*/ 409803 h 605676"/>
              <a:gd name="connsiteX4" fmla="*/ 88799 w 220524"/>
              <a:gd name="connsiteY4" fmla="*/ 486003 h 605676"/>
              <a:gd name="connsiteX5" fmla="*/ 91974 w 220524"/>
              <a:gd name="connsiteY5" fmla="*/ 524103 h 605676"/>
              <a:gd name="connsiteX6" fmla="*/ 139599 w 220524"/>
              <a:gd name="connsiteY6" fmla="*/ 603478 h 605676"/>
              <a:gd name="connsiteX7" fmla="*/ 117374 w 220524"/>
              <a:gd name="connsiteY7" fmla="*/ 578078 h 605676"/>
              <a:gd name="connsiteX8" fmla="*/ 3074 w 220524"/>
              <a:gd name="connsiteY8" fmla="*/ 520928 h 605676"/>
              <a:gd name="connsiteX9" fmla="*/ 37999 w 220524"/>
              <a:gd name="connsiteY9" fmla="*/ 489178 h 605676"/>
              <a:gd name="connsiteX10" fmla="*/ 95149 w 220524"/>
              <a:gd name="connsiteY10" fmla="*/ 346303 h 605676"/>
              <a:gd name="connsiteX11" fmla="*/ 82449 w 220524"/>
              <a:gd name="connsiteY11" fmla="*/ 419328 h 605676"/>
              <a:gd name="connsiteX12" fmla="*/ 142774 w 220524"/>
              <a:gd name="connsiteY12" fmla="*/ 359003 h 605676"/>
              <a:gd name="connsiteX13" fmla="*/ 174524 w 220524"/>
              <a:gd name="connsiteY13" fmla="*/ 305028 h 605676"/>
              <a:gd name="connsiteX14" fmla="*/ 174524 w 220524"/>
              <a:gd name="connsiteY14" fmla="*/ 349478 h 605676"/>
              <a:gd name="connsiteX15" fmla="*/ 174524 w 220524"/>
              <a:gd name="connsiteY15" fmla="*/ 228 h 60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524" h="605676">
                <a:moveTo>
                  <a:pt x="174524" y="228"/>
                </a:moveTo>
                <a:cubicBezTo>
                  <a:pt x="180345" y="-8768"/>
                  <a:pt x="203099" y="250524"/>
                  <a:pt x="209449" y="295503"/>
                </a:cubicBezTo>
                <a:cubicBezTo>
                  <a:pt x="215799" y="340482"/>
                  <a:pt x="229028" y="251053"/>
                  <a:pt x="212624" y="270103"/>
                </a:cubicBezTo>
                <a:cubicBezTo>
                  <a:pt x="196220" y="289153"/>
                  <a:pt x="131661" y="373820"/>
                  <a:pt x="111024" y="409803"/>
                </a:cubicBezTo>
                <a:cubicBezTo>
                  <a:pt x="90387" y="445786"/>
                  <a:pt x="91974" y="466953"/>
                  <a:pt x="88799" y="486003"/>
                </a:cubicBezTo>
                <a:cubicBezTo>
                  <a:pt x="85624" y="505053"/>
                  <a:pt x="83507" y="504524"/>
                  <a:pt x="91974" y="524103"/>
                </a:cubicBezTo>
                <a:cubicBezTo>
                  <a:pt x="100441" y="543682"/>
                  <a:pt x="135366" y="594482"/>
                  <a:pt x="139599" y="603478"/>
                </a:cubicBezTo>
                <a:cubicBezTo>
                  <a:pt x="143832" y="612474"/>
                  <a:pt x="140128" y="591836"/>
                  <a:pt x="117374" y="578078"/>
                </a:cubicBezTo>
                <a:cubicBezTo>
                  <a:pt x="94620" y="564320"/>
                  <a:pt x="16303" y="535745"/>
                  <a:pt x="3074" y="520928"/>
                </a:cubicBezTo>
                <a:cubicBezTo>
                  <a:pt x="-10155" y="506111"/>
                  <a:pt x="22653" y="518282"/>
                  <a:pt x="37999" y="489178"/>
                </a:cubicBezTo>
                <a:cubicBezTo>
                  <a:pt x="53345" y="460074"/>
                  <a:pt x="87741" y="357945"/>
                  <a:pt x="95149" y="346303"/>
                </a:cubicBezTo>
                <a:cubicBezTo>
                  <a:pt x="102557" y="334661"/>
                  <a:pt x="74512" y="417211"/>
                  <a:pt x="82449" y="419328"/>
                </a:cubicBezTo>
                <a:cubicBezTo>
                  <a:pt x="90386" y="421445"/>
                  <a:pt x="127428" y="378053"/>
                  <a:pt x="142774" y="359003"/>
                </a:cubicBezTo>
                <a:cubicBezTo>
                  <a:pt x="158120" y="339953"/>
                  <a:pt x="169232" y="306615"/>
                  <a:pt x="174524" y="305028"/>
                </a:cubicBezTo>
                <a:cubicBezTo>
                  <a:pt x="179816" y="303441"/>
                  <a:pt x="172407" y="396045"/>
                  <a:pt x="174524" y="349478"/>
                </a:cubicBezTo>
                <a:cubicBezTo>
                  <a:pt x="176641" y="302911"/>
                  <a:pt x="168703" y="9224"/>
                  <a:pt x="174524" y="2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7236381F-692D-4B27-A84C-B084A174EAFD}"/>
              </a:ext>
            </a:extLst>
          </p:cNvPr>
          <p:cNvSpPr/>
          <p:nvPr/>
        </p:nvSpPr>
        <p:spPr>
          <a:xfrm>
            <a:off x="4081972" y="3174006"/>
            <a:ext cx="118555" cy="703651"/>
          </a:xfrm>
          <a:custGeom>
            <a:avLst/>
            <a:gdLst>
              <a:gd name="connsiteX0" fmla="*/ 118553 w 118555"/>
              <a:gd name="connsiteY0" fmla="*/ 994 h 703651"/>
              <a:gd name="connsiteX1" fmla="*/ 13778 w 118555"/>
              <a:gd name="connsiteY1" fmla="*/ 302619 h 703651"/>
              <a:gd name="connsiteX2" fmla="*/ 23303 w 118555"/>
              <a:gd name="connsiteY2" fmla="*/ 267694 h 703651"/>
              <a:gd name="connsiteX3" fmla="*/ 42353 w 118555"/>
              <a:gd name="connsiteY3" fmla="*/ 680444 h 703651"/>
              <a:gd name="connsiteX4" fmla="*/ 48703 w 118555"/>
              <a:gd name="connsiteY4" fmla="*/ 613769 h 703651"/>
              <a:gd name="connsiteX5" fmla="*/ 7428 w 118555"/>
              <a:gd name="connsiteY5" fmla="*/ 296269 h 703651"/>
              <a:gd name="connsiteX6" fmla="*/ 10603 w 118555"/>
              <a:gd name="connsiteY6" fmla="*/ 207369 h 703651"/>
              <a:gd name="connsiteX7" fmla="*/ 118553 w 118555"/>
              <a:gd name="connsiteY7" fmla="*/ 994 h 70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55" h="703651">
                <a:moveTo>
                  <a:pt x="118553" y="994"/>
                </a:moveTo>
                <a:cubicBezTo>
                  <a:pt x="119082" y="16869"/>
                  <a:pt x="29653" y="258169"/>
                  <a:pt x="13778" y="302619"/>
                </a:cubicBezTo>
                <a:cubicBezTo>
                  <a:pt x="-2097" y="347069"/>
                  <a:pt x="18541" y="204723"/>
                  <a:pt x="23303" y="267694"/>
                </a:cubicBezTo>
                <a:cubicBezTo>
                  <a:pt x="28065" y="330665"/>
                  <a:pt x="38120" y="622765"/>
                  <a:pt x="42353" y="680444"/>
                </a:cubicBezTo>
                <a:cubicBezTo>
                  <a:pt x="46586" y="738123"/>
                  <a:pt x="54524" y="677798"/>
                  <a:pt x="48703" y="613769"/>
                </a:cubicBezTo>
                <a:cubicBezTo>
                  <a:pt x="42882" y="549740"/>
                  <a:pt x="13778" y="364002"/>
                  <a:pt x="7428" y="296269"/>
                </a:cubicBezTo>
                <a:cubicBezTo>
                  <a:pt x="1078" y="228536"/>
                  <a:pt x="-6859" y="250761"/>
                  <a:pt x="10603" y="207369"/>
                </a:cubicBezTo>
                <a:cubicBezTo>
                  <a:pt x="28065" y="163977"/>
                  <a:pt x="118024" y="-14881"/>
                  <a:pt x="118553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1CD4B3B3-7BC1-F10D-CC64-6ADB90FE3929}"/>
              </a:ext>
            </a:extLst>
          </p:cNvPr>
          <p:cNvSpPr/>
          <p:nvPr/>
        </p:nvSpPr>
        <p:spPr>
          <a:xfrm>
            <a:off x="3272767" y="3339003"/>
            <a:ext cx="58767" cy="448825"/>
          </a:xfrm>
          <a:custGeom>
            <a:avLst/>
            <a:gdLst>
              <a:gd name="connsiteX0" fmla="*/ 57808 w 58767"/>
              <a:gd name="connsiteY0" fmla="*/ 1097 h 448825"/>
              <a:gd name="connsiteX1" fmla="*/ 41933 w 58767"/>
              <a:gd name="connsiteY1" fmla="*/ 159847 h 448825"/>
              <a:gd name="connsiteX2" fmla="*/ 658 w 58767"/>
              <a:gd name="connsiteY2" fmla="*/ 264622 h 448825"/>
              <a:gd name="connsiteX3" fmla="*/ 16533 w 58767"/>
              <a:gd name="connsiteY3" fmla="*/ 448772 h 448825"/>
              <a:gd name="connsiteX4" fmla="*/ 16533 w 58767"/>
              <a:gd name="connsiteY4" fmla="*/ 245572 h 448825"/>
              <a:gd name="connsiteX5" fmla="*/ 57808 w 58767"/>
              <a:gd name="connsiteY5" fmla="*/ 1097 h 44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7" h="448825">
                <a:moveTo>
                  <a:pt x="57808" y="1097"/>
                </a:moveTo>
                <a:cubicBezTo>
                  <a:pt x="62041" y="-13190"/>
                  <a:pt x="51458" y="115926"/>
                  <a:pt x="41933" y="159847"/>
                </a:cubicBezTo>
                <a:cubicBezTo>
                  <a:pt x="32408" y="203768"/>
                  <a:pt x="4891" y="216468"/>
                  <a:pt x="658" y="264622"/>
                </a:cubicBezTo>
                <a:cubicBezTo>
                  <a:pt x="-3575" y="312776"/>
                  <a:pt x="13887" y="451947"/>
                  <a:pt x="16533" y="448772"/>
                </a:cubicBezTo>
                <a:cubicBezTo>
                  <a:pt x="19179" y="445597"/>
                  <a:pt x="8596" y="314364"/>
                  <a:pt x="16533" y="245572"/>
                </a:cubicBezTo>
                <a:cubicBezTo>
                  <a:pt x="24470" y="176780"/>
                  <a:pt x="53575" y="15384"/>
                  <a:pt x="57808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F9C19B2B-C0EF-1441-5486-F1320A57DDAF}"/>
              </a:ext>
            </a:extLst>
          </p:cNvPr>
          <p:cNvSpPr/>
          <p:nvPr/>
        </p:nvSpPr>
        <p:spPr>
          <a:xfrm>
            <a:off x="3152294" y="3277881"/>
            <a:ext cx="83096" cy="452502"/>
          </a:xfrm>
          <a:custGeom>
            <a:avLst/>
            <a:gdLst>
              <a:gd name="connsiteX0" fmla="*/ 83031 w 83096"/>
              <a:gd name="connsiteY0" fmla="*/ 1894 h 452502"/>
              <a:gd name="connsiteX1" fmla="*/ 10006 w 83096"/>
              <a:gd name="connsiteY1" fmla="*/ 319394 h 452502"/>
              <a:gd name="connsiteX2" fmla="*/ 481 w 83096"/>
              <a:gd name="connsiteY2" fmla="*/ 449569 h 452502"/>
              <a:gd name="connsiteX3" fmla="*/ 3656 w 83096"/>
              <a:gd name="connsiteY3" fmla="*/ 392419 h 452502"/>
              <a:gd name="connsiteX4" fmla="*/ 22706 w 83096"/>
              <a:gd name="connsiteY4" fmla="*/ 195569 h 452502"/>
              <a:gd name="connsiteX5" fmla="*/ 83031 w 83096"/>
              <a:gd name="connsiteY5" fmla="*/ 1894 h 4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96" h="452502">
                <a:moveTo>
                  <a:pt x="83031" y="1894"/>
                </a:moveTo>
                <a:cubicBezTo>
                  <a:pt x="80914" y="22531"/>
                  <a:pt x="23764" y="244782"/>
                  <a:pt x="10006" y="319394"/>
                </a:cubicBezTo>
                <a:cubicBezTo>
                  <a:pt x="-3752" y="394007"/>
                  <a:pt x="1539" y="437398"/>
                  <a:pt x="481" y="449569"/>
                </a:cubicBezTo>
                <a:cubicBezTo>
                  <a:pt x="-577" y="461740"/>
                  <a:pt x="-48" y="434752"/>
                  <a:pt x="3656" y="392419"/>
                </a:cubicBezTo>
                <a:cubicBezTo>
                  <a:pt x="7360" y="350086"/>
                  <a:pt x="10006" y="256423"/>
                  <a:pt x="22706" y="195569"/>
                </a:cubicBezTo>
                <a:cubicBezTo>
                  <a:pt x="35406" y="134715"/>
                  <a:pt x="85148" y="-18743"/>
                  <a:pt x="83031" y="1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E0538AF8-AC08-3DA9-318C-D11BE0D113A4}"/>
              </a:ext>
            </a:extLst>
          </p:cNvPr>
          <p:cNvSpPr/>
          <p:nvPr/>
        </p:nvSpPr>
        <p:spPr>
          <a:xfrm>
            <a:off x="3509665" y="3412701"/>
            <a:ext cx="63209" cy="304358"/>
          </a:xfrm>
          <a:custGeom>
            <a:avLst/>
            <a:gdLst>
              <a:gd name="connsiteX0" fmla="*/ 5060 w 63209"/>
              <a:gd name="connsiteY0" fmla="*/ 424 h 304358"/>
              <a:gd name="connsiteX1" fmla="*/ 1885 w 63209"/>
              <a:gd name="connsiteY1" fmla="*/ 76624 h 304358"/>
              <a:gd name="connsiteX2" fmla="*/ 30460 w 63209"/>
              <a:gd name="connsiteY2" fmla="*/ 159174 h 304358"/>
              <a:gd name="connsiteX3" fmla="*/ 62210 w 63209"/>
              <a:gd name="connsiteY3" fmla="*/ 302049 h 304358"/>
              <a:gd name="connsiteX4" fmla="*/ 55860 w 63209"/>
              <a:gd name="connsiteY4" fmla="*/ 251249 h 304358"/>
              <a:gd name="connsiteX5" fmla="*/ 43160 w 63209"/>
              <a:gd name="connsiteY5" fmla="*/ 149649 h 304358"/>
              <a:gd name="connsiteX6" fmla="*/ 24110 w 63209"/>
              <a:gd name="connsiteY6" fmla="*/ 111549 h 304358"/>
              <a:gd name="connsiteX7" fmla="*/ 5060 w 63209"/>
              <a:gd name="connsiteY7" fmla="*/ 424 h 30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09" h="304358">
                <a:moveTo>
                  <a:pt x="5060" y="424"/>
                </a:moveTo>
                <a:cubicBezTo>
                  <a:pt x="1356" y="-5397"/>
                  <a:pt x="-2348" y="50166"/>
                  <a:pt x="1885" y="76624"/>
                </a:cubicBezTo>
                <a:cubicBezTo>
                  <a:pt x="6118" y="103082"/>
                  <a:pt x="20406" y="121603"/>
                  <a:pt x="30460" y="159174"/>
                </a:cubicBezTo>
                <a:cubicBezTo>
                  <a:pt x="40514" y="196745"/>
                  <a:pt x="57977" y="286703"/>
                  <a:pt x="62210" y="302049"/>
                </a:cubicBezTo>
                <a:cubicBezTo>
                  <a:pt x="66443" y="317395"/>
                  <a:pt x="55860" y="251249"/>
                  <a:pt x="55860" y="251249"/>
                </a:cubicBezTo>
                <a:cubicBezTo>
                  <a:pt x="52685" y="225849"/>
                  <a:pt x="48452" y="172932"/>
                  <a:pt x="43160" y="149649"/>
                </a:cubicBezTo>
                <a:cubicBezTo>
                  <a:pt x="37868" y="126366"/>
                  <a:pt x="32047" y="130070"/>
                  <a:pt x="24110" y="111549"/>
                </a:cubicBezTo>
                <a:cubicBezTo>
                  <a:pt x="16173" y="93028"/>
                  <a:pt x="8764" y="6245"/>
                  <a:pt x="5060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01FC3C0B-7D09-E2BC-9940-C906548208F0}"/>
              </a:ext>
            </a:extLst>
          </p:cNvPr>
          <p:cNvSpPr/>
          <p:nvPr/>
        </p:nvSpPr>
        <p:spPr>
          <a:xfrm>
            <a:off x="3959145" y="3428728"/>
            <a:ext cx="65255" cy="327455"/>
          </a:xfrm>
          <a:custGeom>
            <a:avLst/>
            <a:gdLst>
              <a:gd name="connsiteX0" fmla="*/ 80 w 65255"/>
              <a:gd name="connsiteY0" fmla="*/ 272 h 327455"/>
              <a:gd name="connsiteX1" fmla="*/ 47705 w 65255"/>
              <a:gd name="connsiteY1" fmla="*/ 149497 h 327455"/>
              <a:gd name="connsiteX2" fmla="*/ 57230 w 65255"/>
              <a:gd name="connsiteY2" fmla="*/ 327297 h 327455"/>
              <a:gd name="connsiteX3" fmla="*/ 60405 w 65255"/>
              <a:gd name="connsiteY3" fmla="*/ 117747 h 327455"/>
              <a:gd name="connsiteX4" fmla="*/ 80 w 65255"/>
              <a:gd name="connsiteY4" fmla="*/ 272 h 32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" h="327455">
                <a:moveTo>
                  <a:pt x="80" y="272"/>
                </a:moveTo>
                <a:cubicBezTo>
                  <a:pt x="-2037" y="5564"/>
                  <a:pt x="38180" y="94993"/>
                  <a:pt x="47705" y="149497"/>
                </a:cubicBezTo>
                <a:cubicBezTo>
                  <a:pt x="57230" y="204001"/>
                  <a:pt x="55113" y="332589"/>
                  <a:pt x="57230" y="327297"/>
                </a:cubicBezTo>
                <a:cubicBezTo>
                  <a:pt x="59347" y="322005"/>
                  <a:pt x="72047" y="167489"/>
                  <a:pt x="60405" y="117747"/>
                </a:cubicBezTo>
                <a:cubicBezTo>
                  <a:pt x="48763" y="68005"/>
                  <a:pt x="2197" y="-5020"/>
                  <a:pt x="80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DE11D9D3-7E50-2708-D878-C303F4444811}"/>
              </a:ext>
            </a:extLst>
          </p:cNvPr>
          <p:cNvSpPr/>
          <p:nvPr/>
        </p:nvSpPr>
        <p:spPr>
          <a:xfrm>
            <a:off x="3416250" y="3457557"/>
            <a:ext cx="99374" cy="390587"/>
          </a:xfrm>
          <a:custGeom>
            <a:avLst/>
            <a:gdLst>
              <a:gd name="connsiteX0" fmla="*/ 50 w 99374"/>
              <a:gd name="connsiteY0" fmla="*/ 18 h 390587"/>
              <a:gd name="connsiteX1" fmla="*/ 79425 w 99374"/>
              <a:gd name="connsiteY1" fmla="*/ 254018 h 390587"/>
              <a:gd name="connsiteX2" fmla="*/ 95300 w 99374"/>
              <a:gd name="connsiteY2" fmla="*/ 390543 h 390587"/>
              <a:gd name="connsiteX3" fmla="*/ 92125 w 99374"/>
              <a:gd name="connsiteY3" fmla="*/ 241318 h 390587"/>
              <a:gd name="connsiteX4" fmla="*/ 50 w 99374"/>
              <a:gd name="connsiteY4" fmla="*/ 18 h 3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74" h="390587">
                <a:moveTo>
                  <a:pt x="50" y="18"/>
                </a:moveTo>
                <a:cubicBezTo>
                  <a:pt x="-2067" y="2135"/>
                  <a:pt x="63550" y="188931"/>
                  <a:pt x="79425" y="254018"/>
                </a:cubicBezTo>
                <a:cubicBezTo>
                  <a:pt x="95300" y="319105"/>
                  <a:pt x="93183" y="392660"/>
                  <a:pt x="95300" y="390543"/>
                </a:cubicBezTo>
                <a:cubicBezTo>
                  <a:pt x="97417" y="388426"/>
                  <a:pt x="104825" y="300585"/>
                  <a:pt x="92125" y="241318"/>
                </a:cubicBezTo>
                <a:cubicBezTo>
                  <a:pt x="79425" y="182051"/>
                  <a:pt x="2167" y="-2099"/>
                  <a:pt x="5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48B614F7-9A7A-78FE-7A20-F7FC8F3DD25A}"/>
              </a:ext>
            </a:extLst>
          </p:cNvPr>
          <p:cNvSpPr/>
          <p:nvPr/>
        </p:nvSpPr>
        <p:spPr>
          <a:xfrm>
            <a:off x="3390900" y="3616325"/>
            <a:ext cx="89030" cy="225475"/>
          </a:xfrm>
          <a:custGeom>
            <a:avLst/>
            <a:gdLst>
              <a:gd name="connsiteX0" fmla="*/ 0 w 89030"/>
              <a:gd name="connsiteY0" fmla="*/ 0 h 225475"/>
              <a:gd name="connsiteX1" fmla="*/ 53975 w 89030"/>
              <a:gd name="connsiteY1" fmla="*/ 149225 h 225475"/>
              <a:gd name="connsiteX2" fmla="*/ 88900 w 89030"/>
              <a:gd name="connsiteY2" fmla="*/ 225425 h 225475"/>
              <a:gd name="connsiteX3" fmla="*/ 66675 w 89030"/>
              <a:gd name="connsiteY3" fmla="*/ 161925 h 225475"/>
              <a:gd name="connsiteX4" fmla="*/ 0 w 89030"/>
              <a:gd name="connsiteY4" fmla="*/ 0 h 2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30" h="225475">
                <a:moveTo>
                  <a:pt x="0" y="0"/>
                </a:moveTo>
                <a:cubicBezTo>
                  <a:pt x="19579" y="55827"/>
                  <a:pt x="39158" y="111654"/>
                  <a:pt x="53975" y="149225"/>
                </a:cubicBezTo>
                <a:cubicBezTo>
                  <a:pt x="68792" y="186796"/>
                  <a:pt x="86783" y="223308"/>
                  <a:pt x="88900" y="225425"/>
                </a:cubicBezTo>
                <a:cubicBezTo>
                  <a:pt x="91017" y="227542"/>
                  <a:pt x="66675" y="161925"/>
                  <a:pt x="66675" y="161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BD4AB328-7F02-FCD6-325A-E678F2D9DD34}"/>
              </a:ext>
            </a:extLst>
          </p:cNvPr>
          <p:cNvSpPr/>
          <p:nvPr/>
        </p:nvSpPr>
        <p:spPr>
          <a:xfrm>
            <a:off x="3654405" y="3182657"/>
            <a:ext cx="499682" cy="214701"/>
          </a:xfrm>
          <a:custGeom>
            <a:avLst/>
            <a:gdLst>
              <a:gd name="connsiteX0" fmla="*/ 20 w 499682"/>
              <a:gd name="connsiteY0" fmla="*/ 214593 h 214701"/>
              <a:gd name="connsiteX1" fmla="*/ 336570 w 499682"/>
              <a:gd name="connsiteY1" fmla="*/ 144743 h 214701"/>
              <a:gd name="connsiteX2" fmla="*/ 301645 w 499682"/>
              <a:gd name="connsiteY2" fmla="*/ 182843 h 214701"/>
              <a:gd name="connsiteX3" fmla="*/ 498495 w 499682"/>
              <a:gd name="connsiteY3" fmla="*/ 1868 h 214701"/>
              <a:gd name="connsiteX4" fmla="*/ 381020 w 499682"/>
              <a:gd name="connsiteY4" fmla="*/ 90768 h 214701"/>
              <a:gd name="connsiteX5" fmla="*/ 320695 w 499682"/>
              <a:gd name="connsiteY5" fmla="*/ 125693 h 214701"/>
              <a:gd name="connsiteX6" fmla="*/ 20 w 499682"/>
              <a:gd name="connsiteY6" fmla="*/ 214593 h 2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82" h="214701">
                <a:moveTo>
                  <a:pt x="20" y="214593"/>
                </a:moveTo>
                <a:cubicBezTo>
                  <a:pt x="2666" y="217768"/>
                  <a:pt x="286299" y="150035"/>
                  <a:pt x="336570" y="144743"/>
                </a:cubicBezTo>
                <a:cubicBezTo>
                  <a:pt x="386841" y="139451"/>
                  <a:pt x="274658" y="206655"/>
                  <a:pt x="301645" y="182843"/>
                </a:cubicBezTo>
                <a:cubicBezTo>
                  <a:pt x="328632" y="159031"/>
                  <a:pt x="485266" y="17214"/>
                  <a:pt x="498495" y="1868"/>
                </a:cubicBezTo>
                <a:cubicBezTo>
                  <a:pt x="511724" y="-13478"/>
                  <a:pt x="410653" y="70131"/>
                  <a:pt x="381020" y="90768"/>
                </a:cubicBezTo>
                <a:cubicBezTo>
                  <a:pt x="351387" y="111405"/>
                  <a:pt x="387370" y="100822"/>
                  <a:pt x="320695" y="125693"/>
                </a:cubicBezTo>
                <a:cubicBezTo>
                  <a:pt x="254020" y="150564"/>
                  <a:pt x="-2626" y="211418"/>
                  <a:pt x="20" y="214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FE83F8B0-9C03-DEAC-8534-9C7D5692DBE9}"/>
              </a:ext>
            </a:extLst>
          </p:cNvPr>
          <p:cNvSpPr/>
          <p:nvPr/>
        </p:nvSpPr>
        <p:spPr>
          <a:xfrm>
            <a:off x="3679633" y="3393349"/>
            <a:ext cx="282212" cy="302356"/>
          </a:xfrm>
          <a:custGeom>
            <a:avLst/>
            <a:gdLst>
              <a:gd name="connsiteX0" fmla="*/ 192 w 282212"/>
              <a:gd name="connsiteY0" fmla="*/ 86451 h 302356"/>
              <a:gd name="connsiteX1" fmla="*/ 124017 w 282212"/>
              <a:gd name="connsiteY1" fmla="*/ 73751 h 302356"/>
              <a:gd name="connsiteX2" fmla="*/ 279592 w 282212"/>
              <a:gd name="connsiteY2" fmla="*/ 726 h 302356"/>
              <a:gd name="connsiteX3" fmla="*/ 216092 w 282212"/>
              <a:gd name="connsiteY3" fmla="*/ 38826 h 302356"/>
              <a:gd name="connsiteX4" fmla="*/ 143067 w 282212"/>
              <a:gd name="connsiteY4" fmla="*/ 80101 h 302356"/>
              <a:gd name="connsiteX5" fmla="*/ 120842 w 282212"/>
              <a:gd name="connsiteY5" fmla="*/ 115026 h 302356"/>
              <a:gd name="connsiteX6" fmla="*/ 104967 w 282212"/>
              <a:gd name="connsiteY6" fmla="*/ 302351 h 302356"/>
              <a:gd name="connsiteX7" fmla="*/ 111317 w 282212"/>
              <a:gd name="connsiteY7" fmla="*/ 108676 h 302356"/>
              <a:gd name="connsiteX8" fmla="*/ 95442 w 282212"/>
              <a:gd name="connsiteY8" fmla="*/ 99151 h 302356"/>
              <a:gd name="connsiteX9" fmla="*/ 192 w 282212"/>
              <a:gd name="connsiteY9" fmla="*/ 86451 h 30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212" h="302356">
                <a:moveTo>
                  <a:pt x="192" y="86451"/>
                </a:moveTo>
                <a:cubicBezTo>
                  <a:pt x="4954" y="82218"/>
                  <a:pt x="77450" y="88039"/>
                  <a:pt x="124017" y="73751"/>
                </a:cubicBezTo>
                <a:cubicBezTo>
                  <a:pt x="170584" y="59463"/>
                  <a:pt x="264246" y="6547"/>
                  <a:pt x="279592" y="726"/>
                </a:cubicBezTo>
                <a:cubicBezTo>
                  <a:pt x="294938" y="-5095"/>
                  <a:pt x="238846" y="25597"/>
                  <a:pt x="216092" y="38826"/>
                </a:cubicBezTo>
                <a:cubicBezTo>
                  <a:pt x="193338" y="52055"/>
                  <a:pt x="158942" y="67401"/>
                  <a:pt x="143067" y="80101"/>
                </a:cubicBezTo>
                <a:cubicBezTo>
                  <a:pt x="127192" y="92801"/>
                  <a:pt x="127192" y="77984"/>
                  <a:pt x="120842" y="115026"/>
                </a:cubicBezTo>
                <a:cubicBezTo>
                  <a:pt x="114492" y="152068"/>
                  <a:pt x="106555" y="303409"/>
                  <a:pt x="104967" y="302351"/>
                </a:cubicBezTo>
                <a:cubicBezTo>
                  <a:pt x="103379" y="301293"/>
                  <a:pt x="111317" y="108676"/>
                  <a:pt x="111317" y="108676"/>
                </a:cubicBezTo>
                <a:cubicBezTo>
                  <a:pt x="109730" y="74809"/>
                  <a:pt x="110259" y="100209"/>
                  <a:pt x="95442" y="99151"/>
                </a:cubicBezTo>
                <a:cubicBezTo>
                  <a:pt x="80625" y="98093"/>
                  <a:pt x="-4570" y="90684"/>
                  <a:pt x="192" y="86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60BCF9D-B023-E394-0DB9-9032E2F0A78D}"/>
              </a:ext>
            </a:extLst>
          </p:cNvPr>
          <p:cNvSpPr/>
          <p:nvPr/>
        </p:nvSpPr>
        <p:spPr>
          <a:xfrm>
            <a:off x="3790718" y="3589006"/>
            <a:ext cx="294292" cy="300498"/>
          </a:xfrm>
          <a:custGeom>
            <a:avLst/>
            <a:gdLst>
              <a:gd name="connsiteX0" fmla="*/ 232 w 294292"/>
              <a:gd name="connsiteY0" fmla="*/ 300369 h 300498"/>
              <a:gd name="connsiteX1" fmla="*/ 209782 w 294292"/>
              <a:gd name="connsiteY1" fmla="*/ 211469 h 300498"/>
              <a:gd name="connsiteX2" fmla="*/ 270107 w 294292"/>
              <a:gd name="connsiteY2" fmla="*/ 205119 h 300498"/>
              <a:gd name="connsiteX3" fmla="*/ 292332 w 294292"/>
              <a:gd name="connsiteY3" fmla="*/ 5094 h 300498"/>
              <a:gd name="connsiteX4" fmla="*/ 289157 w 294292"/>
              <a:gd name="connsiteY4" fmla="*/ 68594 h 300498"/>
              <a:gd name="connsiteX5" fmla="*/ 292332 w 294292"/>
              <a:gd name="connsiteY5" fmla="*/ 167019 h 300498"/>
              <a:gd name="connsiteX6" fmla="*/ 254232 w 294292"/>
              <a:gd name="connsiteY6" fmla="*/ 189244 h 300498"/>
              <a:gd name="connsiteX7" fmla="*/ 232 w 294292"/>
              <a:gd name="connsiteY7" fmla="*/ 300369 h 3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92" h="300498">
                <a:moveTo>
                  <a:pt x="232" y="300369"/>
                </a:moveTo>
                <a:cubicBezTo>
                  <a:pt x="-7176" y="304073"/>
                  <a:pt x="164803" y="227344"/>
                  <a:pt x="209782" y="211469"/>
                </a:cubicBezTo>
                <a:cubicBezTo>
                  <a:pt x="254761" y="195594"/>
                  <a:pt x="256349" y="239515"/>
                  <a:pt x="270107" y="205119"/>
                </a:cubicBezTo>
                <a:cubicBezTo>
                  <a:pt x="283865" y="170723"/>
                  <a:pt x="289157" y="27848"/>
                  <a:pt x="292332" y="5094"/>
                </a:cubicBezTo>
                <a:cubicBezTo>
                  <a:pt x="295507" y="-17660"/>
                  <a:pt x="289157" y="41607"/>
                  <a:pt x="289157" y="68594"/>
                </a:cubicBezTo>
                <a:cubicBezTo>
                  <a:pt x="289157" y="95581"/>
                  <a:pt x="298153" y="146911"/>
                  <a:pt x="292332" y="167019"/>
                </a:cubicBezTo>
                <a:cubicBezTo>
                  <a:pt x="286511" y="187127"/>
                  <a:pt x="302386" y="166490"/>
                  <a:pt x="254232" y="189244"/>
                </a:cubicBezTo>
                <a:cubicBezTo>
                  <a:pt x="206078" y="211998"/>
                  <a:pt x="7640" y="296665"/>
                  <a:pt x="232" y="300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83CF09D2-5508-659C-E148-D3D7747B26F6}"/>
              </a:ext>
            </a:extLst>
          </p:cNvPr>
          <p:cNvSpPr/>
          <p:nvPr/>
        </p:nvSpPr>
        <p:spPr>
          <a:xfrm>
            <a:off x="3044728" y="1882006"/>
            <a:ext cx="331243" cy="54751"/>
          </a:xfrm>
          <a:custGeom>
            <a:avLst/>
            <a:gdLst>
              <a:gd name="connsiteX0" fmla="*/ 97 w 331243"/>
              <a:gd name="connsiteY0" fmla="*/ 54744 h 54751"/>
              <a:gd name="connsiteX1" fmla="*/ 142972 w 331243"/>
              <a:gd name="connsiteY1" fmla="*/ 19819 h 54751"/>
              <a:gd name="connsiteX2" fmla="*/ 260447 w 331243"/>
              <a:gd name="connsiteY2" fmla="*/ 13469 h 54751"/>
              <a:gd name="connsiteX3" fmla="*/ 200122 w 331243"/>
              <a:gd name="connsiteY3" fmla="*/ 7119 h 54751"/>
              <a:gd name="connsiteX4" fmla="*/ 330297 w 331243"/>
              <a:gd name="connsiteY4" fmla="*/ 16644 h 54751"/>
              <a:gd name="connsiteX5" fmla="*/ 257272 w 331243"/>
              <a:gd name="connsiteY5" fmla="*/ 3944 h 54751"/>
              <a:gd name="connsiteX6" fmla="*/ 225522 w 331243"/>
              <a:gd name="connsiteY6" fmla="*/ 769 h 54751"/>
              <a:gd name="connsiteX7" fmla="*/ 165197 w 331243"/>
              <a:gd name="connsiteY7" fmla="*/ 16644 h 54751"/>
              <a:gd name="connsiteX8" fmla="*/ 97 w 331243"/>
              <a:gd name="connsiteY8" fmla="*/ 54744 h 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243" h="54751">
                <a:moveTo>
                  <a:pt x="97" y="54744"/>
                </a:moveTo>
                <a:cubicBezTo>
                  <a:pt x="-3607" y="55273"/>
                  <a:pt x="99580" y="26698"/>
                  <a:pt x="142972" y="19819"/>
                </a:cubicBezTo>
                <a:cubicBezTo>
                  <a:pt x="186364" y="12940"/>
                  <a:pt x="250922" y="15586"/>
                  <a:pt x="260447" y="13469"/>
                </a:cubicBezTo>
                <a:cubicBezTo>
                  <a:pt x="269972" y="11352"/>
                  <a:pt x="188480" y="6590"/>
                  <a:pt x="200122" y="7119"/>
                </a:cubicBezTo>
                <a:cubicBezTo>
                  <a:pt x="211764" y="7648"/>
                  <a:pt x="320772" y="17173"/>
                  <a:pt x="330297" y="16644"/>
                </a:cubicBezTo>
                <a:cubicBezTo>
                  <a:pt x="339822" y="16115"/>
                  <a:pt x="274735" y="6590"/>
                  <a:pt x="257272" y="3944"/>
                </a:cubicBezTo>
                <a:cubicBezTo>
                  <a:pt x="239809" y="1298"/>
                  <a:pt x="240868" y="-1348"/>
                  <a:pt x="225522" y="769"/>
                </a:cubicBezTo>
                <a:cubicBezTo>
                  <a:pt x="210176" y="2886"/>
                  <a:pt x="196947" y="10294"/>
                  <a:pt x="165197" y="16644"/>
                </a:cubicBezTo>
                <a:cubicBezTo>
                  <a:pt x="133447" y="22994"/>
                  <a:pt x="3801" y="54215"/>
                  <a:pt x="97" y="54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76EAA5B5-67E4-23F5-4523-CFA187097F75}"/>
              </a:ext>
            </a:extLst>
          </p:cNvPr>
          <p:cNvSpPr/>
          <p:nvPr/>
        </p:nvSpPr>
        <p:spPr>
          <a:xfrm>
            <a:off x="3838404" y="1936718"/>
            <a:ext cx="96256" cy="121500"/>
          </a:xfrm>
          <a:custGeom>
            <a:avLst/>
            <a:gdLst>
              <a:gd name="connsiteX0" fmla="*/ 171 w 96256"/>
              <a:gd name="connsiteY0" fmla="*/ 32 h 121500"/>
              <a:gd name="connsiteX1" fmla="*/ 54146 w 96256"/>
              <a:gd name="connsiteY1" fmla="*/ 79407 h 121500"/>
              <a:gd name="connsiteX2" fmla="*/ 60496 w 96256"/>
              <a:gd name="connsiteY2" fmla="*/ 60357 h 121500"/>
              <a:gd name="connsiteX3" fmla="*/ 6521 w 96256"/>
              <a:gd name="connsiteY3" fmla="*/ 120682 h 121500"/>
              <a:gd name="connsiteX4" fmla="*/ 50971 w 96256"/>
              <a:gd name="connsiteY4" fmla="*/ 95282 h 121500"/>
              <a:gd name="connsiteX5" fmla="*/ 95421 w 96256"/>
              <a:gd name="connsiteY5" fmla="*/ 95282 h 121500"/>
              <a:gd name="connsiteX6" fmla="*/ 76371 w 96256"/>
              <a:gd name="connsiteY6" fmla="*/ 69882 h 121500"/>
              <a:gd name="connsiteX7" fmla="*/ 171 w 96256"/>
              <a:gd name="connsiteY7" fmla="*/ 32 h 1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56" h="121500">
                <a:moveTo>
                  <a:pt x="171" y="32"/>
                </a:moveTo>
                <a:cubicBezTo>
                  <a:pt x="-3533" y="1619"/>
                  <a:pt x="54146" y="79407"/>
                  <a:pt x="54146" y="79407"/>
                </a:cubicBezTo>
                <a:cubicBezTo>
                  <a:pt x="64200" y="89461"/>
                  <a:pt x="68434" y="53478"/>
                  <a:pt x="60496" y="60357"/>
                </a:cubicBezTo>
                <a:cubicBezTo>
                  <a:pt x="52558" y="67236"/>
                  <a:pt x="8109" y="114861"/>
                  <a:pt x="6521" y="120682"/>
                </a:cubicBezTo>
                <a:cubicBezTo>
                  <a:pt x="4934" y="126503"/>
                  <a:pt x="36154" y="99515"/>
                  <a:pt x="50971" y="95282"/>
                </a:cubicBezTo>
                <a:cubicBezTo>
                  <a:pt x="65788" y="91049"/>
                  <a:pt x="91188" y="99515"/>
                  <a:pt x="95421" y="95282"/>
                </a:cubicBezTo>
                <a:cubicBezTo>
                  <a:pt x="99654" y="91049"/>
                  <a:pt x="86954" y="83640"/>
                  <a:pt x="76371" y="69882"/>
                </a:cubicBezTo>
                <a:cubicBezTo>
                  <a:pt x="65788" y="56124"/>
                  <a:pt x="3875" y="-1555"/>
                  <a:pt x="17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47CBE659-0B80-629C-396B-B0F731F25091}"/>
              </a:ext>
            </a:extLst>
          </p:cNvPr>
          <p:cNvSpPr/>
          <p:nvPr/>
        </p:nvSpPr>
        <p:spPr>
          <a:xfrm>
            <a:off x="4284837" y="2301642"/>
            <a:ext cx="61784" cy="368840"/>
          </a:xfrm>
          <a:custGeom>
            <a:avLst/>
            <a:gdLst>
              <a:gd name="connsiteX0" fmla="*/ 61738 w 61784"/>
              <a:gd name="connsiteY0" fmla="*/ 233 h 368840"/>
              <a:gd name="connsiteX1" fmla="*/ 14113 w 61784"/>
              <a:gd name="connsiteY1" fmla="*/ 158983 h 368840"/>
              <a:gd name="connsiteX2" fmla="*/ 1413 w 61784"/>
              <a:gd name="connsiteY2" fmla="*/ 362183 h 368840"/>
              <a:gd name="connsiteX3" fmla="*/ 4588 w 61784"/>
              <a:gd name="connsiteY3" fmla="*/ 308208 h 368840"/>
              <a:gd name="connsiteX4" fmla="*/ 4588 w 61784"/>
              <a:gd name="connsiteY4" fmla="*/ 193908 h 368840"/>
              <a:gd name="connsiteX5" fmla="*/ 61738 w 61784"/>
              <a:gd name="connsiteY5" fmla="*/ 233 h 36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4" h="368840">
                <a:moveTo>
                  <a:pt x="61738" y="233"/>
                </a:moveTo>
                <a:cubicBezTo>
                  <a:pt x="63326" y="-5588"/>
                  <a:pt x="24167" y="98658"/>
                  <a:pt x="14113" y="158983"/>
                </a:cubicBezTo>
                <a:cubicBezTo>
                  <a:pt x="4059" y="219308"/>
                  <a:pt x="3000" y="337312"/>
                  <a:pt x="1413" y="362183"/>
                </a:cubicBezTo>
                <a:cubicBezTo>
                  <a:pt x="-175" y="387054"/>
                  <a:pt x="4059" y="336254"/>
                  <a:pt x="4588" y="308208"/>
                </a:cubicBezTo>
                <a:cubicBezTo>
                  <a:pt x="5117" y="280162"/>
                  <a:pt x="-5995" y="240475"/>
                  <a:pt x="4588" y="193908"/>
                </a:cubicBezTo>
                <a:cubicBezTo>
                  <a:pt x="15171" y="147341"/>
                  <a:pt x="60150" y="6054"/>
                  <a:pt x="61738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78C2619E-51FC-3A14-848A-9F1F8EE82CB0}"/>
              </a:ext>
            </a:extLst>
          </p:cNvPr>
          <p:cNvSpPr/>
          <p:nvPr/>
        </p:nvSpPr>
        <p:spPr>
          <a:xfrm>
            <a:off x="3248014" y="2231893"/>
            <a:ext cx="130236" cy="31916"/>
          </a:xfrm>
          <a:custGeom>
            <a:avLst/>
            <a:gdLst>
              <a:gd name="connsiteX0" fmla="*/ 11 w 130236"/>
              <a:gd name="connsiteY0" fmla="*/ 31882 h 31916"/>
              <a:gd name="connsiteX1" fmla="*/ 92086 w 130236"/>
              <a:gd name="connsiteY1" fmla="*/ 6482 h 31916"/>
              <a:gd name="connsiteX2" fmla="*/ 130186 w 130236"/>
              <a:gd name="connsiteY2" fmla="*/ 12832 h 31916"/>
              <a:gd name="connsiteX3" fmla="*/ 98436 w 130236"/>
              <a:gd name="connsiteY3" fmla="*/ 132 h 31916"/>
              <a:gd name="connsiteX4" fmla="*/ 11 w 130236"/>
              <a:gd name="connsiteY4" fmla="*/ 31882 h 3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36" h="31916">
                <a:moveTo>
                  <a:pt x="11" y="31882"/>
                </a:moveTo>
                <a:cubicBezTo>
                  <a:pt x="-1047" y="32940"/>
                  <a:pt x="70390" y="9657"/>
                  <a:pt x="92086" y="6482"/>
                </a:cubicBezTo>
                <a:cubicBezTo>
                  <a:pt x="113782" y="3307"/>
                  <a:pt x="129128" y="13890"/>
                  <a:pt x="130186" y="12832"/>
                </a:cubicBezTo>
                <a:cubicBezTo>
                  <a:pt x="131244" y="11774"/>
                  <a:pt x="115369" y="-1456"/>
                  <a:pt x="98436" y="132"/>
                </a:cubicBezTo>
                <a:cubicBezTo>
                  <a:pt x="81503" y="1719"/>
                  <a:pt x="1069" y="30824"/>
                  <a:pt x="11" y="3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838D35A5-2E7F-802B-6F2F-4447E0861035}"/>
              </a:ext>
            </a:extLst>
          </p:cNvPr>
          <p:cNvSpPr/>
          <p:nvPr/>
        </p:nvSpPr>
        <p:spPr>
          <a:xfrm>
            <a:off x="3381306" y="1920405"/>
            <a:ext cx="92427" cy="119621"/>
          </a:xfrm>
          <a:custGeom>
            <a:avLst/>
            <a:gdLst>
              <a:gd name="connsiteX0" fmla="*/ 69 w 92427"/>
              <a:gd name="connsiteY0" fmla="*/ 470 h 119621"/>
              <a:gd name="connsiteX1" fmla="*/ 60394 w 92427"/>
              <a:gd name="connsiteY1" fmla="*/ 63970 h 119621"/>
              <a:gd name="connsiteX2" fmla="*/ 92144 w 92427"/>
              <a:gd name="connsiteY2" fmla="*/ 117945 h 119621"/>
              <a:gd name="connsiteX3" fmla="*/ 73094 w 92427"/>
              <a:gd name="connsiteY3" fmla="*/ 98895 h 119621"/>
              <a:gd name="connsiteX4" fmla="*/ 69 w 92427"/>
              <a:gd name="connsiteY4" fmla="*/ 470 h 1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7" h="119621">
                <a:moveTo>
                  <a:pt x="69" y="470"/>
                </a:moveTo>
                <a:cubicBezTo>
                  <a:pt x="-2048" y="-5351"/>
                  <a:pt x="45048" y="44391"/>
                  <a:pt x="60394" y="63970"/>
                </a:cubicBezTo>
                <a:cubicBezTo>
                  <a:pt x="75740" y="83549"/>
                  <a:pt x="92144" y="117945"/>
                  <a:pt x="92144" y="117945"/>
                </a:cubicBezTo>
                <a:cubicBezTo>
                  <a:pt x="94261" y="123766"/>
                  <a:pt x="84206" y="113711"/>
                  <a:pt x="73094" y="98895"/>
                </a:cubicBezTo>
                <a:cubicBezTo>
                  <a:pt x="61982" y="84079"/>
                  <a:pt x="2186" y="6291"/>
                  <a:pt x="69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D1A7298A-A14F-89EB-241C-C1A7C7B926F8}"/>
              </a:ext>
            </a:extLst>
          </p:cNvPr>
          <p:cNvSpPr/>
          <p:nvPr/>
        </p:nvSpPr>
        <p:spPr>
          <a:xfrm>
            <a:off x="3838199" y="1874370"/>
            <a:ext cx="194838" cy="56122"/>
          </a:xfrm>
          <a:custGeom>
            <a:avLst/>
            <a:gdLst>
              <a:gd name="connsiteX0" fmla="*/ 376 w 194838"/>
              <a:gd name="connsiteY0" fmla="*/ 56030 h 56122"/>
              <a:gd name="connsiteX1" fmla="*/ 101976 w 194838"/>
              <a:gd name="connsiteY1" fmla="*/ 14755 h 56122"/>
              <a:gd name="connsiteX2" fmla="*/ 194051 w 194838"/>
              <a:gd name="connsiteY2" fmla="*/ 5230 h 56122"/>
              <a:gd name="connsiteX3" fmla="*/ 140076 w 194838"/>
              <a:gd name="connsiteY3" fmla="*/ 2055 h 56122"/>
              <a:gd name="connsiteX4" fmla="*/ 376 w 194838"/>
              <a:gd name="connsiteY4" fmla="*/ 56030 h 5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38" h="56122">
                <a:moveTo>
                  <a:pt x="376" y="56030"/>
                </a:moveTo>
                <a:cubicBezTo>
                  <a:pt x="-5974" y="58147"/>
                  <a:pt x="69697" y="23222"/>
                  <a:pt x="101976" y="14755"/>
                </a:cubicBezTo>
                <a:cubicBezTo>
                  <a:pt x="134255" y="6288"/>
                  <a:pt x="187701" y="7347"/>
                  <a:pt x="194051" y="5230"/>
                </a:cubicBezTo>
                <a:cubicBezTo>
                  <a:pt x="200401" y="3113"/>
                  <a:pt x="167064" y="-3237"/>
                  <a:pt x="140076" y="2055"/>
                </a:cubicBezTo>
                <a:cubicBezTo>
                  <a:pt x="113089" y="7347"/>
                  <a:pt x="6726" y="53913"/>
                  <a:pt x="376" y="56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E03CC790-7262-ADB3-3DF6-A6958616BDBD}"/>
              </a:ext>
            </a:extLst>
          </p:cNvPr>
          <p:cNvSpPr/>
          <p:nvPr/>
        </p:nvSpPr>
        <p:spPr>
          <a:xfrm>
            <a:off x="2654391" y="1796174"/>
            <a:ext cx="563663" cy="1833092"/>
          </a:xfrm>
          <a:custGeom>
            <a:avLst/>
            <a:gdLst>
              <a:gd name="connsiteX0" fmla="*/ 241209 w 563663"/>
              <a:gd name="connsiteY0" fmla="*/ 299 h 1833092"/>
              <a:gd name="connsiteX1" fmla="*/ 199645 w 563663"/>
              <a:gd name="connsiteY1" fmla="*/ 277390 h 1833092"/>
              <a:gd name="connsiteX2" fmla="*/ 139609 w 563663"/>
              <a:gd name="connsiteY2" fmla="*/ 674553 h 1833092"/>
              <a:gd name="connsiteX3" fmla="*/ 139609 w 563663"/>
              <a:gd name="connsiteY3" fmla="*/ 619135 h 1833092"/>
              <a:gd name="connsiteX4" fmla="*/ 250445 w 563663"/>
              <a:gd name="connsiteY4" fmla="*/ 776153 h 1833092"/>
              <a:gd name="connsiteX5" fmla="*/ 204264 w 563663"/>
              <a:gd name="connsiteY5" fmla="*/ 609899 h 1833092"/>
              <a:gd name="connsiteX6" fmla="*/ 370518 w 563663"/>
              <a:gd name="connsiteY6" fmla="*/ 1177935 h 1833092"/>
              <a:gd name="connsiteX7" fmla="*/ 559864 w 563663"/>
              <a:gd name="connsiteY7" fmla="*/ 1436553 h 1833092"/>
              <a:gd name="connsiteX8" fmla="*/ 499827 w 563663"/>
              <a:gd name="connsiteY8" fmla="*/ 1353426 h 1833092"/>
              <a:gd name="connsiteX9" fmla="*/ 532154 w 563663"/>
              <a:gd name="connsiteY9" fmla="*/ 1496590 h 1833092"/>
              <a:gd name="connsiteX10" fmla="*/ 439791 w 563663"/>
              <a:gd name="connsiteY10" fmla="*/ 1815244 h 1833092"/>
              <a:gd name="connsiteX11" fmla="*/ 430554 w 563663"/>
              <a:gd name="connsiteY11" fmla="*/ 1769062 h 1833092"/>
              <a:gd name="connsiteX12" fmla="*/ 388991 w 563663"/>
              <a:gd name="connsiteY12" fmla="*/ 1570481 h 1833092"/>
              <a:gd name="connsiteX13" fmla="*/ 190409 w 563663"/>
              <a:gd name="connsiteY13" fmla="*/ 951644 h 1833092"/>
              <a:gd name="connsiteX14" fmla="*/ 255064 w 563663"/>
              <a:gd name="connsiteY14" fmla="*/ 1164081 h 1833092"/>
              <a:gd name="connsiteX15" fmla="*/ 19536 w 563663"/>
              <a:gd name="connsiteY15" fmla="*/ 378990 h 1833092"/>
              <a:gd name="connsiteX16" fmla="*/ 28773 w 563663"/>
              <a:gd name="connsiteY16" fmla="*/ 711499 h 1833092"/>
              <a:gd name="connsiteX17" fmla="*/ 153464 w 563663"/>
              <a:gd name="connsiteY17" fmla="*/ 9535 h 1833092"/>
              <a:gd name="connsiteX18" fmla="*/ 51864 w 563663"/>
              <a:gd name="connsiteY18" fmla="*/ 328190 h 1833092"/>
              <a:gd name="connsiteX19" fmla="*/ 241209 w 563663"/>
              <a:gd name="connsiteY19" fmla="*/ 299 h 183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3663" h="1833092">
                <a:moveTo>
                  <a:pt x="241209" y="299"/>
                </a:moveTo>
                <a:cubicBezTo>
                  <a:pt x="265839" y="-8168"/>
                  <a:pt x="216578" y="165014"/>
                  <a:pt x="199645" y="277390"/>
                </a:cubicBezTo>
                <a:cubicBezTo>
                  <a:pt x="182712" y="389766"/>
                  <a:pt x="149615" y="617596"/>
                  <a:pt x="139609" y="674553"/>
                </a:cubicBezTo>
                <a:cubicBezTo>
                  <a:pt x="129603" y="731510"/>
                  <a:pt x="121136" y="602202"/>
                  <a:pt x="139609" y="619135"/>
                </a:cubicBezTo>
                <a:cubicBezTo>
                  <a:pt x="158082" y="636068"/>
                  <a:pt x="239669" y="777692"/>
                  <a:pt x="250445" y="776153"/>
                </a:cubicBezTo>
                <a:cubicBezTo>
                  <a:pt x="261221" y="774614"/>
                  <a:pt x="184252" y="542935"/>
                  <a:pt x="204264" y="609899"/>
                </a:cubicBezTo>
                <a:cubicBezTo>
                  <a:pt x="224276" y="676863"/>
                  <a:pt x="311251" y="1040159"/>
                  <a:pt x="370518" y="1177935"/>
                </a:cubicBezTo>
                <a:cubicBezTo>
                  <a:pt x="429785" y="1315711"/>
                  <a:pt x="538313" y="1407305"/>
                  <a:pt x="559864" y="1436553"/>
                </a:cubicBezTo>
                <a:cubicBezTo>
                  <a:pt x="581416" y="1465802"/>
                  <a:pt x="504445" y="1343420"/>
                  <a:pt x="499827" y="1353426"/>
                </a:cubicBezTo>
                <a:cubicBezTo>
                  <a:pt x="495209" y="1363432"/>
                  <a:pt x="542160" y="1419620"/>
                  <a:pt x="532154" y="1496590"/>
                </a:cubicBezTo>
                <a:cubicBezTo>
                  <a:pt x="522148" y="1573560"/>
                  <a:pt x="456724" y="1769832"/>
                  <a:pt x="439791" y="1815244"/>
                </a:cubicBezTo>
                <a:cubicBezTo>
                  <a:pt x="422858" y="1860656"/>
                  <a:pt x="439021" y="1809856"/>
                  <a:pt x="430554" y="1769062"/>
                </a:cubicBezTo>
                <a:cubicBezTo>
                  <a:pt x="422087" y="1728268"/>
                  <a:pt x="429015" y="1706717"/>
                  <a:pt x="388991" y="1570481"/>
                </a:cubicBezTo>
                <a:cubicBezTo>
                  <a:pt x="348967" y="1434245"/>
                  <a:pt x="212730" y="1019377"/>
                  <a:pt x="190409" y="951644"/>
                </a:cubicBezTo>
                <a:cubicBezTo>
                  <a:pt x="168088" y="883911"/>
                  <a:pt x="283543" y="1259523"/>
                  <a:pt x="255064" y="1164081"/>
                </a:cubicBezTo>
                <a:cubicBezTo>
                  <a:pt x="226585" y="1068639"/>
                  <a:pt x="57251" y="454420"/>
                  <a:pt x="19536" y="378990"/>
                </a:cubicBezTo>
                <a:cubicBezTo>
                  <a:pt x="-18179" y="303560"/>
                  <a:pt x="6452" y="773075"/>
                  <a:pt x="28773" y="711499"/>
                </a:cubicBezTo>
                <a:cubicBezTo>
                  <a:pt x="51094" y="649923"/>
                  <a:pt x="149616" y="73420"/>
                  <a:pt x="153464" y="9535"/>
                </a:cubicBezTo>
                <a:cubicBezTo>
                  <a:pt x="157312" y="-54350"/>
                  <a:pt x="38010" y="324342"/>
                  <a:pt x="51864" y="328190"/>
                </a:cubicBezTo>
                <a:cubicBezTo>
                  <a:pt x="65718" y="332038"/>
                  <a:pt x="216579" y="8766"/>
                  <a:pt x="241209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51E2C3D9-732A-668D-3904-7B996BBAA0FC}"/>
              </a:ext>
            </a:extLst>
          </p:cNvPr>
          <p:cNvSpPr/>
          <p:nvPr/>
        </p:nvSpPr>
        <p:spPr>
          <a:xfrm>
            <a:off x="4038555" y="2934517"/>
            <a:ext cx="343705" cy="988167"/>
          </a:xfrm>
          <a:custGeom>
            <a:avLst/>
            <a:gdLst>
              <a:gd name="connsiteX0" fmla="*/ 314370 w 343705"/>
              <a:gd name="connsiteY0" fmla="*/ 2358 h 988167"/>
              <a:gd name="connsiteX1" fmla="*/ 171495 w 343705"/>
              <a:gd name="connsiteY1" fmla="*/ 427808 h 988167"/>
              <a:gd name="connsiteX2" fmla="*/ 174670 w 343705"/>
              <a:gd name="connsiteY2" fmla="*/ 678633 h 988167"/>
              <a:gd name="connsiteX3" fmla="*/ 190545 w 343705"/>
              <a:gd name="connsiteY3" fmla="*/ 615133 h 988167"/>
              <a:gd name="connsiteX4" fmla="*/ 184195 w 343705"/>
              <a:gd name="connsiteY4" fmla="*/ 770708 h 988167"/>
              <a:gd name="connsiteX5" fmla="*/ 342945 w 343705"/>
              <a:gd name="connsiteY5" fmla="*/ 504008 h 988167"/>
              <a:gd name="connsiteX6" fmla="*/ 241345 w 343705"/>
              <a:gd name="connsiteY6" fmla="*/ 723083 h 988167"/>
              <a:gd name="connsiteX7" fmla="*/ 171495 w 343705"/>
              <a:gd name="connsiteY7" fmla="*/ 894533 h 988167"/>
              <a:gd name="connsiteX8" fmla="*/ 101645 w 343705"/>
              <a:gd name="connsiteY8" fmla="*/ 951683 h 988167"/>
              <a:gd name="connsiteX9" fmla="*/ 45 w 343705"/>
              <a:gd name="connsiteY9" fmla="*/ 986608 h 988167"/>
              <a:gd name="connsiteX10" fmla="*/ 88945 w 343705"/>
              <a:gd name="connsiteY10" fmla="*/ 900883 h 988167"/>
              <a:gd name="connsiteX11" fmla="*/ 114345 w 343705"/>
              <a:gd name="connsiteY11" fmla="*/ 824683 h 988167"/>
              <a:gd name="connsiteX12" fmla="*/ 146095 w 343705"/>
              <a:gd name="connsiteY12" fmla="*/ 450033 h 988167"/>
              <a:gd name="connsiteX13" fmla="*/ 123870 w 343705"/>
              <a:gd name="connsiteY13" fmla="*/ 545283 h 988167"/>
              <a:gd name="connsiteX14" fmla="*/ 190545 w 343705"/>
              <a:gd name="connsiteY14" fmla="*/ 186508 h 988167"/>
              <a:gd name="connsiteX15" fmla="*/ 168320 w 343705"/>
              <a:gd name="connsiteY15" fmla="*/ 253183 h 988167"/>
              <a:gd name="connsiteX16" fmla="*/ 314370 w 343705"/>
              <a:gd name="connsiteY16" fmla="*/ 2358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705" h="988167">
                <a:moveTo>
                  <a:pt x="314370" y="2358"/>
                </a:moveTo>
                <a:cubicBezTo>
                  <a:pt x="314899" y="31462"/>
                  <a:pt x="194778" y="315096"/>
                  <a:pt x="171495" y="427808"/>
                </a:cubicBezTo>
                <a:cubicBezTo>
                  <a:pt x="148212" y="540520"/>
                  <a:pt x="171495" y="647412"/>
                  <a:pt x="174670" y="678633"/>
                </a:cubicBezTo>
                <a:cubicBezTo>
                  <a:pt x="177845" y="709854"/>
                  <a:pt x="188957" y="599787"/>
                  <a:pt x="190545" y="615133"/>
                </a:cubicBezTo>
                <a:cubicBezTo>
                  <a:pt x="192132" y="630479"/>
                  <a:pt x="158795" y="789229"/>
                  <a:pt x="184195" y="770708"/>
                </a:cubicBezTo>
                <a:cubicBezTo>
                  <a:pt x="209595" y="752187"/>
                  <a:pt x="333420" y="511945"/>
                  <a:pt x="342945" y="504008"/>
                </a:cubicBezTo>
                <a:cubicBezTo>
                  <a:pt x="352470" y="496071"/>
                  <a:pt x="269920" y="657996"/>
                  <a:pt x="241345" y="723083"/>
                </a:cubicBezTo>
                <a:cubicBezTo>
                  <a:pt x="212770" y="788170"/>
                  <a:pt x="194778" y="856433"/>
                  <a:pt x="171495" y="894533"/>
                </a:cubicBezTo>
                <a:cubicBezTo>
                  <a:pt x="148212" y="932633"/>
                  <a:pt x="130220" y="936337"/>
                  <a:pt x="101645" y="951683"/>
                </a:cubicBezTo>
                <a:cubicBezTo>
                  <a:pt x="73070" y="967029"/>
                  <a:pt x="2162" y="995075"/>
                  <a:pt x="45" y="986608"/>
                </a:cubicBezTo>
                <a:cubicBezTo>
                  <a:pt x="-2072" y="978141"/>
                  <a:pt x="69895" y="927870"/>
                  <a:pt x="88945" y="900883"/>
                </a:cubicBezTo>
                <a:cubicBezTo>
                  <a:pt x="107995" y="873896"/>
                  <a:pt x="104820" y="899825"/>
                  <a:pt x="114345" y="824683"/>
                </a:cubicBezTo>
                <a:cubicBezTo>
                  <a:pt x="123870" y="749541"/>
                  <a:pt x="144507" y="496600"/>
                  <a:pt x="146095" y="450033"/>
                </a:cubicBezTo>
                <a:cubicBezTo>
                  <a:pt x="147682" y="403466"/>
                  <a:pt x="116462" y="589204"/>
                  <a:pt x="123870" y="545283"/>
                </a:cubicBezTo>
                <a:cubicBezTo>
                  <a:pt x="131278" y="501362"/>
                  <a:pt x="183137" y="235191"/>
                  <a:pt x="190545" y="186508"/>
                </a:cubicBezTo>
                <a:cubicBezTo>
                  <a:pt x="197953" y="137825"/>
                  <a:pt x="148212" y="283875"/>
                  <a:pt x="168320" y="253183"/>
                </a:cubicBezTo>
                <a:cubicBezTo>
                  <a:pt x="188428" y="222491"/>
                  <a:pt x="313841" y="-26746"/>
                  <a:pt x="314370" y="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8B5B85F6-44DF-57BB-4690-8795D9D145BF}"/>
              </a:ext>
            </a:extLst>
          </p:cNvPr>
          <p:cNvSpPr/>
          <p:nvPr/>
        </p:nvSpPr>
        <p:spPr>
          <a:xfrm>
            <a:off x="3094832" y="3082731"/>
            <a:ext cx="553243" cy="289896"/>
          </a:xfrm>
          <a:custGeom>
            <a:avLst/>
            <a:gdLst>
              <a:gd name="connsiteX0" fmla="*/ 793 w 553243"/>
              <a:gd name="connsiteY0" fmla="*/ 194 h 289896"/>
              <a:gd name="connsiteX1" fmla="*/ 203993 w 553243"/>
              <a:gd name="connsiteY1" fmla="*/ 174819 h 289896"/>
              <a:gd name="connsiteX2" fmla="*/ 165893 w 553243"/>
              <a:gd name="connsiteY2" fmla="*/ 177994 h 289896"/>
              <a:gd name="connsiteX3" fmla="*/ 318293 w 553243"/>
              <a:gd name="connsiteY3" fmla="*/ 241494 h 289896"/>
              <a:gd name="connsiteX4" fmla="*/ 292893 w 553243"/>
              <a:gd name="connsiteY4" fmla="*/ 238319 h 289896"/>
              <a:gd name="connsiteX5" fmla="*/ 410368 w 553243"/>
              <a:gd name="connsiteY5" fmla="*/ 279594 h 289896"/>
              <a:gd name="connsiteX6" fmla="*/ 553243 w 553243"/>
              <a:gd name="connsiteY6" fmla="*/ 279594 h 289896"/>
              <a:gd name="connsiteX7" fmla="*/ 473868 w 553243"/>
              <a:gd name="connsiteY7" fmla="*/ 282769 h 289896"/>
              <a:gd name="connsiteX8" fmla="*/ 321468 w 553243"/>
              <a:gd name="connsiteY8" fmla="*/ 285944 h 289896"/>
              <a:gd name="connsiteX9" fmla="*/ 194468 w 553243"/>
              <a:gd name="connsiteY9" fmla="*/ 222444 h 289896"/>
              <a:gd name="connsiteX10" fmla="*/ 296068 w 553243"/>
              <a:gd name="connsiteY10" fmla="*/ 289119 h 289896"/>
              <a:gd name="connsiteX11" fmla="*/ 96043 w 553243"/>
              <a:gd name="connsiteY11" fmla="*/ 193869 h 289896"/>
              <a:gd name="connsiteX12" fmla="*/ 130968 w 553243"/>
              <a:gd name="connsiteY12" fmla="*/ 212919 h 289896"/>
              <a:gd name="connsiteX13" fmla="*/ 793 w 553243"/>
              <a:gd name="connsiteY13" fmla="*/ 194 h 28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243" h="289896">
                <a:moveTo>
                  <a:pt x="793" y="194"/>
                </a:moveTo>
                <a:cubicBezTo>
                  <a:pt x="12964" y="-6156"/>
                  <a:pt x="176476" y="145186"/>
                  <a:pt x="203993" y="174819"/>
                </a:cubicBezTo>
                <a:cubicBezTo>
                  <a:pt x="231510" y="204452"/>
                  <a:pt x="146843" y="166882"/>
                  <a:pt x="165893" y="177994"/>
                </a:cubicBezTo>
                <a:cubicBezTo>
                  <a:pt x="184943" y="189106"/>
                  <a:pt x="297126" y="231440"/>
                  <a:pt x="318293" y="241494"/>
                </a:cubicBezTo>
                <a:cubicBezTo>
                  <a:pt x="339460" y="251548"/>
                  <a:pt x="277547" y="231969"/>
                  <a:pt x="292893" y="238319"/>
                </a:cubicBezTo>
                <a:cubicBezTo>
                  <a:pt x="308239" y="244669"/>
                  <a:pt x="366976" y="272715"/>
                  <a:pt x="410368" y="279594"/>
                </a:cubicBezTo>
                <a:cubicBezTo>
                  <a:pt x="453760" y="286473"/>
                  <a:pt x="542660" y="279065"/>
                  <a:pt x="553243" y="279594"/>
                </a:cubicBezTo>
                <a:lnTo>
                  <a:pt x="473868" y="282769"/>
                </a:lnTo>
                <a:cubicBezTo>
                  <a:pt x="435239" y="283827"/>
                  <a:pt x="368035" y="295998"/>
                  <a:pt x="321468" y="285944"/>
                </a:cubicBezTo>
                <a:cubicBezTo>
                  <a:pt x="274901" y="275890"/>
                  <a:pt x="198701" y="221915"/>
                  <a:pt x="194468" y="222444"/>
                </a:cubicBezTo>
                <a:cubicBezTo>
                  <a:pt x="190235" y="222973"/>
                  <a:pt x="312472" y="293882"/>
                  <a:pt x="296068" y="289119"/>
                </a:cubicBezTo>
                <a:cubicBezTo>
                  <a:pt x="279664" y="284356"/>
                  <a:pt x="123560" y="206569"/>
                  <a:pt x="96043" y="193869"/>
                </a:cubicBezTo>
                <a:cubicBezTo>
                  <a:pt x="68526" y="181169"/>
                  <a:pt x="141551" y="240436"/>
                  <a:pt x="130968" y="212919"/>
                </a:cubicBezTo>
                <a:cubicBezTo>
                  <a:pt x="120385" y="185402"/>
                  <a:pt x="-11378" y="6544"/>
                  <a:pt x="79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7B50283F-3A4B-D42F-85AA-EB0DEC94B16C}"/>
              </a:ext>
            </a:extLst>
          </p:cNvPr>
          <p:cNvSpPr/>
          <p:nvPr/>
        </p:nvSpPr>
        <p:spPr>
          <a:xfrm>
            <a:off x="3113243" y="3215317"/>
            <a:ext cx="442843" cy="436603"/>
          </a:xfrm>
          <a:custGeom>
            <a:avLst/>
            <a:gdLst>
              <a:gd name="connsiteX0" fmla="*/ 442757 w 442843"/>
              <a:gd name="connsiteY0" fmla="*/ 191458 h 436603"/>
              <a:gd name="connsiteX1" fmla="*/ 147482 w 442843"/>
              <a:gd name="connsiteY1" fmla="*/ 162883 h 436603"/>
              <a:gd name="connsiteX2" fmla="*/ 55407 w 442843"/>
              <a:gd name="connsiteY2" fmla="*/ 264483 h 436603"/>
              <a:gd name="connsiteX3" fmla="*/ 77632 w 442843"/>
              <a:gd name="connsiteY3" fmla="*/ 229558 h 436603"/>
              <a:gd name="connsiteX4" fmla="*/ 20482 w 442843"/>
              <a:gd name="connsiteY4" fmla="*/ 362908 h 436603"/>
              <a:gd name="connsiteX5" fmla="*/ 1432 w 442843"/>
              <a:gd name="connsiteY5" fmla="*/ 435933 h 436603"/>
              <a:gd name="connsiteX6" fmla="*/ 7782 w 442843"/>
              <a:gd name="connsiteY6" fmla="*/ 372433 h 436603"/>
              <a:gd name="connsiteX7" fmla="*/ 58582 w 442843"/>
              <a:gd name="connsiteY7" fmla="*/ 20008 h 436603"/>
              <a:gd name="connsiteX8" fmla="*/ 71282 w 442843"/>
              <a:gd name="connsiteY8" fmla="*/ 73983 h 436603"/>
              <a:gd name="connsiteX9" fmla="*/ 68107 w 442843"/>
              <a:gd name="connsiteY9" fmla="*/ 958 h 436603"/>
              <a:gd name="connsiteX10" fmla="*/ 233207 w 442843"/>
              <a:gd name="connsiteY10" fmla="*/ 137483 h 436603"/>
              <a:gd name="connsiteX11" fmla="*/ 179232 w 442843"/>
              <a:gd name="connsiteY11" fmla="*/ 96208 h 436603"/>
              <a:gd name="connsiteX12" fmla="*/ 442757 w 442843"/>
              <a:gd name="connsiteY12" fmla="*/ 191458 h 4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843" h="436603">
                <a:moveTo>
                  <a:pt x="442757" y="191458"/>
                </a:moveTo>
                <a:cubicBezTo>
                  <a:pt x="437465" y="202571"/>
                  <a:pt x="212040" y="150712"/>
                  <a:pt x="147482" y="162883"/>
                </a:cubicBezTo>
                <a:cubicBezTo>
                  <a:pt x="82924" y="175054"/>
                  <a:pt x="67049" y="253371"/>
                  <a:pt x="55407" y="264483"/>
                </a:cubicBezTo>
                <a:cubicBezTo>
                  <a:pt x="43765" y="275596"/>
                  <a:pt x="83453" y="213154"/>
                  <a:pt x="77632" y="229558"/>
                </a:cubicBezTo>
                <a:cubicBezTo>
                  <a:pt x="71811" y="245962"/>
                  <a:pt x="33182" y="328512"/>
                  <a:pt x="20482" y="362908"/>
                </a:cubicBezTo>
                <a:cubicBezTo>
                  <a:pt x="7782" y="397304"/>
                  <a:pt x="3549" y="434345"/>
                  <a:pt x="1432" y="435933"/>
                </a:cubicBezTo>
                <a:cubicBezTo>
                  <a:pt x="-685" y="437521"/>
                  <a:pt x="-1743" y="441754"/>
                  <a:pt x="7782" y="372433"/>
                </a:cubicBezTo>
                <a:cubicBezTo>
                  <a:pt x="17307" y="303112"/>
                  <a:pt x="47999" y="69750"/>
                  <a:pt x="58582" y="20008"/>
                </a:cubicBezTo>
                <a:cubicBezTo>
                  <a:pt x="69165" y="-29734"/>
                  <a:pt x="69695" y="77158"/>
                  <a:pt x="71282" y="73983"/>
                </a:cubicBezTo>
                <a:cubicBezTo>
                  <a:pt x="72869" y="70808"/>
                  <a:pt x="41120" y="-9625"/>
                  <a:pt x="68107" y="958"/>
                </a:cubicBezTo>
                <a:cubicBezTo>
                  <a:pt x="95094" y="11541"/>
                  <a:pt x="214686" y="121608"/>
                  <a:pt x="233207" y="137483"/>
                </a:cubicBezTo>
                <a:cubicBezTo>
                  <a:pt x="251728" y="153358"/>
                  <a:pt x="150128" y="88271"/>
                  <a:pt x="179232" y="96208"/>
                </a:cubicBezTo>
                <a:cubicBezTo>
                  <a:pt x="208336" y="104145"/>
                  <a:pt x="448049" y="180345"/>
                  <a:pt x="442757" y="191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7A3361F-13C4-81C3-A106-BF48E3D8BB95}"/>
              </a:ext>
            </a:extLst>
          </p:cNvPr>
          <p:cNvSpPr/>
          <p:nvPr/>
        </p:nvSpPr>
        <p:spPr>
          <a:xfrm>
            <a:off x="3147037" y="1180073"/>
            <a:ext cx="146018" cy="586155"/>
          </a:xfrm>
          <a:custGeom>
            <a:avLst/>
            <a:gdLst>
              <a:gd name="connsiteX0" fmla="*/ 145960 w 146018"/>
              <a:gd name="connsiteY0" fmla="*/ 545 h 586155"/>
              <a:gd name="connsiteX1" fmla="*/ 24426 w 146018"/>
              <a:gd name="connsiteY1" fmla="*/ 284124 h 586155"/>
              <a:gd name="connsiteX2" fmla="*/ 36001 w 146018"/>
              <a:gd name="connsiteY2" fmla="*/ 255188 h 586155"/>
              <a:gd name="connsiteX3" fmla="*/ 41788 w 146018"/>
              <a:gd name="connsiteY3" fmla="*/ 411446 h 586155"/>
              <a:gd name="connsiteX4" fmla="*/ 41788 w 146018"/>
              <a:gd name="connsiteY4" fmla="*/ 370935 h 586155"/>
              <a:gd name="connsiteX5" fmla="*/ 41788 w 146018"/>
              <a:gd name="connsiteY5" fmla="*/ 573492 h 586155"/>
              <a:gd name="connsiteX6" fmla="*/ 24426 w 146018"/>
              <a:gd name="connsiteY6" fmla="*/ 527193 h 586155"/>
              <a:gd name="connsiteX7" fmla="*/ 7064 w 146018"/>
              <a:gd name="connsiteY7" fmla="*/ 220464 h 586155"/>
              <a:gd name="connsiteX8" fmla="*/ 145960 w 146018"/>
              <a:gd name="connsiteY8" fmla="*/ 545 h 58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18" h="586155">
                <a:moveTo>
                  <a:pt x="145960" y="545"/>
                </a:moveTo>
                <a:cubicBezTo>
                  <a:pt x="148854" y="11155"/>
                  <a:pt x="42752" y="241684"/>
                  <a:pt x="24426" y="284124"/>
                </a:cubicBezTo>
                <a:cubicBezTo>
                  <a:pt x="6099" y="326565"/>
                  <a:pt x="33107" y="233968"/>
                  <a:pt x="36001" y="255188"/>
                </a:cubicBezTo>
                <a:cubicBezTo>
                  <a:pt x="38895" y="276408"/>
                  <a:pt x="40824" y="392155"/>
                  <a:pt x="41788" y="411446"/>
                </a:cubicBezTo>
                <a:cubicBezTo>
                  <a:pt x="42752" y="430737"/>
                  <a:pt x="41788" y="370935"/>
                  <a:pt x="41788" y="370935"/>
                </a:cubicBezTo>
                <a:cubicBezTo>
                  <a:pt x="41788" y="397943"/>
                  <a:pt x="44682" y="547449"/>
                  <a:pt x="41788" y="573492"/>
                </a:cubicBezTo>
                <a:cubicBezTo>
                  <a:pt x="38894" y="599535"/>
                  <a:pt x="30213" y="586031"/>
                  <a:pt x="24426" y="527193"/>
                </a:cubicBezTo>
                <a:cubicBezTo>
                  <a:pt x="18639" y="468355"/>
                  <a:pt x="-14156" y="304380"/>
                  <a:pt x="7064" y="220464"/>
                </a:cubicBezTo>
                <a:cubicBezTo>
                  <a:pt x="28284" y="136548"/>
                  <a:pt x="143066" y="-10065"/>
                  <a:pt x="145960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39E66C2D-24A6-1237-0A35-3FE4BE9298B5}"/>
              </a:ext>
            </a:extLst>
          </p:cNvPr>
          <p:cNvSpPr/>
          <p:nvPr/>
        </p:nvSpPr>
        <p:spPr>
          <a:xfrm>
            <a:off x="4034354" y="1831639"/>
            <a:ext cx="299708" cy="67548"/>
          </a:xfrm>
          <a:custGeom>
            <a:avLst/>
            <a:gdLst>
              <a:gd name="connsiteX0" fmla="*/ 1071 w 299708"/>
              <a:gd name="connsiteY0" fmla="*/ 25736 h 67548"/>
              <a:gd name="connsiteX1" fmla="*/ 96321 w 299708"/>
              <a:gd name="connsiteY1" fmla="*/ 13036 h 67548"/>
              <a:gd name="connsiteX2" fmla="*/ 169346 w 299708"/>
              <a:gd name="connsiteY2" fmla="*/ 32086 h 67548"/>
              <a:gd name="connsiteX3" fmla="*/ 134421 w 299708"/>
              <a:gd name="connsiteY3" fmla="*/ 35261 h 67548"/>
              <a:gd name="connsiteX4" fmla="*/ 293171 w 299708"/>
              <a:gd name="connsiteY4" fmla="*/ 67011 h 67548"/>
              <a:gd name="connsiteX5" fmla="*/ 258246 w 299708"/>
              <a:gd name="connsiteY5" fmla="*/ 51136 h 67548"/>
              <a:gd name="connsiteX6" fmla="*/ 156646 w 299708"/>
              <a:gd name="connsiteY6" fmla="*/ 336 h 67548"/>
              <a:gd name="connsiteX7" fmla="*/ 185221 w 299708"/>
              <a:gd name="connsiteY7" fmla="*/ 28911 h 67548"/>
              <a:gd name="connsiteX8" fmla="*/ 162996 w 299708"/>
              <a:gd name="connsiteY8" fmla="*/ 25736 h 67548"/>
              <a:gd name="connsiteX9" fmla="*/ 1071 w 299708"/>
              <a:gd name="connsiteY9" fmla="*/ 25736 h 6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08" h="67548">
                <a:moveTo>
                  <a:pt x="1071" y="25736"/>
                </a:moveTo>
                <a:cubicBezTo>
                  <a:pt x="-10041" y="23619"/>
                  <a:pt x="68275" y="11978"/>
                  <a:pt x="96321" y="13036"/>
                </a:cubicBezTo>
                <a:cubicBezTo>
                  <a:pt x="124367" y="14094"/>
                  <a:pt x="162996" y="28382"/>
                  <a:pt x="169346" y="32086"/>
                </a:cubicBezTo>
                <a:cubicBezTo>
                  <a:pt x="175696" y="35790"/>
                  <a:pt x="113784" y="29440"/>
                  <a:pt x="134421" y="35261"/>
                </a:cubicBezTo>
                <a:cubicBezTo>
                  <a:pt x="155058" y="41082"/>
                  <a:pt x="272534" y="64365"/>
                  <a:pt x="293171" y="67011"/>
                </a:cubicBezTo>
                <a:cubicBezTo>
                  <a:pt x="313808" y="69657"/>
                  <a:pt x="281000" y="62248"/>
                  <a:pt x="258246" y="51136"/>
                </a:cubicBezTo>
                <a:cubicBezTo>
                  <a:pt x="235492" y="40024"/>
                  <a:pt x="168817" y="4040"/>
                  <a:pt x="156646" y="336"/>
                </a:cubicBezTo>
                <a:cubicBezTo>
                  <a:pt x="144475" y="-3368"/>
                  <a:pt x="184163" y="24678"/>
                  <a:pt x="185221" y="28911"/>
                </a:cubicBezTo>
                <a:cubicBezTo>
                  <a:pt x="186279" y="33144"/>
                  <a:pt x="186808" y="26265"/>
                  <a:pt x="162996" y="25736"/>
                </a:cubicBezTo>
                <a:cubicBezTo>
                  <a:pt x="139184" y="25207"/>
                  <a:pt x="12183" y="27853"/>
                  <a:pt x="1071" y="25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98313FFD-9627-312E-DB84-C0F85F8E9C27}"/>
              </a:ext>
            </a:extLst>
          </p:cNvPr>
          <p:cNvSpPr/>
          <p:nvPr/>
        </p:nvSpPr>
        <p:spPr>
          <a:xfrm>
            <a:off x="3073398" y="1825390"/>
            <a:ext cx="161936" cy="64662"/>
          </a:xfrm>
          <a:custGeom>
            <a:avLst/>
            <a:gdLst>
              <a:gd name="connsiteX0" fmla="*/ 2 w 161936"/>
              <a:gd name="connsiteY0" fmla="*/ 63735 h 64662"/>
              <a:gd name="connsiteX1" fmla="*/ 88902 w 161936"/>
              <a:gd name="connsiteY1" fmla="*/ 41510 h 64662"/>
              <a:gd name="connsiteX2" fmla="*/ 66677 w 161936"/>
              <a:gd name="connsiteY2" fmla="*/ 35160 h 64662"/>
              <a:gd name="connsiteX3" fmla="*/ 161927 w 161936"/>
              <a:gd name="connsiteY3" fmla="*/ 6585 h 64662"/>
              <a:gd name="connsiteX4" fmla="*/ 60327 w 161936"/>
              <a:gd name="connsiteY4" fmla="*/ 235 h 64662"/>
              <a:gd name="connsiteX5" fmla="*/ 92077 w 161936"/>
              <a:gd name="connsiteY5" fmla="*/ 6585 h 64662"/>
              <a:gd name="connsiteX6" fmla="*/ 2 w 161936"/>
              <a:gd name="connsiteY6" fmla="*/ 63735 h 6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36" h="64662">
                <a:moveTo>
                  <a:pt x="2" y="63735"/>
                </a:moveTo>
                <a:cubicBezTo>
                  <a:pt x="-527" y="69556"/>
                  <a:pt x="77790" y="46272"/>
                  <a:pt x="88902" y="41510"/>
                </a:cubicBezTo>
                <a:cubicBezTo>
                  <a:pt x="100014" y="36748"/>
                  <a:pt x="54506" y="40981"/>
                  <a:pt x="66677" y="35160"/>
                </a:cubicBezTo>
                <a:cubicBezTo>
                  <a:pt x="78848" y="29339"/>
                  <a:pt x="162985" y="12406"/>
                  <a:pt x="161927" y="6585"/>
                </a:cubicBezTo>
                <a:cubicBezTo>
                  <a:pt x="160869" y="764"/>
                  <a:pt x="71969" y="235"/>
                  <a:pt x="60327" y="235"/>
                </a:cubicBezTo>
                <a:cubicBezTo>
                  <a:pt x="48685" y="235"/>
                  <a:pt x="97369" y="-1882"/>
                  <a:pt x="92077" y="6585"/>
                </a:cubicBezTo>
                <a:cubicBezTo>
                  <a:pt x="86785" y="15052"/>
                  <a:pt x="531" y="57914"/>
                  <a:pt x="2" y="63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A9ABBE74-CF2A-D6FD-6878-D2143FC8CDBF}"/>
              </a:ext>
            </a:extLst>
          </p:cNvPr>
          <p:cNvSpPr/>
          <p:nvPr/>
        </p:nvSpPr>
        <p:spPr>
          <a:xfrm>
            <a:off x="3358303" y="1936313"/>
            <a:ext cx="298390" cy="671621"/>
          </a:xfrm>
          <a:custGeom>
            <a:avLst/>
            <a:gdLst>
              <a:gd name="connsiteX0" fmla="*/ 194522 w 298390"/>
              <a:gd name="connsiteY0" fmla="*/ 437 h 671621"/>
              <a:gd name="connsiteX1" fmla="*/ 134197 w 298390"/>
              <a:gd name="connsiteY1" fmla="*/ 140137 h 671621"/>
              <a:gd name="connsiteX2" fmla="*/ 146897 w 298390"/>
              <a:gd name="connsiteY2" fmla="*/ 127437 h 671621"/>
              <a:gd name="connsiteX3" fmla="*/ 153247 w 298390"/>
              <a:gd name="connsiteY3" fmla="*/ 286187 h 671621"/>
              <a:gd name="connsiteX4" fmla="*/ 156422 w 298390"/>
              <a:gd name="connsiteY4" fmla="*/ 257612 h 671621"/>
              <a:gd name="connsiteX5" fmla="*/ 80222 w 298390"/>
              <a:gd name="connsiteY5" fmla="*/ 467162 h 671621"/>
              <a:gd name="connsiteX6" fmla="*/ 847 w 298390"/>
              <a:gd name="connsiteY6" fmla="*/ 571937 h 671621"/>
              <a:gd name="connsiteX7" fmla="*/ 38947 w 298390"/>
              <a:gd name="connsiteY7" fmla="*/ 533837 h 671621"/>
              <a:gd name="connsiteX8" fmla="*/ 48472 w 298390"/>
              <a:gd name="connsiteY8" fmla="*/ 575112 h 671621"/>
              <a:gd name="connsiteX9" fmla="*/ 134197 w 298390"/>
              <a:gd name="connsiteY9" fmla="*/ 670362 h 671621"/>
              <a:gd name="connsiteX10" fmla="*/ 121497 w 298390"/>
              <a:gd name="connsiteY10" fmla="*/ 622737 h 671621"/>
              <a:gd name="connsiteX11" fmla="*/ 165947 w 298390"/>
              <a:gd name="connsiteY11" fmla="*/ 524312 h 671621"/>
              <a:gd name="connsiteX12" fmla="*/ 226272 w 298390"/>
              <a:gd name="connsiteY12" fmla="*/ 441762 h 671621"/>
              <a:gd name="connsiteX13" fmla="*/ 292947 w 298390"/>
              <a:gd name="connsiteY13" fmla="*/ 197287 h 671621"/>
              <a:gd name="connsiteX14" fmla="*/ 292947 w 298390"/>
              <a:gd name="connsiteY14" fmla="*/ 254437 h 671621"/>
              <a:gd name="connsiteX15" fmla="*/ 280247 w 298390"/>
              <a:gd name="connsiteY15" fmla="*/ 98862 h 671621"/>
              <a:gd name="connsiteX16" fmla="*/ 277072 w 298390"/>
              <a:gd name="connsiteY16" fmla="*/ 197287 h 671621"/>
              <a:gd name="connsiteX17" fmla="*/ 194522 w 298390"/>
              <a:gd name="connsiteY17" fmla="*/ 437 h 67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390" h="671621">
                <a:moveTo>
                  <a:pt x="194522" y="437"/>
                </a:moveTo>
                <a:cubicBezTo>
                  <a:pt x="170709" y="-9088"/>
                  <a:pt x="134197" y="140137"/>
                  <a:pt x="134197" y="140137"/>
                </a:cubicBezTo>
                <a:cubicBezTo>
                  <a:pt x="126259" y="161304"/>
                  <a:pt x="143722" y="103095"/>
                  <a:pt x="146897" y="127437"/>
                </a:cubicBezTo>
                <a:cubicBezTo>
                  <a:pt x="150072" y="151779"/>
                  <a:pt x="151660" y="264491"/>
                  <a:pt x="153247" y="286187"/>
                </a:cubicBezTo>
                <a:cubicBezTo>
                  <a:pt x="154834" y="307883"/>
                  <a:pt x="168593" y="227450"/>
                  <a:pt x="156422" y="257612"/>
                </a:cubicBezTo>
                <a:cubicBezTo>
                  <a:pt x="144251" y="287774"/>
                  <a:pt x="106151" y="414775"/>
                  <a:pt x="80222" y="467162"/>
                </a:cubicBezTo>
                <a:cubicBezTo>
                  <a:pt x="54293" y="519549"/>
                  <a:pt x="7726" y="560825"/>
                  <a:pt x="847" y="571937"/>
                </a:cubicBezTo>
                <a:cubicBezTo>
                  <a:pt x="-6032" y="583049"/>
                  <a:pt x="31009" y="533308"/>
                  <a:pt x="38947" y="533837"/>
                </a:cubicBezTo>
                <a:cubicBezTo>
                  <a:pt x="46884" y="534366"/>
                  <a:pt x="32597" y="552358"/>
                  <a:pt x="48472" y="575112"/>
                </a:cubicBezTo>
                <a:cubicBezTo>
                  <a:pt x="64347" y="597866"/>
                  <a:pt x="122026" y="662425"/>
                  <a:pt x="134197" y="670362"/>
                </a:cubicBezTo>
                <a:cubicBezTo>
                  <a:pt x="146368" y="678299"/>
                  <a:pt x="116205" y="647079"/>
                  <a:pt x="121497" y="622737"/>
                </a:cubicBezTo>
                <a:cubicBezTo>
                  <a:pt x="126789" y="598395"/>
                  <a:pt x="148485" y="554474"/>
                  <a:pt x="165947" y="524312"/>
                </a:cubicBezTo>
                <a:cubicBezTo>
                  <a:pt x="183409" y="494150"/>
                  <a:pt x="205105" y="496266"/>
                  <a:pt x="226272" y="441762"/>
                </a:cubicBezTo>
                <a:cubicBezTo>
                  <a:pt x="247439" y="387258"/>
                  <a:pt x="281835" y="228508"/>
                  <a:pt x="292947" y="197287"/>
                </a:cubicBezTo>
                <a:cubicBezTo>
                  <a:pt x="304059" y="166066"/>
                  <a:pt x="295064" y="270841"/>
                  <a:pt x="292947" y="254437"/>
                </a:cubicBezTo>
                <a:cubicBezTo>
                  <a:pt x="290830" y="238033"/>
                  <a:pt x="282893" y="108387"/>
                  <a:pt x="280247" y="98862"/>
                </a:cubicBezTo>
                <a:cubicBezTo>
                  <a:pt x="277601" y="89337"/>
                  <a:pt x="286068" y="208399"/>
                  <a:pt x="277072" y="197287"/>
                </a:cubicBezTo>
                <a:cubicBezTo>
                  <a:pt x="268076" y="186175"/>
                  <a:pt x="218335" y="9962"/>
                  <a:pt x="194522" y="4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D93A376-2D3F-A050-2592-D4AD6F2D8138}"/>
              </a:ext>
            </a:extLst>
          </p:cNvPr>
          <p:cNvSpPr/>
          <p:nvPr/>
        </p:nvSpPr>
        <p:spPr>
          <a:xfrm>
            <a:off x="3604625" y="2552617"/>
            <a:ext cx="275935" cy="209958"/>
          </a:xfrm>
          <a:custGeom>
            <a:avLst/>
            <a:gdLst>
              <a:gd name="connsiteX0" fmla="*/ 2175 w 275935"/>
              <a:gd name="connsiteY0" fmla="*/ 83 h 209958"/>
              <a:gd name="connsiteX1" fmla="*/ 75200 w 275935"/>
              <a:gd name="connsiteY1" fmla="*/ 50883 h 209958"/>
              <a:gd name="connsiteX2" fmla="*/ 49800 w 275935"/>
              <a:gd name="connsiteY2" fmla="*/ 73108 h 209958"/>
              <a:gd name="connsiteX3" fmla="*/ 49800 w 275935"/>
              <a:gd name="connsiteY3" fmla="*/ 168358 h 209958"/>
              <a:gd name="connsiteX4" fmla="*/ 43450 w 275935"/>
              <a:gd name="connsiteY4" fmla="*/ 130258 h 209958"/>
              <a:gd name="connsiteX5" fmla="*/ 52975 w 275935"/>
              <a:gd name="connsiteY5" fmla="*/ 209633 h 209958"/>
              <a:gd name="connsiteX6" fmla="*/ 103775 w 275935"/>
              <a:gd name="connsiteY6" fmla="*/ 155658 h 209958"/>
              <a:gd name="connsiteX7" fmla="*/ 113300 w 275935"/>
              <a:gd name="connsiteY7" fmla="*/ 88983 h 209958"/>
              <a:gd name="connsiteX8" fmla="*/ 157750 w 275935"/>
              <a:gd name="connsiteY8" fmla="*/ 73108 h 209958"/>
              <a:gd name="connsiteX9" fmla="*/ 275225 w 275935"/>
              <a:gd name="connsiteY9" fmla="*/ 63583 h 209958"/>
              <a:gd name="connsiteX10" fmla="*/ 208550 w 275935"/>
              <a:gd name="connsiteY10" fmla="*/ 50883 h 209958"/>
              <a:gd name="connsiteX11" fmla="*/ 243475 w 275935"/>
              <a:gd name="connsiteY11" fmla="*/ 28658 h 209958"/>
              <a:gd name="connsiteX12" fmla="*/ 173625 w 275935"/>
              <a:gd name="connsiteY12" fmla="*/ 38183 h 209958"/>
              <a:gd name="connsiteX13" fmla="*/ 2175 w 275935"/>
              <a:gd name="connsiteY13" fmla="*/ 83 h 2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935" h="209958">
                <a:moveTo>
                  <a:pt x="2175" y="83"/>
                </a:moveTo>
                <a:cubicBezTo>
                  <a:pt x="-14229" y="2200"/>
                  <a:pt x="67263" y="38712"/>
                  <a:pt x="75200" y="50883"/>
                </a:cubicBezTo>
                <a:cubicBezTo>
                  <a:pt x="83137" y="63054"/>
                  <a:pt x="54033" y="53529"/>
                  <a:pt x="49800" y="73108"/>
                </a:cubicBezTo>
                <a:cubicBezTo>
                  <a:pt x="45567" y="92687"/>
                  <a:pt x="50858" y="158833"/>
                  <a:pt x="49800" y="168358"/>
                </a:cubicBezTo>
                <a:cubicBezTo>
                  <a:pt x="48742" y="177883"/>
                  <a:pt x="42921" y="123379"/>
                  <a:pt x="43450" y="130258"/>
                </a:cubicBezTo>
                <a:cubicBezTo>
                  <a:pt x="43979" y="137137"/>
                  <a:pt x="42921" y="205400"/>
                  <a:pt x="52975" y="209633"/>
                </a:cubicBezTo>
                <a:cubicBezTo>
                  <a:pt x="63029" y="213866"/>
                  <a:pt x="93721" y="175766"/>
                  <a:pt x="103775" y="155658"/>
                </a:cubicBezTo>
                <a:cubicBezTo>
                  <a:pt x="113829" y="135550"/>
                  <a:pt x="104304" y="102741"/>
                  <a:pt x="113300" y="88983"/>
                </a:cubicBezTo>
                <a:cubicBezTo>
                  <a:pt x="122296" y="75225"/>
                  <a:pt x="130763" y="77341"/>
                  <a:pt x="157750" y="73108"/>
                </a:cubicBezTo>
                <a:cubicBezTo>
                  <a:pt x="184738" y="68875"/>
                  <a:pt x="266758" y="67287"/>
                  <a:pt x="275225" y="63583"/>
                </a:cubicBezTo>
                <a:cubicBezTo>
                  <a:pt x="283692" y="59879"/>
                  <a:pt x="213842" y="56704"/>
                  <a:pt x="208550" y="50883"/>
                </a:cubicBezTo>
                <a:cubicBezTo>
                  <a:pt x="203258" y="45062"/>
                  <a:pt x="249296" y="30775"/>
                  <a:pt x="243475" y="28658"/>
                </a:cubicBezTo>
                <a:cubicBezTo>
                  <a:pt x="237654" y="26541"/>
                  <a:pt x="207492" y="39770"/>
                  <a:pt x="173625" y="38183"/>
                </a:cubicBezTo>
                <a:cubicBezTo>
                  <a:pt x="139758" y="36596"/>
                  <a:pt x="18579" y="-2034"/>
                  <a:pt x="2175" y="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7F6257AC-A706-AD47-6CA1-C6EEF7FAD432}"/>
              </a:ext>
            </a:extLst>
          </p:cNvPr>
          <p:cNvSpPr/>
          <p:nvPr/>
        </p:nvSpPr>
        <p:spPr>
          <a:xfrm>
            <a:off x="3215721" y="2577515"/>
            <a:ext cx="375247" cy="331010"/>
          </a:xfrm>
          <a:custGeom>
            <a:avLst/>
            <a:gdLst>
              <a:gd name="connsiteX0" fmla="*/ 156129 w 375247"/>
              <a:gd name="connsiteY0" fmla="*/ 585 h 331010"/>
              <a:gd name="connsiteX1" fmla="*/ 283129 w 375247"/>
              <a:gd name="connsiteY1" fmla="*/ 70435 h 331010"/>
              <a:gd name="connsiteX2" fmla="*/ 375204 w 375247"/>
              <a:gd name="connsiteY2" fmla="*/ 73610 h 331010"/>
              <a:gd name="connsiteX3" fmla="*/ 295829 w 375247"/>
              <a:gd name="connsiteY3" fmla="*/ 108535 h 331010"/>
              <a:gd name="connsiteX4" fmla="*/ 343454 w 375247"/>
              <a:gd name="connsiteY4" fmla="*/ 133935 h 331010"/>
              <a:gd name="connsiteX5" fmla="*/ 238679 w 375247"/>
              <a:gd name="connsiteY5" fmla="*/ 197435 h 331010"/>
              <a:gd name="connsiteX6" fmla="*/ 143429 w 375247"/>
              <a:gd name="connsiteY6" fmla="*/ 235535 h 331010"/>
              <a:gd name="connsiteX7" fmla="*/ 187879 w 375247"/>
              <a:gd name="connsiteY7" fmla="*/ 251410 h 331010"/>
              <a:gd name="connsiteX8" fmla="*/ 162479 w 375247"/>
              <a:gd name="connsiteY8" fmla="*/ 292685 h 331010"/>
              <a:gd name="connsiteX9" fmla="*/ 168829 w 375247"/>
              <a:gd name="connsiteY9" fmla="*/ 295860 h 331010"/>
              <a:gd name="connsiteX10" fmla="*/ 554 w 375247"/>
              <a:gd name="connsiteY10" fmla="*/ 330785 h 331010"/>
              <a:gd name="connsiteX11" fmla="*/ 114854 w 375247"/>
              <a:gd name="connsiteY11" fmla="*/ 308560 h 331010"/>
              <a:gd name="connsiteX12" fmla="*/ 121204 w 375247"/>
              <a:gd name="connsiteY12" fmla="*/ 264110 h 331010"/>
              <a:gd name="connsiteX13" fmla="*/ 241854 w 375247"/>
              <a:gd name="connsiteY13" fmla="*/ 200610 h 331010"/>
              <a:gd name="connsiteX14" fmla="*/ 159304 w 375247"/>
              <a:gd name="connsiteY14" fmla="*/ 187910 h 331010"/>
              <a:gd name="connsiteX15" fmla="*/ 273604 w 375247"/>
              <a:gd name="connsiteY15" fmla="*/ 168860 h 331010"/>
              <a:gd name="connsiteX16" fmla="*/ 187879 w 375247"/>
              <a:gd name="connsiteY16" fmla="*/ 105360 h 331010"/>
              <a:gd name="connsiteX17" fmla="*/ 229154 w 375247"/>
              <a:gd name="connsiteY17" fmla="*/ 114885 h 331010"/>
              <a:gd name="connsiteX18" fmla="*/ 156129 w 375247"/>
              <a:gd name="connsiteY18" fmla="*/ 585 h 33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5247" h="331010">
                <a:moveTo>
                  <a:pt x="156129" y="585"/>
                </a:moveTo>
                <a:cubicBezTo>
                  <a:pt x="165125" y="-6823"/>
                  <a:pt x="246617" y="58264"/>
                  <a:pt x="283129" y="70435"/>
                </a:cubicBezTo>
                <a:cubicBezTo>
                  <a:pt x="319641" y="82606"/>
                  <a:pt x="373087" y="67260"/>
                  <a:pt x="375204" y="73610"/>
                </a:cubicBezTo>
                <a:cubicBezTo>
                  <a:pt x="377321" y="79960"/>
                  <a:pt x="301121" y="98481"/>
                  <a:pt x="295829" y="108535"/>
                </a:cubicBezTo>
                <a:cubicBezTo>
                  <a:pt x="290537" y="118589"/>
                  <a:pt x="352979" y="119118"/>
                  <a:pt x="343454" y="133935"/>
                </a:cubicBezTo>
                <a:cubicBezTo>
                  <a:pt x="333929" y="148752"/>
                  <a:pt x="272016" y="180502"/>
                  <a:pt x="238679" y="197435"/>
                </a:cubicBezTo>
                <a:cubicBezTo>
                  <a:pt x="205342" y="214368"/>
                  <a:pt x="151896" y="226539"/>
                  <a:pt x="143429" y="235535"/>
                </a:cubicBezTo>
                <a:cubicBezTo>
                  <a:pt x="134962" y="244531"/>
                  <a:pt x="184704" y="241885"/>
                  <a:pt x="187879" y="251410"/>
                </a:cubicBezTo>
                <a:cubicBezTo>
                  <a:pt x="191054" y="260935"/>
                  <a:pt x="162479" y="292685"/>
                  <a:pt x="162479" y="292685"/>
                </a:cubicBezTo>
                <a:cubicBezTo>
                  <a:pt x="159304" y="300093"/>
                  <a:pt x="195816" y="289510"/>
                  <a:pt x="168829" y="295860"/>
                </a:cubicBezTo>
                <a:cubicBezTo>
                  <a:pt x="141842" y="302210"/>
                  <a:pt x="9550" y="328668"/>
                  <a:pt x="554" y="330785"/>
                </a:cubicBezTo>
                <a:cubicBezTo>
                  <a:pt x="-8442" y="332902"/>
                  <a:pt x="94746" y="319672"/>
                  <a:pt x="114854" y="308560"/>
                </a:cubicBezTo>
                <a:cubicBezTo>
                  <a:pt x="134962" y="297448"/>
                  <a:pt x="100037" y="282102"/>
                  <a:pt x="121204" y="264110"/>
                </a:cubicBezTo>
                <a:cubicBezTo>
                  <a:pt x="142371" y="246118"/>
                  <a:pt x="235504" y="213310"/>
                  <a:pt x="241854" y="200610"/>
                </a:cubicBezTo>
                <a:cubicBezTo>
                  <a:pt x="248204" y="187910"/>
                  <a:pt x="154012" y="193202"/>
                  <a:pt x="159304" y="187910"/>
                </a:cubicBezTo>
                <a:cubicBezTo>
                  <a:pt x="164596" y="182618"/>
                  <a:pt x="268842" y="182618"/>
                  <a:pt x="273604" y="168860"/>
                </a:cubicBezTo>
                <a:cubicBezTo>
                  <a:pt x="278366" y="155102"/>
                  <a:pt x="195287" y="114356"/>
                  <a:pt x="187879" y="105360"/>
                </a:cubicBezTo>
                <a:cubicBezTo>
                  <a:pt x="180471" y="96364"/>
                  <a:pt x="231271" y="125997"/>
                  <a:pt x="229154" y="114885"/>
                </a:cubicBezTo>
                <a:cubicBezTo>
                  <a:pt x="227037" y="103773"/>
                  <a:pt x="147133" y="7993"/>
                  <a:pt x="156129" y="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FD453A13-F99C-49F0-52BD-8F79DC3502FE}"/>
              </a:ext>
            </a:extLst>
          </p:cNvPr>
          <p:cNvSpPr/>
          <p:nvPr/>
        </p:nvSpPr>
        <p:spPr>
          <a:xfrm>
            <a:off x="2948791" y="2000160"/>
            <a:ext cx="541170" cy="156725"/>
          </a:xfrm>
          <a:custGeom>
            <a:avLst/>
            <a:gdLst>
              <a:gd name="connsiteX0" fmla="*/ 784 w 541170"/>
              <a:gd name="connsiteY0" fmla="*/ 90 h 156725"/>
              <a:gd name="connsiteX1" fmla="*/ 188109 w 541170"/>
              <a:gd name="connsiteY1" fmla="*/ 92165 h 156725"/>
              <a:gd name="connsiteX2" fmla="*/ 156359 w 541170"/>
              <a:gd name="connsiteY2" fmla="*/ 85815 h 156725"/>
              <a:gd name="connsiteX3" fmla="*/ 365909 w 541170"/>
              <a:gd name="connsiteY3" fmla="*/ 85815 h 156725"/>
              <a:gd name="connsiteX4" fmla="*/ 261134 w 541170"/>
              <a:gd name="connsiteY4" fmla="*/ 98515 h 156725"/>
              <a:gd name="connsiteX5" fmla="*/ 531009 w 541170"/>
              <a:gd name="connsiteY5" fmla="*/ 69940 h 156725"/>
              <a:gd name="connsiteX6" fmla="*/ 448459 w 541170"/>
              <a:gd name="connsiteY6" fmla="*/ 92165 h 156725"/>
              <a:gd name="connsiteX7" fmla="*/ 115084 w 541170"/>
              <a:gd name="connsiteY7" fmla="*/ 152490 h 156725"/>
              <a:gd name="connsiteX8" fmla="*/ 159534 w 541170"/>
              <a:gd name="connsiteY8" fmla="*/ 142965 h 156725"/>
              <a:gd name="connsiteX9" fmla="*/ 76984 w 541170"/>
              <a:gd name="connsiteY9" fmla="*/ 73115 h 156725"/>
              <a:gd name="connsiteX10" fmla="*/ 118259 w 541170"/>
              <a:gd name="connsiteY10" fmla="*/ 111215 h 156725"/>
              <a:gd name="connsiteX11" fmla="*/ 784 w 541170"/>
              <a:gd name="connsiteY11" fmla="*/ 90 h 1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170" h="156725">
                <a:moveTo>
                  <a:pt x="784" y="90"/>
                </a:moveTo>
                <a:cubicBezTo>
                  <a:pt x="12426" y="-3085"/>
                  <a:pt x="162180" y="77878"/>
                  <a:pt x="188109" y="92165"/>
                </a:cubicBezTo>
                <a:cubicBezTo>
                  <a:pt x="214038" y="106452"/>
                  <a:pt x="126726" y="86873"/>
                  <a:pt x="156359" y="85815"/>
                </a:cubicBezTo>
                <a:cubicBezTo>
                  <a:pt x="185992" y="84757"/>
                  <a:pt x="348447" y="83698"/>
                  <a:pt x="365909" y="85815"/>
                </a:cubicBezTo>
                <a:lnTo>
                  <a:pt x="261134" y="98515"/>
                </a:lnTo>
                <a:lnTo>
                  <a:pt x="531009" y="69940"/>
                </a:lnTo>
                <a:cubicBezTo>
                  <a:pt x="562230" y="68882"/>
                  <a:pt x="517780" y="78407"/>
                  <a:pt x="448459" y="92165"/>
                </a:cubicBezTo>
                <a:cubicBezTo>
                  <a:pt x="379138" y="105923"/>
                  <a:pt x="163238" y="144023"/>
                  <a:pt x="115084" y="152490"/>
                </a:cubicBezTo>
                <a:cubicBezTo>
                  <a:pt x="66930" y="160957"/>
                  <a:pt x="165884" y="156194"/>
                  <a:pt x="159534" y="142965"/>
                </a:cubicBezTo>
                <a:cubicBezTo>
                  <a:pt x="153184" y="129736"/>
                  <a:pt x="83863" y="78407"/>
                  <a:pt x="76984" y="73115"/>
                </a:cubicBezTo>
                <a:cubicBezTo>
                  <a:pt x="70105" y="67823"/>
                  <a:pt x="125667" y="119682"/>
                  <a:pt x="118259" y="111215"/>
                </a:cubicBezTo>
                <a:cubicBezTo>
                  <a:pt x="110851" y="102748"/>
                  <a:pt x="-10858" y="3265"/>
                  <a:pt x="784" y="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E91827AF-829C-D76C-8570-4D48C60BF52E}"/>
              </a:ext>
            </a:extLst>
          </p:cNvPr>
          <p:cNvSpPr/>
          <p:nvPr/>
        </p:nvSpPr>
        <p:spPr>
          <a:xfrm>
            <a:off x="2783735" y="1958913"/>
            <a:ext cx="878216" cy="1441413"/>
          </a:xfrm>
          <a:custGeom>
            <a:avLst/>
            <a:gdLst>
              <a:gd name="connsiteX0" fmla="*/ 146790 w 878216"/>
              <a:gd name="connsiteY0" fmla="*/ 62 h 1441413"/>
              <a:gd name="connsiteX1" fmla="*/ 413490 w 878216"/>
              <a:gd name="connsiteY1" fmla="*/ 311212 h 1441413"/>
              <a:gd name="connsiteX2" fmla="*/ 384915 w 878216"/>
              <a:gd name="connsiteY2" fmla="*/ 288987 h 1441413"/>
              <a:gd name="connsiteX3" fmla="*/ 438890 w 878216"/>
              <a:gd name="connsiteY3" fmla="*/ 482662 h 1441413"/>
              <a:gd name="connsiteX4" fmla="*/ 438890 w 878216"/>
              <a:gd name="connsiteY4" fmla="*/ 419162 h 1441413"/>
              <a:gd name="connsiteX5" fmla="*/ 505565 w 878216"/>
              <a:gd name="connsiteY5" fmla="*/ 574737 h 1441413"/>
              <a:gd name="connsiteX6" fmla="*/ 486515 w 878216"/>
              <a:gd name="connsiteY6" fmla="*/ 542987 h 1441413"/>
              <a:gd name="connsiteX7" fmla="*/ 442065 w 878216"/>
              <a:gd name="connsiteY7" fmla="*/ 695387 h 1441413"/>
              <a:gd name="connsiteX8" fmla="*/ 423015 w 878216"/>
              <a:gd name="connsiteY8" fmla="*/ 863662 h 1441413"/>
              <a:gd name="connsiteX9" fmla="*/ 397615 w 878216"/>
              <a:gd name="connsiteY9" fmla="*/ 819212 h 1441413"/>
              <a:gd name="connsiteX10" fmla="*/ 530965 w 878216"/>
              <a:gd name="connsiteY10" fmla="*/ 1063687 h 1441413"/>
              <a:gd name="connsiteX11" fmla="*/ 467465 w 878216"/>
              <a:gd name="connsiteY11" fmla="*/ 1012887 h 1441413"/>
              <a:gd name="connsiteX12" fmla="*/ 667490 w 878216"/>
              <a:gd name="connsiteY12" fmla="*/ 1241487 h 1441413"/>
              <a:gd name="connsiteX13" fmla="*/ 603990 w 878216"/>
              <a:gd name="connsiteY13" fmla="*/ 1177987 h 1441413"/>
              <a:gd name="connsiteX14" fmla="*/ 861165 w 878216"/>
              <a:gd name="connsiteY14" fmla="*/ 1428812 h 1441413"/>
              <a:gd name="connsiteX15" fmla="*/ 807190 w 878216"/>
              <a:gd name="connsiteY15" fmla="*/ 1397062 h 1441413"/>
              <a:gd name="connsiteX16" fmla="*/ 429365 w 878216"/>
              <a:gd name="connsiteY16" fmla="*/ 1336737 h 1441413"/>
              <a:gd name="connsiteX17" fmla="*/ 140440 w 878216"/>
              <a:gd name="connsiteY17" fmla="*/ 774762 h 1441413"/>
              <a:gd name="connsiteX18" fmla="*/ 238865 w 878216"/>
              <a:gd name="connsiteY18" fmla="*/ 914462 h 1441413"/>
              <a:gd name="connsiteX19" fmla="*/ 73765 w 878216"/>
              <a:gd name="connsiteY19" fmla="*/ 317562 h 1441413"/>
              <a:gd name="connsiteX20" fmla="*/ 76940 w 878216"/>
              <a:gd name="connsiteY20" fmla="*/ 403287 h 1441413"/>
              <a:gd name="connsiteX21" fmla="*/ 80115 w 878216"/>
              <a:gd name="connsiteY21" fmla="*/ 142937 h 1441413"/>
              <a:gd name="connsiteX22" fmla="*/ 740 w 878216"/>
              <a:gd name="connsiteY22" fmla="*/ 339787 h 1441413"/>
              <a:gd name="connsiteX23" fmla="*/ 146790 w 878216"/>
              <a:gd name="connsiteY23" fmla="*/ 62 h 14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8216" h="1441413">
                <a:moveTo>
                  <a:pt x="146790" y="62"/>
                </a:moveTo>
                <a:cubicBezTo>
                  <a:pt x="215582" y="-4700"/>
                  <a:pt x="373802" y="263058"/>
                  <a:pt x="413490" y="311212"/>
                </a:cubicBezTo>
                <a:cubicBezTo>
                  <a:pt x="453178" y="359366"/>
                  <a:pt x="380682" y="260412"/>
                  <a:pt x="384915" y="288987"/>
                </a:cubicBezTo>
                <a:cubicBezTo>
                  <a:pt x="389148" y="317562"/>
                  <a:pt x="429894" y="460966"/>
                  <a:pt x="438890" y="482662"/>
                </a:cubicBezTo>
                <a:cubicBezTo>
                  <a:pt x="447886" y="504358"/>
                  <a:pt x="427778" y="403816"/>
                  <a:pt x="438890" y="419162"/>
                </a:cubicBezTo>
                <a:cubicBezTo>
                  <a:pt x="450002" y="434508"/>
                  <a:pt x="497628" y="554100"/>
                  <a:pt x="505565" y="574737"/>
                </a:cubicBezTo>
                <a:cubicBezTo>
                  <a:pt x="513503" y="595375"/>
                  <a:pt x="497098" y="522879"/>
                  <a:pt x="486515" y="542987"/>
                </a:cubicBezTo>
                <a:cubicBezTo>
                  <a:pt x="475932" y="563095"/>
                  <a:pt x="452648" y="641941"/>
                  <a:pt x="442065" y="695387"/>
                </a:cubicBezTo>
                <a:cubicBezTo>
                  <a:pt x="431482" y="748833"/>
                  <a:pt x="430423" y="843025"/>
                  <a:pt x="423015" y="863662"/>
                </a:cubicBezTo>
                <a:cubicBezTo>
                  <a:pt x="415607" y="884299"/>
                  <a:pt x="379623" y="785875"/>
                  <a:pt x="397615" y="819212"/>
                </a:cubicBezTo>
                <a:cubicBezTo>
                  <a:pt x="415607" y="852549"/>
                  <a:pt x="519323" y="1031408"/>
                  <a:pt x="530965" y="1063687"/>
                </a:cubicBezTo>
                <a:cubicBezTo>
                  <a:pt x="542607" y="1095966"/>
                  <a:pt x="444711" y="983254"/>
                  <a:pt x="467465" y="1012887"/>
                </a:cubicBezTo>
                <a:cubicBezTo>
                  <a:pt x="490219" y="1042520"/>
                  <a:pt x="644736" y="1213970"/>
                  <a:pt x="667490" y="1241487"/>
                </a:cubicBezTo>
                <a:cubicBezTo>
                  <a:pt x="690244" y="1269004"/>
                  <a:pt x="603990" y="1177987"/>
                  <a:pt x="603990" y="1177987"/>
                </a:cubicBezTo>
                <a:cubicBezTo>
                  <a:pt x="636269" y="1209208"/>
                  <a:pt x="827298" y="1392300"/>
                  <a:pt x="861165" y="1428812"/>
                </a:cubicBezTo>
                <a:cubicBezTo>
                  <a:pt x="895032" y="1465324"/>
                  <a:pt x="879157" y="1412408"/>
                  <a:pt x="807190" y="1397062"/>
                </a:cubicBezTo>
                <a:cubicBezTo>
                  <a:pt x="735223" y="1381716"/>
                  <a:pt x="540490" y="1440454"/>
                  <a:pt x="429365" y="1336737"/>
                </a:cubicBezTo>
                <a:cubicBezTo>
                  <a:pt x="318240" y="1233020"/>
                  <a:pt x="172190" y="845141"/>
                  <a:pt x="140440" y="774762"/>
                </a:cubicBezTo>
                <a:cubicBezTo>
                  <a:pt x="108690" y="704383"/>
                  <a:pt x="249977" y="990662"/>
                  <a:pt x="238865" y="914462"/>
                </a:cubicBezTo>
                <a:cubicBezTo>
                  <a:pt x="227753" y="838262"/>
                  <a:pt x="100752" y="402758"/>
                  <a:pt x="73765" y="317562"/>
                </a:cubicBezTo>
                <a:cubicBezTo>
                  <a:pt x="46778" y="232366"/>
                  <a:pt x="75882" y="432391"/>
                  <a:pt x="76940" y="403287"/>
                </a:cubicBezTo>
                <a:cubicBezTo>
                  <a:pt x="77998" y="374183"/>
                  <a:pt x="92815" y="153520"/>
                  <a:pt x="80115" y="142937"/>
                </a:cubicBezTo>
                <a:cubicBezTo>
                  <a:pt x="67415" y="132354"/>
                  <a:pt x="-8256" y="357250"/>
                  <a:pt x="740" y="339787"/>
                </a:cubicBezTo>
                <a:cubicBezTo>
                  <a:pt x="9736" y="322325"/>
                  <a:pt x="77998" y="4824"/>
                  <a:pt x="146790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1D33F90-3B32-EDEB-952A-E5A21FB515D1}"/>
              </a:ext>
            </a:extLst>
          </p:cNvPr>
          <p:cNvSpPr/>
          <p:nvPr/>
        </p:nvSpPr>
        <p:spPr>
          <a:xfrm>
            <a:off x="4215313" y="2094436"/>
            <a:ext cx="371857" cy="1134615"/>
          </a:xfrm>
          <a:custGeom>
            <a:avLst/>
            <a:gdLst>
              <a:gd name="connsiteX0" fmla="*/ 369387 w 371857"/>
              <a:gd name="connsiteY0" fmla="*/ 1064 h 1134615"/>
              <a:gd name="connsiteX1" fmla="*/ 255087 w 371857"/>
              <a:gd name="connsiteY1" fmla="*/ 239189 h 1134615"/>
              <a:gd name="connsiteX2" fmla="*/ 213812 w 371857"/>
              <a:gd name="connsiteY2" fmla="*/ 531289 h 1134615"/>
              <a:gd name="connsiteX3" fmla="*/ 121737 w 371857"/>
              <a:gd name="connsiteY3" fmla="*/ 791639 h 1134615"/>
              <a:gd name="connsiteX4" fmla="*/ 166187 w 371857"/>
              <a:gd name="connsiteY4" fmla="*/ 705914 h 1134615"/>
              <a:gd name="connsiteX5" fmla="*/ 42362 w 371857"/>
              <a:gd name="connsiteY5" fmla="*/ 953564 h 1134615"/>
              <a:gd name="connsiteX6" fmla="*/ 13787 w 371857"/>
              <a:gd name="connsiteY6" fmla="*/ 1121839 h 1134615"/>
              <a:gd name="connsiteX7" fmla="*/ 7437 w 371857"/>
              <a:gd name="connsiteY7" fmla="*/ 1045639 h 1134615"/>
              <a:gd name="connsiteX8" fmla="*/ 118562 w 371857"/>
              <a:gd name="connsiteY8" fmla="*/ 436039 h 1134615"/>
              <a:gd name="connsiteX9" fmla="*/ 102687 w 371857"/>
              <a:gd name="connsiteY9" fmla="*/ 515414 h 1134615"/>
              <a:gd name="connsiteX10" fmla="*/ 169362 w 371857"/>
              <a:gd name="connsiteY10" fmla="*/ 124889 h 1134615"/>
              <a:gd name="connsiteX11" fmla="*/ 134437 w 371857"/>
              <a:gd name="connsiteY11" fmla="*/ 334439 h 1134615"/>
              <a:gd name="connsiteX12" fmla="*/ 369387 w 371857"/>
              <a:gd name="connsiteY12" fmla="*/ 1064 h 113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857" h="1134615">
                <a:moveTo>
                  <a:pt x="369387" y="1064"/>
                </a:moveTo>
                <a:cubicBezTo>
                  <a:pt x="389495" y="-14811"/>
                  <a:pt x="281016" y="150818"/>
                  <a:pt x="255087" y="239189"/>
                </a:cubicBezTo>
                <a:cubicBezTo>
                  <a:pt x="229158" y="327560"/>
                  <a:pt x="236037" y="439214"/>
                  <a:pt x="213812" y="531289"/>
                </a:cubicBezTo>
                <a:cubicBezTo>
                  <a:pt x="191587" y="623364"/>
                  <a:pt x="129674" y="762535"/>
                  <a:pt x="121737" y="791639"/>
                </a:cubicBezTo>
                <a:cubicBezTo>
                  <a:pt x="113800" y="820743"/>
                  <a:pt x="179416" y="678927"/>
                  <a:pt x="166187" y="705914"/>
                </a:cubicBezTo>
                <a:cubicBezTo>
                  <a:pt x="152958" y="732902"/>
                  <a:pt x="67762" y="884243"/>
                  <a:pt x="42362" y="953564"/>
                </a:cubicBezTo>
                <a:cubicBezTo>
                  <a:pt x="16962" y="1022885"/>
                  <a:pt x="19608" y="1106493"/>
                  <a:pt x="13787" y="1121839"/>
                </a:cubicBezTo>
                <a:cubicBezTo>
                  <a:pt x="7966" y="1137185"/>
                  <a:pt x="-10025" y="1159939"/>
                  <a:pt x="7437" y="1045639"/>
                </a:cubicBezTo>
                <a:cubicBezTo>
                  <a:pt x="24899" y="931339"/>
                  <a:pt x="102687" y="524410"/>
                  <a:pt x="118562" y="436039"/>
                </a:cubicBezTo>
                <a:cubicBezTo>
                  <a:pt x="134437" y="347668"/>
                  <a:pt x="94220" y="567272"/>
                  <a:pt x="102687" y="515414"/>
                </a:cubicBezTo>
                <a:cubicBezTo>
                  <a:pt x="111154" y="463556"/>
                  <a:pt x="164070" y="155051"/>
                  <a:pt x="169362" y="124889"/>
                </a:cubicBezTo>
                <a:cubicBezTo>
                  <a:pt x="174654" y="94727"/>
                  <a:pt x="103216" y="349785"/>
                  <a:pt x="134437" y="334439"/>
                </a:cubicBezTo>
                <a:cubicBezTo>
                  <a:pt x="165658" y="319093"/>
                  <a:pt x="349279" y="16939"/>
                  <a:pt x="369387" y="10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5D377E20-8567-4D73-7BD0-63882DE81DEC}"/>
              </a:ext>
            </a:extLst>
          </p:cNvPr>
          <p:cNvSpPr/>
          <p:nvPr/>
        </p:nvSpPr>
        <p:spPr>
          <a:xfrm>
            <a:off x="3177788" y="2891259"/>
            <a:ext cx="1222456" cy="512341"/>
          </a:xfrm>
          <a:custGeom>
            <a:avLst/>
            <a:gdLst>
              <a:gd name="connsiteX0" fmla="*/ 117862 w 1222456"/>
              <a:gd name="connsiteY0" fmla="*/ 328191 h 512341"/>
              <a:gd name="connsiteX1" fmla="*/ 486162 w 1222456"/>
              <a:gd name="connsiteY1" fmla="*/ 404391 h 512341"/>
              <a:gd name="connsiteX2" fmla="*/ 422662 w 1222456"/>
              <a:gd name="connsiteY2" fmla="*/ 420266 h 512341"/>
              <a:gd name="connsiteX3" fmla="*/ 736987 w 1222456"/>
              <a:gd name="connsiteY3" fmla="*/ 378991 h 512341"/>
              <a:gd name="connsiteX4" fmla="*/ 683012 w 1222456"/>
              <a:gd name="connsiteY4" fmla="*/ 388516 h 512341"/>
              <a:gd name="connsiteX5" fmla="*/ 790962 w 1222456"/>
              <a:gd name="connsiteY5" fmla="*/ 344066 h 512341"/>
              <a:gd name="connsiteX6" fmla="*/ 1051312 w 1222456"/>
              <a:gd name="connsiteY6" fmla="*/ 159916 h 512341"/>
              <a:gd name="connsiteX7" fmla="*/ 1006862 w 1222456"/>
              <a:gd name="connsiteY7" fmla="*/ 178966 h 512341"/>
              <a:gd name="connsiteX8" fmla="*/ 1213237 w 1222456"/>
              <a:gd name="connsiteY8" fmla="*/ 7516 h 512341"/>
              <a:gd name="connsiteX9" fmla="*/ 1168787 w 1222456"/>
              <a:gd name="connsiteY9" fmla="*/ 55141 h 512341"/>
              <a:gd name="connsiteX10" fmla="*/ 1010037 w 1222456"/>
              <a:gd name="connsiteY10" fmla="*/ 274216 h 512341"/>
              <a:gd name="connsiteX11" fmla="*/ 663962 w 1222456"/>
              <a:gd name="connsiteY11" fmla="*/ 461541 h 512341"/>
              <a:gd name="connsiteX12" fmla="*/ 778262 w 1222456"/>
              <a:gd name="connsiteY12" fmla="*/ 467891 h 512341"/>
              <a:gd name="connsiteX13" fmla="*/ 263912 w 1222456"/>
              <a:gd name="connsiteY13" fmla="*/ 512341 h 512341"/>
              <a:gd name="connsiteX14" fmla="*/ 365512 w 1222456"/>
              <a:gd name="connsiteY14" fmla="*/ 502816 h 512341"/>
              <a:gd name="connsiteX15" fmla="*/ 3562 w 1222456"/>
              <a:gd name="connsiteY15" fmla="*/ 378991 h 512341"/>
              <a:gd name="connsiteX16" fmla="*/ 178187 w 1222456"/>
              <a:gd name="connsiteY16" fmla="*/ 413916 h 512341"/>
              <a:gd name="connsiteX17" fmla="*/ 117862 w 1222456"/>
              <a:gd name="connsiteY17" fmla="*/ 328191 h 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2456" h="512341">
                <a:moveTo>
                  <a:pt x="117862" y="328191"/>
                </a:moveTo>
                <a:cubicBezTo>
                  <a:pt x="169191" y="326604"/>
                  <a:pt x="435362" y="389045"/>
                  <a:pt x="486162" y="404391"/>
                </a:cubicBezTo>
                <a:cubicBezTo>
                  <a:pt x="536962" y="419737"/>
                  <a:pt x="380858" y="424499"/>
                  <a:pt x="422662" y="420266"/>
                </a:cubicBezTo>
                <a:cubicBezTo>
                  <a:pt x="464466" y="416033"/>
                  <a:pt x="693595" y="384283"/>
                  <a:pt x="736987" y="378991"/>
                </a:cubicBezTo>
                <a:cubicBezTo>
                  <a:pt x="780379" y="373699"/>
                  <a:pt x="674016" y="394337"/>
                  <a:pt x="683012" y="388516"/>
                </a:cubicBezTo>
                <a:cubicBezTo>
                  <a:pt x="692008" y="382695"/>
                  <a:pt x="729579" y="382166"/>
                  <a:pt x="790962" y="344066"/>
                </a:cubicBezTo>
                <a:cubicBezTo>
                  <a:pt x="852345" y="305966"/>
                  <a:pt x="1015329" y="187433"/>
                  <a:pt x="1051312" y="159916"/>
                </a:cubicBezTo>
                <a:cubicBezTo>
                  <a:pt x="1087295" y="132399"/>
                  <a:pt x="979875" y="204366"/>
                  <a:pt x="1006862" y="178966"/>
                </a:cubicBezTo>
                <a:cubicBezTo>
                  <a:pt x="1033850" y="153566"/>
                  <a:pt x="1186249" y="28154"/>
                  <a:pt x="1213237" y="7516"/>
                </a:cubicBezTo>
                <a:cubicBezTo>
                  <a:pt x="1240225" y="-13122"/>
                  <a:pt x="1202654" y="10691"/>
                  <a:pt x="1168787" y="55141"/>
                </a:cubicBezTo>
                <a:cubicBezTo>
                  <a:pt x="1134920" y="99591"/>
                  <a:pt x="1094175" y="206483"/>
                  <a:pt x="1010037" y="274216"/>
                </a:cubicBezTo>
                <a:cubicBezTo>
                  <a:pt x="925900" y="341949"/>
                  <a:pt x="702591" y="429262"/>
                  <a:pt x="663962" y="461541"/>
                </a:cubicBezTo>
                <a:cubicBezTo>
                  <a:pt x="625333" y="493820"/>
                  <a:pt x="844937" y="459424"/>
                  <a:pt x="778262" y="467891"/>
                </a:cubicBezTo>
                <a:cubicBezTo>
                  <a:pt x="711587" y="476358"/>
                  <a:pt x="332704" y="506520"/>
                  <a:pt x="263912" y="512341"/>
                </a:cubicBezTo>
                <a:lnTo>
                  <a:pt x="365512" y="502816"/>
                </a:lnTo>
                <a:cubicBezTo>
                  <a:pt x="322120" y="480591"/>
                  <a:pt x="34783" y="393808"/>
                  <a:pt x="3562" y="378991"/>
                </a:cubicBezTo>
                <a:cubicBezTo>
                  <a:pt x="-27659" y="364174"/>
                  <a:pt x="155962" y="418149"/>
                  <a:pt x="178187" y="413916"/>
                </a:cubicBezTo>
                <a:cubicBezTo>
                  <a:pt x="200412" y="409683"/>
                  <a:pt x="66533" y="329778"/>
                  <a:pt x="117862" y="3281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4D90022A-32C1-EFB8-9D23-0615A76DA39D}"/>
              </a:ext>
            </a:extLst>
          </p:cNvPr>
          <p:cNvSpPr/>
          <p:nvPr/>
        </p:nvSpPr>
        <p:spPr>
          <a:xfrm>
            <a:off x="2989450" y="2035049"/>
            <a:ext cx="494443" cy="144677"/>
          </a:xfrm>
          <a:custGeom>
            <a:avLst/>
            <a:gdLst>
              <a:gd name="connsiteX0" fmla="*/ 36325 w 494443"/>
              <a:gd name="connsiteY0" fmla="*/ 19176 h 144677"/>
              <a:gd name="connsiteX1" fmla="*/ 341125 w 494443"/>
              <a:gd name="connsiteY1" fmla="*/ 22351 h 144677"/>
              <a:gd name="connsiteX2" fmla="*/ 315725 w 494443"/>
              <a:gd name="connsiteY2" fmla="*/ 16001 h 144677"/>
              <a:gd name="connsiteX3" fmla="*/ 493525 w 494443"/>
              <a:gd name="connsiteY3" fmla="*/ 126 h 144677"/>
              <a:gd name="connsiteX4" fmla="*/ 388750 w 494443"/>
              <a:gd name="connsiteY4" fmla="*/ 25526 h 144677"/>
              <a:gd name="connsiteX5" fmla="*/ 468125 w 494443"/>
              <a:gd name="connsiteY5" fmla="*/ 38226 h 144677"/>
              <a:gd name="connsiteX6" fmla="*/ 299850 w 494443"/>
              <a:gd name="connsiteY6" fmla="*/ 85851 h 144677"/>
              <a:gd name="connsiteX7" fmla="*/ 125225 w 494443"/>
              <a:gd name="connsiteY7" fmla="*/ 139826 h 144677"/>
              <a:gd name="connsiteX8" fmla="*/ 160150 w 494443"/>
              <a:gd name="connsiteY8" fmla="*/ 133476 h 144677"/>
              <a:gd name="connsiteX9" fmla="*/ 1400 w 494443"/>
              <a:gd name="connsiteY9" fmla="*/ 63626 h 144677"/>
              <a:gd name="connsiteX10" fmla="*/ 80775 w 494443"/>
              <a:gd name="connsiteY10" fmla="*/ 73151 h 144677"/>
              <a:gd name="connsiteX11" fmla="*/ 36325 w 494443"/>
              <a:gd name="connsiteY11" fmla="*/ 19176 h 14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4443" h="144677">
                <a:moveTo>
                  <a:pt x="36325" y="19176"/>
                </a:moveTo>
                <a:cubicBezTo>
                  <a:pt x="79717" y="10709"/>
                  <a:pt x="294558" y="22880"/>
                  <a:pt x="341125" y="22351"/>
                </a:cubicBezTo>
                <a:cubicBezTo>
                  <a:pt x="387692" y="21822"/>
                  <a:pt x="290325" y="19705"/>
                  <a:pt x="315725" y="16001"/>
                </a:cubicBezTo>
                <a:cubicBezTo>
                  <a:pt x="341125" y="12297"/>
                  <a:pt x="481354" y="-1461"/>
                  <a:pt x="493525" y="126"/>
                </a:cubicBezTo>
                <a:cubicBezTo>
                  <a:pt x="505696" y="1713"/>
                  <a:pt x="392983" y="19176"/>
                  <a:pt x="388750" y="25526"/>
                </a:cubicBezTo>
                <a:cubicBezTo>
                  <a:pt x="384517" y="31876"/>
                  <a:pt x="482942" y="28172"/>
                  <a:pt x="468125" y="38226"/>
                </a:cubicBezTo>
                <a:cubicBezTo>
                  <a:pt x="453308" y="48280"/>
                  <a:pt x="357000" y="68918"/>
                  <a:pt x="299850" y="85851"/>
                </a:cubicBezTo>
                <a:cubicBezTo>
                  <a:pt x="242700" y="102784"/>
                  <a:pt x="148508" y="131889"/>
                  <a:pt x="125225" y="139826"/>
                </a:cubicBezTo>
                <a:cubicBezTo>
                  <a:pt x="101942" y="147764"/>
                  <a:pt x="180787" y="146176"/>
                  <a:pt x="160150" y="133476"/>
                </a:cubicBezTo>
                <a:cubicBezTo>
                  <a:pt x="139513" y="120776"/>
                  <a:pt x="14629" y="73680"/>
                  <a:pt x="1400" y="63626"/>
                </a:cubicBezTo>
                <a:cubicBezTo>
                  <a:pt x="-11829" y="53572"/>
                  <a:pt x="72837" y="76326"/>
                  <a:pt x="80775" y="73151"/>
                </a:cubicBezTo>
                <a:cubicBezTo>
                  <a:pt x="88713" y="69976"/>
                  <a:pt x="-7067" y="27643"/>
                  <a:pt x="36325" y="19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E776EB1D-5D28-5E26-CB73-A20617CF4C51}"/>
              </a:ext>
            </a:extLst>
          </p:cNvPr>
          <p:cNvSpPr/>
          <p:nvPr/>
        </p:nvSpPr>
        <p:spPr>
          <a:xfrm>
            <a:off x="3818025" y="1955743"/>
            <a:ext cx="532411" cy="165366"/>
          </a:xfrm>
          <a:custGeom>
            <a:avLst/>
            <a:gdLst>
              <a:gd name="connsiteX0" fmla="*/ 61825 w 532411"/>
              <a:gd name="connsiteY0" fmla="*/ 57 h 165366"/>
              <a:gd name="connsiteX1" fmla="*/ 169775 w 532411"/>
              <a:gd name="connsiteY1" fmla="*/ 111182 h 165366"/>
              <a:gd name="connsiteX2" fmla="*/ 160250 w 532411"/>
              <a:gd name="connsiteY2" fmla="*/ 92132 h 165366"/>
              <a:gd name="connsiteX3" fmla="*/ 382500 w 532411"/>
              <a:gd name="connsiteY3" fmla="*/ 76257 h 165366"/>
              <a:gd name="connsiteX4" fmla="*/ 303125 w 532411"/>
              <a:gd name="connsiteY4" fmla="*/ 63557 h 165366"/>
              <a:gd name="connsiteX5" fmla="*/ 426950 w 532411"/>
              <a:gd name="connsiteY5" fmla="*/ 47682 h 165366"/>
              <a:gd name="connsiteX6" fmla="*/ 531725 w 532411"/>
              <a:gd name="connsiteY6" fmla="*/ 79432 h 165366"/>
              <a:gd name="connsiteX7" fmla="*/ 458700 w 532411"/>
              <a:gd name="connsiteY7" fmla="*/ 79432 h 165366"/>
              <a:gd name="connsiteX8" fmla="*/ 214225 w 532411"/>
              <a:gd name="connsiteY8" fmla="*/ 127057 h 165366"/>
              <a:gd name="connsiteX9" fmla="*/ 315825 w 532411"/>
              <a:gd name="connsiteY9" fmla="*/ 165157 h 165366"/>
              <a:gd name="connsiteX10" fmla="*/ 157075 w 532411"/>
              <a:gd name="connsiteY10" fmla="*/ 139757 h 165366"/>
              <a:gd name="connsiteX11" fmla="*/ 1500 w 532411"/>
              <a:gd name="connsiteY11" fmla="*/ 85782 h 165366"/>
              <a:gd name="connsiteX12" fmla="*/ 77700 w 532411"/>
              <a:gd name="connsiteY12" fmla="*/ 95307 h 165366"/>
              <a:gd name="connsiteX13" fmla="*/ 61825 w 532411"/>
              <a:gd name="connsiteY13" fmla="*/ 57 h 1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2411" h="165366">
                <a:moveTo>
                  <a:pt x="61825" y="57"/>
                </a:moveTo>
                <a:cubicBezTo>
                  <a:pt x="77171" y="2703"/>
                  <a:pt x="169775" y="111182"/>
                  <a:pt x="169775" y="111182"/>
                </a:cubicBezTo>
                <a:cubicBezTo>
                  <a:pt x="186179" y="126528"/>
                  <a:pt x="124796" y="97953"/>
                  <a:pt x="160250" y="92132"/>
                </a:cubicBezTo>
                <a:cubicBezTo>
                  <a:pt x="195704" y="86311"/>
                  <a:pt x="358688" y="81019"/>
                  <a:pt x="382500" y="76257"/>
                </a:cubicBezTo>
                <a:cubicBezTo>
                  <a:pt x="406312" y="71495"/>
                  <a:pt x="295717" y="68320"/>
                  <a:pt x="303125" y="63557"/>
                </a:cubicBezTo>
                <a:cubicBezTo>
                  <a:pt x="310533" y="58795"/>
                  <a:pt x="388850" y="45036"/>
                  <a:pt x="426950" y="47682"/>
                </a:cubicBezTo>
                <a:cubicBezTo>
                  <a:pt x="465050" y="50328"/>
                  <a:pt x="526433" y="74140"/>
                  <a:pt x="531725" y="79432"/>
                </a:cubicBezTo>
                <a:cubicBezTo>
                  <a:pt x="537017" y="84724"/>
                  <a:pt x="511617" y="71494"/>
                  <a:pt x="458700" y="79432"/>
                </a:cubicBezTo>
                <a:cubicBezTo>
                  <a:pt x="405783" y="87370"/>
                  <a:pt x="238037" y="112770"/>
                  <a:pt x="214225" y="127057"/>
                </a:cubicBezTo>
                <a:cubicBezTo>
                  <a:pt x="190413" y="141344"/>
                  <a:pt x="325350" y="163040"/>
                  <a:pt x="315825" y="165157"/>
                </a:cubicBezTo>
                <a:cubicBezTo>
                  <a:pt x="306300" y="167274"/>
                  <a:pt x="209463" y="152986"/>
                  <a:pt x="157075" y="139757"/>
                </a:cubicBezTo>
                <a:cubicBezTo>
                  <a:pt x="104688" y="126528"/>
                  <a:pt x="14729" y="93190"/>
                  <a:pt x="1500" y="85782"/>
                </a:cubicBezTo>
                <a:cubicBezTo>
                  <a:pt x="-11729" y="78374"/>
                  <a:pt x="66588" y="104303"/>
                  <a:pt x="77700" y="95307"/>
                </a:cubicBezTo>
                <a:cubicBezTo>
                  <a:pt x="88812" y="86311"/>
                  <a:pt x="46479" y="-2589"/>
                  <a:pt x="61825" y="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502E0B06-44E8-5656-627D-B53295A8DBA4}"/>
              </a:ext>
            </a:extLst>
          </p:cNvPr>
          <p:cNvSpPr/>
          <p:nvPr/>
        </p:nvSpPr>
        <p:spPr>
          <a:xfrm>
            <a:off x="3505030" y="1762096"/>
            <a:ext cx="555798" cy="136717"/>
          </a:xfrm>
          <a:custGeom>
            <a:avLst/>
            <a:gdLst>
              <a:gd name="connsiteX0" fmla="*/ 170 w 555798"/>
              <a:gd name="connsiteY0" fmla="*/ 123854 h 136717"/>
              <a:gd name="connsiteX1" fmla="*/ 228770 w 555798"/>
              <a:gd name="connsiteY1" fmla="*/ 76229 h 136717"/>
              <a:gd name="connsiteX2" fmla="*/ 190670 w 555798"/>
              <a:gd name="connsiteY2" fmla="*/ 29 h 136717"/>
              <a:gd name="connsiteX3" fmla="*/ 295445 w 555798"/>
              <a:gd name="connsiteY3" fmla="*/ 66704 h 136717"/>
              <a:gd name="connsiteX4" fmla="*/ 292270 w 555798"/>
              <a:gd name="connsiteY4" fmla="*/ 38129 h 136717"/>
              <a:gd name="connsiteX5" fmla="*/ 409745 w 555798"/>
              <a:gd name="connsiteY5" fmla="*/ 63529 h 136717"/>
              <a:gd name="connsiteX6" fmla="*/ 355770 w 555798"/>
              <a:gd name="connsiteY6" fmla="*/ 34954 h 136717"/>
              <a:gd name="connsiteX7" fmla="*/ 470070 w 555798"/>
              <a:gd name="connsiteY7" fmla="*/ 57179 h 136717"/>
              <a:gd name="connsiteX8" fmla="*/ 555795 w 555798"/>
              <a:gd name="connsiteY8" fmla="*/ 104804 h 136717"/>
              <a:gd name="connsiteX9" fmla="*/ 466895 w 555798"/>
              <a:gd name="connsiteY9" fmla="*/ 88929 h 136717"/>
              <a:gd name="connsiteX10" fmla="*/ 358945 w 555798"/>
              <a:gd name="connsiteY10" fmla="*/ 104804 h 136717"/>
              <a:gd name="connsiteX11" fmla="*/ 127170 w 555798"/>
              <a:gd name="connsiteY11" fmla="*/ 136554 h 136717"/>
              <a:gd name="connsiteX12" fmla="*/ 270045 w 555798"/>
              <a:gd name="connsiteY12" fmla="*/ 117504 h 136717"/>
              <a:gd name="connsiteX13" fmla="*/ 170 w 555798"/>
              <a:gd name="connsiteY13" fmla="*/ 123854 h 13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5798" h="136717">
                <a:moveTo>
                  <a:pt x="170" y="123854"/>
                </a:moveTo>
                <a:cubicBezTo>
                  <a:pt x="-6709" y="116975"/>
                  <a:pt x="197020" y="96866"/>
                  <a:pt x="228770" y="76229"/>
                </a:cubicBezTo>
                <a:cubicBezTo>
                  <a:pt x="260520" y="55592"/>
                  <a:pt x="179558" y="1616"/>
                  <a:pt x="190670" y="29"/>
                </a:cubicBezTo>
                <a:cubicBezTo>
                  <a:pt x="201782" y="-1558"/>
                  <a:pt x="278512" y="60354"/>
                  <a:pt x="295445" y="66704"/>
                </a:cubicBezTo>
                <a:cubicBezTo>
                  <a:pt x="312378" y="73054"/>
                  <a:pt x="273220" y="38658"/>
                  <a:pt x="292270" y="38129"/>
                </a:cubicBezTo>
                <a:cubicBezTo>
                  <a:pt x="311320" y="37600"/>
                  <a:pt x="399162" y="64058"/>
                  <a:pt x="409745" y="63529"/>
                </a:cubicBezTo>
                <a:cubicBezTo>
                  <a:pt x="420328" y="63000"/>
                  <a:pt x="345716" y="36012"/>
                  <a:pt x="355770" y="34954"/>
                </a:cubicBezTo>
                <a:cubicBezTo>
                  <a:pt x="365824" y="33896"/>
                  <a:pt x="436733" y="45537"/>
                  <a:pt x="470070" y="57179"/>
                </a:cubicBezTo>
                <a:cubicBezTo>
                  <a:pt x="503407" y="68821"/>
                  <a:pt x="556324" y="99512"/>
                  <a:pt x="555795" y="104804"/>
                </a:cubicBezTo>
                <a:cubicBezTo>
                  <a:pt x="555266" y="110096"/>
                  <a:pt x="499703" y="88929"/>
                  <a:pt x="466895" y="88929"/>
                </a:cubicBezTo>
                <a:cubicBezTo>
                  <a:pt x="434087" y="88929"/>
                  <a:pt x="358945" y="104804"/>
                  <a:pt x="358945" y="104804"/>
                </a:cubicBezTo>
                <a:lnTo>
                  <a:pt x="127170" y="136554"/>
                </a:lnTo>
                <a:cubicBezTo>
                  <a:pt x="112353" y="138671"/>
                  <a:pt x="288037" y="119621"/>
                  <a:pt x="270045" y="117504"/>
                </a:cubicBezTo>
                <a:cubicBezTo>
                  <a:pt x="252053" y="115387"/>
                  <a:pt x="7049" y="130733"/>
                  <a:pt x="170" y="1238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DDE548E7-49B3-6FD7-290B-750D95528041}"/>
              </a:ext>
            </a:extLst>
          </p:cNvPr>
          <p:cNvSpPr/>
          <p:nvPr/>
        </p:nvSpPr>
        <p:spPr>
          <a:xfrm>
            <a:off x="3336711" y="2943098"/>
            <a:ext cx="559128" cy="200262"/>
          </a:xfrm>
          <a:custGeom>
            <a:avLst/>
            <a:gdLst>
              <a:gd name="connsiteX0" fmla="*/ 214 w 559128"/>
              <a:gd name="connsiteY0" fmla="*/ 130302 h 200262"/>
              <a:gd name="connsiteX1" fmla="*/ 79589 w 559128"/>
              <a:gd name="connsiteY1" fmla="*/ 98552 h 200262"/>
              <a:gd name="connsiteX2" fmla="*/ 47839 w 559128"/>
              <a:gd name="connsiteY2" fmla="*/ 60452 h 200262"/>
              <a:gd name="connsiteX3" fmla="*/ 206589 w 559128"/>
              <a:gd name="connsiteY3" fmla="*/ 63627 h 200262"/>
              <a:gd name="connsiteX4" fmla="*/ 158964 w 559128"/>
              <a:gd name="connsiteY4" fmla="*/ 41402 h 200262"/>
              <a:gd name="connsiteX5" fmla="*/ 320889 w 559128"/>
              <a:gd name="connsiteY5" fmla="*/ 63627 h 200262"/>
              <a:gd name="connsiteX6" fmla="*/ 466939 w 559128"/>
              <a:gd name="connsiteY6" fmla="*/ 44577 h 200262"/>
              <a:gd name="connsiteX7" fmla="*/ 412964 w 559128"/>
              <a:gd name="connsiteY7" fmla="*/ 47752 h 200262"/>
              <a:gd name="connsiteX8" fmla="*/ 559014 w 559128"/>
              <a:gd name="connsiteY8" fmla="*/ 127 h 200262"/>
              <a:gd name="connsiteX9" fmla="*/ 438364 w 559128"/>
              <a:gd name="connsiteY9" fmla="*/ 35052 h 200262"/>
              <a:gd name="connsiteX10" fmla="*/ 498689 w 559128"/>
              <a:gd name="connsiteY10" fmla="*/ 73152 h 200262"/>
              <a:gd name="connsiteX11" fmla="*/ 209764 w 559128"/>
              <a:gd name="connsiteY11" fmla="*/ 111252 h 200262"/>
              <a:gd name="connsiteX12" fmla="*/ 508214 w 559128"/>
              <a:gd name="connsiteY12" fmla="*/ 117602 h 200262"/>
              <a:gd name="connsiteX13" fmla="*/ 320889 w 559128"/>
              <a:gd name="connsiteY13" fmla="*/ 136652 h 200262"/>
              <a:gd name="connsiteX14" fmla="*/ 530439 w 559128"/>
              <a:gd name="connsiteY14" fmla="*/ 123952 h 200262"/>
              <a:gd name="connsiteX15" fmla="*/ 244689 w 559128"/>
              <a:gd name="connsiteY15" fmla="*/ 136652 h 200262"/>
              <a:gd name="connsiteX16" fmla="*/ 66889 w 559128"/>
              <a:gd name="connsiteY16" fmla="*/ 200152 h 200262"/>
              <a:gd name="connsiteX17" fmla="*/ 152614 w 559128"/>
              <a:gd name="connsiteY17" fmla="*/ 152527 h 200262"/>
              <a:gd name="connsiteX18" fmla="*/ 63714 w 559128"/>
              <a:gd name="connsiteY18" fmla="*/ 171577 h 200262"/>
              <a:gd name="connsiteX19" fmla="*/ 108164 w 559128"/>
              <a:gd name="connsiteY19" fmla="*/ 149352 h 200262"/>
              <a:gd name="connsiteX20" fmla="*/ 214 w 559128"/>
              <a:gd name="connsiteY20" fmla="*/ 130302 h 2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9128" h="200262">
                <a:moveTo>
                  <a:pt x="214" y="130302"/>
                </a:moveTo>
                <a:cubicBezTo>
                  <a:pt x="-4549" y="121835"/>
                  <a:pt x="71652" y="110194"/>
                  <a:pt x="79589" y="98552"/>
                </a:cubicBezTo>
                <a:cubicBezTo>
                  <a:pt x="87527" y="86910"/>
                  <a:pt x="26672" y="66273"/>
                  <a:pt x="47839" y="60452"/>
                </a:cubicBezTo>
                <a:cubicBezTo>
                  <a:pt x="69006" y="54631"/>
                  <a:pt x="188068" y="66802"/>
                  <a:pt x="206589" y="63627"/>
                </a:cubicBezTo>
                <a:cubicBezTo>
                  <a:pt x="225110" y="60452"/>
                  <a:pt x="139914" y="41402"/>
                  <a:pt x="158964" y="41402"/>
                </a:cubicBezTo>
                <a:cubicBezTo>
                  <a:pt x="178014" y="41402"/>
                  <a:pt x="269560" y="63098"/>
                  <a:pt x="320889" y="63627"/>
                </a:cubicBezTo>
                <a:cubicBezTo>
                  <a:pt x="372218" y="64156"/>
                  <a:pt x="451593" y="47223"/>
                  <a:pt x="466939" y="44577"/>
                </a:cubicBezTo>
                <a:cubicBezTo>
                  <a:pt x="482285" y="41931"/>
                  <a:pt x="397618" y="55160"/>
                  <a:pt x="412964" y="47752"/>
                </a:cubicBezTo>
                <a:cubicBezTo>
                  <a:pt x="428310" y="40344"/>
                  <a:pt x="554781" y="2244"/>
                  <a:pt x="559014" y="127"/>
                </a:cubicBezTo>
                <a:cubicBezTo>
                  <a:pt x="563247" y="-1990"/>
                  <a:pt x="448418" y="22881"/>
                  <a:pt x="438364" y="35052"/>
                </a:cubicBezTo>
                <a:cubicBezTo>
                  <a:pt x="428310" y="47223"/>
                  <a:pt x="536789" y="60452"/>
                  <a:pt x="498689" y="73152"/>
                </a:cubicBezTo>
                <a:cubicBezTo>
                  <a:pt x="460589" y="85852"/>
                  <a:pt x="208177" y="103844"/>
                  <a:pt x="209764" y="111252"/>
                </a:cubicBezTo>
                <a:cubicBezTo>
                  <a:pt x="211351" y="118660"/>
                  <a:pt x="489693" y="113369"/>
                  <a:pt x="508214" y="117602"/>
                </a:cubicBezTo>
                <a:cubicBezTo>
                  <a:pt x="526735" y="121835"/>
                  <a:pt x="317185" y="135594"/>
                  <a:pt x="320889" y="136652"/>
                </a:cubicBezTo>
                <a:cubicBezTo>
                  <a:pt x="324593" y="137710"/>
                  <a:pt x="543139" y="123952"/>
                  <a:pt x="530439" y="123952"/>
                </a:cubicBezTo>
                <a:cubicBezTo>
                  <a:pt x="517739" y="123952"/>
                  <a:pt x="321947" y="123952"/>
                  <a:pt x="244689" y="136652"/>
                </a:cubicBezTo>
                <a:cubicBezTo>
                  <a:pt x="167431" y="149352"/>
                  <a:pt x="82235" y="197506"/>
                  <a:pt x="66889" y="200152"/>
                </a:cubicBezTo>
                <a:cubicBezTo>
                  <a:pt x="51543" y="202798"/>
                  <a:pt x="153143" y="157290"/>
                  <a:pt x="152614" y="152527"/>
                </a:cubicBezTo>
                <a:cubicBezTo>
                  <a:pt x="152085" y="147765"/>
                  <a:pt x="71122" y="172106"/>
                  <a:pt x="63714" y="171577"/>
                </a:cubicBezTo>
                <a:cubicBezTo>
                  <a:pt x="56306" y="171048"/>
                  <a:pt x="113985" y="154644"/>
                  <a:pt x="108164" y="149352"/>
                </a:cubicBezTo>
                <a:cubicBezTo>
                  <a:pt x="102343" y="144060"/>
                  <a:pt x="4977" y="138769"/>
                  <a:pt x="214" y="1303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3844EA6-5261-44B3-6FCF-D4B36F877DFD}"/>
              </a:ext>
            </a:extLst>
          </p:cNvPr>
          <p:cNvSpPr/>
          <p:nvPr/>
        </p:nvSpPr>
        <p:spPr>
          <a:xfrm>
            <a:off x="3488898" y="3107732"/>
            <a:ext cx="491879" cy="95879"/>
          </a:xfrm>
          <a:custGeom>
            <a:avLst/>
            <a:gdLst>
              <a:gd name="connsiteX0" fmla="*/ 427 w 491879"/>
              <a:gd name="connsiteY0" fmla="*/ 51393 h 95879"/>
              <a:gd name="connsiteX1" fmla="*/ 111552 w 491879"/>
              <a:gd name="connsiteY1" fmla="*/ 22818 h 95879"/>
              <a:gd name="connsiteX2" fmla="*/ 241727 w 491879"/>
              <a:gd name="connsiteY2" fmla="*/ 45043 h 95879"/>
              <a:gd name="connsiteX3" fmla="*/ 238552 w 491879"/>
              <a:gd name="connsiteY3" fmla="*/ 19643 h 95879"/>
              <a:gd name="connsiteX4" fmla="*/ 365552 w 491879"/>
              <a:gd name="connsiteY4" fmla="*/ 67268 h 95879"/>
              <a:gd name="connsiteX5" fmla="*/ 489377 w 491879"/>
              <a:gd name="connsiteY5" fmla="*/ 95843 h 95879"/>
              <a:gd name="connsiteX6" fmla="*/ 448102 w 491879"/>
              <a:gd name="connsiteY6" fmla="*/ 73618 h 95879"/>
              <a:gd name="connsiteX7" fmla="*/ 441752 w 491879"/>
              <a:gd name="connsiteY7" fmla="*/ 89493 h 95879"/>
              <a:gd name="connsiteX8" fmla="*/ 362377 w 491879"/>
              <a:gd name="connsiteY8" fmla="*/ 41868 h 95879"/>
              <a:gd name="connsiteX9" fmla="*/ 241727 w 491879"/>
              <a:gd name="connsiteY9" fmla="*/ 22818 h 95879"/>
              <a:gd name="connsiteX10" fmla="*/ 152827 w 491879"/>
              <a:gd name="connsiteY10" fmla="*/ 593 h 95879"/>
              <a:gd name="connsiteX11" fmla="*/ 427 w 491879"/>
              <a:gd name="connsiteY11" fmla="*/ 51393 h 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79" h="95879">
                <a:moveTo>
                  <a:pt x="427" y="51393"/>
                </a:moveTo>
                <a:cubicBezTo>
                  <a:pt x="-6452" y="55097"/>
                  <a:pt x="71335" y="23876"/>
                  <a:pt x="111552" y="22818"/>
                </a:cubicBezTo>
                <a:cubicBezTo>
                  <a:pt x="151769" y="21760"/>
                  <a:pt x="220560" y="45572"/>
                  <a:pt x="241727" y="45043"/>
                </a:cubicBezTo>
                <a:cubicBezTo>
                  <a:pt x="262894" y="44514"/>
                  <a:pt x="217914" y="15939"/>
                  <a:pt x="238552" y="19643"/>
                </a:cubicBezTo>
                <a:cubicBezTo>
                  <a:pt x="259190" y="23347"/>
                  <a:pt x="323748" y="54568"/>
                  <a:pt x="365552" y="67268"/>
                </a:cubicBezTo>
                <a:cubicBezTo>
                  <a:pt x="407356" y="79968"/>
                  <a:pt x="475619" y="94785"/>
                  <a:pt x="489377" y="95843"/>
                </a:cubicBezTo>
                <a:cubicBezTo>
                  <a:pt x="503135" y="96901"/>
                  <a:pt x="456039" y="74676"/>
                  <a:pt x="448102" y="73618"/>
                </a:cubicBezTo>
                <a:cubicBezTo>
                  <a:pt x="440165" y="72560"/>
                  <a:pt x="456039" y="94785"/>
                  <a:pt x="441752" y="89493"/>
                </a:cubicBezTo>
                <a:cubicBezTo>
                  <a:pt x="427465" y="84201"/>
                  <a:pt x="395714" y="52980"/>
                  <a:pt x="362377" y="41868"/>
                </a:cubicBezTo>
                <a:cubicBezTo>
                  <a:pt x="329040" y="30756"/>
                  <a:pt x="276652" y="29697"/>
                  <a:pt x="241727" y="22818"/>
                </a:cubicBezTo>
                <a:cubicBezTo>
                  <a:pt x="206802" y="15939"/>
                  <a:pt x="190927" y="-3640"/>
                  <a:pt x="152827" y="593"/>
                </a:cubicBezTo>
                <a:cubicBezTo>
                  <a:pt x="114727" y="4826"/>
                  <a:pt x="7306" y="47689"/>
                  <a:pt x="427" y="5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BDF4270-7F16-422E-8B17-2CFFFA57CBD2}"/>
              </a:ext>
            </a:extLst>
          </p:cNvPr>
          <p:cNvSpPr/>
          <p:nvPr/>
        </p:nvSpPr>
        <p:spPr>
          <a:xfrm>
            <a:off x="3711530" y="1882508"/>
            <a:ext cx="155620" cy="117405"/>
          </a:xfrm>
          <a:custGeom>
            <a:avLst/>
            <a:gdLst>
              <a:gd name="connsiteX0" fmla="*/ 45 w 155620"/>
              <a:gd name="connsiteY0" fmla="*/ 19317 h 117405"/>
              <a:gd name="connsiteX1" fmla="*/ 76245 w 155620"/>
              <a:gd name="connsiteY1" fmla="*/ 108217 h 117405"/>
              <a:gd name="connsiteX2" fmla="*/ 38145 w 155620"/>
              <a:gd name="connsiteY2" fmla="*/ 114567 h 117405"/>
              <a:gd name="connsiteX3" fmla="*/ 146095 w 155620"/>
              <a:gd name="connsiteY3" fmla="*/ 114567 h 117405"/>
              <a:gd name="connsiteX4" fmla="*/ 111170 w 155620"/>
              <a:gd name="connsiteY4" fmla="*/ 79642 h 117405"/>
              <a:gd name="connsiteX5" fmla="*/ 155620 w 155620"/>
              <a:gd name="connsiteY5" fmla="*/ 16142 h 117405"/>
              <a:gd name="connsiteX6" fmla="*/ 111170 w 155620"/>
              <a:gd name="connsiteY6" fmla="*/ 35192 h 117405"/>
              <a:gd name="connsiteX7" fmla="*/ 146095 w 155620"/>
              <a:gd name="connsiteY7" fmla="*/ 267 h 117405"/>
              <a:gd name="connsiteX8" fmla="*/ 120695 w 155620"/>
              <a:gd name="connsiteY8" fmla="*/ 57417 h 117405"/>
              <a:gd name="connsiteX9" fmla="*/ 133395 w 155620"/>
              <a:gd name="connsiteY9" fmla="*/ 108217 h 117405"/>
              <a:gd name="connsiteX10" fmla="*/ 88945 w 155620"/>
              <a:gd name="connsiteY10" fmla="*/ 105042 h 117405"/>
              <a:gd name="connsiteX11" fmla="*/ 45 w 155620"/>
              <a:gd name="connsiteY11" fmla="*/ 19317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620" h="117405">
                <a:moveTo>
                  <a:pt x="45" y="19317"/>
                </a:moveTo>
                <a:cubicBezTo>
                  <a:pt x="-2072" y="19846"/>
                  <a:pt x="69895" y="92342"/>
                  <a:pt x="76245" y="108217"/>
                </a:cubicBezTo>
                <a:cubicBezTo>
                  <a:pt x="82595" y="124092"/>
                  <a:pt x="26503" y="113509"/>
                  <a:pt x="38145" y="114567"/>
                </a:cubicBezTo>
                <a:cubicBezTo>
                  <a:pt x="49787" y="115625"/>
                  <a:pt x="133924" y="120388"/>
                  <a:pt x="146095" y="114567"/>
                </a:cubicBezTo>
                <a:cubicBezTo>
                  <a:pt x="158266" y="108746"/>
                  <a:pt x="109583" y="96046"/>
                  <a:pt x="111170" y="79642"/>
                </a:cubicBezTo>
                <a:cubicBezTo>
                  <a:pt x="112757" y="63238"/>
                  <a:pt x="155620" y="23550"/>
                  <a:pt x="155620" y="16142"/>
                </a:cubicBezTo>
                <a:cubicBezTo>
                  <a:pt x="155620" y="8734"/>
                  <a:pt x="112758" y="37838"/>
                  <a:pt x="111170" y="35192"/>
                </a:cubicBezTo>
                <a:cubicBezTo>
                  <a:pt x="109583" y="32546"/>
                  <a:pt x="144508" y="-3437"/>
                  <a:pt x="146095" y="267"/>
                </a:cubicBezTo>
                <a:cubicBezTo>
                  <a:pt x="147682" y="3971"/>
                  <a:pt x="122812" y="39425"/>
                  <a:pt x="120695" y="57417"/>
                </a:cubicBezTo>
                <a:cubicBezTo>
                  <a:pt x="118578" y="75409"/>
                  <a:pt x="138687" y="100280"/>
                  <a:pt x="133395" y="108217"/>
                </a:cubicBezTo>
                <a:cubicBezTo>
                  <a:pt x="128103" y="116154"/>
                  <a:pt x="108524" y="114567"/>
                  <a:pt x="88945" y="105042"/>
                </a:cubicBezTo>
                <a:cubicBezTo>
                  <a:pt x="69366" y="95517"/>
                  <a:pt x="2162" y="18788"/>
                  <a:pt x="45" y="19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3A3B00DE-D281-DCE1-A369-D8F6B42BEED1}"/>
              </a:ext>
            </a:extLst>
          </p:cNvPr>
          <p:cNvSpPr/>
          <p:nvPr/>
        </p:nvSpPr>
        <p:spPr>
          <a:xfrm>
            <a:off x="2987199" y="3466797"/>
            <a:ext cx="312689" cy="490880"/>
          </a:xfrm>
          <a:custGeom>
            <a:avLst/>
            <a:gdLst>
              <a:gd name="connsiteX0" fmla="*/ 476 w 312689"/>
              <a:gd name="connsiteY0" fmla="*/ 303 h 490880"/>
              <a:gd name="connsiteX1" fmla="*/ 133826 w 312689"/>
              <a:gd name="connsiteY1" fmla="*/ 216203 h 490880"/>
              <a:gd name="connsiteX2" fmla="*/ 127476 w 312689"/>
              <a:gd name="connsiteY2" fmla="*/ 187628 h 490880"/>
              <a:gd name="connsiteX3" fmla="*/ 206851 w 312689"/>
              <a:gd name="connsiteY3" fmla="*/ 327328 h 490880"/>
              <a:gd name="connsiteX4" fmla="*/ 308451 w 312689"/>
              <a:gd name="connsiteY4" fmla="*/ 486078 h 490880"/>
              <a:gd name="connsiteX5" fmla="*/ 286226 w 312689"/>
              <a:gd name="connsiteY5" fmla="*/ 438453 h 490880"/>
              <a:gd name="connsiteX6" fmla="*/ 219551 w 312689"/>
              <a:gd name="connsiteY6" fmla="*/ 324153 h 490880"/>
              <a:gd name="connsiteX7" fmla="*/ 187801 w 312689"/>
              <a:gd name="connsiteY7" fmla="*/ 270178 h 490880"/>
              <a:gd name="connsiteX8" fmla="*/ 476 w 312689"/>
              <a:gd name="connsiteY8" fmla="*/ 303 h 4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89" h="490880">
                <a:moveTo>
                  <a:pt x="476" y="303"/>
                </a:moveTo>
                <a:cubicBezTo>
                  <a:pt x="-8520" y="-8693"/>
                  <a:pt x="112659" y="184982"/>
                  <a:pt x="133826" y="216203"/>
                </a:cubicBezTo>
                <a:cubicBezTo>
                  <a:pt x="154993" y="247424"/>
                  <a:pt x="115305" y="169107"/>
                  <a:pt x="127476" y="187628"/>
                </a:cubicBezTo>
                <a:cubicBezTo>
                  <a:pt x="139647" y="206149"/>
                  <a:pt x="176689" y="277586"/>
                  <a:pt x="206851" y="327328"/>
                </a:cubicBezTo>
                <a:cubicBezTo>
                  <a:pt x="237014" y="377070"/>
                  <a:pt x="295222" y="467557"/>
                  <a:pt x="308451" y="486078"/>
                </a:cubicBezTo>
                <a:cubicBezTo>
                  <a:pt x="321680" y="504599"/>
                  <a:pt x="301043" y="465441"/>
                  <a:pt x="286226" y="438453"/>
                </a:cubicBezTo>
                <a:cubicBezTo>
                  <a:pt x="271409" y="411465"/>
                  <a:pt x="219551" y="324153"/>
                  <a:pt x="219551" y="324153"/>
                </a:cubicBezTo>
                <a:cubicBezTo>
                  <a:pt x="203147" y="296107"/>
                  <a:pt x="222726" y="319920"/>
                  <a:pt x="187801" y="270178"/>
                </a:cubicBezTo>
                <a:cubicBezTo>
                  <a:pt x="152876" y="220436"/>
                  <a:pt x="9472" y="9299"/>
                  <a:pt x="476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3842CB67-D97D-3E10-4C77-5C3D4BB62898}"/>
              </a:ext>
            </a:extLst>
          </p:cNvPr>
          <p:cNvSpPr/>
          <p:nvPr/>
        </p:nvSpPr>
        <p:spPr>
          <a:xfrm>
            <a:off x="2974597" y="3530389"/>
            <a:ext cx="271610" cy="411762"/>
          </a:xfrm>
          <a:custGeom>
            <a:avLst/>
            <a:gdLst>
              <a:gd name="connsiteX0" fmla="*/ 378 w 271610"/>
              <a:gd name="connsiteY0" fmla="*/ 211 h 411762"/>
              <a:gd name="connsiteX1" fmla="*/ 194053 w 271610"/>
              <a:gd name="connsiteY1" fmla="*/ 254211 h 411762"/>
              <a:gd name="connsiteX2" fmla="*/ 181353 w 271610"/>
              <a:gd name="connsiteY2" fmla="*/ 241511 h 411762"/>
              <a:gd name="connsiteX3" fmla="*/ 270253 w 271610"/>
              <a:gd name="connsiteY3" fmla="*/ 406611 h 411762"/>
              <a:gd name="connsiteX4" fmla="*/ 228978 w 271610"/>
              <a:gd name="connsiteY4" fmla="*/ 355811 h 411762"/>
              <a:gd name="connsiteX5" fmla="*/ 146428 w 271610"/>
              <a:gd name="connsiteY5" fmla="*/ 212936 h 411762"/>
              <a:gd name="connsiteX6" fmla="*/ 378 w 271610"/>
              <a:gd name="connsiteY6" fmla="*/ 211 h 41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0" h="411762">
                <a:moveTo>
                  <a:pt x="378" y="211"/>
                </a:moveTo>
                <a:cubicBezTo>
                  <a:pt x="8316" y="7090"/>
                  <a:pt x="194053" y="254211"/>
                  <a:pt x="194053" y="254211"/>
                </a:cubicBezTo>
                <a:cubicBezTo>
                  <a:pt x="224215" y="294428"/>
                  <a:pt x="168653" y="216111"/>
                  <a:pt x="181353" y="241511"/>
                </a:cubicBezTo>
                <a:cubicBezTo>
                  <a:pt x="194053" y="266911"/>
                  <a:pt x="262316" y="387561"/>
                  <a:pt x="270253" y="406611"/>
                </a:cubicBezTo>
                <a:cubicBezTo>
                  <a:pt x="278190" y="425661"/>
                  <a:pt x="249616" y="388090"/>
                  <a:pt x="228978" y="355811"/>
                </a:cubicBezTo>
                <a:cubicBezTo>
                  <a:pt x="208341" y="323532"/>
                  <a:pt x="181353" y="269557"/>
                  <a:pt x="146428" y="212936"/>
                </a:cubicBezTo>
                <a:cubicBezTo>
                  <a:pt x="111503" y="156315"/>
                  <a:pt x="-7560" y="-6668"/>
                  <a:pt x="378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E752AAA1-CBA8-9E2A-DAF3-FDCFB396C2E6}"/>
              </a:ext>
            </a:extLst>
          </p:cNvPr>
          <p:cNvSpPr/>
          <p:nvPr/>
        </p:nvSpPr>
        <p:spPr>
          <a:xfrm>
            <a:off x="2914344" y="3929906"/>
            <a:ext cx="347699" cy="232552"/>
          </a:xfrm>
          <a:custGeom>
            <a:avLst/>
            <a:gdLst>
              <a:gd name="connsiteX0" fmla="*/ 346381 w 347699"/>
              <a:gd name="connsiteY0" fmla="*/ 744 h 232552"/>
              <a:gd name="connsiteX1" fmla="*/ 228906 w 347699"/>
              <a:gd name="connsiteY1" fmla="*/ 61069 h 232552"/>
              <a:gd name="connsiteX2" fmla="*/ 57456 w 347699"/>
              <a:gd name="connsiteY2" fmla="*/ 188069 h 232552"/>
              <a:gd name="connsiteX3" fmla="*/ 133656 w 347699"/>
              <a:gd name="connsiteY3" fmla="*/ 146794 h 232552"/>
              <a:gd name="connsiteX4" fmla="*/ 306 w 347699"/>
              <a:gd name="connsiteY4" fmla="*/ 232519 h 232552"/>
              <a:gd name="connsiteX5" fmla="*/ 98731 w 347699"/>
              <a:gd name="connsiteY5" fmla="*/ 156319 h 232552"/>
              <a:gd name="connsiteX6" fmla="*/ 152706 w 347699"/>
              <a:gd name="connsiteY6" fmla="*/ 99169 h 232552"/>
              <a:gd name="connsiteX7" fmla="*/ 346381 w 347699"/>
              <a:gd name="connsiteY7" fmla="*/ 744 h 23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699" h="232552">
                <a:moveTo>
                  <a:pt x="346381" y="744"/>
                </a:moveTo>
                <a:cubicBezTo>
                  <a:pt x="359081" y="-5606"/>
                  <a:pt x="277060" y="29848"/>
                  <a:pt x="228906" y="61069"/>
                </a:cubicBezTo>
                <a:cubicBezTo>
                  <a:pt x="180752" y="92290"/>
                  <a:pt x="73331" y="173782"/>
                  <a:pt x="57456" y="188069"/>
                </a:cubicBezTo>
                <a:cubicBezTo>
                  <a:pt x="41581" y="202357"/>
                  <a:pt x="143181" y="139386"/>
                  <a:pt x="133656" y="146794"/>
                </a:cubicBezTo>
                <a:cubicBezTo>
                  <a:pt x="124131" y="154202"/>
                  <a:pt x="6127" y="230932"/>
                  <a:pt x="306" y="232519"/>
                </a:cubicBezTo>
                <a:cubicBezTo>
                  <a:pt x="-5515" y="234107"/>
                  <a:pt x="73331" y="178544"/>
                  <a:pt x="98731" y="156319"/>
                </a:cubicBezTo>
                <a:cubicBezTo>
                  <a:pt x="124131" y="134094"/>
                  <a:pt x="113548" y="122982"/>
                  <a:pt x="152706" y="99169"/>
                </a:cubicBezTo>
                <a:cubicBezTo>
                  <a:pt x="191864" y="75357"/>
                  <a:pt x="333681" y="7094"/>
                  <a:pt x="346381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DD99A8F-36CE-4B72-8887-6339F8BC989D}"/>
              </a:ext>
            </a:extLst>
          </p:cNvPr>
          <p:cNvSpPr/>
          <p:nvPr/>
        </p:nvSpPr>
        <p:spPr>
          <a:xfrm>
            <a:off x="3015775" y="3908423"/>
            <a:ext cx="267268" cy="203208"/>
          </a:xfrm>
          <a:custGeom>
            <a:avLst/>
            <a:gdLst>
              <a:gd name="connsiteX0" fmla="*/ 267175 w 267268"/>
              <a:gd name="connsiteY0" fmla="*/ 2 h 203208"/>
              <a:gd name="connsiteX1" fmla="*/ 86200 w 267268"/>
              <a:gd name="connsiteY1" fmla="*/ 136527 h 203208"/>
              <a:gd name="connsiteX2" fmla="*/ 475 w 267268"/>
              <a:gd name="connsiteY2" fmla="*/ 203202 h 203208"/>
              <a:gd name="connsiteX3" fmla="*/ 60800 w 267268"/>
              <a:gd name="connsiteY3" fmla="*/ 139702 h 203208"/>
              <a:gd name="connsiteX4" fmla="*/ 267175 w 267268"/>
              <a:gd name="connsiteY4" fmla="*/ 2 h 20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8" h="203208">
                <a:moveTo>
                  <a:pt x="267175" y="2"/>
                </a:moveTo>
                <a:cubicBezTo>
                  <a:pt x="271408" y="-527"/>
                  <a:pt x="130650" y="102660"/>
                  <a:pt x="86200" y="136527"/>
                </a:cubicBezTo>
                <a:cubicBezTo>
                  <a:pt x="41750" y="170394"/>
                  <a:pt x="4708" y="202673"/>
                  <a:pt x="475" y="203202"/>
                </a:cubicBezTo>
                <a:cubicBezTo>
                  <a:pt x="-3758" y="203731"/>
                  <a:pt x="20584" y="169335"/>
                  <a:pt x="60800" y="139702"/>
                </a:cubicBezTo>
                <a:cubicBezTo>
                  <a:pt x="101016" y="110069"/>
                  <a:pt x="262942" y="531"/>
                  <a:pt x="26717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EB506E0-C674-C9AC-C716-B3C1C46584FA}"/>
              </a:ext>
            </a:extLst>
          </p:cNvPr>
          <p:cNvSpPr/>
          <p:nvPr/>
        </p:nvSpPr>
        <p:spPr>
          <a:xfrm>
            <a:off x="2945110" y="3597114"/>
            <a:ext cx="144894" cy="168436"/>
          </a:xfrm>
          <a:custGeom>
            <a:avLst/>
            <a:gdLst>
              <a:gd name="connsiteX0" fmla="*/ 29865 w 144894"/>
              <a:gd name="connsiteY0" fmla="*/ 161 h 168436"/>
              <a:gd name="connsiteX1" fmla="*/ 77490 w 144894"/>
              <a:gd name="connsiteY1" fmla="*/ 79536 h 168436"/>
              <a:gd name="connsiteX2" fmla="*/ 26690 w 144894"/>
              <a:gd name="connsiteY2" fmla="*/ 133511 h 168436"/>
              <a:gd name="connsiteX3" fmla="*/ 71140 w 144894"/>
              <a:gd name="connsiteY3" fmla="*/ 127161 h 168436"/>
              <a:gd name="connsiteX4" fmla="*/ 1290 w 144894"/>
              <a:gd name="connsiteY4" fmla="*/ 168436 h 168436"/>
              <a:gd name="connsiteX5" fmla="*/ 144165 w 144894"/>
              <a:gd name="connsiteY5" fmla="*/ 127161 h 168436"/>
              <a:gd name="connsiteX6" fmla="*/ 58440 w 144894"/>
              <a:gd name="connsiteY6" fmla="*/ 136686 h 168436"/>
              <a:gd name="connsiteX7" fmla="*/ 93365 w 144894"/>
              <a:gd name="connsiteY7" fmla="*/ 101761 h 168436"/>
              <a:gd name="connsiteX8" fmla="*/ 29865 w 144894"/>
              <a:gd name="connsiteY8" fmla="*/ 161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94" h="168436">
                <a:moveTo>
                  <a:pt x="29865" y="161"/>
                </a:moveTo>
                <a:cubicBezTo>
                  <a:pt x="27219" y="-3543"/>
                  <a:pt x="78019" y="57311"/>
                  <a:pt x="77490" y="79536"/>
                </a:cubicBezTo>
                <a:cubicBezTo>
                  <a:pt x="76961" y="101761"/>
                  <a:pt x="27748" y="125574"/>
                  <a:pt x="26690" y="133511"/>
                </a:cubicBezTo>
                <a:cubicBezTo>
                  <a:pt x="25632" y="141448"/>
                  <a:pt x="75373" y="121340"/>
                  <a:pt x="71140" y="127161"/>
                </a:cubicBezTo>
                <a:cubicBezTo>
                  <a:pt x="66907" y="132982"/>
                  <a:pt x="-10881" y="168436"/>
                  <a:pt x="1290" y="168436"/>
                </a:cubicBezTo>
                <a:cubicBezTo>
                  <a:pt x="13461" y="168436"/>
                  <a:pt x="134640" y="132453"/>
                  <a:pt x="144165" y="127161"/>
                </a:cubicBezTo>
                <a:cubicBezTo>
                  <a:pt x="153690" y="121869"/>
                  <a:pt x="66907" y="140919"/>
                  <a:pt x="58440" y="136686"/>
                </a:cubicBezTo>
                <a:cubicBezTo>
                  <a:pt x="49973" y="132453"/>
                  <a:pt x="97069" y="118165"/>
                  <a:pt x="93365" y="101761"/>
                </a:cubicBezTo>
                <a:cubicBezTo>
                  <a:pt x="89661" y="85357"/>
                  <a:pt x="32511" y="3865"/>
                  <a:pt x="29865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6BE2369F-18BE-D64C-6D67-325059B699CA}"/>
              </a:ext>
            </a:extLst>
          </p:cNvPr>
          <p:cNvSpPr/>
          <p:nvPr/>
        </p:nvSpPr>
        <p:spPr>
          <a:xfrm>
            <a:off x="2752449" y="3962400"/>
            <a:ext cx="397151" cy="228729"/>
          </a:xfrm>
          <a:custGeom>
            <a:avLst/>
            <a:gdLst>
              <a:gd name="connsiteX0" fmla="*/ 397151 w 397151"/>
              <a:gd name="connsiteY0" fmla="*/ 0 h 228729"/>
              <a:gd name="connsiteX1" fmla="*/ 260626 w 397151"/>
              <a:gd name="connsiteY1" fmla="*/ 98425 h 228729"/>
              <a:gd name="connsiteX2" fmla="*/ 159026 w 397151"/>
              <a:gd name="connsiteY2" fmla="*/ 171450 h 228729"/>
              <a:gd name="connsiteX3" fmla="*/ 193951 w 397151"/>
              <a:gd name="connsiteY3" fmla="*/ 149225 h 228729"/>
              <a:gd name="connsiteX4" fmla="*/ 155851 w 397151"/>
              <a:gd name="connsiteY4" fmla="*/ 180975 h 228729"/>
              <a:gd name="connsiteX5" fmla="*/ 101876 w 397151"/>
              <a:gd name="connsiteY5" fmla="*/ 123825 h 228729"/>
              <a:gd name="connsiteX6" fmla="*/ 168551 w 397151"/>
              <a:gd name="connsiteY6" fmla="*/ 117475 h 228729"/>
              <a:gd name="connsiteX7" fmla="*/ 143151 w 397151"/>
              <a:gd name="connsiteY7" fmla="*/ 88900 h 228729"/>
              <a:gd name="connsiteX8" fmla="*/ 95526 w 397151"/>
              <a:gd name="connsiteY8" fmla="*/ 50800 h 228729"/>
              <a:gd name="connsiteX9" fmla="*/ 86001 w 397151"/>
              <a:gd name="connsiteY9" fmla="*/ 85725 h 228729"/>
              <a:gd name="connsiteX10" fmla="*/ 276 w 397151"/>
              <a:gd name="connsiteY10" fmla="*/ 98425 h 228729"/>
              <a:gd name="connsiteX11" fmla="*/ 60601 w 397151"/>
              <a:gd name="connsiteY11" fmla="*/ 107950 h 228729"/>
              <a:gd name="connsiteX12" fmla="*/ 114576 w 397151"/>
              <a:gd name="connsiteY12" fmla="*/ 180975 h 228729"/>
              <a:gd name="connsiteX13" fmla="*/ 168551 w 397151"/>
              <a:gd name="connsiteY13" fmla="*/ 196850 h 228729"/>
              <a:gd name="connsiteX14" fmla="*/ 289201 w 397151"/>
              <a:gd name="connsiteY14" fmla="*/ 161925 h 228729"/>
              <a:gd name="connsiteX15" fmla="*/ 139976 w 397151"/>
              <a:gd name="connsiteY15" fmla="*/ 228600 h 228729"/>
              <a:gd name="connsiteX16" fmla="*/ 276501 w 397151"/>
              <a:gd name="connsiteY16" fmla="*/ 177800 h 228729"/>
              <a:gd name="connsiteX17" fmla="*/ 241576 w 397151"/>
              <a:gd name="connsiteY17" fmla="*/ 139700 h 228729"/>
              <a:gd name="connsiteX18" fmla="*/ 397151 w 397151"/>
              <a:gd name="connsiteY18" fmla="*/ 0 h 22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151" h="228729">
                <a:moveTo>
                  <a:pt x="397151" y="0"/>
                </a:moveTo>
                <a:lnTo>
                  <a:pt x="260626" y="98425"/>
                </a:lnTo>
                <a:lnTo>
                  <a:pt x="159026" y="171450"/>
                </a:lnTo>
                <a:cubicBezTo>
                  <a:pt x="147914" y="179917"/>
                  <a:pt x="194480" y="147638"/>
                  <a:pt x="193951" y="149225"/>
                </a:cubicBezTo>
                <a:cubicBezTo>
                  <a:pt x="193422" y="150812"/>
                  <a:pt x="171197" y="185208"/>
                  <a:pt x="155851" y="180975"/>
                </a:cubicBezTo>
                <a:cubicBezTo>
                  <a:pt x="140505" y="176742"/>
                  <a:pt x="99759" y="134408"/>
                  <a:pt x="101876" y="123825"/>
                </a:cubicBezTo>
                <a:cubicBezTo>
                  <a:pt x="103993" y="113242"/>
                  <a:pt x="161672" y="123296"/>
                  <a:pt x="168551" y="117475"/>
                </a:cubicBezTo>
                <a:cubicBezTo>
                  <a:pt x="175430" y="111654"/>
                  <a:pt x="155322" y="100013"/>
                  <a:pt x="143151" y="88900"/>
                </a:cubicBezTo>
                <a:cubicBezTo>
                  <a:pt x="130980" y="77787"/>
                  <a:pt x="105051" y="51329"/>
                  <a:pt x="95526" y="50800"/>
                </a:cubicBezTo>
                <a:cubicBezTo>
                  <a:pt x="86001" y="50271"/>
                  <a:pt x="101876" y="77788"/>
                  <a:pt x="86001" y="85725"/>
                </a:cubicBezTo>
                <a:cubicBezTo>
                  <a:pt x="70126" y="93662"/>
                  <a:pt x="4509" y="94721"/>
                  <a:pt x="276" y="98425"/>
                </a:cubicBezTo>
                <a:cubicBezTo>
                  <a:pt x="-3957" y="102129"/>
                  <a:pt x="41551" y="94192"/>
                  <a:pt x="60601" y="107950"/>
                </a:cubicBezTo>
                <a:cubicBezTo>
                  <a:pt x="79651" y="121708"/>
                  <a:pt x="96584" y="166158"/>
                  <a:pt x="114576" y="180975"/>
                </a:cubicBezTo>
                <a:cubicBezTo>
                  <a:pt x="132568" y="195792"/>
                  <a:pt x="139447" y="200025"/>
                  <a:pt x="168551" y="196850"/>
                </a:cubicBezTo>
                <a:cubicBezTo>
                  <a:pt x="197655" y="193675"/>
                  <a:pt x="293963" y="156633"/>
                  <a:pt x="289201" y="161925"/>
                </a:cubicBezTo>
                <a:cubicBezTo>
                  <a:pt x="284438" y="167217"/>
                  <a:pt x="142093" y="225954"/>
                  <a:pt x="139976" y="228600"/>
                </a:cubicBezTo>
                <a:cubicBezTo>
                  <a:pt x="137859" y="231246"/>
                  <a:pt x="259568" y="192617"/>
                  <a:pt x="276501" y="177800"/>
                </a:cubicBezTo>
                <a:cubicBezTo>
                  <a:pt x="293434" y="162983"/>
                  <a:pt x="217764" y="169862"/>
                  <a:pt x="241576" y="139700"/>
                </a:cubicBezTo>
                <a:cubicBezTo>
                  <a:pt x="265388" y="109538"/>
                  <a:pt x="342382" y="53181"/>
                  <a:pt x="397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924830C2-008D-6C8E-E440-208FFDAE1FFD}"/>
              </a:ext>
            </a:extLst>
          </p:cNvPr>
          <p:cNvSpPr/>
          <p:nvPr/>
        </p:nvSpPr>
        <p:spPr>
          <a:xfrm>
            <a:off x="3096188" y="3971795"/>
            <a:ext cx="253499" cy="144625"/>
          </a:xfrm>
          <a:custGeom>
            <a:avLst/>
            <a:gdLst>
              <a:gd name="connsiteX0" fmla="*/ 253437 w 253499"/>
              <a:gd name="connsiteY0" fmla="*/ 130 h 144625"/>
              <a:gd name="connsiteX1" fmla="*/ 132787 w 253499"/>
              <a:gd name="connsiteY1" fmla="*/ 25530 h 144625"/>
              <a:gd name="connsiteX2" fmla="*/ 5787 w 253499"/>
              <a:gd name="connsiteY2" fmla="*/ 143005 h 144625"/>
              <a:gd name="connsiteX3" fmla="*/ 31187 w 253499"/>
              <a:gd name="connsiteY3" fmla="*/ 89030 h 144625"/>
              <a:gd name="connsiteX4" fmla="*/ 116912 w 253499"/>
              <a:gd name="connsiteY4" fmla="*/ 19180 h 144625"/>
              <a:gd name="connsiteX5" fmla="*/ 253437 w 253499"/>
              <a:gd name="connsiteY5" fmla="*/ 130 h 1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99" h="144625">
                <a:moveTo>
                  <a:pt x="253437" y="130"/>
                </a:moveTo>
                <a:cubicBezTo>
                  <a:pt x="256083" y="1188"/>
                  <a:pt x="174062" y="1718"/>
                  <a:pt x="132787" y="25530"/>
                </a:cubicBezTo>
                <a:cubicBezTo>
                  <a:pt x="91512" y="49342"/>
                  <a:pt x="22720" y="132422"/>
                  <a:pt x="5787" y="143005"/>
                </a:cubicBezTo>
                <a:cubicBezTo>
                  <a:pt x="-11146" y="153588"/>
                  <a:pt x="12666" y="109667"/>
                  <a:pt x="31187" y="89030"/>
                </a:cubicBezTo>
                <a:cubicBezTo>
                  <a:pt x="49708" y="68393"/>
                  <a:pt x="85162" y="33997"/>
                  <a:pt x="116912" y="19180"/>
                </a:cubicBezTo>
                <a:cubicBezTo>
                  <a:pt x="148662" y="4363"/>
                  <a:pt x="250791" y="-928"/>
                  <a:pt x="253437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2A9FC02B-948D-2FD3-63FE-B49896B1CC55}"/>
              </a:ext>
            </a:extLst>
          </p:cNvPr>
          <p:cNvSpPr/>
          <p:nvPr/>
        </p:nvSpPr>
        <p:spPr>
          <a:xfrm>
            <a:off x="2849186" y="3939890"/>
            <a:ext cx="424304" cy="349092"/>
          </a:xfrm>
          <a:custGeom>
            <a:avLst/>
            <a:gdLst>
              <a:gd name="connsiteX0" fmla="*/ 424239 w 424304"/>
              <a:gd name="connsiteY0" fmla="*/ 285 h 349092"/>
              <a:gd name="connsiteX1" fmla="*/ 224214 w 424304"/>
              <a:gd name="connsiteY1" fmla="*/ 136810 h 349092"/>
              <a:gd name="connsiteX2" fmla="*/ 122614 w 424304"/>
              <a:gd name="connsiteY2" fmla="*/ 251110 h 349092"/>
              <a:gd name="connsiteX3" fmla="*/ 5139 w 424304"/>
              <a:gd name="connsiteY3" fmla="*/ 346360 h 349092"/>
              <a:gd name="connsiteX4" fmla="*/ 43239 w 424304"/>
              <a:gd name="connsiteY4" fmla="*/ 311435 h 349092"/>
              <a:gd name="connsiteX5" fmla="*/ 240089 w 424304"/>
              <a:gd name="connsiteY5" fmla="*/ 190785 h 349092"/>
              <a:gd name="connsiteX6" fmla="*/ 148014 w 424304"/>
              <a:gd name="connsiteY6" fmla="*/ 244760 h 349092"/>
              <a:gd name="connsiteX7" fmla="*/ 201989 w 424304"/>
              <a:gd name="connsiteY7" fmla="*/ 174910 h 349092"/>
              <a:gd name="connsiteX8" fmla="*/ 424239 w 424304"/>
              <a:gd name="connsiteY8" fmla="*/ 285 h 34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04" h="349092">
                <a:moveTo>
                  <a:pt x="424239" y="285"/>
                </a:moveTo>
                <a:cubicBezTo>
                  <a:pt x="427943" y="-6065"/>
                  <a:pt x="274485" y="95006"/>
                  <a:pt x="224214" y="136810"/>
                </a:cubicBezTo>
                <a:cubicBezTo>
                  <a:pt x="173943" y="178614"/>
                  <a:pt x="159126" y="216185"/>
                  <a:pt x="122614" y="251110"/>
                </a:cubicBezTo>
                <a:cubicBezTo>
                  <a:pt x="86102" y="286035"/>
                  <a:pt x="18368" y="336306"/>
                  <a:pt x="5139" y="346360"/>
                </a:cubicBezTo>
                <a:cubicBezTo>
                  <a:pt x="-8090" y="356414"/>
                  <a:pt x="4081" y="337364"/>
                  <a:pt x="43239" y="311435"/>
                </a:cubicBezTo>
                <a:cubicBezTo>
                  <a:pt x="82397" y="285506"/>
                  <a:pt x="222627" y="201897"/>
                  <a:pt x="240089" y="190785"/>
                </a:cubicBezTo>
                <a:cubicBezTo>
                  <a:pt x="257551" y="179673"/>
                  <a:pt x="154364" y="247406"/>
                  <a:pt x="148014" y="244760"/>
                </a:cubicBezTo>
                <a:cubicBezTo>
                  <a:pt x="141664" y="242114"/>
                  <a:pt x="157010" y="212481"/>
                  <a:pt x="201989" y="174910"/>
                </a:cubicBezTo>
                <a:cubicBezTo>
                  <a:pt x="246968" y="137339"/>
                  <a:pt x="420535" y="6635"/>
                  <a:pt x="42423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0B03B4F6-1098-880D-80A1-B70EA593A379}"/>
              </a:ext>
            </a:extLst>
          </p:cNvPr>
          <p:cNvSpPr/>
          <p:nvPr/>
        </p:nvSpPr>
        <p:spPr>
          <a:xfrm>
            <a:off x="3124200" y="3944387"/>
            <a:ext cx="599105" cy="424416"/>
          </a:xfrm>
          <a:custGeom>
            <a:avLst/>
            <a:gdLst>
              <a:gd name="connsiteX0" fmla="*/ 0 w 599105"/>
              <a:gd name="connsiteY0" fmla="*/ 68813 h 424416"/>
              <a:gd name="connsiteX1" fmla="*/ 327025 w 599105"/>
              <a:gd name="connsiteY1" fmla="*/ 24363 h 424416"/>
              <a:gd name="connsiteX2" fmla="*/ 311150 w 599105"/>
              <a:gd name="connsiteY2" fmla="*/ 30713 h 424416"/>
              <a:gd name="connsiteX3" fmla="*/ 377825 w 599105"/>
              <a:gd name="connsiteY3" fmla="*/ 21188 h 424416"/>
              <a:gd name="connsiteX4" fmla="*/ 368300 w 599105"/>
              <a:gd name="connsiteY4" fmla="*/ 5313 h 424416"/>
              <a:gd name="connsiteX5" fmla="*/ 473075 w 599105"/>
              <a:gd name="connsiteY5" fmla="*/ 122788 h 424416"/>
              <a:gd name="connsiteX6" fmla="*/ 441325 w 599105"/>
              <a:gd name="connsiteY6" fmla="*/ 97388 h 424416"/>
              <a:gd name="connsiteX7" fmla="*/ 501650 w 599105"/>
              <a:gd name="connsiteY7" fmla="*/ 164063 h 424416"/>
              <a:gd name="connsiteX8" fmla="*/ 552450 w 599105"/>
              <a:gd name="connsiteY8" fmla="*/ 256138 h 424416"/>
              <a:gd name="connsiteX9" fmla="*/ 542925 w 599105"/>
              <a:gd name="connsiteY9" fmla="*/ 237088 h 424416"/>
              <a:gd name="connsiteX10" fmla="*/ 593725 w 599105"/>
              <a:gd name="connsiteY10" fmla="*/ 329163 h 424416"/>
              <a:gd name="connsiteX11" fmla="*/ 596900 w 599105"/>
              <a:gd name="connsiteY11" fmla="*/ 424413 h 424416"/>
              <a:gd name="connsiteX12" fmla="*/ 587375 w 599105"/>
              <a:gd name="connsiteY12" fmla="*/ 325988 h 424416"/>
              <a:gd name="connsiteX13" fmla="*/ 542925 w 599105"/>
              <a:gd name="connsiteY13" fmla="*/ 237088 h 424416"/>
              <a:gd name="connsiteX14" fmla="*/ 498475 w 599105"/>
              <a:gd name="connsiteY14" fmla="*/ 132313 h 424416"/>
              <a:gd name="connsiteX15" fmla="*/ 438150 w 599105"/>
              <a:gd name="connsiteY15" fmla="*/ 78338 h 424416"/>
              <a:gd name="connsiteX16" fmla="*/ 479425 w 599105"/>
              <a:gd name="connsiteY16" fmla="*/ 125963 h 424416"/>
              <a:gd name="connsiteX17" fmla="*/ 415925 w 599105"/>
              <a:gd name="connsiteY17" fmla="*/ 40238 h 424416"/>
              <a:gd name="connsiteX18" fmla="*/ 234950 w 599105"/>
              <a:gd name="connsiteY18" fmla="*/ 21188 h 424416"/>
              <a:gd name="connsiteX19" fmla="*/ 241300 w 599105"/>
              <a:gd name="connsiteY19" fmla="*/ 21188 h 424416"/>
              <a:gd name="connsiteX20" fmla="*/ 0 w 599105"/>
              <a:gd name="connsiteY20" fmla="*/ 68813 h 42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105" h="424416">
                <a:moveTo>
                  <a:pt x="0" y="68813"/>
                </a:moveTo>
                <a:lnTo>
                  <a:pt x="327025" y="24363"/>
                </a:lnTo>
                <a:cubicBezTo>
                  <a:pt x="378883" y="18013"/>
                  <a:pt x="302683" y="31242"/>
                  <a:pt x="311150" y="30713"/>
                </a:cubicBezTo>
                <a:cubicBezTo>
                  <a:pt x="319617" y="30184"/>
                  <a:pt x="377825" y="21188"/>
                  <a:pt x="377825" y="21188"/>
                </a:cubicBezTo>
                <a:cubicBezTo>
                  <a:pt x="387350" y="16955"/>
                  <a:pt x="352425" y="-11620"/>
                  <a:pt x="368300" y="5313"/>
                </a:cubicBezTo>
                <a:cubicBezTo>
                  <a:pt x="384175" y="22246"/>
                  <a:pt x="460904" y="107442"/>
                  <a:pt x="473075" y="122788"/>
                </a:cubicBezTo>
                <a:cubicBezTo>
                  <a:pt x="485246" y="138134"/>
                  <a:pt x="436563" y="90509"/>
                  <a:pt x="441325" y="97388"/>
                </a:cubicBezTo>
                <a:cubicBezTo>
                  <a:pt x="446087" y="104267"/>
                  <a:pt x="483129" y="137605"/>
                  <a:pt x="501650" y="164063"/>
                </a:cubicBezTo>
                <a:cubicBezTo>
                  <a:pt x="520171" y="190521"/>
                  <a:pt x="545571" y="243967"/>
                  <a:pt x="552450" y="256138"/>
                </a:cubicBezTo>
                <a:cubicBezTo>
                  <a:pt x="559329" y="268309"/>
                  <a:pt x="536046" y="224917"/>
                  <a:pt x="542925" y="237088"/>
                </a:cubicBezTo>
                <a:cubicBezTo>
                  <a:pt x="549804" y="249259"/>
                  <a:pt x="584729" y="297942"/>
                  <a:pt x="593725" y="329163"/>
                </a:cubicBezTo>
                <a:cubicBezTo>
                  <a:pt x="602721" y="360384"/>
                  <a:pt x="597958" y="424942"/>
                  <a:pt x="596900" y="424413"/>
                </a:cubicBezTo>
                <a:cubicBezTo>
                  <a:pt x="595842" y="423884"/>
                  <a:pt x="596371" y="357209"/>
                  <a:pt x="587375" y="325988"/>
                </a:cubicBezTo>
                <a:cubicBezTo>
                  <a:pt x="578379" y="294767"/>
                  <a:pt x="557742" y="269367"/>
                  <a:pt x="542925" y="237088"/>
                </a:cubicBezTo>
                <a:cubicBezTo>
                  <a:pt x="528108" y="204809"/>
                  <a:pt x="515938" y="158771"/>
                  <a:pt x="498475" y="132313"/>
                </a:cubicBezTo>
                <a:cubicBezTo>
                  <a:pt x="481012" y="105855"/>
                  <a:pt x="441325" y="79396"/>
                  <a:pt x="438150" y="78338"/>
                </a:cubicBezTo>
                <a:cubicBezTo>
                  <a:pt x="434975" y="77280"/>
                  <a:pt x="483129" y="132313"/>
                  <a:pt x="479425" y="125963"/>
                </a:cubicBezTo>
                <a:cubicBezTo>
                  <a:pt x="475721" y="119613"/>
                  <a:pt x="456671" y="57700"/>
                  <a:pt x="415925" y="40238"/>
                </a:cubicBezTo>
                <a:cubicBezTo>
                  <a:pt x="375179" y="22775"/>
                  <a:pt x="264054" y="24363"/>
                  <a:pt x="234950" y="21188"/>
                </a:cubicBezTo>
                <a:cubicBezTo>
                  <a:pt x="205846" y="18013"/>
                  <a:pt x="241300" y="21188"/>
                  <a:pt x="241300" y="21188"/>
                </a:cubicBezTo>
                <a:lnTo>
                  <a:pt x="0" y="688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350E8C60-D133-18BB-FBA6-5DD6419022A3}"/>
              </a:ext>
            </a:extLst>
          </p:cNvPr>
          <p:cNvSpPr/>
          <p:nvPr/>
        </p:nvSpPr>
        <p:spPr>
          <a:xfrm>
            <a:off x="3187632" y="4000308"/>
            <a:ext cx="527277" cy="399828"/>
          </a:xfrm>
          <a:custGeom>
            <a:avLst/>
            <a:gdLst>
              <a:gd name="connsiteX0" fmla="*/ 68 w 527277"/>
              <a:gd name="connsiteY0" fmla="*/ 28767 h 399828"/>
              <a:gd name="connsiteX1" fmla="*/ 285818 w 527277"/>
              <a:gd name="connsiteY1" fmla="*/ 192 h 399828"/>
              <a:gd name="connsiteX2" fmla="*/ 276293 w 527277"/>
              <a:gd name="connsiteY2" fmla="*/ 44642 h 399828"/>
              <a:gd name="connsiteX3" fmla="*/ 374718 w 527277"/>
              <a:gd name="connsiteY3" fmla="*/ 89092 h 399828"/>
              <a:gd name="connsiteX4" fmla="*/ 320743 w 527277"/>
              <a:gd name="connsiteY4" fmla="*/ 79567 h 399828"/>
              <a:gd name="connsiteX5" fmla="*/ 403293 w 527277"/>
              <a:gd name="connsiteY5" fmla="*/ 104967 h 399828"/>
              <a:gd name="connsiteX6" fmla="*/ 390593 w 527277"/>
              <a:gd name="connsiteY6" fmla="*/ 146242 h 399828"/>
              <a:gd name="connsiteX7" fmla="*/ 425518 w 527277"/>
              <a:gd name="connsiteY7" fmla="*/ 152592 h 399828"/>
              <a:gd name="connsiteX8" fmla="*/ 517593 w 527277"/>
              <a:gd name="connsiteY8" fmla="*/ 263717 h 399828"/>
              <a:gd name="connsiteX9" fmla="*/ 508068 w 527277"/>
              <a:gd name="connsiteY9" fmla="*/ 260542 h 399828"/>
              <a:gd name="connsiteX10" fmla="*/ 527118 w 527277"/>
              <a:gd name="connsiteY10" fmla="*/ 397067 h 399828"/>
              <a:gd name="connsiteX11" fmla="*/ 495368 w 527277"/>
              <a:gd name="connsiteY11" fmla="*/ 343092 h 399828"/>
              <a:gd name="connsiteX12" fmla="*/ 485843 w 527277"/>
              <a:gd name="connsiteY12" fmla="*/ 235142 h 399828"/>
              <a:gd name="connsiteX13" fmla="*/ 342968 w 527277"/>
              <a:gd name="connsiteY13" fmla="*/ 82742 h 399828"/>
              <a:gd name="connsiteX14" fmla="*/ 314393 w 527277"/>
              <a:gd name="connsiteY14" fmla="*/ 35117 h 399828"/>
              <a:gd name="connsiteX15" fmla="*/ 68 w 527277"/>
              <a:gd name="connsiteY15" fmla="*/ 28767 h 39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7277" h="399828">
                <a:moveTo>
                  <a:pt x="68" y="28767"/>
                </a:moveTo>
                <a:cubicBezTo>
                  <a:pt x="-4694" y="22946"/>
                  <a:pt x="239781" y="-2454"/>
                  <a:pt x="285818" y="192"/>
                </a:cubicBezTo>
                <a:cubicBezTo>
                  <a:pt x="331855" y="2838"/>
                  <a:pt x="261476" y="29825"/>
                  <a:pt x="276293" y="44642"/>
                </a:cubicBezTo>
                <a:cubicBezTo>
                  <a:pt x="291110" y="59459"/>
                  <a:pt x="367310" y="83271"/>
                  <a:pt x="374718" y="89092"/>
                </a:cubicBezTo>
                <a:cubicBezTo>
                  <a:pt x="382126" y="94913"/>
                  <a:pt x="315981" y="76921"/>
                  <a:pt x="320743" y="79567"/>
                </a:cubicBezTo>
                <a:cubicBezTo>
                  <a:pt x="325505" y="82213"/>
                  <a:pt x="391651" y="93855"/>
                  <a:pt x="403293" y="104967"/>
                </a:cubicBezTo>
                <a:cubicBezTo>
                  <a:pt x="414935" y="116080"/>
                  <a:pt x="386889" y="138305"/>
                  <a:pt x="390593" y="146242"/>
                </a:cubicBezTo>
                <a:cubicBezTo>
                  <a:pt x="394297" y="154179"/>
                  <a:pt x="404351" y="133013"/>
                  <a:pt x="425518" y="152592"/>
                </a:cubicBezTo>
                <a:cubicBezTo>
                  <a:pt x="446685" y="172171"/>
                  <a:pt x="503835" y="245725"/>
                  <a:pt x="517593" y="263717"/>
                </a:cubicBezTo>
                <a:cubicBezTo>
                  <a:pt x="531351" y="281709"/>
                  <a:pt x="506481" y="238317"/>
                  <a:pt x="508068" y="260542"/>
                </a:cubicBezTo>
                <a:cubicBezTo>
                  <a:pt x="509655" y="282767"/>
                  <a:pt x="529235" y="383309"/>
                  <a:pt x="527118" y="397067"/>
                </a:cubicBezTo>
                <a:cubicBezTo>
                  <a:pt x="525001" y="410825"/>
                  <a:pt x="502247" y="370079"/>
                  <a:pt x="495368" y="343092"/>
                </a:cubicBezTo>
                <a:cubicBezTo>
                  <a:pt x="488489" y="316105"/>
                  <a:pt x="511243" y="278533"/>
                  <a:pt x="485843" y="235142"/>
                </a:cubicBezTo>
                <a:cubicBezTo>
                  <a:pt x="460443" y="191751"/>
                  <a:pt x="371543" y="116080"/>
                  <a:pt x="342968" y="82742"/>
                </a:cubicBezTo>
                <a:cubicBezTo>
                  <a:pt x="314393" y="49405"/>
                  <a:pt x="374189" y="44642"/>
                  <a:pt x="314393" y="35117"/>
                </a:cubicBezTo>
                <a:cubicBezTo>
                  <a:pt x="254597" y="25592"/>
                  <a:pt x="4830" y="34588"/>
                  <a:pt x="68" y="28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6BA37693-5E72-3803-6DD4-7C3BF6729C2B}"/>
              </a:ext>
            </a:extLst>
          </p:cNvPr>
          <p:cNvSpPr/>
          <p:nvPr/>
        </p:nvSpPr>
        <p:spPr>
          <a:xfrm>
            <a:off x="3870325" y="3689349"/>
            <a:ext cx="428972" cy="255833"/>
          </a:xfrm>
          <a:custGeom>
            <a:avLst/>
            <a:gdLst>
              <a:gd name="connsiteX0" fmla="*/ 428625 w 428972"/>
              <a:gd name="connsiteY0" fmla="*/ 1 h 255833"/>
              <a:gd name="connsiteX1" fmla="*/ 327025 w 428972"/>
              <a:gd name="connsiteY1" fmla="*/ 193676 h 255833"/>
              <a:gd name="connsiteX2" fmla="*/ 276225 w 428972"/>
              <a:gd name="connsiteY2" fmla="*/ 234951 h 255833"/>
              <a:gd name="connsiteX3" fmla="*/ 200025 w 428972"/>
              <a:gd name="connsiteY3" fmla="*/ 254001 h 255833"/>
              <a:gd name="connsiteX4" fmla="*/ 0 w 428972"/>
              <a:gd name="connsiteY4" fmla="*/ 254001 h 255833"/>
              <a:gd name="connsiteX5" fmla="*/ 200025 w 428972"/>
              <a:gd name="connsiteY5" fmla="*/ 244476 h 255833"/>
              <a:gd name="connsiteX6" fmla="*/ 288925 w 428972"/>
              <a:gd name="connsiteY6" fmla="*/ 196851 h 255833"/>
              <a:gd name="connsiteX7" fmla="*/ 428625 w 428972"/>
              <a:gd name="connsiteY7" fmla="*/ 1 h 25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972" h="255833">
                <a:moveTo>
                  <a:pt x="428625" y="1"/>
                </a:moveTo>
                <a:cubicBezTo>
                  <a:pt x="434975" y="-528"/>
                  <a:pt x="352425" y="154518"/>
                  <a:pt x="327025" y="193676"/>
                </a:cubicBezTo>
                <a:cubicBezTo>
                  <a:pt x="301625" y="232834"/>
                  <a:pt x="297392" y="224897"/>
                  <a:pt x="276225" y="234951"/>
                </a:cubicBezTo>
                <a:cubicBezTo>
                  <a:pt x="255058" y="245005"/>
                  <a:pt x="246062" y="250826"/>
                  <a:pt x="200025" y="254001"/>
                </a:cubicBezTo>
                <a:cubicBezTo>
                  <a:pt x="153988" y="257176"/>
                  <a:pt x="0" y="255588"/>
                  <a:pt x="0" y="254001"/>
                </a:cubicBezTo>
                <a:cubicBezTo>
                  <a:pt x="0" y="252414"/>
                  <a:pt x="151871" y="254001"/>
                  <a:pt x="200025" y="244476"/>
                </a:cubicBezTo>
                <a:cubicBezTo>
                  <a:pt x="248179" y="234951"/>
                  <a:pt x="252942" y="232305"/>
                  <a:pt x="288925" y="196851"/>
                </a:cubicBezTo>
                <a:cubicBezTo>
                  <a:pt x="324908" y="161397"/>
                  <a:pt x="422275" y="530"/>
                  <a:pt x="4286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105E22F4-6A53-B695-7E77-E8BDC7AB6CF7}"/>
              </a:ext>
            </a:extLst>
          </p:cNvPr>
          <p:cNvSpPr/>
          <p:nvPr/>
        </p:nvSpPr>
        <p:spPr>
          <a:xfrm>
            <a:off x="3724120" y="3794125"/>
            <a:ext cx="558970" cy="400112"/>
          </a:xfrm>
          <a:custGeom>
            <a:avLst/>
            <a:gdLst>
              <a:gd name="connsiteX0" fmla="*/ 558955 w 558970"/>
              <a:gd name="connsiteY0" fmla="*/ 0 h 400112"/>
              <a:gd name="connsiteX1" fmla="*/ 479580 w 558970"/>
              <a:gd name="connsiteY1" fmla="*/ 133350 h 400112"/>
              <a:gd name="connsiteX2" fmla="*/ 393855 w 558970"/>
              <a:gd name="connsiteY2" fmla="*/ 161925 h 400112"/>
              <a:gd name="connsiteX3" fmla="*/ 247805 w 558970"/>
              <a:gd name="connsiteY3" fmla="*/ 184150 h 400112"/>
              <a:gd name="connsiteX4" fmla="*/ 95405 w 558970"/>
              <a:gd name="connsiteY4" fmla="*/ 288925 h 400112"/>
              <a:gd name="connsiteX5" fmla="*/ 120805 w 558970"/>
              <a:gd name="connsiteY5" fmla="*/ 269875 h 400112"/>
              <a:gd name="connsiteX6" fmla="*/ 155 w 558970"/>
              <a:gd name="connsiteY6" fmla="*/ 400050 h 400112"/>
              <a:gd name="connsiteX7" fmla="*/ 98580 w 558970"/>
              <a:gd name="connsiteY7" fmla="*/ 285750 h 400112"/>
              <a:gd name="connsiteX8" fmla="*/ 231930 w 558970"/>
              <a:gd name="connsiteY8" fmla="*/ 187325 h 400112"/>
              <a:gd name="connsiteX9" fmla="*/ 457355 w 558970"/>
              <a:gd name="connsiteY9" fmla="*/ 127000 h 400112"/>
              <a:gd name="connsiteX10" fmla="*/ 368455 w 558970"/>
              <a:gd name="connsiteY10" fmla="*/ 158750 h 400112"/>
              <a:gd name="connsiteX11" fmla="*/ 473230 w 558970"/>
              <a:gd name="connsiteY11" fmla="*/ 133350 h 400112"/>
              <a:gd name="connsiteX12" fmla="*/ 558955 w 558970"/>
              <a:gd name="connsiteY12" fmla="*/ 0 h 4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970" h="400112">
                <a:moveTo>
                  <a:pt x="558955" y="0"/>
                </a:moveTo>
                <a:cubicBezTo>
                  <a:pt x="560013" y="0"/>
                  <a:pt x="507097" y="106363"/>
                  <a:pt x="479580" y="133350"/>
                </a:cubicBezTo>
                <a:cubicBezTo>
                  <a:pt x="452063" y="160338"/>
                  <a:pt x="432484" y="153458"/>
                  <a:pt x="393855" y="161925"/>
                </a:cubicBezTo>
                <a:cubicBezTo>
                  <a:pt x="355226" y="170392"/>
                  <a:pt x="297547" y="162983"/>
                  <a:pt x="247805" y="184150"/>
                </a:cubicBezTo>
                <a:cubicBezTo>
                  <a:pt x="198063" y="205317"/>
                  <a:pt x="116572" y="274638"/>
                  <a:pt x="95405" y="288925"/>
                </a:cubicBezTo>
                <a:cubicBezTo>
                  <a:pt x="74238" y="303213"/>
                  <a:pt x="136680" y="251354"/>
                  <a:pt x="120805" y="269875"/>
                </a:cubicBezTo>
                <a:cubicBezTo>
                  <a:pt x="104930" y="288396"/>
                  <a:pt x="3859" y="397404"/>
                  <a:pt x="155" y="400050"/>
                </a:cubicBezTo>
                <a:cubicBezTo>
                  <a:pt x="-3549" y="402696"/>
                  <a:pt x="59951" y="321204"/>
                  <a:pt x="98580" y="285750"/>
                </a:cubicBezTo>
                <a:cubicBezTo>
                  <a:pt x="137209" y="250296"/>
                  <a:pt x="172134" y="213783"/>
                  <a:pt x="231930" y="187325"/>
                </a:cubicBezTo>
                <a:cubicBezTo>
                  <a:pt x="291726" y="160867"/>
                  <a:pt x="434601" y="131763"/>
                  <a:pt x="457355" y="127000"/>
                </a:cubicBezTo>
                <a:cubicBezTo>
                  <a:pt x="480109" y="122237"/>
                  <a:pt x="365809" y="157692"/>
                  <a:pt x="368455" y="158750"/>
                </a:cubicBezTo>
                <a:cubicBezTo>
                  <a:pt x="371101" y="159808"/>
                  <a:pt x="442538" y="154517"/>
                  <a:pt x="473230" y="133350"/>
                </a:cubicBezTo>
                <a:cubicBezTo>
                  <a:pt x="503922" y="112183"/>
                  <a:pt x="557897" y="0"/>
                  <a:pt x="558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9918A92B-5E8D-42BF-0D95-BA73C4BFCBFE}"/>
              </a:ext>
            </a:extLst>
          </p:cNvPr>
          <p:cNvSpPr/>
          <p:nvPr/>
        </p:nvSpPr>
        <p:spPr>
          <a:xfrm>
            <a:off x="3694218" y="3920067"/>
            <a:ext cx="298586" cy="295858"/>
          </a:xfrm>
          <a:custGeom>
            <a:avLst/>
            <a:gdLst>
              <a:gd name="connsiteX0" fmla="*/ 296757 w 298586"/>
              <a:gd name="connsiteY0" fmla="*/ 1058 h 295858"/>
              <a:gd name="connsiteX1" fmla="*/ 166582 w 298586"/>
              <a:gd name="connsiteY1" fmla="*/ 102658 h 295858"/>
              <a:gd name="connsiteX2" fmla="*/ 1482 w 298586"/>
              <a:gd name="connsiteY2" fmla="*/ 293158 h 295858"/>
              <a:gd name="connsiteX3" fmla="*/ 93557 w 298586"/>
              <a:gd name="connsiteY3" fmla="*/ 204258 h 295858"/>
              <a:gd name="connsiteX4" fmla="*/ 233257 w 298586"/>
              <a:gd name="connsiteY4" fmla="*/ 58208 h 295858"/>
              <a:gd name="connsiteX5" fmla="*/ 296757 w 298586"/>
              <a:gd name="connsiteY5" fmla="*/ 1058 h 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86" h="295858">
                <a:moveTo>
                  <a:pt x="296757" y="1058"/>
                </a:moveTo>
                <a:cubicBezTo>
                  <a:pt x="285644" y="8466"/>
                  <a:pt x="215794" y="53975"/>
                  <a:pt x="166582" y="102658"/>
                </a:cubicBezTo>
                <a:cubicBezTo>
                  <a:pt x="117370" y="151341"/>
                  <a:pt x="13653" y="276225"/>
                  <a:pt x="1482" y="293158"/>
                </a:cubicBezTo>
                <a:cubicBezTo>
                  <a:pt x="-10689" y="310091"/>
                  <a:pt x="54928" y="243416"/>
                  <a:pt x="93557" y="204258"/>
                </a:cubicBezTo>
                <a:cubicBezTo>
                  <a:pt x="132186" y="165100"/>
                  <a:pt x="200449" y="89958"/>
                  <a:pt x="233257" y="58208"/>
                </a:cubicBezTo>
                <a:cubicBezTo>
                  <a:pt x="266065" y="26458"/>
                  <a:pt x="307870" y="-6350"/>
                  <a:pt x="296757" y="1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2E5DA71E-428B-821F-003B-9CFC04B8F765}"/>
              </a:ext>
            </a:extLst>
          </p:cNvPr>
          <p:cNvSpPr/>
          <p:nvPr/>
        </p:nvSpPr>
        <p:spPr>
          <a:xfrm>
            <a:off x="3698450" y="3901829"/>
            <a:ext cx="267381" cy="305182"/>
          </a:xfrm>
          <a:custGeom>
            <a:avLst/>
            <a:gdLst>
              <a:gd name="connsiteX0" fmla="*/ 267125 w 267381"/>
              <a:gd name="connsiteY0" fmla="*/ 246 h 305182"/>
              <a:gd name="connsiteX1" fmla="*/ 133775 w 267381"/>
              <a:gd name="connsiteY1" fmla="*/ 111371 h 305182"/>
              <a:gd name="connsiteX2" fmla="*/ 425 w 267381"/>
              <a:gd name="connsiteY2" fmla="*/ 305046 h 305182"/>
              <a:gd name="connsiteX3" fmla="*/ 98850 w 267381"/>
              <a:gd name="connsiteY3" fmla="*/ 139946 h 305182"/>
              <a:gd name="connsiteX4" fmla="*/ 267125 w 267381"/>
              <a:gd name="connsiteY4" fmla="*/ 246 h 30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81" h="305182">
                <a:moveTo>
                  <a:pt x="267125" y="246"/>
                </a:moveTo>
                <a:cubicBezTo>
                  <a:pt x="272946" y="-4516"/>
                  <a:pt x="178225" y="60571"/>
                  <a:pt x="133775" y="111371"/>
                </a:cubicBezTo>
                <a:cubicBezTo>
                  <a:pt x="89325" y="162171"/>
                  <a:pt x="6246" y="300284"/>
                  <a:pt x="425" y="305046"/>
                </a:cubicBezTo>
                <a:cubicBezTo>
                  <a:pt x="-5396" y="309808"/>
                  <a:pt x="49638" y="189158"/>
                  <a:pt x="98850" y="139946"/>
                </a:cubicBezTo>
                <a:cubicBezTo>
                  <a:pt x="148062" y="90734"/>
                  <a:pt x="261304" y="5008"/>
                  <a:pt x="267125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B7939B54-250F-18EF-5514-8A76BFD274DE}"/>
              </a:ext>
            </a:extLst>
          </p:cNvPr>
          <p:cNvSpPr/>
          <p:nvPr/>
        </p:nvSpPr>
        <p:spPr>
          <a:xfrm>
            <a:off x="3580792" y="3956045"/>
            <a:ext cx="261666" cy="206890"/>
          </a:xfrm>
          <a:custGeom>
            <a:avLst/>
            <a:gdLst>
              <a:gd name="connsiteX0" fmla="*/ 608 w 261666"/>
              <a:gd name="connsiteY0" fmla="*/ 15880 h 206890"/>
              <a:gd name="connsiteX1" fmla="*/ 45058 w 261666"/>
              <a:gd name="connsiteY1" fmla="*/ 69855 h 206890"/>
              <a:gd name="connsiteX2" fmla="*/ 76808 w 261666"/>
              <a:gd name="connsiteY2" fmla="*/ 22230 h 206890"/>
              <a:gd name="connsiteX3" fmla="*/ 130783 w 261666"/>
              <a:gd name="connsiteY3" fmla="*/ 50805 h 206890"/>
              <a:gd name="connsiteX4" fmla="*/ 118083 w 261666"/>
              <a:gd name="connsiteY4" fmla="*/ 19055 h 206890"/>
              <a:gd name="connsiteX5" fmla="*/ 187933 w 261666"/>
              <a:gd name="connsiteY5" fmla="*/ 38105 h 206890"/>
              <a:gd name="connsiteX6" fmla="*/ 260958 w 261666"/>
              <a:gd name="connsiteY6" fmla="*/ 5 h 206890"/>
              <a:gd name="connsiteX7" fmla="*/ 219683 w 261666"/>
              <a:gd name="connsiteY7" fmla="*/ 41280 h 206890"/>
              <a:gd name="connsiteX8" fmla="*/ 133958 w 261666"/>
              <a:gd name="connsiteY8" fmla="*/ 152405 h 206890"/>
              <a:gd name="connsiteX9" fmla="*/ 175233 w 261666"/>
              <a:gd name="connsiteY9" fmla="*/ 114305 h 206890"/>
              <a:gd name="connsiteX10" fmla="*/ 149833 w 261666"/>
              <a:gd name="connsiteY10" fmla="*/ 200030 h 206890"/>
              <a:gd name="connsiteX11" fmla="*/ 130783 w 261666"/>
              <a:gd name="connsiteY11" fmla="*/ 196855 h 206890"/>
              <a:gd name="connsiteX12" fmla="*/ 79983 w 261666"/>
              <a:gd name="connsiteY12" fmla="*/ 158755 h 206890"/>
              <a:gd name="connsiteX13" fmla="*/ 608 w 261666"/>
              <a:gd name="connsiteY13" fmla="*/ 15880 h 20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666" h="206890">
                <a:moveTo>
                  <a:pt x="608" y="15880"/>
                </a:moveTo>
                <a:cubicBezTo>
                  <a:pt x="-5213" y="1063"/>
                  <a:pt x="32358" y="68797"/>
                  <a:pt x="45058" y="69855"/>
                </a:cubicBezTo>
                <a:cubicBezTo>
                  <a:pt x="57758" y="70913"/>
                  <a:pt x="62521" y="25405"/>
                  <a:pt x="76808" y="22230"/>
                </a:cubicBezTo>
                <a:cubicBezTo>
                  <a:pt x="91095" y="19055"/>
                  <a:pt x="123904" y="51334"/>
                  <a:pt x="130783" y="50805"/>
                </a:cubicBezTo>
                <a:cubicBezTo>
                  <a:pt x="137662" y="50276"/>
                  <a:pt x="108558" y="21172"/>
                  <a:pt x="118083" y="19055"/>
                </a:cubicBezTo>
                <a:cubicBezTo>
                  <a:pt x="127608" y="16938"/>
                  <a:pt x="164121" y="41280"/>
                  <a:pt x="187933" y="38105"/>
                </a:cubicBezTo>
                <a:cubicBezTo>
                  <a:pt x="211746" y="34930"/>
                  <a:pt x="255666" y="-524"/>
                  <a:pt x="260958" y="5"/>
                </a:cubicBezTo>
                <a:cubicBezTo>
                  <a:pt x="266250" y="534"/>
                  <a:pt x="240850" y="15880"/>
                  <a:pt x="219683" y="41280"/>
                </a:cubicBezTo>
                <a:cubicBezTo>
                  <a:pt x="198516" y="66680"/>
                  <a:pt x="141366" y="140234"/>
                  <a:pt x="133958" y="152405"/>
                </a:cubicBezTo>
                <a:cubicBezTo>
                  <a:pt x="126550" y="164576"/>
                  <a:pt x="172587" y="106368"/>
                  <a:pt x="175233" y="114305"/>
                </a:cubicBezTo>
                <a:cubicBezTo>
                  <a:pt x="177879" y="122242"/>
                  <a:pt x="157241" y="186272"/>
                  <a:pt x="149833" y="200030"/>
                </a:cubicBezTo>
                <a:cubicBezTo>
                  <a:pt x="142425" y="213788"/>
                  <a:pt x="142425" y="203734"/>
                  <a:pt x="130783" y="196855"/>
                </a:cubicBezTo>
                <a:cubicBezTo>
                  <a:pt x="119141" y="189976"/>
                  <a:pt x="97446" y="182038"/>
                  <a:pt x="79983" y="158755"/>
                </a:cubicBezTo>
                <a:cubicBezTo>
                  <a:pt x="62521" y="135472"/>
                  <a:pt x="6429" y="30697"/>
                  <a:pt x="608" y="15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820A133C-6535-DCE0-BB84-A76F05E8E2DE}"/>
              </a:ext>
            </a:extLst>
          </p:cNvPr>
          <p:cNvSpPr/>
          <p:nvPr/>
        </p:nvSpPr>
        <p:spPr>
          <a:xfrm>
            <a:off x="4251324" y="3762287"/>
            <a:ext cx="320792" cy="619248"/>
          </a:xfrm>
          <a:custGeom>
            <a:avLst/>
            <a:gdLst>
              <a:gd name="connsiteX0" fmla="*/ 1 w 320792"/>
              <a:gd name="connsiteY0" fmla="*/ 88 h 619248"/>
              <a:gd name="connsiteX1" fmla="*/ 171451 w 320792"/>
              <a:gd name="connsiteY1" fmla="*/ 260438 h 619248"/>
              <a:gd name="connsiteX2" fmla="*/ 165101 w 320792"/>
              <a:gd name="connsiteY2" fmla="*/ 228688 h 619248"/>
              <a:gd name="connsiteX3" fmla="*/ 257176 w 320792"/>
              <a:gd name="connsiteY3" fmla="*/ 393788 h 619248"/>
              <a:gd name="connsiteX4" fmla="*/ 301626 w 320792"/>
              <a:gd name="connsiteY4" fmla="*/ 527138 h 619248"/>
              <a:gd name="connsiteX5" fmla="*/ 292101 w 320792"/>
              <a:gd name="connsiteY5" fmla="*/ 476338 h 619248"/>
              <a:gd name="connsiteX6" fmla="*/ 320676 w 320792"/>
              <a:gd name="connsiteY6" fmla="*/ 619213 h 619248"/>
              <a:gd name="connsiteX7" fmla="*/ 279401 w 320792"/>
              <a:gd name="connsiteY7" fmla="*/ 489038 h 619248"/>
              <a:gd name="connsiteX8" fmla="*/ 282576 w 320792"/>
              <a:gd name="connsiteY8" fmla="*/ 377913 h 619248"/>
              <a:gd name="connsiteX9" fmla="*/ 231776 w 320792"/>
              <a:gd name="connsiteY9" fmla="*/ 260438 h 619248"/>
              <a:gd name="connsiteX10" fmla="*/ 238126 w 320792"/>
              <a:gd name="connsiteY10" fmla="*/ 301713 h 619248"/>
              <a:gd name="connsiteX11" fmla="*/ 168276 w 320792"/>
              <a:gd name="connsiteY11" fmla="*/ 231863 h 619248"/>
              <a:gd name="connsiteX12" fmla="*/ 1 w 320792"/>
              <a:gd name="connsiteY12" fmla="*/ 88 h 6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792" h="619248">
                <a:moveTo>
                  <a:pt x="1" y="88"/>
                </a:moveTo>
                <a:cubicBezTo>
                  <a:pt x="530" y="4851"/>
                  <a:pt x="143934" y="222338"/>
                  <a:pt x="171451" y="260438"/>
                </a:cubicBezTo>
                <a:cubicBezTo>
                  <a:pt x="198968" y="298538"/>
                  <a:pt x="150813" y="206463"/>
                  <a:pt x="165101" y="228688"/>
                </a:cubicBezTo>
                <a:cubicBezTo>
                  <a:pt x="179389" y="250913"/>
                  <a:pt x="234422" y="344046"/>
                  <a:pt x="257176" y="393788"/>
                </a:cubicBezTo>
                <a:cubicBezTo>
                  <a:pt x="279930" y="443530"/>
                  <a:pt x="295805" y="513380"/>
                  <a:pt x="301626" y="527138"/>
                </a:cubicBezTo>
                <a:cubicBezTo>
                  <a:pt x="307447" y="540896"/>
                  <a:pt x="288926" y="460992"/>
                  <a:pt x="292101" y="476338"/>
                </a:cubicBezTo>
                <a:cubicBezTo>
                  <a:pt x="295276" y="491684"/>
                  <a:pt x="322793" y="617096"/>
                  <a:pt x="320676" y="619213"/>
                </a:cubicBezTo>
                <a:cubicBezTo>
                  <a:pt x="318559" y="621330"/>
                  <a:pt x="285751" y="529255"/>
                  <a:pt x="279401" y="489038"/>
                </a:cubicBezTo>
                <a:cubicBezTo>
                  <a:pt x="273051" y="448821"/>
                  <a:pt x="290513" y="416013"/>
                  <a:pt x="282576" y="377913"/>
                </a:cubicBezTo>
                <a:cubicBezTo>
                  <a:pt x="274639" y="339813"/>
                  <a:pt x="239184" y="273138"/>
                  <a:pt x="231776" y="260438"/>
                </a:cubicBezTo>
                <a:cubicBezTo>
                  <a:pt x="224368" y="247738"/>
                  <a:pt x="248709" y="306476"/>
                  <a:pt x="238126" y="301713"/>
                </a:cubicBezTo>
                <a:cubicBezTo>
                  <a:pt x="227543" y="296951"/>
                  <a:pt x="203730" y="280546"/>
                  <a:pt x="168276" y="231863"/>
                </a:cubicBezTo>
                <a:cubicBezTo>
                  <a:pt x="132822" y="183180"/>
                  <a:pt x="-528" y="-4675"/>
                  <a:pt x="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55ADC5B0-D64E-9F2F-3466-FDEABA187D25}"/>
              </a:ext>
            </a:extLst>
          </p:cNvPr>
          <p:cNvSpPr/>
          <p:nvPr/>
        </p:nvSpPr>
        <p:spPr>
          <a:xfrm>
            <a:off x="3990819" y="3970276"/>
            <a:ext cx="565306" cy="419793"/>
          </a:xfrm>
          <a:custGeom>
            <a:avLst/>
            <a:gdLst>
              <a:gd name="connsiteX0" fmla="*/ 156 w 565306"/>
              <a:gd name="connsiteY0" fmla="*/ 30224 h 419793"/>
              <a:gd name="connsiteX1" fmla="*/ 152556 w 565306"/>
              <a:gd name="connsiteY1" fmla="*/ 14349 h 419793"/>
              <a:gd name="connsiteX2" fmla="*/ 165256 w 565306"/>
              <a:gd name="connsiteY2" fmla="*/ 11174 h 419793"/>
              <a:gd name="connsiteX3" fmla="*/ 343056 w 565306"/>
              <a:gd name="connsiteY3" fmla="*/ 166749 h 419793"/>
              <a:gd name="connsiteX4" fmla="*/ 320831 w 565306"/>
              <a:gd name="connsiteY4" fmla="*/ 147699 h 419793"/>
              <a:gd name="connsiteX5" fmla="*/ 403381 w 565306"/>
              <a:gd name="connsiteY5" fmla="*/ 249299 h 419793"/>
              <a:gd name="connsiteX6" fmla="*/ 495456 w 565306"/>
              <a:gd name="connsiteY6" fmla="*/ 328674 h 419793"/>
              <a:gd name="connsiteX7" fmla="*/ 473231 w 565306"/>
              <a:gd name="connsiteY7" fmla="*/ 293749 h 419793"/>
              <a:gd name="connsiteX8" fmla="*/ 546256 w 565306"/>
              <a:gd name="connsiteY8" fmla="*/ 392174 h 419793"/>
              <a:gd name="connsiteX9" fmla="*/ 565306 w 565306"/>
              <a:gd name="connsiteY9" fmla="*/ 414399 h 419793"/>
              <a:gd name="connsiteX10" fmla="*/ 546256 w 565306"/>
              <a:gd name="connsiteY10" fmla="*/ 306449 h 419793"/>
              <a:gd name="connsiteX11" fmla="*/ 562131 w 565306"/>
              <a:gd name="connsiteY11" fmla="*/ 398524 h 419793"/>
              <a:gd name="connsiteX12" fmla="*/ 473231 w 565306"/>
              <a:gd name="connsiteY12" fmla="*/ 296924 h 419793"/>
              <a:gd name="connsiteX13" fmla="*/ 222406 w 565306"/>
              <a:gd name="connsiteY13" fmla="*/ 33399 h 419793"/>
              <a:gd name="connsiteX14" fmla="*/ 187481 w 565306"/>
              <a:gd name="connsiteY14" fmla="*/ 17524 h 419793"/>
              <a:gd name="connsiteX15" fmla="*/ 156 w 565306"/>
              <a:gd name="connsiteY15" fmla="*/ 30224 h 4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5306" h="419793">
                <a:moveTo>
                  <a:pt x="156" y="30224"/>
                </a:moveTo>
                <a:cubicBezTo>
                  <a:pt x="-5665" y="29695"/>
                  <a:pt x="152556" y="14349"/>
                  <a:pt x="152556" y="14349"/>
                </a:cubicBezTo>
                <a:cubicBezTo>
                  <a:pt x="180073" y="11174"/>
                  <a:pt x="133506" y="-14226"/>
                  <a:pt x="165256" y="11174"/>
                </a:cubicBezTo>
                <a:cubicBezTo>
                  <a:pt x="197006" y="36574"/>
                  <a:pt x="317127" y="143995"/>
                  <a:pt x="343056" y="166749"/>
                </a:cubicBezTo>
                <a:cubicBezTo>
                  <a:pt x="368985" y="189503"/>
                  <a:pt x="310777" y="133941"/>
                  <a:pt x="320831" y="147699"/>
                </a:cubicBezTo>
                <a:cubicBezTo>
                  <a:pt x="330885" y="161457"/>
                  <a:pt x="374277" y="219137"/>
                  <a:pt x="403381" y="249299"/>
                </a:cubicBezTo>
                <a:cubicBezTo>
                  <a:pt x="432485" y="279461"/>
                  <a:pt x="483814" y="321266"/>
                  <a:pt x="495456" y="328674"/>
                </a:cubicBezTo>
                <a:cubicBezTo>
                  <a:pt x="507098" y="336082"/>
                  <a:pt x="464764" y="283166"/>
                  <a:pt x="473231" y="293749"/>
                </a:cubicBezTo>
                <a:cubicBezTo>
                  <a:pt x="481698" y="304332"/>
                  <a:pt x="530910" y="372066"/>
                  <a:pt x="546256" y="392174"/>
                </a:cubicBezTo>
                <a:cubicBezTo>
                  <a:pt x="561602" y="412282"/>
                  <a:pt x="565306" y="428686"/>
                  <a:pt x="565306" y="414399"/>
                </a:cubicBezTo>
                <a:cubicBezTo>
                  <a:pt x="565306" y="400112"/>
                  <a:pt x="546785" y="309095"/>
                  <a:pt x="546256" y="306449"/>
                </a:cubicBezTo>
                <a:cubicBezTo>
                  <a:pt x="545727" y="303803"/>
                  <a:pt x="574302" y="400111"/>
                  <a:pt x="562131" y="398524"/>
                </a:cubicBezTo>
                <a:cubicBezTo>
                  <a:pt x="549960" y="396937"/>
                  <a:pt x="529852" y="357778"/>
                  <a:pt x="473231" y="296924"/>
                </a:cubicBezTo>
                <a:cubicBezTo>
                  <a:pt x="416610" y="236070"/>
                  <a:pt x="270031" y="79966"/>
                  <a:pt x="222406" y="33399"/>
                </a:cubicBezTo>
                <a:cubicBezTo>
                  <a:pt x="174781" y="-13168"/>
                  <a:pt x="227698" y="18582"/>
                  <a:pt x="187481" y="17524"/>
                </a:cubicBezTo>
                <a:cubicBezTo>
                  <a:pt x="147264" y="16466"/>
                  <a:pt x="5977" y="30753"/>
                  <a:pt x="156" y="3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3FBB624E-B7B1-6F6D-50CD-15A85BB3D39B}"/>
              </a:ext>
            </a:extLst>
          </p:cNvPr>
          <p:cNvSpPr/>
          <p:nvPr/>
        </p:nvSpPr>
        <p:spPr>
          <a:xfrm>
            <a:off x="4124325" y="4000500"/>
            <a:ext cx="429929" cy="407359"/>
          </a:xfrm>
          <a:custGeom>
            <a:avLst/>
            <a:gdLst>
              <a:gd name="connsiteX0" fmla="*/ 0 w 429929"/>
              <a:gd name="connsiteY0" fmla="*/ 0 h 407359"/>
              <a:gd name="connsiteX1" fmla="*/ 225425 w 429929"/>
              <a:gd name="connsiteY1" fmla="*/ 180975 h 407359"/>
              <a:gd name="connsiteX2" fmla="*/ 311150 w 429929"/>
              <a:gd name="connsiteY2" fmla="*/ 317500 h 407359"/>
              <a:gd name="connsiteX3" fmla="*/ 279400 w 429929"/>
              <a:gd name="connsiteY3" fmla="*/ 273050 h 407359"/>
              <a:gd name="connsiteX4" fmla="*/ 428625 w 429929"/>
              <a:gd name="connsiteY4" fmla="*/ 406400 h 407359"/>
              <a:gd name="connsiteX5" fmla="*/ 342900 w 429929"/>
              <a:gd name="connsiteY5" fmla="*/ 323850 h 407359"/>
              <a:gd name="connsiteX6" fmla="*/ 187325 w 429929"/>
              <a:gd name="connsiteY6" fmla="*/ 155575 h 407359"/>
              <a:gd name="connsiteX7" fmla="*/ 0 w 429929"/>
              <a:gd name="connsiteY7" fmla="*/ 0 h 4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29" h="407359">
                <a:moveTo>
                  <a:pt x="0" y="0"/>
                </a:moveTo>
                <a:cubicBezTo>
                  <a:pt x="6350" y="4233"/>
                  <a:pt x="173567" y="128058"/>
                  <a:pt x="225425" y="180975"/>
                </a:cubicBezTo>
                <a:cubicBezTo>
                  <a:pt x="277283" y="233892"/>
                  <a:pt x="302154" y="302154"/>
                  <a:pt x="311150" y="317500"/>
                </a:cubicBezTo>
                <a:cubicBezTo>
                  <a:pt x="320146" y="332846"/>
                  <a:pt x="259821" y="258233"/>
                  <a:pt x="279400" y="273050"/>
                </a:cubicBezTo>
                <a:cubicBezTo>
                  <a:pt x="298979" y="287867"/>
                  <a:pt x="418042" y="397933"/>
                  <a:pt x="428625" y="406400"/>
                </a:cubicBezTo>
                <a:cubicBezTo>
                  <a:pt x="439208" y="414867"/>
                  <a:pt x="383117" y="365654"/>
                  <a:pt x="342900" y="323850"/>
                </a:cubicBezTo>
                <a:cubicBezTo>
                  <a:pt x="302683" y="282046"/>
                  <a:pt x="242887" y="201612"/>
                  <a:pt x="187325" y="155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F0DAF013-D9B5-EE00-570B-A860EC5FAB75}"/>
              </a:ext>
            </a:extLst>
          </p:cNvPr>
          <p:cNvSpPr/>
          <p:nvPr/>
        </p:nvSpPr>
        <p:spPr>
          <a:xfrm>
            <a:off x="3755452" y="4357776"/>
            <a:ext cx="300595" cy="1355550"/>
          </a:xfrm>
          <a:custGeom>
            <a:avLst/>
            <a:gdLst>
              <a:gd name="connsiteX0" fmla="*/ 573 w 300595"/>
              <a:gd name="connsiteY0" fmla="*/ 1499 h 1355550"/>
              <a:gd name="connsiteX1" fmla="*/ 57723 w 300595"/>
              <a:gd name="connsiteY1" fmla="*/ 252324 h 1355550"/>
              <a:gd name="connsiteX2" fmla="*/ 92648 w 300595"/>
              <a:gd name="connsiteY2" fmla="*/ 503149 h 1355550"/>
              <a:gd name="connsiteX3" fmla="*/ 83123 w 300595"/>
              <a:gd name="connsiteY3" fmla="*/ 433299 h 1355550"/>
              <a:gd name="connsiteX4" fmla="*/ 133923 w 300595"/>
              <a:gd name="connsiteY4" fmla="*/ 709524 h 1355550"/>
              <a:gd name="connsiteX5" fmla="*/ 124398 w 300595"/>
              <a:gd name="connsiteY5" fmla="*/ 665074 h 1355550"/>
              <a:gd name="connsiteX6" fmla="*/ 178373 w 300595"/>
              <a:gd name="connsiteY6" fmla="*/ 950824 h 1355550"/>
              <a:gd name="connsiteX7" fmla="*/ 162498 w 300595"/>
              <a:gd name="connsiteY7" fmla="*/ 887324 h 1355550"/>
              <a:gd name="connsiteX8" fmla="*/ 292673 w 300595"/>
              <a:gd name="connsiteY8" fmla="*/ 1315949 h 1355550"/>
              <a:gd name="connsiteX9" fmla="*/ 267273 w 300595"/>
              <a:gd name="connsiteY9" fmla="*/ 1255624 h 1355550"/>
              <a:gd name="connsiteX10" fmla="*/ 111698 w 300595"/>
              <a:gd name="connsiteY10" fmla="*/ 601574 h 1355550"/>
              <a:gd name="connsiteX11" fmla="*/ 102173 w 300595"/>
              <a:gd name="connsiteY11" fmla="*/ 315824 h 1355550"/>
              <a:gd name="connsiteX12" fmla="*/ 95823 w 300595"/>
              <a:gd name="connsiteY12" fmla="*/ 372974 h 1355550"/>
              <a:gd name="connsiteX13" fmla="*/ 573 w 300595"/>
              <a:gd name="connsiteY13" fmla="*/ 1499 h 135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595" h="1355550">
                <a:moveTo>
                  <a:pt x="573" y="1499"/>
                </a:moveTo>
                <a:cubicBezTo>
                  <a:pt x="-5777" y="-18609"/>
                  <a:pt x="42377" y="168716"/>
                  <a:pt x="57723" y="252324"/>
                </a:cubicBezTo>
                <a:cubicBezTo>
                  <a:pt x="73069" y="335932"/>
                  <a:pt x="88415" y="472987"/>
                  <a:pt x="92648" y="503149"/>
                </a:cubicBezTo>
                <a:cubicBezTo>
                  <a:pt x="96881" y="533311"/>
                  <a:pt x="76244" y="398903"/>
                  <a:pt x="83123" y="433299"/>
                </a:cubicBezTo>
                <a:cubicBezTo>
                  <a:pt x="90002" y="467695"/>
                  <a:pt x="127044" y="670895"/>
                  <a:pt x="133923" y="709524"/>
                </a:cubicBezTo>
                <a:cubicBezTo>
                  <a:pt x="140802" y="748153"/>
                  <a:pt x="116990" y="624857"/>
                  <a:pt x="124398" y="665074"/>
                </a:cubicBezTo>
                <a:cubicBezTo>
                  <a:pt x="131806" y="705291"/>
                  <a:pt x="172023" y="913782"/>
                  <a:pt x="178373" y="950824"/>
                </a:cubicBezTo>
                <a:cubicBezTo>
                  <a:pt x="184723" y="987866"/>
                  <a:pt x="143448" y="826470"/>
                  <a:pt x="162498" y="887324"/>
                </a:cubicBezTo>
                <a:cubicBezTo>
                  <a:pt x="181548" y="948178"/>
                  <a:pt x="275211" y="1254566"/>
                  <a:pt x="292673" y="1315949"/>
                </a:cubicBezTo>
                <a:cubicBezTo>
                  <a:pt x="310135" y="1377332"/>
                  <a:pt x="297436" y="1374687"/>
                  <a:pt x="267273" y="1255624"/>
                </a:cubicBezTo>
                <a:cubicBezTo>
                  <a:pt x="237110" y="1136561"/>
                  <a:pt x="139215" y="758207"/>
                  <a:pt x="111698" y="601574"/>
                </a:cubicBezTo>
                <a:cubicBezTo>
                  <a:pt x="84181" y="444941"/>
                  <a:pt x="104819" y="353924"/>
                  <a:pt x="102173" y="315824"/>
                </a:cubicBezTo>
                <a:cubicBezTo>
                  <a:pt x="99527" y="277724"/>
                  <a:pt x="107994" y="420599"/>
                  <a:pt x="95823" y="372974"/>
                </a:cubicBezTo>
                <a:cubicBezTo>
                  <a:pt x="83652" y="325349"/>
                  <a:pt x="6923" y="21607"/>
                  <a:pt x="573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B73AABCB-A449-0E6A-7C93-624DFE8707B2}"/>
              </a:ext>
            </a:extLst>
          </p:cNvPr>
          <p:cNvSpPr/>
          <p:nvPr/>
        </p:nvSpPr>
        <p:spPr>
          <a:xfrm>
            <a:off x="3228968" y="4085768"/>
            <a:ext cx="279498" cy="578307"/>
          </a:xfrm>
          <a:custGeom>
            <a:avLst/>
            <a:gdLst>
              <a:gd name="connsiteX0" fmla="*/ 7 w 279498"/>
              <a:gd name="connsiteY0" fmla="*/ 457 h 578307"/>
              <a:gd name="connsiteX1" fmla="*/ 155582 w 279498"/>
              <a:gd name="connsiteY1" fmla="*/ 117932 h 578307"/>
              <a:gd name="connsiteX2" fmla="*/ 136532 w 279498"/>
              <a:gd name="connsiteY2" fmla="*/ 86182 h 578307"/>
              <a:gd name="connsiteX3" fmla="*/ 196857 w 279498"/>
              <a:gd name="connsiteY3" fmla="*/ 238582 h 578307"/>
              <a:gd name="connsiteX4" fmla="*/ 196857 w 279498"/>
              <a:gd name="connsiteY4" fmla="*/ 286207 h 578307"/>
              <a:gd name="connsiteX5" fmla="*/ 234957 w 279498"/>
              <a:gd name="connsiteY5" fmla="*/ 435432 h 578307"/>
              <a:gd name="connsiteX6" fmla="*/ 219082 w 279498"/>
              <a:gd name="connsiteY6" fmla="*/ 371932 h 578307"/>
              <a:gd name="connsiteX7" fmla="*/ 279407 w 279498"/>
              <a:gd name="connsiteY7" fmla="*/ 578307 h 578307"/>
              <a:gd name="connsiteX8" fmla="*/ 203207 w 279498"/>
              <a:gd name="connsiteY8" fmla="*/ 371932 h 578307"/>
              <a:gd name="connsiteX9" fmla="*/ 203207 w 279498"/>
              <a:gd name="connsiteY9" fmla="*/ 181432 h 578307"/>
              <a:gd name="connsiteX10" fmla="*/ 149232 w 279498"/>
              <a:gd name="connsiteY10" fmla="*/ 79832 h 578307"/>
              <a:gd name="connsiteX11" fmla="*/ 7 w 279498"/>
              <a:gd name="connsiteY11" fmla="*/ 457 h 57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498" h="578307">
                <a:moveTo>
                  <a:pt x="7" y="457"/>
                </a:moveTo>
                <a:cubicBezTo>
                  <a:pt x="1065" y="6807"/>
                  <a:pt x="132828" y="103645"/>
                  <a:pt x="155582" y="117932"/>
                </a:cubicBezTo>
                <a:cubicBezTo>
                  <a:pt x="178336" y="132220"/>
                  <a:pt x="129653" y="66074"/>
                  <a:pt x="136532" y="86182"/>
                </a:cubicBezTo>
                <a:cubicBezTo>
                  <a:pt x="143411" y="106290"/>
                  <a:pt x="186803" y="205244"/>
                  <a:pt x="196857" y="238582"/>
                </a:cubicBezTo>
                <a:cubicBezTo>
                  <a:pt x="206911" y="271920"/>
                  <a:pt x="190507" y="253399"/>
                  <a:pt x="196857" y="286207"/>
                </a:cubicBezTo>
                <a:cubicBezTo>
                  <a:pt x="203207" y="319015"/>
                  <a:pt x="231253" y="421145"/>
                  <a:pt x="234957" y="435432"/>
                </a:cubicBezTo>
                <a:cubicBezTo>
                  <a:pt x="238661" y="449719"/>
                  <a:pt x="211674" y="348120"/>
                  <a:pt x="219082" y="371932"/>
                </a:cubicBezTo>
                <a:cubicBezTo>
                  <a:pt x="226490" y="395745"/>
                  <a:pt x="282053" y="578307"/>
                  <a:pt x="279407" y="578307"/>
                </a:cubicBezTo>
                <a:cubicBezTo>
                  <a:pt x="276761" y="578307"/>
                  <a:pt x="215907" y="438078"/>
                  <a:pt x="203207" y="371932"/>
                </a:cubicBezTo>
                <a:cubicBezTo>
                  <a:pt x="190507" y="305786"/>
                  <a:pt x="212203" y="230115"/>
                  <a:pt x="203207" y="181432"/>
                </a:cubicBezTo>
                <a:cubicBezTo>
                  <a:pt x="194211" y="132749"/>
                  <a:pt x="184157" y="104174"/>
                  <a:pt x="149232" y="79832"/>
                </a:cubicBezTo>
                <a:cubicBezTo>
                  <a:pt x="114307" y="55490"/>
                  <a:pt x="-1051" y="-5893"/>
                  <a:pt x="7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BF57BF1D-6186-6314-5581-5FB8EF7FED03}"/>
              </a:ext>
            </a:extLst>
          </p:cNvPr>
          <p:cNvSpPr/>
          <p:nvPr/>
        </p:nvSpPr>
        <p:spPr>
          <a:xfrm>
            <a:off x="3308267" y="4158462"/>
            <a:ext cx="89876" cy="195428"/>
          </a:xfrm>
          <a:custGeom>
            <a:avLst/>
            <a:gdLst>
              <a:gd name="connsiteX0" fmla="*/ 83 w 89876"/>
              <a:gd name="connsiteY0" fmla="*/ 788 h 195428"/>
              <a:gd name="connsiteX1" fmla="*/ 85808 w 89876"/>
              <a:gd name="connsiteY1" fmla="*/ 191288 h 195428"/>
              <a:gd name="connsiteX2" fmla="*/ 69933 w 89876"/>
              <a:gd name="connsiteY2" fmla="*/ 124613 h 195428"/>
              <a:gd name="connsiteX3" fmla="*/ 83 w 89876"/>
              <a:gd name="connsiteY3" fmla="*/ 788 h 1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76" h="195428">
                <a:moveTo>
                  <a:pt x="83" y="788"/>
                </a:moveTo>
                <a:cubicBezTo>
                  <a:pt x="2729" y="11901"/>
                  <a:pt x="74166" y="170651"/>
                  <a:pt x="85808" y="191288"/>
                </a:cubicBezTo>
                <a:cubicBezTo>
                  <a:pt x="97450" y="211925"/>
                  <a:pt x="81575" y="150013"/>
                  <a:pt x="69933" y="124613"/>
                </a:cubicBezTo>
                <a:cubicBezTo>
                  <a:pt x="58291" y="99213"/>
                  <a:pt x="-2563" y="-10325"/>
                  <a:pt x="83" y="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D75A56A0-FC74-1588-89C5-27370EDA6EBE}"/>
              </a:ext>
            </a:extLst>
          </p:cNvPr>
          <p:cNvSpPr/>
          <p:nvPr/>
        </p:nvSpPr>
        <p:spPr>
          <a:xfrm>
            <a:off x="3047306" y="4092206"/>
            <a:ext cx="203981" cy="691321"/>
          </a:xfrm>
          <a:custGeom>
            <a:avLst/>
            <a:gdLst>
              <a:gd name="connsiteX0" fmla="*/ 203894 w 203981"/>
              <a:gd name="connsiteY0" fmla="*/ 369 h 691321"/>
              <a:gd name="connsiteX1" fmla="*/ 105469 w 203981"/>
              <a:gd name="connsiteY1" fmla="*/ 63869 h 691321"/>
              <a:gd name="connsiteX2" fmla="*/ 99119 w 203981"/>
              <a:gd name="connsiteY2" fmla="*/ 209919 h 691321"/>
              <a:gd name="connsiteX3" fmla="*/ 105469 w 203981"/>
              <a:gd name="connsiteY3" fmla="*/ 171819 h 691321"/>
              <a:gd name="connsiteX4" fmla="*/ 80069 w 203981"/>
              <a:gd name="connsiteY4" fmla="*/ 365494 h 691321"/>
              <a:gd name="connsiteX5" fmla="*/ 64194 w 203981"/>
              <a:gd name="connsiteY5" fmla="*/ 505194 h 691321"/>
              <a:gd name="connsiteX6" fmla="*/ 76894 w 203981"/>
              <a:gd name="connsiteY6" fmla="*/ 444869 h 691321"/>
              <a:gd name="connsiteX7" fmla="*/ 694 w 203981"/>
              <a:gd name="connsiteY7" fmla="*/ 689344 h 691321"/>
              <a:gd name="connsiteX8" fmla="*/ 41969 w 203981"/>
              <a:gd name="connsiteY8" fmla="*/ 543294 h 691321"/>
              <a:gd name="connsiteX9" fmla="*/ 89594 w 203981"/>
              <a:gd name="connsiteY9" fmla="*/ 248019 h 691321"/>
              <a:gd name="connsiteX10" fmla="*/ 86419 w 203981"/>
              <a:gd name="connsiteY10" fmla="*/ 89269 h 691321"/>
              <a:gd name="connsiteX11" fmla="*/ 203894 w 203981"/>
              <a:gd name="connsiteY11" fmla="*/ 369 h 69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981" h="691321">
                <a:moveTo>
                  <a:pt x="203894" y="369"/>
                </a:moveTo>
                <a:cubicBezTo>
                  <a:pt x="207069" y="-3864"/>
                  <a:pt x="122931" y="28944"/>
                  <a:pt x="105469" y="63869"/>
                </a:cubicBezTo>
                <a:cubicBezTo>
                  <a:pt x="88006" y="98794"/>
                  <a:pt x="99119" y="191927"/>
                  <a:pt x="99119" y="209919"/>
                </a:cubicBezTo>
                <a:cubicBezTo>
                  <a:pt x="99119" y="227911"/>
                  <a:pt x="108644" y="145890"/>
                  <a:pt x="105469" y="171819"/>
                </a:cubicBezTo>
                <a:cubicBezTo>
                  <a:pt x="102294" y="197748"/>
                  <a:pt x="86948" y="309932"/>
                  <a:pt x="80069" y="365494"/>
                </a:cubicBezTo>
                <a:cubicBezTo>
                  <a:pt x="73190" y="421056"/>
                  <a:pt x="64723" y="491965"/>
                  <a:pt x="64194" y="505194"/>
                </a:cubicBezTo>
                <a:cubicBezTo>
                  <a:pt x="63665" y="518423"/>
                  <a:pt x="87477" y="414177"/>
                  <a:pt x="76894" y="444869"/>
                </a:cubicBezTo>
                <a:cubicBezTo>
                  <a:pt x="66311" y="475561"/>
                  <a:pt x="6515" y="672940"/>
                  <a:pt x="694" y="689344"/>
                </a:cubicBezTo>
                <a:cubicBezTo>
                  <a:pt x="-5127" y="705748"/>
                  <a:pt x="27152" y="616848"/>
                  <a:pt x="41969" y="543294"/>
                </a:cubicBezTo>
                <a:cubicBezTo>
                  <a:pt x="56786" y="469740"/>
                  <a:pt x="82186" y="323690"/>
                  <a:pt x="89594" y="248019"/>
                </a:cubicBezTo>
                <a:cubicBezTo>
                  <a:pt x="97002" y="172348"/>
                  <a:pt x="73190" y="125782"/>
                  <a:pt x="86419" y="89269"/>
                </a:cubicBezTo>
                <a:cubicBezTo>
                  <a:pt x="99648" y="52757"/>
                  <a:pt x="200719" y="4602"/>
                  <a:pt x="203894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9EAED9ED-2B10-4B5B-7446-3C1DE44E0283}"/>
              </a:ext>
            </a:extLst>
          </p:cNvPr>
          <p:cNvSpPr/>
          <p:nvPr/>
        </p:nvSpPr>
        <p:spPr>
          <a:xfrm>
            <a:off x="3203527" y="4108435"/>
            <a:ext cx="166509" cy="263575"/>
          </a:xfrm>
          <a:custGeom>
            <a:avLst/>
            <a:gdLst>
              <a:gd name="connsiteX0" fmla="*/ 48 w 166509"/>
              <a:gd name="connsiteY0" fmla="*/ 15 h 263575"/>
              <a:gd name="connsiteX1" fmla="*/ 130223 w 166509"/>
              <a:gd name="connsiteY1" fmla="*/ 165115 h 263575"/>
              <a:gd name="connsiteX2" fmla="*/ 165148 w 166509"/>
              <a:gd name="connsiteY2" fmla="*/ 263540 h 263575"/>
              <a:gd name="connsiteX3" fmla="*/ 146098 w 166509"/>
              <a:gd name="connsiteY3" fmla="*/ 174640 h 263575"/>
              <a:gd name="connsiteX4" fmla="*/ 48 w 166509"/>
              <a:gd name="connsiteY4" fmla="*/ 15 h 2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09" h="263575">
                <a:moveTo>
                  <a:pt x="48" y="15"/>
                </a:moveTo>
                <a:cubicBezTo>
                  <a:pt x="-2598" y="-1573"/>
                  <a:pt x="102706" y="121194"/>
                  <a:pt x="130223" y="165115"/>
                </a:cubicBezTo>
                <a:cubicBezTo>
                  <a:pt x="157740" y="209036"/>
                  <a:pt x="162502" y="261953"/>
                  <a:pt x="165148" y="263540"/>
                </a:cubicBezTo>
                <a:cubicBezTo>
                  <a:pt x="167794" y="265128"/>
                  <a:pt x="168852" y="212740"/>
                  <a:pt x="146098" y="174640"/>
                </a:cubicBezTo>
                <a:cubicBezTo>
                  <a:pt x="123344" y="136540"/>
                  <a:pt x="2694" y="1603"/>
                  <a:pt x="4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63693CCF-F4D6-123C-4896-EF97394523B7}"/>
              </a:ext>
            </a:extLst>
          </p:cNvPr>
          <p:cNvSpPr/>
          <p:nvPr/>
        </p:nvSpPr>
        <p:spPr>
          <a:xfrm>
            <a:off x="3029137" y="4037906"/>
            <a:ext cx="215871" cy="860534"/>
          </a:xfrm>
          <a:custGeom>
            <a:avLst/>
            <a:gdLst>
              <a:gd name="connsiteX0" fmla="*/ 215713 w 215871"/>
              <a:gd name="connsiteY0" fmla="*/ 694 h 860534"/>
              <a:gd name="connsiteX1" fmla="*/ 91888 w 215871"/>
              <a:gd name="connsiteY1" fmla="*/ 143569 h 860534"/>
              <a:gd name="connsiteX2" fmla="*/ 66488 w 215871"/>
              <a:gd name="connsiteY2" fmla="*/ 308669 h 860534"/>
              <a:gd name="connsiteX3" fmla="*/ 85538 w 215871"/>
              <a:gd name="connsiteY3" fmla="*/ 270569 h 860534"/>
              <a:gd name="connsiteX4" fmla="*/ 31563 w 215871"/>
              <a:gd name="connsiteY4" fmla="*/ 486469 h 860534"/>
              <a:gd name="connsiteX5" fmla="*/ 56963 w 215871"/>
              <a:gd name="connsiteY5" fmla="*/ 435669 h 860534"/>
              <a:gd name="connsiteX6" fmla="*/ 6163 w 215871"/>
              <a:gd name="connsiteY6" fmla="*/ 838894 h 860534"/>
              <a:gd name="connsiteX7" fmla="*/ 9338 w 215871"/>
              <a:gd name="connsiteY7" fmla="*/ 756344 h 860534"/>
              <a:gd name="connsiteX8" fmla="*/ 82363 w 215871"/>
              <a:gd name="connsiteY8" fmla="*/ 337244 h 860534"/>
              <a:gd name="connsiteX9" fmla="*/ 63313 w 215871"/>
              <a:gd name="connsiteY9" fmla="*/ 203894 h 860534"/>
              <a:gd name="connsiteX10" fmla="*/ 215713 w 215871"/>
              <a:gd name="connsiteY10" fmla="*/ 694 h 86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71" h="860534">
                <a:moveTo>
                  <a:pt x="215713" y="694"/>
                </a:moveTo>
                <a:cubicBezTo>
                  <a:pt x="220476" y="-9360"/>
                  <a:pt x="116759" y="92240"/>
                  <a:pt x="91888" y="143569"/>
                </a:cubicBezTo>
                <a:cubicBezTo>
                  <a:pt x="67017" y="194898"/>
                  <a:pt x="67546" y="287502"/>
                  <a:pt x="66488" y="308669"/>
                </a:cubicBezTo>
                <a:cubicBezTo>
                  <a:pt x="65430" y="329836"/>
                  <a:pt x="91359" y="240936"/>
                  <a:pt x="85538" y="270569"/>
                </a:cubicBezTo>
                <a:cubicBezTo>
                  <a:pt x="79717" y="300202"/>
                  <a:pt x="36325" y="458952"/>
                  <a:pt x="31563" y="486469"/>
                </a:cubicBezTo>
                <a:cubicBezTo>
                  <a:pt x="26801" y="513986"/>
                  <a:pt x="61196" y="376932"/>
                  <a:pt x="56963" y="435669"/>
                </a:cubicBezTo>
                <a:cubicBezTo>
                  <a:pt x="52730" y="494406"/>
                  <a:pt x="14100" y="785448"/>
                  <a:pt x="6163" y="838894"/>
                </a:cubicBezTo>
                <a:cubicBezTo>
                  <a:pt x="-1775" y="892340"/>
                  <a:pt x="-3362" y="839952"/>
                  <a:pt x="9338" y="756344"/>
                </a:cubicBezTo>
                <a:cubicBezTo>
                  <a:pt x="22038" y="672736"/>
                  <a:pt x="73367" y="429319"/>
                  <a:pt x="82363" y="337244"/>
                </a:cubicBezTo>
                <a:cubicBezTo>
                  <a:pt x="91359" y="245169"/>
                  <a:pt x="43734" y="252577"/>
                  <a:pt x="63313" y="203894"/>
                </a:cubicBezTo>
                <a:cubicBezTo>
                  <a:pt x="82892" y="155211"/>
                  <a:pt x="210950" y="10748"/>
                  <a:pt x="215713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F65187D3-8197-FB49-052E-9BEF67F8D419}"/>
              </a:ext>
            </a:extLst>
          </p:cNvPr>
          <p:cNvSpPr/>
          <p:nvPr/>
        </p:nvSpPr>
        <p:spPr>
          <a:xfrm>
            <a:off x="3726023" y="4281711"/>
            <a:ext cx="98302" cy="723661"/>
          </a:xfrm>
          <a:custGeom>
            <a:avLst/>
            <a:gdLst>
              <a:gd name="connsiteX0" fmla="*/ 26827 w 98302"/>
              <a:gd name="connsiteY0" fmla="*/ 1364 h 723661"/>
              <a:gd name="connsiteX1" fmla="*/ 42702 w 98302"/>
              <a:gd name="connsiteY1" fmla="*/ 312514 h 723661"/>
              <a:gd name="connsiteX2" fmla="*/ 74452 w 98302"/>
              <a:gd name="connsiteY2" fmla="*/ 541114 h 723661"/>
              <a:gd name="connsiteX3" fmla="*/ 52227 w 98302"/>
              <a:gd name="connsiteY3" fmla="*/ 461739 h 723661"/>
              <a:gd name="connsiteX4" fmla="*/ 96677 w 98302"/>
              <a:gd name="connsiteY4" fmla="*/ 718914 h 723661"/>
              <a:gd name="connsiteX5" fmla="*/ 80802 w 98302"/>
              <a:gd name="connsiteY5" fmla="*/ 610964 h 723661"/>
              <a:gd name="connsiteX6" fmla="*/ 7777 w 98302"/>
              <a:gd name="connsiteY6" fmla="*/ 391889 h 723661"/>
              <a:gd name="connsiteX7" fmla="*/ 4602 w 98302"/>
              <a:gd name="connsiteY7" fmla="*/ 179164 h 723661"/>
              <a:gd name="connsiteX8" fmla="*/ 30002 w 98302"/>
              <a:gd name="connsiteY8" fmla="*/ 442689 h 723661"/>
              <a:gd name="connsiteX9" fmla="*/ 26827 w 98302"/>
              <a:gd name="connsiteY9" fmla="*/ 1364 h 7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02" h="723661">
                <a:moveTo>
                  <a:pt x="26827" y="1364"/>
                </a:moveTo>
                <a:cubicBezTo>
                  <a:pt x="28944" y="-20332"/>
                  <a:pt x="34765" y="222556"/>
                  <a:pt x="42702" y="312514"/>
                </a:cubicBezTo>
                <a:cubicBezTo>
                  <a:pt x="50639" y="402472"/>
                  <a:pt x="72865" y="516243"/>
                  <a:pt x="74452" y="541114"/>
                </a:cubicBezTo>
                <a:cubicBezTo>
                  <a:pt x="76040" y="565985"/>
                  <a:pt x="48523" y="432106"/>
                  <a:pt x="52227" y="461739"/>
                </a:cubicBezTo>
                <a:cubicBezTo>
                  <a:pt x="55931" y="491372"/>
                  <a:pt x="91915" y="694043"/>
                  <a:pt x="96677" y="718914"/>
                </a:cubicBezTo>
                <a:cubicBezTo>
                  <a:pt x="101439" y="743785"/>
                  <a:pt x="95619" y="665468"/>
                  <a:pt x="80802" y="610964"/>
                </a:cubicBezTo>
                <a:cubicBezTo>
                  <a:pt x="65985" y="556460"/>
                  <a:pt x="20477" y="463856"/>
                  <a:pt x="7777" y="391889"/>
                </a:cubicBezTo>
                <a:cubicBezTo>
                  <a:pt x="-4923" y="319922"/>
                  <a:pt x="898" y="170697"/>
                  <a:pt x="4602" y="179164"/>
                </a:cubicBezTo>
                <a:cubicBezTo>
                  <a:pt x="8306" y="187631"/>
                  <a:pt x="25769" y="466501"/>
                  <a:pt x="30002" y="442689"/>
                </a:cubicBezTo>
                <a:cubicBezTo>
                  <a:pt x="34235" y="418877"/>
                  <a:pt x="24710" y="23060"/>
                  <a:pt x="26827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92C29D55-2851-CA05-71C6-4B50EC555050}"/>
              </a:ext>
            </a:extLst>
          </p:cNvPr>
          <p:cNvSpPr/>
          <p:nvPr/>
        </p:nvSpPr>
        <p:spPr>
          <a:xfrm>
            <a:off x="3511543" y="4669680"/>
            <a:ext cx="48368" cy="975621"/>
          </a:xfrm>
          <a:custGeom>
            <a:avLst/>
            <a:gdLst>
              <a:gd name="connsiteX0" fmla="*/ 31757 w 48368"/>
              <a:gd name="connsiteY0" fmla="*/ 745 h 975621"/>
              <a:gd name="connsiteX1" fmla="*/ 7 w 48368"/>
              <a:gd name="connsiteY1" fmla="*/ 442070 h 975621"/>
              <a:gd name="connsiteX2" fmla="*/ 34932 w 48368"/>
              <a:gd name="connsiteY2" fmla="*/ 375395 h 975621"/>
              <a:gd name="connsiteX3" fmla="*/ 44457 w 48368"/>
              <a:gd name="connsiteY3" fmla="*/ 597645 h 975621"/>
              <a:gd name="connsiteX4" fmla="*/ 44457 w 48368"/>
              <a:gd name="connsiteY4" fmla="*/ 588120 h 975621"/>
              <a:gd name="connsiteX5" fmla="*/ 47632 w 48368"/>
              <a:gd name="connsiteY5" fmla="*/ 965945 h 975621"/>
              <a:gd name="connsiteX6" fmla="*/ 28582 w 48368"/>
              <a:gd name="connsiteY6" fmla="*/ 810370 h 975621"/>
              <a:gd name="connsiteX7" fmla="*/ 12707 w 48368"/>
              <a:gd name="connsiteY7" fmla="*/ 248395 h 975621"/>
              <a:gd name="connsiteX8" fmla="*/ 19057 w 48368"/>
              <a:gd name="connsiteY8" fmla="*/ 334120 h 975621"/>
              <a:gd name="connsiteX9" fmla="*/ 31757 w 48368"/>
              <a:gd name="connsiteY9" fmla="*/ 745 h 97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8" h="975621">
                <a:moveTo>
                  <a:pt x="31757" y="745"/>
                </a:moveTo>
                <a:cubicBezTo>
                  <a:pt x="28582" y="18737"/>
                  <a:pt x="-522" y="379628"/>
                  <a:pt x="7" y="442070"/>
                </a:cubicBezTo>
                <a:cubicBezTo>
                  <a:pt x="536" y="504512"/>
                  <a:pt x="27524" y="349466"/>
                  <a:pt x="34932" y="375395"/>
                </a:cubicBezTo>
                <a:cubicBezTo>
                  <a:pt x="42340" y="401324"/>
                  <a:pt x="42870" y="562191"/>
                  <a:pt x="44457" y="597645"/>
                </a:cubicBezTo>
                <a:cubicBezTo>
                  <a:pt x="46044" y="633099"/>
                  <a:pt x="43928" y="526737"/>
                  <a:pt x="44457" y="588120"/>
                </a:cubicBezTo>
                <a:cubicBezTo>
                  <a:pt x="44986" y="649503"/>
                  <a:pt x="50278" y="928903"/>
                  <a:pt x="47632" y="965945"/>
                </a:cubicBezTo>
                <a:cubicBezTo>
                  <a:pt x="44986" y="1002987"/>
                  <a:pt x="34403" y="929962"/>
                  <a:pt x="28582" y="810370"/>
                </a:cubicBezTo>
                <a:cubicBezTo>
                  <a:pt x="22761" y="690778"/>
                  <a:pt x="14294" y="327770"/>
                  <a:pt x="12707" y="248395"/>
                </a:cubicBezTo>
                <a:cubicBezTo>
                  <a:pt x="11120" y="169020"/>
                  <a:pt x="13765" y="372220"/>
                  <a:pt x="19057" y="334120"/>
                </a:cubicBezTo>
                <a:cubicBezTo>
                  <a:pt x="24349" y="296020"/>
                  <a:pt x="34932" y="-17247"/>
                  <a:pt x="31757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E50C1805-9484-ECA8-941B-BA68A8521A45}"/>
              </a:ext>
            </a:extLst>
          </p:cNvPr>
          <p:cNvSpPr/>
          <p:nvPr/>
        </p:nvSpPr>
        <p:spPr>
          <a:xfrm>
            <a:off x="3488967" y="4536438"/>
            <a:ext cx="41641" cy="751272"/>
          </a:xfrm>
          <a:custGeom>
            <a:avLst/>
            <a:gdLst>
              <a:gd name="connsiteX0" fmla="*/ 41633 w 41641"/>
              <a:gd name="connsiteY0" fmla="*/ 637 h 751272"/>
              <a:gd name="connsiteX1" fmla="*/ 3533 w 41641"/>
              <a:gd name="connsiteY1" fmla="*/ 251462 h 751272"/>
              <a:gd name="connsiteX2" fmla="*/ 6708 w 41641"/>
              <a:gd name="connsiteY2" fmla="*/ 210187 h 751272"/>
              <a:gd name="connsiteX3" fmla="*/ 358 w 41641"/>
              <a:gd name="connsiteY3" fmla="*/ 416562 h 751272"/>
              <a:gd name="connsiteX4" fmla="*/ 19408 w 41641"/>
              <a:gd name="connsiteY4" fmla="*/ 362587 h 751272"/>
              <a:gd name="connsiteX5" fmla="*/ 16233 w 41641"/>
              <a:gd name="connsiteY5" fmla="*/ 543562 h 751272"/>
              <a:gd name="connsiteX6" fmla="*/ 32108 w 41641"/>
              <a:gd name="connsiteY6" fmla="*/ 746762 h 751272"/>
              <a:gd name="connsiteX7" fmla="*/ 35283 w 41641"/>
              <a:gd name="connsiteY7" fmla="*/ 648337 h 751272"/>
              <a:gd name="connsiteX8" fmla="*/ 6708 w 41641"/>
              <a:gd name="connsiteY8" fmla="*/ 251462 h 751272"/>
              <a:gd name="connsiteX9" fmla="*/ 6708 w 41641"/>
              <a:gd name="connsiteY9" fmla="*/ 337187 h 751272"/>
              <a:gd name="connsiteX10" fmla="*/ 41633 w 41641"/>
              <a:gd name="connsiteY10" fmla="*/ 637 h 75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41" h="751272">
                <a:moveTo>
                  <a:pt x="41633" y="637"/>
                </a:moveTo>
                <a:cubicBezTo>
                  <a:pt x="41104" y="-13651"/>
                  <a:pt x="9354" y="216537"/>
                  <a:pt x="3533" y="251462"/>
                </a:cubicBezTo>
                <a:cubicBezTo>
                  <a:pt x="-2288" y="286387"/>
                  <a:pt x="7237" y="182670"/>
                  <a:pt x="6708" y="210187"/>
                </a:cubicBezTo>
                <a:cubicBezTo>
                  <a:pt x="6179" y="237704"/>
                  <a:pt x="-1759" y="391162"/>
                  <a:pt x="358" y="416562"/>
                </a:cubicBezTo>
                <a:cubicBezTo>
                  <a:pt x="2475" y="441962"/>
                  <a:pt x="16762" y="341420"/>
                  <a:pt x="19408" y="362587"/>
                </a:cubicBezTo>
                <a:cubicBezTo>
                  <a:pt x="22054" y="383754"/>
                  <a:pt x="14116" y="479533"/>
                  <a:pt x="16233" y="543562"/>
                </a:cubicBezTo>
                <a:cubicBezTo>
                  <a:pt x="18350" y="607591"/>
                  <a:pt x="28933" y="729300"/>
                  <a:pt x="32108" y="746762"/>
                </a:cubicBezTo>
                <a:cubicBezTo>
                  <a:pt x="35283" y="764225"/>
                  <a:pt x="39516" y="730887"/>
                  <a:pt x="35283" y="648337"/>
                </a:cubicBezTo>
                <a:cubicBezTo>
                  <a:pt x="31050" y="565787"/>
                  <a:pt x="11470" y="303320"/>
                  <a:pt x="6708" y="251462"/>
                </a:cubicBezTo>
                <a:cubicBezTo>
                  <a:pt x="1945" y="199604"/>
                  <a:pt x="-3346" y="376874"/>
                  <a:pt x="6708" y="337187"/>
                </a:cubicBezTo>
                <a:cubicBezTo>
                  <a:pt x="16762" y="297500"/>
                  <a:pt x="42162" y="14925"/>
                  <a:pt x="41633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7D29533A-F912-5974-9AAE-5B8852803C8B}"/>
              </a:ext>
            </a:extLst>
          </p:cNvPr>
          <p:cNvSpPr/>
          <p:nvPr/>
        </p:nvSpPr>
        <p:spPr>
          <a:xfrm>
            <a:off x="4356602" y="759696"/>
            <a:ext cx="377170" cy="553477"/>
          </a:xfrm>
          <a:custGeom>
            <a:avLst/>
            <a:gdLst>
              <a:gd name="connsiteX0" fmla="*/ 245 w 377170"/>
              <a:gd name="connsiteY0" fmla="*/ 63 h 553477"/>
              <a:gd name="connsiteX1" fmla="*/ 222122 w 377170"/>
              <a:gd name="connsiteY1" fmla="*/ 188322 h 553477"/>
              <a:gd name="connsiteX2" fmla="*/ 282633 w 377170"/>
              <a:gd name="connsiteY2" fmla="*/ 363133 h 553477"/>
              <a:gd name="connsiteX3" fmla="*/ 302804 w 377170"/>
              <a:gd name="connsiteY3" fmla="*/ 302622 h 553477"/>
              <a:gd name="connsiteX4" fmla="*/ 376763 w 377170"/>
              <a:gd name="connsiteY4" fmla="*/ 551392 h 553477"/>
              <a:gd name="connsiteX5" fmla="*/ 329698 w 377170"/>
              <a:gd name="connsiteY5" fmla="*/ 410198 h 553477"/>
              <a:gd name="connsiteX6" fmla="*/ 269186 w 377170"/>
              <a:gd name="connsiteY6" fmla="*/ 208492 h 553477"/>
              <a:gd name="connsiteX7" fmla="*/ 245 w 377170"/>
              <a:gd name="connsiteY7" fmla="*/ 63 h 55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70" h="553477">
                <a:moveTo>
                  <a:pt x="245" y="63"/>
                </a:moveTo>
                <a:cubicBezTo>
                  <a:pt x="-7599" y="-3299"/>
                  <a:pt x="175057" y="127810"/>
                  <a:pt x="222122" y="188322"/>
                </a:cubicBezTo>
                <a:cubicBezTo>
                  <a:pt x="269187" y="248834"/>
                  <a:pt x="269186" y="344083"/>
                  <a:pt x="282633" y="363133"/>
                </a:cubicBezTo>
                <a:cubicBezTo>
                  <a:pt x="296080" y="382183"/>
                  <a:pt x="287116" y="271246"/>
                  <a:pt x="302804" y="302622"/>
                </a:cubicBezTo>
                <a:cubicBezTo>
                  <a:pt x="318492" y="333999"/>
                  <a:pt x="372281" y="533463"/>
                  <a:pt x="376763" y="551392"/>
                </a:cubicBezTo>
                <a:cubicBezTo>
                  <a:pt x="381245" y="569321"/>
                  <a:pt x="347627" y="467348"/>
                  <a:pt x="329698" y="410198"/>
                </a:cubicBezTo>
                <a:cubicBezTo>
                  <a:pt x="311769" y="353048"/>
                  <a:pt x="328577" y="275727"/>
                  <a:pt x="269186" y="208492"/>
                </a:cubicBezTo>
                <a:cubicBezTo>
                  <a:pt x="209795" y="141257"/>
                  <a:pt x="8089" y="3425"/>
                  <a:pt x="24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EA9DEB5D-3D8E-B678-21F9-33A6B55F6BFB}"/>
              </a:ext>
            </a:extLst>
          </p:cNvPr>
          <p:cNvSpPr/>
          <p:nvPr/>
        </p:nvSpPr>
        <p:spPr>
          <a:xfrm>
            <a:off x="2889227" y="1774401"/>
            <a:ext cx="286404" cy="289944"/>
          </a:xfrm>
          <a:custGeom>
            <a:avLst/>
            <a:gdLst>
              <a:gd name="connsiteX0" fmla="*/ 282598 w 286404"/>
              <a:gd name="connsiteY0" fmla="*/ 424 h 289944"/>
              <a:gd name="connsiteX1" fmla="*/ 187348 w 286404"/>
              <a:gd name="connsiteY1" fmla="*/ 51224 h 289944"/>
              <a:gd name="connsiteX2" fmla="*/ 136548 w 286404"/>
              <a:gd name="connsiteY2" fmla="*/ 114724 h 289944"/>
              <a:gd name="connsiteX3" fmla="*/ 158773 w 286404"/>
              <a:gd name="connsiteY3" fmla="*/ 143299 h 289944"/>
              <a:gd name="connsiteX4" fmla="*/ 107973 w 286404"/>
              <a:gd name="connsiteY4" fmla="*/ 152824 h 289944"/>
              <a:gd name="connsiteX5" fmla="*/ 123848 w 286404"/>
              <a:gd name="connsiteY5" fmla="*/ 168699 h 289944"/>
              <a:gd name="connsiteX6" fmla="*/ 28598 w 286404"/>
              <a:gd name="connsiteY6" fmla="*/ 254424 h 289944"/>
              <a:gd name="connsiteX7" fmla="*/ 23 w 286404"/>
              <a:gd name="connsiteY7" fmla="*/ 289349 h 289944"/>
              <a:gd name="connsiteX8" fmla="*/ 31773 w 286404"/>
              <a:gd name="connsiteY8" fmla="*/ 229024 h 289944"/>
              <a:gd name="connsiteX9" fmla="*/ 82573 w 286404"/>
              <a:gd name="connsiteY9" fmla="*/ 28999 h 289944"/>
              <a:gd name="connsiteX10" fmla="*/ 44473 w 286404"/>
              <a:gd name="connsiteY10" fmla="*/ 79799 h 289944"/>
              <a:gd name="connsiteX11" fmla="*/ 282598 w 286404"/>
              <a:gd name="connsiteY11" fmla="*/ 424 h 28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404" h="289944">
                <a:moveTo>
                  <a:pt x="282598" y="424"/>
                </a:moveTo>
                <a:cubicBezTo>
                  <a:pt x="306410" y="-4338"/>
                  <a:pt x="211690" y="32174"/>
                  <a:pt x="187348" y="51224"/>
                </a:cubicBezTo>
                <a:cubicBezTo>
                  <a:pt x="163006" y="70274"/>
                  <a:pt x="141311" y="99378"/>
                  <a:pt x="136548" y="114724"/>
                </a:cubicBezTo>
                <a:cubicBezTo>
                  <a:pt x="131785" y="130070"/>
                  <a:pt x="163535" y="136949"/>
                  <a:pt x="158773" y="143299"/>
                </a:cubicBezTo>
                <a:cubicBezTo>
                  <a:pt x="154011" y="149649"/>
                  <a:pt x="107973" y="152824"/>
                  <a:pt x="107973" y="152824"/>
                </a:cubicBezTo>
                <a:cubicBezTo>
                  <a:pt x="102152" y="157057"/>
                  <a:pt x="137077" y="151766"/>
                  <a:pt x="123848" y="168699"/>
                </a:cubicBezTo>
                <a:cubicBezTo>
                  <a:pt x="110619" y="185632"/>
                  <a:pt x="49235" y="234316"/>
                  <a:pt x="28598" y="254424"/>
                </a:cubicBezTo>
                <a:cubicBezTo>
                  <a:pt x="7961" y="274532"/>
                  <a:pt x="-506" y="293582"/>
                  <a:pt x="23" y="289349"/>
                </a:cubicBezTo>
                <a:cubicBezTo>
                  <a:pt x="552" y="285116"/>
                  <a:pt x="18015" y="272416"/>
                  <a:pt x="31773" y="229024"/>
                </a:cubicBezTo>
                <a:cubicBezTo>
                  <a:pt x="45531" y="185632"/>
                  <a:pt x="80456" y="53870"/>
                  <a:pt x="82573" y="28999"/>
                </a:cubicBezTo>
                <a:cubicBezTo>
                  <a:pt x="84690" y="4128"/>
                  <a:pt x="17486" y="84561"/>
                  <a:pt x="44473" y="79799"/>
                </a:cubicBezTo>
                <a:cubicBezTo>
                  <a:pt x="71460" y="75037"/>
                  <a:pt x="258786" y="5186"/>
                  <a:pt x="282598" y="4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52DE23BF-23A4-E7E3-95D5-72EB6A59A65B}"/>
              </a:ext>
            </a:extLst>
          </p:cNvPr>
          <p:cNvSpPr/>
          <p:nvPr/>
        </p:nvSpPr>
        <p:spPr>
          <a:xfrm>
            <a:off x="3114844" y="1786631"/>
            <a:ext cx="330258" cy="100025"/>
          </a:xfrm>
          <a:custGeom>
            <a:avLst/>
            <a:gdLst>
              <a:gd name="connsiteX0" fmla="*/ 6181 w 330258"/>
              <a:gd name="connsiteY0" fmla="*/ 894 h 100025"/>
              <a:gd name="connsiteX1" fmla="*/ 307806 w 330258"/>
              <a:gd name="connsiteY1" fmla="*/ 23119 h 100025"/>
              <a:gd name="connsiteX2" fmla="*/ 260181 w 330258"/>
              <a:gd name="connsiteY2" fmla="*/ 48519 h 100025"/>
              <a:gd name="connsiteX3" fmla="*/ 330031 w 330258"/>
              <a:gd name="connsiteY3" fmla="*/ 99319 h 100025"/>
              <a:gd name="connsiteX4" fmla="*/ 272881 w 330258"/>
              <a:gd name="connsiteY4" fmla="*/ 77094 h 100025"/>
              <a:gd name="connsiteX5" fmla="*/ 47456 w 330258"/>
              <a:gd name="connsiteY5" fmla="*/ 61219 h 100025"/>
              <a:gd name="connsiteX6" fmla="*/ 98256 w 330258"/>
              <a:gd name="connsiteY6" fmla="*/ 54869 h 100025"/>
              <a:gd name="connsiteX7" fmla="*/ 6181 w 330258"/>
              <a:gd name="connsiteY7" fmla="*/ 89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58" h="100025">
                <a:moveTo>
                  <a:pt x="6181" y="894"/>
                </a:moveTo>
                <a:cubicBezTo>
                  <a:pt x="41106" y="-4398"/>
                  <a:pt x="265473" y="15182"/>
                  <a:pt x="307806" y="23119"/>
                </a:cubicBezTo>
                <a:cubicBezTo>
                  <a:pt x="350139" y="31056"/>
                  <a:pt x="256477" y="35819"/>
                  <a:pt x="260181" y="48519"/>
                </a:cubicBezTo>
                <a:cubicBezTo>
                  <a:pt x="263885" y="61219"/>
                  <a:pt x="327914" y="94557"/>
                  <a:pt x="330031" y="99319"/>
                </a:cubicBezTo>
                <a:cubicBezTo>
                  <a:pt x="332148" y="104081"/>
                  <a:pt x="319977" y="83444"/>
                  <a:pt x="272881" y="77094"/>
                </a:cubicBezTo>
                <a:cubicBezTo>
                  <a:pt x="225785" y="70744"/>
                  <a:pt x="76560" y="64923"/>
                  <a:pt x="47456" y="61219"/>
                </a:cubicBezTo>
                <a:cubicBezTo>
                  <a:pt x="18352" y="57515"/>
                  <a:pt x="100902" y="61748"/>
                  <a:pt x="98256" y="54869"/>
                </a:cubicBezTo>
                <a:cubicBezTo>
                  <a:pt x="95610" y="47990"/>
                  <a:pt x="-28744" y="6186"/>
                  <a:pt x="6181" y="8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051A90D-FF7F-1349-5FB6-8478F22119FA}"/>
              </a:ext>
            </a:extLst>
          </p:cNvPr>
          <p:cNvSpPr/>
          <p:nvPr/>
        </p:nvSpPr>
        <p:spPr>
          <a:xfrm>
            <a:off x="3777558" y="1778028"/>
            <a:ext cx="427479" cy="92078"/>
          </a:xfrm>
          <a:custGeom>
            <a:avLst/>
            <a:gdLst>
              <a:gd name="connsiteX0" fmla="*/ 692 w 427479"/>
              <a:gd name="connsiteY0" fmla="*/ 3147 h 92078"/>
              <a:gd name="connsiteX1" fmla="*/ 162617 w 427479"/>
              <a:gd name="connsiteY1" fmla="*/ 22197 h 92078"/>
              <a:gd name="connsiteX2" fmla="*/ 251517 w 427479"/>
              <a:gd name="connsiteY2" fmla="*/ 92047 h 92078"/>
              <a:gd name="connsiteX3" fmla="*/ 280092 w 427479"/>
              <a:gd name="connsiteY3" fmla="*/ 31722 h 92078"/>
              <a:gd name="connsiteX4" fmla="*/ 324542 w 427479"/>
              <a:gd name="connsiteY4" fmla="*/ 69822 h 92078"/>
              <a:gd name="connsiteX5" fmla="*/ 340417 w 427479"/>
              <a:gd name="connsiteY5" fmla="*/ 19022 h 92078"/>
              <a:gd name="connsiteX6" fmla="*/ 426142 w 427479"/>
              <a:gd name="connsiteY6" fmla="*/ 82522 h 92078"/>
              <a:gd name="connsiteX7" fmla="*/ 264217 w 427479"/>
              <a:gd name="connsiteY7" fmla="*/ 85697 h 92078"/>
              <a:gd name="connsiteX8" fmla="*/ 16567 w 427479"/>
              <a:gd name="connsiteY8" fmla="*/ 85697 h 92078"/>
              <a:gd name="connsiteX9" fmla="*/ 99117 w 427479"/>
              <a:gd name="connsiteY9" fmla="*/ 79347 h 92078"/>
              <a:gd name="connsiteX10" fmla="*/ 692 w 427479"/>
              <a:gd name="connsiteY10" fmla="*/ 3147 h 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479" h="92078">
                <a:moveTo>
                  <a:pt x="692" y="3147"/>
                </a:moveTo>
                <a:cubicBezTo>
                  <a:pt x="11275" y="-6378"/>
                  <a:pt x="120813" y="7380"/>
                  <a:pt x="162617" y="22197"/>
                </a:cubicBezTo>
                <a:cubicBezTo>
                  <a:pt x="204421" y="37014"/>
                  <a:pt x="231938" y="90460"/>
                  <a:pt x="251517" y="92047"/>
                </a:cubicBezTo>
                <a:cubicBezTo>
                  <a:pt x="271096" y="93634"/>
                  <a:pt x="267921" y="35426"/>
                  <a:pt x="280092" y="31722"/>
                </a:cubicBezTo>
                <a:cubicBezTo>
                  <a:pt x="292263" y="28018"/>
                  <a:pt x="314488" y="71939"/>
                  <a:pt x="324542" y="69822"/>
                </a:cubicBezTo>
                <a:cubicBezTo>
                  <a:pt x="334596" y="67705"/>
                  <a:pt x="323484" y="16905"/>
                  <a:pt x="340417" y="19022"/>
                </a:cubicBezTo>
                <a:cubicBezTo>
                  <a:pt x="357350" y="21139"/>
                  <a:pt x="438842" y="71410"/>
                  <a:pt x="426142" y="82522"/>
                </a:cubicBezTo>
                <a:cubicBezTo>
                  <a:pt x="413442" y="93634"/>
                  <a:pt x="264217" y="85697"/>
                  <a:pt x="264217" y="85697"/>
                </a:cubicBezTo>
                <a:lnTo>
                  <a:pt x="16567" y="85697"/>
                </a:lnTo>
                <a:cubicBezTo>
                  <a:pt x="-10950" y="84639"/>
                  <a:pt x="93825" y="91518"/>
                  <a:pt x="99117" y="79347"/>
                </a:cubicBezTo>
                <a:cubicBezTo>
                  <a:pt x="104409" y="67176"/>
                  <a:pt x="-9891" y="12672"/>
                  <a:pt x="692" y="31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5606D5B4-4C9B-0AE7-AF81-C9B5B23BFEFD}"/>
              </a:ext>
            </a:extLst>
          </p:cNvPr>
          <p:cNvSpPr/>
          <p:nvPr/>
        </p:nvSpPr>
        <p:spPr>
          <a:xfrm>
            <a:off x="1310257" y="3939464"/>
            <a:ext cx="977263" cy="398147"/>
          </a:xfrm>
          <a:custGeom>
            <a:avLst/>
            <a:gdLst>
              <a:gd name="connsiteX0" fmla="*/ 975743 w 977263"/>
              <a:gd name="connsiteY0" fmla="*/ 711 h 398147"/>
              <a:gd name="connsiteX1" fmla="*/ 709043 w 977263"/>
              <a:gd name="connsiteY1" fmla="*/ 10236 h 398147"/>
              <a:gd name="connsiteX2" fmla="*/ 359793 w 977263"/>
              <a:gd name="connsiteY2" fmla="*/ 80086 h 398147"/>
              <a:gd name="connsiteX3" fmla="*/ 439168 w 977263"/>
              <a:gd name="connsiteY3" fmla="*/ 67386 h 398147"/>
              <a:gd name="connsiteX4" fmla="*/ 220093 w 977263"/>
              <a:gd name="connsiteY4" fmla="*/ 172161 h 398147"/>
              <a:gd name="connsiteX5" fmla="*/ 4193 w 977263"/>
              <a:gd name="connsiteY5" fmla="*/ 394411 h 398147"/>
              <a:gd name="connsiteX6" fmla="*/ 99443 w 977263"/>
              <a:gd name="connsiteY6" fmla="*/ 295986 h 398147"/>
              <a:gd name="connsiteX7" fmla="*/ 362968 w 977263"/>
              <a:gd name="connsiteY7" fmla="*/ 95961 h 398147"/>
              <a:gd name="connsiteX8" fmla="*/ 601093 w 977263"/>
              <a:gd name="connsiteY8" fmla="*/ 41986 h 398147"/>
              <a:gd name="connsiteX9" fmla="*/ 588393 w 977263"/>
              <a:gd name="connsiteY9" fmla="*/ 13411 h 398147"/>
              <a:gd name="connsiteX10" fmla="*/ 975743 w 977263"/>
              <a:gd name="connsiteY10" fmla="*/ 711 h 3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263" h="398147">
                <a:moveTo>
                  <a:pt x="975743" y="711"/>
                </a:moveTo>
                <a:cubicBezTo>
                  <a:pt x="995851" y="182"/>
                  <a:pt x="811701" y="-2993"/>
                  <a:pt x="709043" y="10236"/>
                </a:cubicBezTo>
                <a:cubicBezTo>
                  <a:pt x="606385" y="23465"/>
                  <a:pt x="404772" y="70561"/>
                  <a:pt x="359793" y="80086"/>
                </a:cubicBezTo>
                <a:cubicBezTo>
                  <a:pt x="314814" y="89611"/>
                  <a:pt x="462451" y="52040"/>
                  <a:pt x="439168" y="67386"/>
                </a:cubicBezTo>
                <a:cubicBezTo>
                  <a:pt x="415885" y="82732"/>
                  <a:pt x="292589" y="117657"/>
                  <a:pt x="220093" y="172161"/>
                </a:cubicBezTo>
                <a:cubicBezTo>
                  <a:pt x="147597" y="226665"/>
                  <a:pt x="4193" y="394411"/>
                  <a:pt x="4193" y="394411"/>
                </a:cubicBezTo>
                <a:cubicBezTo>
                  <a:pt x="-15915" y="415048"/>
                  <a:pt x="39647" y="345728"/>
                  <a:pt x="99443" y="295986"/>
                </a:cubicBezTo>
                <a:cubicBezTo>
                  <a:pt x="159239" y="246244"/>
                  <a:pt x="279360" y="138294"/>
                  <a:pt x="362968" y="95961"/>
                </a:cubicBezTo>
                <a:cubicBezTo>
                  <a:pt x="446576" y="53628"/>
                  <a:pt x="563522" y="55744"/>
                  <a:pt x="601093" y="41986"/>
                </a:cubicBezTo>
                <a:cubicBezTo>
                  <a:pt x="638664" y="28228"/>
                  <a:pt x="525422" y="21878"/>
                  <a:pt x="588393" y="13411"/>
                </a:cubicBezTo>
                <a:cubicBezTo>
                  <a:pt x="651364" y="4944"/>
                  <a:pt x="955635" y="1240"/>
                  <a:pt x="97574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A17A3735-9A45-0FAA-DD61-8D9579CF8FDB}"/>
              </a:ext>
            </a:extLst>
          </p:cNvPr>
          <p:cNvSpPr/>
          <p:nvPr/>
        </p:nvSpPr>
        <p:spPr>
          <a:xfrm>
            <a:off x="1478763" y="3955571"/>
            <a:ext cx="652207" cy="201449"/>
          </a:xfrm>
          <a:custGeom>
            <a:avLst/>
            <a:gdLst>
              <a:gd name="connsiteX0" fmla="*/ 651662 w 652207"/>
              <a:gd name="connsiteY0" fmla="*/ 479 h 201449"/>
              <a:gd name="connsiteX1" fmla="*/ 292887 w 652207"/>
              <a:gd name="connsiteY1" fmla="*/ 98904 h 201449"/>
              <a:gd name="connsiteX2" fmla="*/ 64287 w 652207"/>
              <a:gd name="connsiteY2" fmla="*/ 181454 h 201449"/>
              <a:gd name="connsiteX3" fmla="*/ 16662 w 652207"/>
              <a:gd name="connsiteY3" fmla="*/ 194154 h 201449"/>
              <a:gd name="connsiteX4" fmla="*/ 311937 w 652207"/>
              <a:gd name="connsiteY4" fmla="*/ 86204 h 201449"/>
              <a:gd name="connsiteX5" fmla="*/ 245262 w 652207"/>
              <a:gd name="connsiteY5" fmla="*/ 76679 h 201449"/>
              <a:gd name="connsiteX6" fmla="*/ 394487 w 652207"/>
              <a:gd name="connsiteY6" fmla="*/ 67154 h 201449"/>
              <a:gd name="connsiteX7" fmla="*/ 375437 w 652207"/>
              <a:gd name="connsiteY7" fmla="*/ 60804 h 201449"/>
              <a:gd name="connsiteX8" fmla="*/ 651662 w 652207"/>
              <a:gd name="connsiteY8" fmla="*/ 479 h 20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207" h="201449">
                <a:moveTo>
                  <a:pt x="651662" y="479"/>
                </a:moveTo>
                <a:cubicBezTo>
                  <a:pt x="637904" y="6829"/>
                  <a:pt x="390783" y="68742"/>
                  <a:pt x="292887" y="98904"/>
                </a:cubicBezTo>
                <a:cubicBezTo>
                  <a:pt x="194991" y="129066"/>
                  <a:pt x="110324" y="165579"/>
                  <a:pt x="64287" y="181454"/>
                </a:cubicBezTo>
                <a:cubicBezTo>
                  <a:pt x="18249" y="197329"/>
                  <a:pt x="-24613" y="210029"/>
                  <a:pt x="16662" y="194154"/>
                </a:cubicBezTo>
                <a:cubicBezTo>
                  <a:pt x="57937" y="178279"/>
                  <a:pt x="273837" y="105783"/>
                  <a:pt x="311937" y="86204"/>
                </a:cubicBezTo>
                <a:cubicBezTo>
                  <a:pt x="350037" y="66625"/>
                  <a:pt x="231504" y="79854"/>
                  <a:pt x="245262" y="76679"/>
                </a:cubicBezTo>
                <a:cubicBezTo>
                  <a:pt x="259020" y="73504"/>
                  <a:pt x="372791" y="69800"/>
                  <a:pt x="394487" y="67154"/>
                </a:cubicBezTo>
                <a:cubicBezTo>
                  <a:pt x="416183" y="64508"/>
                  <a:pt x="336279" y="68741"/>
                  <a:pt x="375437" y="60804"/>
                </a:cubicBezTo>
                <a:cubicBezTo>
                  <a:pt x="414595" y="52867"/>
                  <a:pt x="665420" y="-5871"/>
                  <a:pt x="651662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FEA56437-D3D2-8056-040E-FFDF9824276F}"/>
              </a:ext>
            </a:extLst>
          </p:cNvPr>
          <p:cNvSpPr/>
          <p:nvPr/>
        </p:nvSpPr>
        <p:spPr>
          <a:xfrm>
            <a:off x="4375863" y="6581665"/>
            <a:ext cx="394646" cy="162493"/>
          </a:xfrm>
          <a:custGeom>
            <a:avLst/>
            <a:gdLst>
              <a:gd name="connsiteX0" fmla="*/ 2462 w 394646"/>
              <a:gd name="connsiteY0" fmla="*/ 123935 h 162493"/>
              <a:gd name="connsiteX1" fmla="*/ 170737 w 394646"/>
              <a:gd name="connsiteY1" fmla="*/ 44560 h 162493"/>
              <a:gd name="connsiteX2" fmla="*/ 259637 w 394646"/>
              <a:gd name="connsiteY2" fmla="*/ 44560 h 162493"/>
              <a:gd name="connsiteX3" fmla="*/ 237412 w 394646"/>
              <a:gd name="connsiteY3" fmla="*/ 41385 h 162493"/>
              <a:gd name="connsiteX4" fmla="*/ 313612 w 394646"/>
              <a:gd name="connsiteY4" fmla="*/ 73135 h 162493"/>
              <a:gd name="connsiteX5" fmla="*/ 342187 w 394646"/>
              <a:gd name="connsiteY5" fmla="*/ 117585 h 162493"/>
              <a:gd name="connsiteX6" fmla="*/ 342187 w 394646"/>
              <a:gd name="connsiteY6" fmla="*/ 95360 h 162493"/>
              <a:gd name="connsiteX7" fmla="*/ 354887 w 394646"/>
              <a:gd name="connsiteY7" fmla="*/ 142985 h 162493"/>
              <a:gd name="connsiteX8" fmla="*/ 383462 w 394646"/>
              <a:gd name="connsiteY8" fmla="*/ 162035 h 162493"/>
              <a:gd name="connsiteX9" fmla="*/ 361237 w 394646"/>
              <a:gd name="connsiteY9" fmla="*/ 139810 h 162493"/>
              <a:gd name="connsiteX10" fmla="*/ 392987 w 394646"/>
              <a:gd name="connsiteY10" fmla="*/ 162035 h 162493"/>
              <a:gd name="connsiteX11" fmla="*/ 380287 w 394646"/>
              <a:gd name="connsiteY11" fmla="*/ 114410 h 162493"/>
              <a:gd name="connsiteX12" fmla="*/ 297737 w 394646"/>
              <a:gd name="connsiteY12" fmla="*/ 47735 h 162493"/>
              <a:gd name="connsiteX13" fmla="*/ 208837 w 394646"/>
              <a:gd name="connsiteY13" fmla="*/ 22335 h 162493"/>
              <a:gd name="connsiteX14" fmla="*/ 173912 w 394646"/>
              <a:gd name="connsiteY14" fmla="*/ 110 h 162493"/>
              <a:gd name="connsiteX15" fmla="*/ 202487 w 394646"/>
              <a:gd name="connsiteY15" fmla="*/ 31860 h 162493"/>
              <a:gd name="connsiteX16" fmla="*/ 113587 w 394646"/>
              <a:gd name="connsiteY16" fmla="*/ 15985 h 162493"/>
              <a:gd name="connsiteX17" fmla="*/ 142162 w 394646"/>
              <a:gd name="connsiteY17" fmla="*/ 35035 h 162493"/>
              <a:gd name="connsiteX18" fmla="*/ 59612 w 394646"/>
              <a:gd name="connsiteY18" fmla="*/ 38210 h 162493"/>
              <a:gd name="connsiteX19" fmla="*/ 88187 w 394646"/>
              <a:gd name="connsiteY19" fmla="*/ 50910 h 162493"/>
              <a:gd name="connsiteX20" fmla="*/ 53262 w 394646"/>
              <a:gd name="connsiteY20" fmla="*/ 60435 h 162493"/>
              <a:gd name="connsiteX21" fmla="*/ 69137 w 394646"/>
              <a:gd name="connsiteY21" fmla="*/ 69960 h 162493"/>
              <a:gd name="connsiteX22" fmla="*/ 2462 w 394646"/>
              <a:gd name="connsiteY22" fmla="*/ 123935 h 16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4646" h="162493">
                <a:moveTo>
                  <a:pt x="2462" y="123935"/>
                </a:moveTo>
                <a:cubicBezTo>
                  <a:pt x="19395" y="119702"/>
                  <a:pt x="127875" y="57789"/>
                  <a:pt x="170737" y="44560"/>
                </a:cubicBezTo>
                <a:cubicBezTo>
                  <a:pt x="213599" y="31331"/>
                  <a:pt x="248525" y="45089"/>
                  <a:pt x="259637" y="44560"/>
                </a:cubicBezTo>
                <a:cubicBezTo>
                  <a:pt x="270749" y="44031"/>
                  <a:pt x="228416" y="36623"/>
                  <a:pt x="237412" y="41385"/>
                </a:cubicBezTo>
                <a:cubicBezTo>
                  <a:pt x="246408" y="46147"/>
                  <a:pt x="296150" y="60435"/>
                  <a:pt x="313612" y="73135"/>
                </a:cubicBezTo>
                <a:cubicBezTo>
                  <a:pt x="331075" y="85835"/>
                  <a:pt x="337425" y="113881"/>
                  <a:pt x="342187" y="117585"/>
                </a:cubicBezTo>
                <a:cubicBezTo>
                  <a:pt x="346949" y="121289"/>
                  <a:pt x="340070" y="91127"/>
                  <a:pt x="342187" y="95360"/>
                </a:cubicBezTo>
                <a:cubicBezTo>
                  <a:pt x="344304" y="99593"/>
                  <a:pt x="348008" y="131873"/>
                  <a:pt x="354887" y="142985"/>
                </a:cubicBezTo>
                <a:cubicBezTo>
                  <a:pt x="361766" y="154097"/>
                  <a:pt x="382404" y="162564"/>
                  <a:pt x="383462" y="162035"/>
                </a:cubicBezTo>
                <a:cubicBezTo>
                  <a:pt x="384520" y="161506"/>
                  <a:pt x="359650" y="139810"/>
                  <a:pt x="361237" y="139810"/>
                </a:cubicBezTo>
                <a:cubicBezTo>
                  <a:pt x="362824" y="139810"/>
                  <a:pt x="389812" y="166268"/>
                  <a:pt x="392987" y="162035"/>
                </a:cubicBezTo>
                <a:cubicBezTo>
                  <a:pt x="396162" y="157802"/>
                  <a:pt x="396162" y="133460"/>
                  <a:pt x="380287" y="114410"/>
                </a:cubicBezTo>
                <a:cubicBezTo>
                  <a:pt x="364412" y="95360"/>
                  <a:pt x="326312" y="63081"/>
                  <a:pt x="297737" y="47735"/>
                </a:cubicBezTo>
                <a:cubicBezTo>
                  <a:pt x="269162" y="32389"/>
                  <a:pt x="229475" y="30272"/>
                  <a:pt x="208837" y="22335"/>
                </a:cubicBezTo>
                <a:cubicBezTo>
                  <a:pt x="188200" y="14397"/>
                  <a:pt x="174970" y="-1478"/>
                  <a:pt x="173912" y="110"/>
                </a:cubicBezTo>
                <a:cubicBezTo>
                  <a:pt x="172854" y="1698"/>
                  <a:pt x="212541" y="29214"/>
                  <a:pt x="202487" y="31860"/>
                </a:cubicBezTo>
                <a:cubicBezTo>
                  <a:pt x="192433" y="34506"/>
                  <a:pt x="123641" y="15456"/>
                  <a:pt x="113587" y="15985"/>
                </a:cubicBezTo>
                <a:cubicBezTo>
                  <a:pt x="103533" y="16514"/>
                  <a:pt x="151158" y="31331"/>
                  <a:pt x="142162" y="35035"/>
                </a:cubicBezTo>
                <a:cubicBezTo>
                  <a:pt x="133166" y="38739"/>
                  <a:pt x="68608" y="35564"/>
                  <a:pt x="59612" y="38210"/>
                </a:cubicBezTo>
                <a:cubicBezTo>
                  <a:pt x="50616" y="40856"/>
                  <a:pt x="89245" y="47206"/>
                  <a:pt x="88187" y="50910"/>
                </a:cubicBezTo>
                <a:cubicBezTo>
                  <a:pt x="87129" y="54614"/>
                  <a:pt x="53262" y="60435"/>
                  <a:pt x="53262" y="60435"/>
                </a:cubicBezTo>
                <a:cubicBezTo>
                  <a:pt x="50087" y="63610"/>
                  <a:pt x="77075" y="60964"/>
                  <a:pt x="69137" y="69960"/>
                </a:cubicBezTo>
                <a:cubicBezTo>
                  <a:pt x="61200" y="78956"/>
                  <a:pt x="-14471" y="128168"/>
                  <a:pt x="2462" y="12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13C9BA3A-C0D3-A37D-14CF-5321D820D4F0}"/>
              </a:ext>
            </a:extLst>
          </p:cNvPr>
          <p:cNvSpPr/>
          <p:nvPr/>
        </p:nvSpPr>
        <p:spPr>
          <a:xfrm>
            <a:off x="4427729" y="6619735"/>
            <a:ext cx="52223" cy="178185"/>
          </a:xfrm>
          <a:custGeom>
            <a:avLst/>
            <a:gdLst>
              <a:gd name="connsiteX0" fmla="*/ 52196 w 52223"/>
              <a:gd name="connsiteY0" fmla="*/ 140 h 178185"/>
              <a:gd name="connsiteX1" fmla="*/ 17271 w 52223"/>
              <a:gd name="connsiteY1" fmla="*/ 85865 h 178185"/>
              <a:gd name="connsiteX2" fmla="*/ 14096 w 52223"/>
              <a:gd name="connsiteY2" fmla="*/ 133490 h 178185"/>
              <a:gd name="connsiteX3" fmla="*/ 14096 w 52223"/>
              <a:gd name="connsiteY3" fmla="*/ 101740 h 178185"/>
              <a:gd name="connsiteX4" fmla="*/ 1396 w 52223"/>
              <a:gd name="connsiteY4" fmla="*/ 177940 h 178185"/>
              <a:gd name="connsiteX5" fmla="*/ 1396 w 52223"/>
              <a:gd name="connsiteY5" fmla="*/ 123965 h 178185"/>
              <a:gd name="connsiteX6" fmla="*/ 10921 w 52223"/>
              <a:gd name="connsiteY6" fmla="*/ 66815 h 178185"/>
              <a:gd name="connsiteX7" fmla="*/ 52196 w 52223"/>
              <a:gd name="connsiteY7" fmla="*/ 140 h 17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23" h="178185">
                <a:moveTo>
                  <a:pt x="52196" y="140"/>
                </a:moveTo>
                <a:cubicBezTo>
                  <a:pt x="53254" y="3315"/>
                  <a:pt x="23621" y="63640"/>
                  <a:pt x="17271" y="85865"/>
                </a:cubicBezTo>
                <a:cubicBezTo>
                  <a:pt x="10921" y="108090"/>
                  <a:pt x="14625" y="130844"/>
                  <a:pt x="14096" y="133490"/>
                </a:cubicBezTo>
                <a:cubicBezTo>
                  <a:pt x="13567" y="136136"/>
                  <a:pt x="16213" y="94332"/>
                  <a:pt x="14096" y="101740"/>
                </a:cubicBezTo>
                <a:cubicBezTo>
                  <a:pt x="11979" y="109148"/>
                  <a:pt x="3513" y="174236"/>
                  <a:pt x="1396" y="177940"/>
                </a:cubicBezTo>
                <a:cubicBezTo>
                  <a:pt x="-721" y="181644"/>
                  <a:pt x="-191" y="142486"/>
                  <a:pt x="1396" y="123965"/>
                </a:cubicBezTo>
                <a:cubicBezTo>
                  <a:pt x="2983" y="105444"/>
                  <a:pt x="2984" y="85336"/>
                  <a:pt x="10921" y="66815"/>
                </a:cubicBezTo>
                <a:cubicBezTo>
                  <a:pt x="18858" y="48294"/>
                  <a:pt x="51138" y="-3035"/>
                  <a:pt x="5219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EB59FF32-D112-7306-CF4A-5CD9D6FB7513}"/>
              </a:ext>
            </a:extLst>
          </p:cNvPr>
          <p:cNvSpPr/>
          <p:nvPr/>
        </p:nvSpPr>
        <p:spPr>
          <a:xfrm>
            <a:off x="4403666" y="6648334"/>
            <a:ext cx="41340" cy="139840"/>
          </a:xfrm>
          <a:custGeom>
            <a:avLst/>
            <a:gdLst>
              <a:gd name="connsiteX0" fmla="*/ 41334 w 41340"/>
              <a:gd name="connsiteY0" fmla="*/ 116 h 139840"/>
              <a:gd name="connsiteX1" fmla="*/ 3234 w 41340"/>
              <a:gd name="connsiteY1" fmla="*/ 89016 h 139840"/>
              <a:gd name="connsiteX2" fmla="*/ 3234 w 41340"/>
              <a:gd name="connsiteY2" fmla="*/ 139816 h 139840"/>
              <a:gd name="connsiteX3" fmla="*/ 59 w 41340"/>
              <a:gd name="connsiteY3" fmla="*/ 95366 h 139840"/>
              <a:gd name="connsiteX4" fmla="*/ 6409 w 41340"/>
              <a:gd name="connsiteY4" fmla="*/ 69966 h 139840"/>
              <a:gd name="connsiteX5" fmla="*/ 41334 w 41340"/>
              <a:gd name="connsiteY5" fmla="*/ 116 h 1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0" h="139840">
                <a:moveTo>
                  <a:pt x="41334" y="116"/>
                </a:moveTo>
                <a:cubicBezTo>
                  <a:pt x="40805" y="3291"/>
                  <a:pt x="9584" y="65733"/>
                  <a:pt x="3234" y="89016"/>
                </a:cubicBezTo>
                <a:cubicBezTo>
                  <a:pt x="-3116" y="112299"/>
                  <a:pt x="3763" y="138758"/>
                  <a:pt x="3234" y="139816"/>
                </a:cubicBezTo>
                <a:cubicBezTo>
                  <a:pt x="2705" y="140874"/>
                  <a:pt x="-470" y="107008"/>
                  <a:pt x="59" y="95366"/>
                </a:cubicBezTo>
                <a:cubicBezTo>
                  <a:pt x="588" y="83724"/>
                  <a:pt x="588" y="80549"/>
                  <a:pt x="6409" y="69966"/>
                </a:cubicBezTo>
                <a:cubicBezTo>
                  <a:pt x="12230" y="59383"/>
                  <a:pt x="41863" y="-3059"/>
                  <a:pt x="4133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5E19B006-1E74-6167-E887-28EC31F60930}"/>
              </a:ext>
            </a:extLst>
          </p:cNvPr>
          <p:cNvSpPr/>
          <p:nvPr/>
        </p:nvSpPr>
        <p:spPr>
          <a:xfrm>
            <a:off x="4406453" y="6727107"/>
            <a:ext cx="348091" cy="76973"/>
          </a:xfrm>
          <a:custGeom>
            <a:avLst/>
            <a:gdLst>
              <a:gd name="connsiteX0" fmla="*/ 447 w 348091"/>
              <a:gd name="connsiteY0" fmla="*/ 54693 h 76973"/>
              <a:gd name="connsiteX1" fmla="*/ 117922 w 348091"/>
              <a:gd name="connsiteY1" fmla="*/ 51518 h 76973"/>
              <a:gd name="connsiteX2" fmla="*/ 95697 w 348091"/>
              <a:gd name="connsiteY2" fmla="*/ 73743 h 76973"/>
              <a:gd name="connsiteX3" fmla="*/ 213172 w 348091"/>
              <a:gd name="connsiteY3" fmla="*/ 45168 h 76973"/>
              <a:gd name="connsiteX4" fmla="*/ 175072 w 348091"/>
              <a:gd name="connsiteY4" fmla="*/ 76918 h 76973"/>
              <a:gd name="connsiteX5" fmla="*/ 276672 w 348091"/>
              <a:gd name="connsiteY5" fmla="*/ 35643 h 76973"/>
              <a:gd name="connsiteX6" fmla="*/ 254447 w 348091"/>
              <a:gd name="connsiteY6" fmla="*/ 54693 h 76973"/>
              <a:gd name="connsiteX7" fmla="*/ 346522 w 348091"/>
              <a:gd name="connsiteY7" fmla="*/ 718 h 76973"/>
              <a:gd name="connsiteX8" fmla="*/ 305247 w 348091"/>
              <a:gd name="connsiteY8" fmla="*/ 26118 h 76973"/>
              <a:gd name="connsiteX9" fmla="*/ 213172 w 348091"/>
              <a:gd name="connsiteY9" fmla="*/ 61043 h 76973"/>
              <a:gd name="connsiteX10" fmla="*/ 108397 w 348091"/>
              <a:gd name="connsiteY10" fmla="*/ 45168 h 76973"/>
              <a:gd name="connsiteX11" fmla="*/ 76647 w 348091"/>
              <a:gd name="connsiteY11" fmla="*/ 16593 h 76973"/>
              <a:gd name="connsiteX12" fmla="*/ 76647 w 348091"/>
              <a:gd name="connsiteY12" fmla="*/ 45168 h 76973"/>
              <a:gd name="connsiteX13" fmla="*/ 447 w 348091"/>
              <a:gd name="connsiteY13" fmla="*/ 54693 h 7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091" h="76973">
                <a:moveTo>
                  <a:pt x="447" y="54693"/>
                </a:moveTo>
                <a:cubicBezTo>
                  <a:pt x="7326" y="55751"/>
                  <a:pt x="102047" y="48343"/>
                  <a:pt x="117922" y="51518"/>
                </a:cubicBezTo>
                <a:cubicBezTo>
                  <a:pt x="133797" y="54693"/>
                  <a:pt x="79822" y="74801"/>
                  <a:pt x="95697" y="73743"/>
                </a:cubicBezTo>
                <a:cubicBezTo>
                  <a:pt x="111572" y="72685"/>
                  <a:pt x="199943" y="44639"/>
                  <a:pt x="213172" y="45168"/>
                </a:cubicBezTo>
                <a:cubicBezTo>
                  <a:pt x="226401" y="45697"/>
                  <a:pt x="164489" y="78506"/>
                  <a:pt x="175072" y="76918"/>
                </a:cubicBezTo>
                <a:cubicBezTo>
                  <a:pt x="185655" y="75331"/>
                  <a:pt x="263443" y="39347"/>
                  <a:pt x="276672" y="35643"/>
                </a:cubicBezTo>
                <a:cubicBezTo>
                  <a:pt x="289901" y="31939"/>
                  <a:pt x="242805" y="60514"/>
                  <a:pt x="254447" y="54693"/>
                </a:cubicBezTo>
                <a:cubicBezTo>
                  <a:pt x="266089" y="48872"/>
                  <a:pt x="338055" y="5481"/>
                  <a:pt x="346522" y="718"/>
                </a:cubicBezTo>
                <a:cubicBezTo>
                  <a:pt x="354989" y="-4045"/>
                  <a:pt x="327472" y="16064"/>
                  <a:pt x="305247" y="26118"/>
                </a:cubicBezTo>
                <a:cubicBezTo>
                  <a:pt x="283022" y="36172"/>
                  <a:pt x="245980" y="57868"/>
                  <a:pt x="213172" y="61043"/>
                </a:cubicBezTo>
                <a:cubicBezTo>
                  <a:pt x="180364" y="64218"/>
                  <a:pt x="131151" y="52576"/>
                  <a:pt x="108397" y="45168"/>
                </a:cubicBezTo>
                <a:cubicBezTo>
                  <a:pt x="85643" y="37760"/>
                  <a:pt x="81939" y="16593"/>
                  <a:pt x="76647" y="16593"/>
                </a:cubicBezTo>
                <a:cubicBezTo>
                  <a:pt x="71355" y="16593"/>
                  <a:pt x="85114" y="37760"/>
                  <a:pt x="76647" y="45168"/>
                </a:cubicBezTo>
                <a:cubicBezTo>
                  <a:pt x="68180" y="52576"/>
                  <a:pt x="-6432" y="53635"/>
                  <a:pt x="447" y="54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9AD390A3-20A9-06D6-25BE-E4D09284704D}"/>
              </a:ext>
            </a:extLst>
          </p:cNvPr>
          <p:cNvSpPr/>
          <p:nvPr/>
        </p:nvSpPr>
        <p:spPr>
          <a:xfrm>
            <a:off x="4488134" y="6616234"/>
            <a:ext cx="226884" cy="149998"/>
          </a:xfrm>
          <a:custGeom>
            <a:avLst/>
            <a:gdLst>
              <a:gd name="connsiteX0" fmla="*/ 1316 w 226884"/>
              <a:gd name="connsiteY0" fmla="*/ 19516 h 149998"/>
              <a:gd name="connsiteX1" fmla="*/ 42591 w 226884"/>
              <a:gd name="connsiteY1" fmla="*/ 51266 h 149998"/>
              <a:gd name="connsiteX2" fmla="*/ 64816 w 226884"/>
              <a:gd name="connsiteY2" fmla="*/ 105241 h 149998"/>
              <a:gd name="connsiteX3" fmla="*/ 106091 w 226884"/>
              <a:gd name="connsiteY3" fmla="*/ 149691 h 149998"/>
              <a:gd name="connsiteX4" fmla="*/ 172766 w 226884"/>
              <a:gd name="connsiteY4" fmla="*/ 121116 h 149998"/>
              <a:gd name="connsiteX5" fmla="*/ 226741 w 226884"/>
              <a:gd name="connsiteY5" fmla="*/ 51266 h 149998"/>
              <a:gd name="connsiteX6" fmla="*/ 185466 w 226884"/>
              <a:gd name="connsiteY6" fmla="*/ 19516 h 149998"/>
              <a:gd name="connsiteX7" fmla="*/ 96566 w 226884"/>
              <a:gd name="connsiteY7" fmla="*/ 466 h 149998"/>
              <a:gd name="connsiteX8" fmla="*/ 1316 w 226884"/>
              <a:gd name="connsiteY8" fmla="*/ 19516 h 1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84" h="149998">
                <a:moveTo>
                  <a:pt x="1316" y="19516"/>
                </a:moveTo>
                <a:cubicBezTo>
                  <a:pt x="-7680" y="27983"/>
                  <a:pt x="32008" y="36979"/>
                  <a:pt x="42591" y="51266"/>
                </a:cubicBezTo>
                <a:cubicBezTo>
                  <a:pt x="53174" y="65554"/>
                  <a:pt x="54233" y="88837"/>
                  <a:pt x="64816" y="105241"/>
                </a:cubicBezTo>
                <a:cubicBezTo>
                  <a:pt x="75399" y="121645"/>
                  <a:pt x="88099" y="147045"/>
                  <a:pt x="106091" y="149691"/>
                </a:cubicBezTo>
                <a:cubicBezTo>
                  <a:pt x="124083" y="152337"/>
                  <a:pt x="152658" y="137520"/>
                  <a:pt x="172766" y="121116"/>
                </a:cubicBezTo>
                <a:cubicBezTo>
                  <a:pt x="192874" y="104712"/>
                  <a:pt x="224624" y="68199"/>
                  <a:pt x="226741" y="51266"/>
                </a:cubicBezTo>
                <a:cubicBezTo>
                  <a:pt x="228858" y="34333"/>
                  <a:pt x="207162" y="27983"/>
                  <a:pt x="185466" y="19516"/>
                </a:cubicBezTo>
                <a:cubicBezTo>
                  <a:pt x="163770" y="11049"/>
                  <a:pt x="125141" y="3641"/>
                  <a:pt x="96566" y="466"/>
                </a:cubicBezTo>
                <a:cubicBezTo>
                  <a:pt x="67991" y="-2709"/>
                  <a:pt x="10312" y="11049"/>
                  <a:pt x="1316" y="19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円/楕円 262">
            <a:extLst>
              <a:ext uri="{FF2B5EF4-FFF2-40B4-BE49-F238E27FC236}">
                <a16:creationId xmlns:a16="http://schemas.microsoft.com/office/drawing/2014/main" id="{5A6BCD61-359F-EA1C-4E2A-7258B5C9C33A}"/>
              </a:ext>
            </a:extLst>
          </p:cNvPr>
          <p:cNvSpPr/>
          <p:nvPr/>
        </p:nvSpPr>
        <p:spPr>
          <a:xfrm>
            <a:off x="4606581" y="6662321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月 264">
            <a:extLst>
              <a:ext uri="{FF2B5EF4-FFF2-40B4-BE49-F238E27FC236}">
                <a16:creationId xmlns:a16="http://schemas.microsoft.com/office/drawing/2014/main" id="{164D3B85-3D6B-7C08-00B4-A3772C658A7D}"/>
              </a:ext>
            </a:extLst>
          </p:cNvPr>
          <p:cNvSpPr/>
          <p:nvPr/>
        </p:nvSpPr>
        <p:spPr>
          <a:xfrm rot="3946512">
            <a:off x="4584101" y="6632820"/>
            <a:ext cx="45719" cy="914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A402A8F-011C-1766-EAA2-8D767D89387B}"/>
              </a:ext>
            </a:extLst>
          </p:cNvPr>
          <p:cNvSpPr/>
          <p:nvPr/>
        </p:nvSpPr>
        <p:spPr>
          <a:xfrm>
            <a:off x="4387738" y="6588633"/>
            <a:ext cx="396987" cy="113801"/>
          </a:xfrm>
          <a:custGeom>
            <a:avLst/>
            <a:gdLst>
              <a:gd name="connsiteX0" fmla="*/ 112 w 396987"/>
              <a:gd name="connsiteY0" fmla="*/ 72517 h 113801"/>
              <a:gd name="connsiteX1" fmla="*/ 127112 w 396987"/>
              <a:gd name="connsiteY1" fmla="*/ 18542 h 113801"/>
              <a:gd name="connsiteX2" fmla="*/ 250937 w 396987"/>
              <a:gd name="connsiteY2" fmla="*/ 28067 h 113801"/>
              <a:gd name="connsiteX3" fmla="*/ 247762 w 396987"/>
              <a:gd name="connsiteY3" fmla="*/ 12192 h 113801"/>
              <a:gd name="connsiteX4" fmla="*/ 355712 w 396987"/>
              <a:gd name="connsiteY4" fmla="*/ 62992 h 113801"/>
              <a:gd name="connsiteX5" fmla="*/ 358887 w 396987"/>
              <a:gd name="connsiteY5" fmla="*/ 85217 h 113801"/>
              <a:gd name="connsiteX6" fmla="*/ 396987 w 396987"/>
              <a:gd name="connsiteY6" fmla="*/ 113792 h 113801"/>
              <a:gd name="connsiteX7" fmla="*/ 358887 w 396987"/>
              <a:gd name="connsiteY7" fmla="*/ 82042 h 113801"/>
              <a:gd name="connsiteX8" fmla="*/ 254112 w 396987"/>
              <a:gd name="connsiteY8" fmla="*/ 28067 h 113801"/>
              <a:gd name="connsiteX9" fmla="*/ 193787 w 396987"/>
              <a:gd name="connsiteY9" fmla="*/ 2667 h 113801"/>
              <a:gd name="connsiteX10" fmla="*/ 149337 w 396987"/>
              <a:gd name="connsiteY10" fmla="*/ 9017 h 113801"/>
              <a:gd name="connsiteX11" fmla="*/ 112 w 396987"/>
              <a:gd name="connsiteY11" fmla="*/ 72517 h 11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987" h="113801">
                <a:moveTo>
                  <a:pt x="112" y="72517"/>
                </a:moveTo>
                <a:cubicBezTo>
                  <a:pt x="-3592" y="74104"/>
                  <a:pt x="85308" y="25950"/>
                  <a:pt x="127112" y="18542"/>
                </a:cubicBezTo>
                <a:cubicBezTo>
                  <a:pt x="168916" y="11134"/>
                  <a:pt x="250937" y="28067"/>
                  <a:pt x="250937" y="28067"/>
                </a:cubicBezTo>
                <a:cubicBezTo>
                  <a:pt x="271045" y="27009"/>
                  <a:pt x="230300" y="6371"/>
                  <a:pt x="247762" y="12192"/>
                </a:cubicBezTo>
                <a:cubicBezTo>
                  <a:pt x="265224" y="18013"/>
                  <a:pt x="355712" y="62992"/>
                  <a:pt x="355712" y="62992"/>
                </a:cubicBezTo>
                <a:cubicBezTo>
                  <a:pt x="374233" y="75163"/>
                  <a:pt x="352008" y="76750"/>
                  <a:pt x="358887" y="85217"/>
                </a:cubicBezTo>
                <a:cubicBezTo>
                  <a:pt x="365766" y="93684"/>
                  <a:pt x="396987" y="114321"/>
                  <a:pt x="396987" y="113792"/>
                </a:cubicBezTo>
                <a:cubicBezTo>
                  <a:pt x="396987" y="113263"/>
                  <a:pt x="382699" y="96329"/>
                  <a:pt x="358887" y="82042"/>
                </a:cubicBezTo>
                <a:cubicBezTo>
                  <a:pt x="335075" y="67755"/>
                  <a:pt x="281629" y="41296"/>
                  <a:pt x="254112" y="28067"/>
                </a:cubicBezTo>
                <a:cubicBezTo>
                  <a:pt x="226595" y="14838"/>
                  <a:pt x="211250" y="5842"/>
                  <a:pt x="193787" y="2667"/>
                </a:cubicBezTo>
                <a:cubicBezTo>
                  <a:pt x="176325" y="-508"/>
                  <a:pt x="178441" y="-3154"/>
                  <a:pt x="149337" y="9017"/>
                </a:cubicBezTo>
                <a:lnTo>
                  <a:pt x="112" y="725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CEA5C256-8A80-6D02-1A33-934EF1F25DF7}"/>
              </a:ext>
            </a:extLst>
          </p:cNvPr>
          <p:cNvSpPr/>
          <p:nvPr/>
        </p:nvSpPr>
        <p:spPr>
          <a:xfrm>
            <a:off x="4689475" y="6607175"/>
            <a:ext cx="104775" cy="79375"/>
          </a:xfrm>
          <a:custGeom>
            <a:avLst/>
            <a:gdLst>
              <a:gd name="connsiteX0" fmla="*/ 0 w 104775"/>
              <a:gd name="connsiteY0" fmla="*/ 0 h 79375"/>
              <a:gd name="connsiteX1" fmla="*/ 66675 w 104775"/>
              <a:gd name="connsiteY1" fmla="*/ 50800 h 79375"/>
              <a:gd name="connsiteX2" fmla="*/ 104775 w 104775"/>
              <a:gd name="connsiteY2" fmla="*/ 79375 h 79375"/>
              <a:gd name="connsiteX3" fmla="*/ 60325 w 104775"/>
              <a:gd name="connsiteY3" fmla="*/ 47625 h 79375"/>
              <a:gd name="connsiteX4" fmla="*/ 0 w 104775"/>
              <a:gd name="connsiteY4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79375">
                <a:moveTo>
                  <a:pt x="0" y="0"/>
                </a:moveTo>
                <a:lnTo>
                  <a:pt x="66675" y="50800"/>
                </a:lnTo>
                <a:lnTo>
                  <a:pt x="104775" y="79375"/>
                </a:lnTo>
                <a:cubicBezTo>
                  <a:pt x="103717" y="78846"/>
                  <a:pt x="74083" y="57150"/>
                  <a:pt x="60325" y="47625"/>
                </a:cubicBezTo>
                <a:cubicBezTo>
                  <a:pt x="46567" y="38100"/>
                  <a:pt x="34396" y="3016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B6E36F37-26D9-0243-630D-96840CB5961E}"/>
              </a:ext>
            </a:extLst>
          </p:cNvPr>
          <p:cNvSpPr/>
          <p:nvPr/>
        </p:nvSpPr>
        <p:spPr>
          <a:xfrm>
            <a:off x="4711697" y="6597395"/>
            <a:ext cx="101847" cy="128106"/>
          </a:xfrm>
          <a:custGeom>
            <a:avLst/>
            <a:gdLst>
              <a:gd name="connsiteX0" fmla="*/ 3 w 101847"/>
              <a:gd name="connsiteY0" fmla="*/ 255 h 128106"/>
              <a:gd name="connsiteX1" fmla="*/ 76203 w 101847"/>
              <a:gd name="connsiteY1" fmla="*/ 73280 h 128106"/>
              <a:gd name="connsiteX2" fmla="*/ 73028 w 101847"/>
              <a:gd name="connsiteY2" fmla="*/ 47880 h 128106"/>
              <a:gd name="connsiteX3" fmla="*/ 101603 w 101847"/>
              <a:gd name="connsiteY3" fmla="*/ 127255 h 128106"/>
              <a:gd name="connsiteX4" fmla="*/ 85728 w 101847"/>
              <a:gd name="connsiteY4" fmla="*/ 85980 h 128106"/>
              <a:gd name="connsiteX5" fmla="*/ 66678 w 101847"/>
              <a:gd name="connsiteY5" fmla="*/ 25655 h 128106"/>
              <a:gd name="connsiteX6" fmla="*/ 73028 w 101847"/>
              <a:gd name="connsiteY6" fmla="*/ 47880 h 128106"/>
              <a:gd name="connsiteX7" fmla="*/ 3 w 101847"/>
              <a:gd name="connsiteY7" fmla="*/ 255 h 1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47" h="128106">
                <a:moveTo>
                  <a:pt x="3" y="255"/>
                </a:moveTo>
                <a:cubicBezTo>
                  <a:pt x="532" y="4488"/>
                  <a:pt x="64032" y="65343"/>
                  <a:pt x="76203" y="73280"/>
                </a:cubicBezTo>
                <a:cubicBezTo>
                  <a:pt x="88374" y="81217"/>
                  <a:pt x="68795" y="38884"/>
                  <a:pt x="73028" y="47880"/>
                </a:cubicBezTo>
                <a:cubicBezTo>
                  <a:pt x="77261" y="56876"/>
                  <a:pt x="99486" y="120905"/>
                  <a:pt x="101603" y="127255"/>
                </a:cubicBezTo>
                <a:cubicBezTo>
                  <a:pt x="103720" y="133605"/>
                  <a:pt x="91549" y="102913"/>
                  <a:pt x="85728" y="85980"/>
                </a:cubicBezTo>
                <a:cubicBezTo>
                  <a:pt x="79907" y="69047"/>
                  <a:pt x="66678" y="25655"/>
                  <a:pt x="66678" y="25655"/>
                </a:cubicBezTo>
                <a:cubicBezTo>
                  <a:pt x="64561" y="19305"/>
                  <a:pt x="81495" y="49997"/>
                  <a:pt x="73028" y="47880"/>
                </a:cubicBezTo>
                <a:cubicBezTo>
                  <a:pt x="64561" y="45763"/>
                  <a:pt x="-526" y="-3978"/>
                  <a:pt x="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2DD2F9E9-E901-4A55-49D4-8680A73C07F3}"/>
              </a:ext>
            </a:extLst>
          </p:cNvPr>
          <p:cNvSpPr/>
          <p:nvPr/>
        </p:nvSpPr>
        <p:spPr>
          <a:xfrm>
            <a:off x="5212372" y="6593544"/>
            <a:ext cx="107405" cy="175682"/>
          </a:xfrm>
          <a:custGeom>
            <a:avLst/>
            <a:gdLst>
              <a:gd name="connsiteX0" fmla="*/ 105753 w 107405"/>
              <a:gd name="connsiteY0" fmla="*/ 931 h 175682"/>
              <a:gd name="connsiteX1" fmla="*/ 64478 w 107405"/>
              <a:gd name="connsiteY1" fmla="*/ 64431 h 175682"/>
              <a:gd name="connsiteX2" fmla="*/ 54953 w 107405"/>
              <a:gd name="connsiteY2" fmla="*/ 115231 h 175682"/>
              <a:gd name="connsiteX3" fmla="*/ 51778 w 107405"/>
              <a:gd name="connsiteY3" fmla="*/ 86656 h 175682"/>
              <a:gd name="connsiteX4" fmla="*/ 61303 w 107405"/>
              <a:gd name="connsiteY4" fmla="*/ 166031 h 175682"/>
              <a:gd name="connsiteX5" fmla="*/ 42253 w 107405"/>
              <a:gd name="connsiteY5" fmla="*/ 121581 h 175682"/>
              <a:gd name="connsiteX6" fmla="*/ 42253 w 107405"/>
              <a:gd name="connsiteY6" fmla="*/ 175556 h 175682"/>
              <a:gd name="connsiteX7" fmla="*/ 20028 w 107405"/>
              <a:gd name="connsiteY7" fmla="*/ 134281 h 175682"/>
              <a:gd name="connsiteX8" fmla="*/ 20028 w 107405"/>
              <a:gd name="connsiteY8" fmla="*/ 64431 h 175682"/>
              <a:gd name="connsiteX9" fmla="*/ 20028 w 107405"/>
              <a:gd name="connsiteY9" fmla="*/ 89831 h 175682"/>
              <a:gd name="connsiteX10" fmla="*/ 39078 w 107405"/>
              <a:gd name="connsiteY10" fmla="*/ 51731 h 175682"/>
              <a:gd name="connsiteX11" fmla="*/ 978 w 107405"/>
              <a:gd name="connsiteY11" fmla="*/ 26331 h 175682"/>
              <a:gd name="connsiteX12" fmla="*/ 105753 w 107405"/>
              <a:gd name="connsiteY12" fmla="*/ 931 h 1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05" h="175682">
                <a:moveTo>
                  <a:pt x="105753" y="931"/>
                </a:moveTo>
                <a:cubicBezTo>
                  <a:pt x="116336" y="7281"/>
                  <a:pt x="72945" y="45381"/>
                  <a:pt x="64478" y="64431"/>
                </a:cubicBezTo>
                <a:cubicBezTo>
                  <a:pt x="56011" y="83481"/>
                  <a:pt x="57070" y="111527"/>
                  <a:pt x="54953" y="115231"/>
                </a:cubicBezTo>
                <a:cubicBezTo>
                  <a:pt x="52836" y="118935"/>
                  <a:pt x="50720" y="78189"/>
                  <a:pt x="51778" y="86656"/>
                </a:cubicBezTo>
                <a:cubicBezTo>
                  <a:pt x="52836" y="95123"/>
                  <a:pt x="62890" y="160210"/>
                  <a:pt x="61303" y="166031"/>
                </a:cubicBezTo>
                <a:cubicBezTo>
                  <a:pt x="59715" y="171852"/>
                  <a:pt x="45428" y="119994"/>
                  <a:pt x="42253" y="121581"/>
                </a:cubicBezTo>
                <a:cubicBezTo>
                  <a:pt x="39078" y="123168"/>
                  <a:pt x="45957" y="173439"/>
                  <a:pt x="42253" y="175556"/>
                </a:cubicBezTo>
                <a:cubicBezTo>
                  <a:pt x="38549" y="177673"/>
                  <a:pt x="23732" y="152802"/>
                  <a:pt x="20028" y="134281"/>
                </a:cubicBezTo>
                <a:cubicBezTo>
                  <a:pt x="16324" y="115760"/>
                  <a:pt x="20028" y="64431"/>
                  <a:pt x="20028" y="64431"/>
                </a:cubicBezTo>
                <a:cubicBezTo>
                  <a:pt x="20028" y="57023"/>
                  <a:pt x="16853" y="91948"/>
                  <a:pt x="20028" y="89831"/>
                </a:cubicBezTo>
                <a:cubicBezTo>
                  <a:pt x="23203" y="87714"/>
                  <a:pt x="42253" y="62314"/>
                  <a:pt x="39078" y="51731"/>
                </a:cubicBezTo>
                <a:cubicBezTo>
                  <a:pt x="35903" y="41148"/>
                  <a:pt x="-6959" y="30035"/>
                  <a:pt x="978" y="26331"/>
                </a:cubicBezTo>
                <a:cubicBezTo>
                  <a:pt x="8915" y="22627"/>
                  <a:pt x="95170" y="-5419"/>
                  <a:pt x="105753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F6103B-991D-2EBD-4C15-3901BA71CADA}"/>
              </a:ext>
            </a:extLst>
          </p:cNvPr>
          <p:cNvSpPr/>
          <p:nvPr/>
        </p:nvSpPr>
        <p:spPr>
          <a:xfrm>
            <a:off x="5244777" y="6574783"/>
            <a:ext cx="387772" cy="121292"/>
          </a:xfrm>
          <a:custGeom>
            <a:avLst/>
            <a:gdLst>
              <a:gd name="connsiteX0" fmla="*/ 323 w 387772"/>
              <a:gd name="connsiteY0" fmla="*/ 70492 h 121292"/>
              <a:gd name="connsiteX1" fmla="*/ 152723 w 387772"/>
              <a:gd name="connsiteY1" fmla="*/ 29217 h 121292"/>
              <a:gd name="connsiteX2" fmla="*/ 95573 w 387772"/>
              <a:gd name="connsiteY2" fmla="*/ 13342 h 121292"/>
              <a:gd name="connsiteX3" fmla="*/ 200348 w 387772"/>
              <a:gd name="connsiteY3" fmla="*/ 16517 h 121292"/>
              <a:gd name="connsiteX4" fmla="*/ 178123 w 387772"/>
              <a:gd name="connsiteY4" fmla="*/ 642 h 121292"/>
              <a:gd name="connsiteX5" fmla="*/ 273373 w 387772"/>
              <a:gd name="connsiteY5" fmla="*/ 41917 h 121292"/>
              <a:gd name="connsiteX6" fmla="*/ 251148 w 387772"/>
              <a:gd name="connsiteY6" fmla="*/ 19692 h 121292"/>
              <a:gd name="connsiteX7" fmla="*/ 292423 w 387772"/>
              <a:gd name="connsiteY7" fmla="*/ 64142 h 121292"/>
              <a:gd name="connsiteX8" fmla="*/ 365448 w 387772"/>
              <a:gd name="connsiteY8" fmla="*/ 108592 h 121292"/>
              <a:gd name="connsiteX9" fmla="*/ 387673 w 387772"/>
              <a:gd name="connsiteY9" fmla="*/ 108592 h 121292"/>
              <a:gd name="connsiteX10" fmla="*/ 359098 w 387772"/>
              <a:gd name="connsiteY10" fmla="*/ 105417 h 121292"/>
              <a:gd name="connsiteX11" fmla="*/ 270198 w 387772"/>
              <a:gd name="connsiteY11" fmla="*/ 121292 h 121292"/>
              <a:gd name="connsiteX12" fmla="*/ 292423 w 387772"/>
              <a:gd name="connsiteY12" fmla="*/ 105417 h 121292"/>
              <a:gd name="connsiteX13" fmla="*/ 251148 w 387772"/>
              <a:gd name="connsiteY13" fmla="*/ 60967 h 121292"/>
              <a:gd name="connsiteX14" fmla="*/ 203523 w 387772"/>
              <a:gd name="connsiteY14" fmla="*/ 41917 h 121292"/>
              <a:gd name="connsiteX15" fmla="*/ 114623 w 387772"/>
              <a:gd name="connsiteY15" fmla="*/ 29217 h 121292"/>
              <a:gd name="connsiteX16" fmla="*/ 323 w 387772"/>
              <a:gd name="connsiteY16" fmla="*/ 70492 h 12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7772" h="121292">
                <a:moveTo>
                  <a:pt x="323" y="70492"/>
                </a:moveTo>
                <a:cubicBezTo>
                  <a:pt x="6673" y="70492"/>
                  <a:pt x="136848" y="38742"/>
                  <a:pt x="152723" y="29217"/>
                </a:cubicBezTo>
                <a:cubicBezTo>
                  <a:pt x="168598" y="19692"/>
                  <a:pt x="87636" y="15459"/>
                  <a:pt x="95573" y="13342"/>
                </a:cubicBezTo>
                <a:cubicBezTo>
                  <a:pt x="103510" y="11225"/>
                  <a:pt x="186590" y="18634"/>
                  <a:pt x="200348" y="16517"/>
                </a:cubicBezTo>
                <a:cubicBezTo>
                  <a:pt x="214106" y="14400"/>
                  <a:pt x="165952" y="-3591"/>
                  <a:pt x="178123" y="642"/>
                </a:cubicBezTo>
                <a:cubicBezTo>
                  <a:pt x="190294" y="4875"/>
                  <a:pt x="261202" y="38742"/>
                  <a:pt x="273373" y="41917"/>
                </a:cubicBezTo>
                <a:cubicBezTo>
                  <a:pt x="285544" y="45092"/>
                  <a:pt x="247973" y="15988"/>
                  <a:pt x="251148" y="19692"/>
                </a:cubicBezTo>
                <a:cubicBezTo>
                  <a:pt x="254323" y="23396"/>
                  <a:pt x="273373" y="49325"/>
                  <a:pt x="292423" y="64142"/>
                </a:cubicBezTo>
                <a:cubicBezTo>
                  <a:pt x="311473" y="78959"/>
                  <a:pt x="349573" y="101184"/>
                  <a:pt x="365448" y="108592"/>
                </a:cubicBezTo>
                <a:cubicBezTo>
                  <a:pt x="381323" y="116000"/>
                  <a:pt x="388731" y="109121"/>
                  <a:pt x="387673" y="108592"/>
                </a:cubicBezTo>
                <a:cubicBezTo>
                  <a:pt x="386615" y="108063"/>
                  <a:pt x="378677" y="103300"/>
                  <a:pt x="359098" y="105417"/>
                </a:cubicBezTo>
                <a:cubicBezTo>
                  <a:pt x="339519" y="107534"/>
                  <a:pt x="281310" y="121292"/>
                  <a:pt x="270198" y="121292"/>
                </a:cubicBezTo>
                <a:cubicBezTo>
                  <a:pt x="259086" y="121292"/>
                  <a:pt x="295598" y="115471"/>
                  <a:pt x="292423" y="105417"/>
                </a:cubicBezTo>
                <a:cubicBezTo>
                  <a:pt x="289248" y="95363"/>
                  <a:pt x="265965" y="71550"/>
                  <a:pt x="251148" y="60967"/>
                </a:cubicBezTo>
                <a:cubicBezTo>
                  <a:pt x="236331" y="50384"/>
                  <a:pt x="226277" y="47209"/>
                  <a:pt x="203523" y="41917"/>
                </a:cubicBezTo>
                <a:cubicBezTo>
                  <a:pt x="180769" y="36625"/>
                  <a:pt x="146373" y="28159"/>
                  <a:pt x="114623" y="29217"/>
                </a:cubicBezTo>
                <a:cubicBezTo>
                  <a:pt x="82873" y="30275"/>
                  <a:pt x="-6027" y="70492"/>
                  <a:pt x="323" y="70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32621841-FB15-8137-E252-9E115A817FA5}"/>
              </a:ext>
            </a:extLst>
          </p:cNvPr>
          <p:cNvSpPr/>
          <p:nvPr/>
        </p:nvSpPr>
        <p:spPr>
          <a:xfrm>
            <a:off x="5240676" y="6610807"/>
            <a:ext cx="342426" cy="72220"/>
          </a:xfrm>
          <a:custGeom>
            <a:avLst/>
            <a:gdLst>
              <a:gd name="connsiteX0" fmla="*/ 1249 w 342426"/>
              <a:gd name="connsiteY0" fmla="*/ 43993 h 72220"/>
              <a:gd name="connsiteX1" fmla="*/ 134599 w 342426"/>
              <a:gd name="connsiteY1" fmla="*/ 5893 h 72220"/>
              <a:gd name="connsiteX2" fmla="*/ 213974 w 342426"/>
              <a:gd name="connsiteY2" fmla="*/ 12243 h 72220"/>
              <a:gd name="connsiteX3" fmla="*/ 210799 w 342426"/>
              <a:gd name="connsiteY3" fmla="*/ 2718 h 72220"/>
              <a:gd name="connsiteX4" fmla="*/ 337799 w 342426"/>
              <a:gd name="connsiteY4" fmla="*/ 69393 h 72220"/>
              <a:gd name="connsiteX5" fmla="*/ 312399 w 342426"/>
              <a:gd name="connsiteY5" fmla="*/ 59868 h 72220"/>
              <a:gd name="connsiteX6" fmla="*/ 290174 w 342426"/>
              <a:gd name="connsiteY6" fmla="*/ 59868 h 72220"/>
              <a:gd name="connsiteX7" fmla="*/ 220324 w 342426"/>
              <a:gd name="connsiteY7" fmla="*/ 12243 h 72220"/>
              <a:gd name="connsiteX8" fmla="*/ 1249 w 342426"/>
              <a:gd name="connsiteY8" fmla="*/ 43993 h 7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426" h="72220">
                <a:moveTo>
                  <a:pt x="1249" y="43993"/>
                </a:moveTo>
                <a:cubicBezTo>
                  <a:pt x="-13038" y="42935"/>
                  <a:pt x="99145" y="11185"/>
                  <a:pt x="134599" y="5893"/>
                </a:cubicBezTo>
                <a:cubicBezTo>
                  <a:pt x="170053" y="601"/>
                  <a:pt x="213974" y="12243"/>
                  <a:pt x="213974" y="12243"/>
                </a:cubicBezTo>
                <a:cubicBezTo>
                  <a:pt x="226674" y="11714"/>
                  <a:pt x="190162" y="-6807"/>
                  <a:pt x="210799" y="2718"/>
                </a:cubicBezTo>
                <a:cubicBezTo>
                  <a:pt x="231436" y="12243"/>
                  <a:pt x="320866" y="59868"/>
                  <a:pt x="337799" y="69393"/>
                </a:cubicBezTo>
                <a:cubicBezTo>
                  <a:pt x="354732" y="78918"/>
                  <a:pt x="320337" y="61456"/>
                  <a:pt x="312399" y="59868"/>
                </a:cubicBezTo>
                <a:cubicBezTo>
                  <a:pt x="304461" y="58280"/>
                  <a:pt x="305520" y="67805"/>
                  <a:pt x="290174" y="59868"/>
                </a:cubicBezTo>
                <a:cubicBezTo>
                  <a:pt x="274828" y="51931"/>
                  <a:pt x="261070" y="17005"/>
                  <a:pt x="220324" y="12243"/>
                </a:cubicBezTo>
                <a:cubicBezTo>
                  <a:pt x="179578" y="7481"/>
                  <a:pt x="15536" y="45051"/>
                  <a:pt x="1249" y="43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23D6B69E-3F68-ED3E-4983-9E5F82130420}"/>
              </a:ext>
            </a:extLst>
          </p:cNvPr>
          <p:cNvSpPr/>
          <p:nvPr/>
        </p:nvSpPr>
        <p:spPr>
          <a:xfrm>
            <a:off x="5295537" y="6603862"/>
            <a:ext cx="188015" cy="128922"/>
          </a:xfrm>
          <a:custGeom>
            <a:avLst/>
            <a:gdLst>
              <a:gd name="connsiteX0" fmla="*/ 187688 w 188015"/>
              <a:gd name="connsiteY0" fmla="*/ 16013 h 128922"/>
              <a:gd name="connsiteX1" fmla="*/ 155938 w 188015"/>
              <a:gd name="connsiteY1" fmla="*/ 79513 h 128922"/>
              <a:gd name="connsiteX2" fmla="*/ 101963 w 188015"/>
              <a:gd name="connsiteY2" fmla="*/ 127138 h 128922"/>
              <a:gd name="connsiteX3" fmla="*/ 51163 w 188015"/>
              <a:gd name="connsiteY3" fmla="*/ 114438 h 128922"/>
              <a:gd name="connsiteX4" fmla="*/ 3538 w 188015"/>
              <a:gd name="connsiteY4" fmla="*/ 73163 h 128922"/>
              <a:gd name="connsiteX5" fmla="*/ 9888 w 188015"/>
              <a:gd name="connsiteY5" fmla="*/ 31888 h 128922"/>
              <a:gd name="connsiteX6" fmla="*/ 60688 w 188015"/>
              <a:gd name="connsiteY6" fmla="*/ 12838 h 128922"/>
              <a:gd name="connsiteX7" fmla="*/ 124188 w 188015"/>
              <a:gd name="connsiteY7" fmla="*/ 138 h 128922"/>
              <a:gd name="connsiteX8" fmla="*/ 136888 w 188015"/>
              <a:gd name="connsiteY8" fmla="*/ 6488 h 128922"/>
              <a:gd name="connsiteX9" fmla="*/ 187688 w 188015"/>
              <a:gd name="connsiteY9" fmla="*/ 16013 h 1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015" h="128922">
                <a:moveTo>
                  <a:pt x="187688" y="16013"/>
                </a:moveTo>
                <a:cubicBezTo>
                  <a:pt x="190863" y="28184"/>
                  <a:pt x="170225" y="60992"/>
                  <a:pt x="155938" y="79513"/>
                </a:cubicBezTo>
                <a:cubicBezTo>
                  <a:pt x="141651" y="98034"/>
                  <a:pt x="119425" y="121317"/>
                  <a:pt x="101963" y="127138"/>
                </a:cubicBezTo>
                <a:cubicBezTo>
                  <a:pt x="84501" y="132959"/>
                  <a:pt x="67567" y="123434"/>
                  <a:pt x="51163" y="114438"/>
                </a:cubicBezTo>
                <a:cubicBezTo>
                  <a:pt x="34759" y="105442"/>
                  <a:pt x="10417" y="86921"/>
                  <a:pt x="3538" y="73163"/>
                </a:cubicBezTo>
                <a:cubicBezTo>
                  <a:pt x="-3341" y="59405"/>
                  <a:pt x="363" y="41942"/>
                  <a:pt x="9888" y="31888"/>
                </a:cubicBezTo>
                <a:cubicBezTo>
                  <a:pt x="19413" y="21834"/>
                  <a:pt x="41638" y="18130"/>
                  <a:pt x="60688" y="12838"/>
                </a:cubicBezTo>
                <a:cubicBezTo>
                  <a:pt x="79738" y="7546"/>
                  <a:pt x="124188" y="138"/>
                  <a:pt x="124188" y="138"/>
                </a:cubicBezTo>
                <a:cubicBezTo>
                  <a:pt x="136888" y="-920"/>
                  <a:pt x="130009" y="4371"/>
                  <a:pt x="136888" y="6488"/>
                </a:cubicBezTo>
                <a:cubicBezTo>
                  <a:pt x="143767" y="8605"/>
                  <a:pt x="184513" y="3842"/>
                  <a:pt x="187688" y="160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>
            <a:extLst>
              <a:ext uri="{FF2B5EF4-FFF2-40B4-BE49-F238E27FC236}">
                <a16:creationId xmlns:a16="http://schemas.microsoft.com/office/drawing/2014/main" id="{A03A4D13-77F7-DBCE-90B1-311CBE9C2164}"/>
              </a:ext>
            </a:extLst>
          </p:cNvPr>
          <p:cNvSpPr/>
          <p:nvPr/>
        </p:nvSpPr>
        <p:spPr>
          <a:xfrm rot="20672797">
            <a:off x="5349039" y="6642824"/>
            <a:ext cx="9437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C80ABEA0-FC76-7B7E-89E8-8B096F858608}"/>
              </a:ext>
            </a:extLst>
          </p:cNvPr>
          <p:cNvSpPr/>
          <p:nvPr/>
        </p:nvSpPr>
        <p:spPr>
          <a:xfrm>
            <a:off x="5368786" y="6571109"/>
            <a:ext cx="252037" cy="109105"/>
          </a:xfrm>
          <a:custGeom>
            <a:avLst/>
            <a:gdLst>
              <a:gd name="connsiteX0" fmla="*/ 139 w 252037"/>
              <a:gd name="connsiteY0" fmla="*/ 1141 h 109105"/>
              <a:gd name="connsiteX1" fmla="*/ 114439 w 252037"/>
              <a:gd name="connsiteY1" fmla="*/ 17016 h 109105"/>
              <a:gd name="connsiteX2" fmla="*/ 108089 w 252037"/>
              <a:gd name="connsiteY2" fmla="*/ 1141 h 109105"/>
              <a:gd name="connsiteX3" fmla="*/ 146189 w 252037"/>
              <a:gd name="connsiteY3" fmla="*/ 55116 h 109105"/>
              <a:gd name="connsiteX4" fmla="*/ 203339 w 252037"/>
              <a:gd name="connsiteY4" fmla="*/ 86866 h 109105"/>
              <a:gd name="connsiteX5" fmla="*/ 250964 w 252037"/>
              <a:gd name="connsiteY5" fmla="*/ 109091 h 109105"/>
              <a:gd name="connsiteX6" fmla="*/ 228739 w 252037"/>
              <a:gd name="connsiteY6" fmla="*/ 83691 h 109105"/>
              <a:gd name="connsiteX7" fmla="*/ 143014 w 252037"/>
              <a:gd name="connsiteY7" fmla="*/ 29716 h 109105"/>
              <a:gd name="connsiteX8" fmla="*/ 139 w 252037"/>
              <a:gd name="connsiteY8" fmla="*/ 1141 h 1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37" h="109105">
                <a:moveTo>
                  <a:pt x="139" y="1141"/>
                </a:moveTo>
                <a:cubicBezTo>
                  <a:pt x="-4623" y="-976"/>
                  <a:pt x="114439" y="17016"/>
                  <a:pt x="114439" y="17016"/>
                </a:cubicBezTo>
                <a:cubicBezTo>
                  <a:pt x="132431" y="17016"/>
                  <a:pt x="102797" y="-5209"/>
                  <a:pt x="108089" y="1141"/>
                </a:cubicBezTo>
                <a:cubicBezTo>
                  <a:pt x="113381" y="7491"/>
                  <a:pt x="130314" y="40829"/>
                  <a:pt x="146189" y="55116"/>
                </a:cubicBezTo>
                <a:cubicBezTo>
                  <a:pt x="162064" y="69404"/>
                  <a:pt x="185877" y="77870"/>
                  <a:pt x="203339" y="86866"/>
                </a:cubicBezTo>
                <a:cubicBezTo>
                  <a:pt x="220802" y="95862"/>
                  <a:pt x="246731" y="109620"/>
                  <a:pt x="250964" y="109091"/>
                </a:cubicBezTo>
                <a:cubicBezTo>
                  <a:pt x="255197" y="108562"/>
                  <a:pt x="246731" y="96920"/>
                  <a:pt x="228739" y="83691"/>
                </a:cubicBezTo>
                <a:cubicBezTo>
                  <a:pt x="210747" y="70462"/>
                  <a:pt x="178468" y="40829"/>
                  <a:pt x="143014" y="29716"/>
                </a:cubicBezTo>
                <a:cubicBezTo>
                  <a:pt x="107560" y="18604"/>
                  <a:pt x="4901" y="3258"/>
                  <a:pt x="139" y="1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482B4E5C-DB16-8FDF-82FD-47D2C84CA556}"/>
              </a:ext>
            </a:extLst>
          </p:cNvPr>
          <p:cNvSpPr/>
          <p:nvPr/>
        </p:nvSpPr>
        <p:spPr>
          <a:xfrm>
            <a:off x="5273111" y="6667239"/>
            <a:ext cx="255130" cy="108289"/>
          </a:xfrm>
          <a:custGeom>
            <a:avLst/>
            <a:gdLst>
              <a:gd name="connsiteX0" fmla="*/ 254564 w 255130"/>
              <a:gd name="connsiteY0" fmla="*/ 261 h 108289"/>
              <a:gd name="connsiteX1" fmla="*/ 162489 w 255130"/>
              <a:gd name="connsiteY1" fmla="*/ 57411 h 108289"/>
              <a:gd name="connsiteX2" fmla="*/ 178364 w 255130"/>
              <a:gd name="connsiteY2" fmla="*/ 63761 h 108289"/>
              <a:gd name="connsiteX3" fmla="*/ 143439 w 255130"/>
              <a:gd name="connsiteY3" fmla="*/ 89161 h 108289"/>
              <a:gd name="connsiteX4" fmla="*/ 70414 w 255130"/>
              <a:gd name="connsiteY4" fmla="*/ 82811 h 108289"/>
              <a:gd name="connsiteX5" fmla="*/ 86289 w 255130"/>
              <a:gd name="connsiteY5" fmla="*/ 105036 h 108289"/>
              <a:gd name="connsiteX6" fmla="*/ 564 w 255130"/>
              <a:gd name="connsiteY6" fmla="*/ 38361 h 108289"/>
              <a:gd name="connsiteX7" fmla="*/ 51364 w 255130"/>
              <a:gd name="connsiteY7" fmla="*/ 98686 h 108289"/>
              <a:gd name="connsiteX8" fmla="*/ 95814 w 255130"/>
              <a:gd name="connsiteY8" fmla="*/ 105036 h 108289"/>
              <a:gd name="connsiteX9" fmla="*/ 165664 w 255130"/>
              <a:gd name="connsiteY9" fmla="*/ 66936 h 108289"/>
              <a:gd name="connsiteX10" fmla="*/ 108514 w 255130"/>
              <a:gd name="connsiteY10" fmla="*/ 85986 h 108289"/>
              <a:gd name="connsiteX11" fmla="*/ 254564 w 255130"/>
              <a:gd name="connsiteY11" fmla="*/ 261 h 10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30" h="108289">
                <a:moveTo>
                  <a:pt x="254564" y="261"/>
                </a:moveTo>
                <a:cubicBezTo>
                  <a:pt x="263560" y="-4501"/>
                  <a:pt x="162489" y="57411"/>
                  <a:pt x="162489" y="57411"/>
                </a:cubicBezTo>
                <a:cubicBezTo>
                  <a:pt x="149789" y="67994"/>
                  <a:pt x="181539" y="58469"/>
                  <a:pt x="178364" y="63761"/>
                </a:cubicBezTo>
                <a:cubicBezTo>
                  <a:pt x="175189" y="69053"/>
                  <a:pt x="161431" y="85986"/>
                  <a:pt x="143439" y="89161"/>
                </a:cubicBezTo>
                <a:cubicBezTo>
                  <a:pt x="125447" y="92336"/>
                  <a:pt x="79939" y="80165"/>
                  <a:pt x="70414" y="82811"/>
                </a:cubicBezTo>
                <a:cubicBezTo>
                  <a:pt x="60889" y="85457"/>
                  <a:pt x="97931" y="112444"/>
                  <a:pt x="86289" y="105036"/>
                </a:cubicBezTo>
                <a:cubicBezTo>
                  <a:pt x="74647" y="97628"/>
                  <a:pt x="6385" y="39419"/>
                  <a:pt x="564" y="38361"/>
                </a:cubicBezTo>
                <a:cubicBezTo>
                  <a:pt x="-5257" y="37303"/>
                  <a:pt x="35489" y="87574"/>
                  <a:pt x="51364" y="98686"/>
                </a:cubicBezTo>
                <a:cubicBezTo>
                  <a:pt x="67239" y="109799"/>
                  <a:pt x="76764" y="110328"/>
                  <a:pt x="95814" y="105036"/>
                </a:cubicBezTo>
                <a:cubicBezTo>
                  <a:pt x="114864" y="99744"/>
                  <a:pt x="163547" y="70111"/>
                  <a:pt x="165664" y="66936"/>
                </a:cubicBezTo>
                <a:cubicBezTo>
                  <a:pt x="167781" y="63761"/>
                  <a:pt x="92110" y="92336"/>
                  <a:pt x="108514" y="85986"/>
                </a:cubicBezTo>
                <a:cubicBezTo>
                  <a:pt x="124918" y="79636"/>
                  <a:pt x="245568" y="5023"/>
                  <a:pt x="25456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EBAE7558-546F-FEBF-1141-FB8BCFFEF876}"/>
              </a:ext>
            </a:extLst>
          </p:cNvPr>
          <p:cNvSpPr/>
          <p:nvPr/>
        </p:nvSpPr>
        <p:spPr>
          <a:xfrm>
            <a:off x="5407007" y="6679069"/>
            <a:ext cx="178308" cy="80567"/>
          </a:xfrm>
          <a:custGeom>
            <a:avLst/>
            <a:gdLst>
              <a:gd name="connsiteX0" fmla="*/ 177818 w 178308"/>
              <a:gd name="connsiteY0" fmla="*/ 1131 h 80567"/>
              <a:gd name="connsiteX1" fmla="*/ 73043 w 178308"/>
              <a:gd name="connsiteY1" fmla="*/ 39231 h 80567"/>
              <a:gd name="connsiteX2" fmla="*/ 18 w 178308"/>
              <a:gd name="connsiteY2" fmla="*/ 80506 h 80567"/>
              <a:gd name="connsiteX3" fmla="*/ 79393 w 178308"/>
              <a:gd name="connsiteY3" fmla="*/ 29706 h 80567"/>
              <a:gd name="connsiteX4" fmla="*/ 111143 w 178308"/>
              <a:gd name="connsiteY4" fmla="*/ 10656 h 80567"/>
              <a:gd name="connsiteX5" fmla="*/ 177818 w 178308"/>
              <a:gd name="connsiteY5" fmla="*/ 1131 h 8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08" h="80567">
                <a:moveTo>
                  <a:pt x="177818" y="1131"/>
                </a:moveTo>
                <a:cubicBezTo>
                  <a:pt x="171468" y="5893"/>
                  <a:pt x="102676" y="26002"/>
                  <a:pt x="73043" y="39231"/>
                </a:cubicBezTo>
                <a:cubicBezTo>
                  <a:pt x="43410" y="52460"/>
                  <a:pt x="-1040" y="82094"/>
                  <a:pt x="18" y="80506"/>
                </a:cubicBezTo>
                <a:cubicBezTo>
                  <a:pt x="1076" y="78918"/>
                  <a:pt x="60872" y="41348"/>
                  <a:pt x="79393" y="29706"/>
                </a:cubicBezTo>
                <a:cubicBezTo>
                  <a:pt x="97914" y="18064"/>
                  <a:pt x="95268" y="13302"/>
                  <a:pt x="111143" y="10656"/>
                </a:cubicBezTo>
                <a:cubicBezTo>
                  <a:pt x="127018" y="8010"/>
                  <a:pt x="184168" y="-3631"/>
                  <a:pt x="177818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416EB32F-309E-0B76-35CA-55C47A41C273}"/>
              </a:ext>
            </a:extLst>
          </p:cNvPr>
          <p:cNvSpPr/>
          <p:nvPr/>
        </p:nvSpPr>
        <p:spPr>
          <a:xfrm>
            <a:off x="4923123" y="6670532"/>
            <a:ext cx="46370" cy="463774"/>
          </a:xfrm>
          <a:custGeom>
            <a:avLst/>
            <a:gdLst>
              <a:gd name="connsiteX0" fmla="*/ 45752 w 46370"/>
              <a:gd name="connsiteY0" fmla="*/ 143 h 463774"/>
              <a:gd name="connsiteX1" fmla="*/ 36227 w 46370"/>
              <a:gd name="connsiteY1" fmla="*/ 168418 h 463774"/>
              <a:gd name="connsiteX2" fmla="*/ 10827 w 46370"/>
              <a:gd name="connsiteY2" fmla="*/ 349393 h 463774"/>
              <a:gd name="connsiteX3" fmla="*/ 10827 w 46370"/>
              <a:gd name="connsiteY3" fmla="*/ 298593 h 463774"/>
              <a:gd name="connsiteX4" fmla="*/ 1302 w 46370"/>
              <a:gd name="connsiteY4" fmla="*/ 460518 h 463774"/>
              <a:gd name="connsiteX5" fmla="*/ 4477 w 46370"/>
              <a:gd name="connsiteY5" fmla="*/ 400193 h 463774"/>
              <a:gd name="connsiteX6" fmla="*/ 1302 w 46370"/>
              <a:gd name="connsiteY6" fmla="*/ 317643 h 463774"/>
              <a:gd name="connsiteX7" fmla="*/ 1302 w 46370"/>
              <a:gd name="connsiteY7" fmla="*/ 130318 h 463774"/>
              <a:gd name="connsiteX8" fmla="*/ 17177 w 46370"/>
              <a:gd name="connsiteY8" fmla="*/ 308118 h 463774"/>
              <a:gd name="connsiteX9" fmla="*/ 20352 w 46370"/>
              <a:gd name="connsiteY9" fmla="*/ 196993 h 463774"/>
              <a:gd name="connsiteX10" fmla="*/ 45752 w 46370"/>
              <a:gd name="connsiteY10" fmla="*/ 143 h 46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0" h="463774">
                <a:moveTo>
                  <a:pt x="45752" y="143"/>
                </a:moveTo>
                <a:cubicBezTo>
                  <a:pt x="48398" y="-4619"/>
                  <a:pt x="42048" y="110210"/>
                  <a:pt x="36227" y="168418"/>
                </a:cubicBezTo>
                <a:cubicBezTo>
                  <a:pt x="30406" y="226626"/>
                  <a:pt x="15060" y="327697"/>
                  <a:pt x="10827" y="349393"/>
                </a:cubicBezTo>
                <a:cubicBezTo>
                  <a:pt x="6594" y="371089"/>
                  <a:pt x="12414" y="280072"/>
                  <a:pt x="10827" y="298593"/>
                </a:cubicBezTo>
                <a:cubicBezTo>
                  <a:pt x="9240" y="317114"/>
                  <a:pt x="2360" y="443585"/>
                  <a:pt x="1302" y="460518"/>
                </a:cubicBezTo>
                <a:cubicBezTo>
                  <a:pt x="244" y="477451"/>
                  <a:pt x="4477" y="424005"/>
                  <a:pt x="4477" y="400193"/>
                </a:cubicBezTo>
                <a:cubicBezTo>
                  <a:pt x="4477" y="376381"/>
                  <a:pt x="1831" y="362622"/>
                  <a:pt x="1302" y="317643"/>
                </a:cubicBezTo>
                <a:cubicBezTo>
                  <a:pt x="773" y="272664"/>
                  <a:pt x="-1344" y="131906"/>
                  <a:pt x="1302" y="130318"/>
                </a:cubicBezTo>
                <a:cubicBezTo>
                  <a:pt x="3948" y="128731"/>
                  <a:pt x="14002" y="297005"/>
                  <a:pt x="17177" y="308118"/>
                </a:cubicBezTo>
                <a:cubicBezTo>
                  <a:pt x="20352" y="319231"/>
                  <a:pt x="16119" y="242501"/>
                  <a:pt x="20352" y="196993"/>
                </a:cubicBezTo>
                <a:cubicBezTo>
                  <a:pt x="24585" y="151485"/>
                  <a:pt x="43106" y="4905"/>
                  <a:pt x="4575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2EA5F00E-DD4D-0B3D-4824-31E76FE115BC}"/>
              </a:ext>
            </a:extLst>
          </p:cNvPr>
          <p:cNvSpPr/>
          <p:nvPr/>
        </p:nvSpPr>
        <p:spPr>
          <a:xfrm>
            <a:off x="5019608" y="6613246"/>
            <a:ext cx="32439" cy="468181"/>
          </a:xfrm>
          <a:custGeom>
            <a:avLst/>
            <a:gdLst>
              <a:gd name="connsiteX0" fmla="*/ 67 w 32439"/>
              <a:gd name="connsiteY0" fmla="*/ 279 h 468181"/>
              <a:gd name="connsiteX1" fmla="*/ 12767 w 32439"/>
              <a:gd name="connsiteY1" fmla="*/ 320954 h 468181"/>
              <a:gd name="connsiteX2" fmla="*/ 12767 w 32439"/>
              <a:gd name="connsiteY2" fmla="*/ 270154 h 468181"/>
              <a:gd name="connsiteX3" fmla="*/ 28642 w 32439"/>
              <a:gd name="connsiteY3" fmla="*/ 463829 h 468181"/>
              <a:gd name="connsiteX4" fmla="*/ 31817 w 32439"/>
              <a:gd name="connsiteY4" fmla="*/ 393979 h 468181"/>
              <a:gd name="connsiteX5" fmla="*/ 19117 w 32439"/>
              <a:gd name="connsiteY5" fmla="*/ 266979 h 468181"/>
              <a:gd name="connsiteX6" fmla="*/ 67 w 32439"/>
              <a:gd name="connsiteY6" fmla="*/ 279 h 4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39" h="468181">
                <a:moveTo>
                  <a:pt x="67" y="279"/>
                </a:moveTo>
                <a:cubicBezTo>
                  <a:pt x="-991" y="9275"/>
                  <a:pt x="10650" y="275975"/>
                  <a:pt x="12767" y="320954"/>
                </a:cubicBezTo>
                <a:cubicBezTo>
                  <a:pt x="14884" y="365933"/>
                  <a:pt x="10121" y="246342"/>
                  <a:pt x="12767" y="270154"/>
                </a:cubicBezTo>
                <a:cubicBezTo>
                  <a:pt x="15413" y="293966"/>
                  <a:pt x="25467" y="443192"/>
                  <a:pt x="28642" y="463829"/>
                </a:cubicBezTo>
                <a:cubicBezTo>
                  <a:pt x="31817" y="484467"/>
                  <a:pt x="33405" y="426787"/>
                  <a:pt x="31817" y="393979"/>
                </a:cubicBezTo>
                <a:cubicBezTo>
                  <a:pt x="30230" y="361171"/>
                  <a:pt x="23350" y="332067"/>
                  <a:pt x="19117" y="266979"/>
                </a:cubicBezTo>
                <a:cubicBezTo>
                  <a:pt x="14884" y="201891"/>
                  <a:pt x="1125" y="-8717"/>
                  <a:pt x="67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EE9298E2-8945-CD25-5C22-CDB90E8D9333}"/>
              </a:ext>
            </a:extLst>
          </p:cNvPr>
          <p:cNvSpPr/>
          <p:nvPr/>
        </p:nvSpPr>
        <p:spPr>
          <a:xfrm>
            <a:off x="5076555" y="6809742"/>
            <a:ext cx="65122" cy="308610"/>
          </a:xfrm>
          <a:custGeom>
            <a:avLst/>
            <a:gdLst>
              <a:gd name="connsiteX0" fmla="*/ 270 w 65122"/>
              <a:gd name="connsiteY0" fmla="*/ 633 h 308610"/>
              <a:gd name="connsiteX1" fmla="*/ 63770 w 65122"/>
              <a:gd name="connsiteY1" fmla="*/ 276858 h 308610"/>
              <a:gd name="connsiteX2" fmla="*/ 44720 w 65122"/>
              <a:gd name="connsiteY2" fmla="*/ 207008 h 308610"/>
              <a:gd name="connsiteX3" fmla="*/ 57420 w 65122"/>
              <a:gd name="connsiteY3" fmla="*/ 308608 h 308610"/>
              <a:gd name="connsiteX4" fmla="*/ 41545 w 65122"/>
              <a:gd name="connsiteY4" fmla="*/ 203833 h 308610"/>
              <a:gd name="connsiteX5" fmla="*/ 270 w 65122"/>
              <a:gd name="connsiteY5" fmla="*/ 633 h 3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22" h="308610">
                <a:moveTo>
                  <a:pt x="270" y="633"/>
                </a:moveTo>
                <a:cubicBezTo>
                  <a:pt x="3974" y="12804"/>
                  <a:pt x="56362" y="242462"/>
                  <a:pt x="63770" y="276858"/>
                </a:cubicBezTo>
                <a:cubicBezTo>
                  <a:pt x="71178" y="311254"/>
                  <a:pt x="45778" y="201717"/>
                  <a:pt x="44720" y="207008"/>
                </a:cubicBezTo>
                <a:cubicBezTo>
                  <a:pt x="43662" y="212299"/>
                  <a:pt x="57949" y="309137"/>
                  <a:pt x="57420" y="308608"/>
                </a:cubicBezTo>
                <a:cubicBezTo>
                  <a:pt x="56891" y="308079"/>
                  <a:pt x="51070" y="252516"/>
                  <a:pt x="41545" y="203833"/>
                </a:cubicBezTo>
                <a:cubicBezTo>
                  <a:pt x="32020" y="155150"/>
                  <a:pt x="-3434" y="-11538"/>
                  <a:pt x="270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8A9D77D-3E22-7BE7-6A72-4996FE586FE1}"/>
              </a:ext>
            </a:extLst>
          </p:cNvPr>
          <p:cNvSpPr/>
          <p:nvPr/>
        </p:nvSpPr>
        <p:spPr>
          <a:xfrm>
            <a:off x="4764990" y="7124420"/>
            <a:ext cx="67597" cy="182713"/>
          </a:xfrm>
          <a:custGeom>
            <a:avLst/>
            <a:gdLst>
              <a:gd name="connsiteX0" fmla="*/ 67360 w 67597"/>
              <a:gd name="connsiteY0" fmla="*/ 280 h 182713"/>
              <a:gd name="connsiteX1" fmla="*/ 35610 w 67597"/>
              <a:gd name="connsiteY1" fmla="*/ 73305 h 182713"/>
              <a:gd name="connsiteX2" fmla="*/ 35610 w 67597"/>
              <a:gd name="connsiteY2" fmla="*/ 124105 h 182713"/>
              <a:gd name="connsiteX3" fmla="*/ 32435 w 67597"/>
              <a:gd name="connsiteY3" fmla="*/ 101880 h 182713"/>
              <a:gd name="connsiteX4" fmla="*/ 61010 w 67597"/>
              <a:gd name="connsiteY4" fmla="*/ 181255 h 182713"/>
              <a:gd name="connsiteX5" fmla="*/ 38785 w 67597"/>
              <a:gd name="connsiteY5" fmla="*/ 146330 h 182713"/>
              <a:gd name="connsiteX6" fmla="*/ 685 w 67597"/>
              <a:gd name="connsiteY6" fmla="*/ 60605 h 182713"/>
              <a:gd name="connsiteX7" fmla="*/ 16560 w 67597"/>
              <a:gd name="connsiteY7" fmla="*/ 101880 h 182713"/>
              <a:gd name="connsiteX8" fmla="*/ 67360 w 67597"/>
              <a:gd name="connsiteY8" fmla="*/ 280 h 18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7" h="182713">
                <a:moveTo>
                  <a:pt x="67360" y="280"/>
                </a:moveTo>
                <a:cubicBezTo>
                  <a:pt x="70535" y="-4482"/>
                  <a:pt x="40902" y="52668"/>
                  <a:pt x="35610" y="73305"/>
                </a:cubicBezTo>
                <a:cubicBezTo>
                  <a:pt x="30318" y="93942"/>
                  <a:pt x="36139" y="119343"/>
                  <a:pt x="35610" y="124105"/>
                </a:cubicBezTo>
                <a:cubicBezTo>
                  <a:pt x="35081" y="128868"/>
                  <a:pt x="28202" y="92355"/>
                  <a:pt x="32435" y="101880"/>
                </a:cubicBezTo>
                <a:cubicBezTo>
                  <a:pt x="36668" y="111405"/>
                  <a:pt x="59952" y="173847"/>
                  <a:pt x="61010" y="181255"/>
                </a:cubicBezTo>
                <a:cubicBezTo>
                  <a:pt x="62068" y="188663"/>
                  <a:pt x="48839" y="166438"/>
                  <a:pt x="38785" y="146330"/>
                </a:cubicBezTo>
                <a:cubicBezTo>
                  <a:pt x="28731" y="126222"/>
                  <a:pt x="4389" y="68013"/>
                  <a:pt x="685" y="60605"/>
                </a:cubicBezTo>
                <a:cubicBezTo>
                  <a:pt x="-3019" y="53197"/>
                  <a:pt x="9152" y="106113"/>
                  <a:pt x="16560" y="101880"/>
                </a:cubicBezTo>
                <a:cubicBezTo>
                  <a:pt x="23968" y="97647"/>
                  <a:pt x="64185" y="5042"/>
                  <a:pt x="6736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5DB8B3C-C44B-92CC-4D54-4424D760801E}"/>
              </a:ext>
            </a:extLst>
          </p:cNvPr>
          <p:cNvSpPr/>
          <p:nvPr/>
        </p:nvSpPr>
        <p:spPr>
          <a:xfrm>
            <a:off x="4829144" y="7092878"/>
            <a:ext cx="276273" cy="104942"/>
          </a:xfrm>
          <a:custGeom>
            <a:avLst/>
            <a:gdLst>
              <a:gd name="connsiteX0" fmla="*/ 31 w 276273"/>
              <a:gd name="connsiteY0" fmla="*/ 104847 h 104942"/>
              <a:gd name="connsiteX1" fmla="*/ 76231 w 276273"/>
              <a:gd name="connsiteY1" fmla="*/ 41347 h 104942"/>
              <a:gd name="connsiteX2" fmla="*/ 111156 w 276273"/>
              <a:gd name="connsiteY2" fmla="*/ 72 h 104942"/>
              <a:gd name="connsiteX3" fmla="*/ 98456 w 276273"/>
              <a:gd name="connsiteY3" fmla="*/ 31822 h 104942"/>
              <a:gd name="connsiteX4" fmla="*/ 190531 w 276273"/>
              <a:gd name="connsiteY4" fmla="*/ 50872 h 104942"/>
              <a:gd name="connsiteX5" fmla="*/ 158781 w 276273"/>
              <a:gd name="connsiteY5" fmla="*/ 50872 h 104942"/>
              <a:gd name="connsiteX6" fmla="*/ 276256 w 276273"/>
              <a:gd name="connsiteY6" fmla="*/ 88972 h 104942"/>
              <a:gd name="connsiteX7" fmla="*/ 168306 w 276273"/>
              <a:gd name="connsiteY7" fmla="*/ 104847 h 104942"/>
              <a:gd name="connsiteX8" fmla="*/ 257206 w 276273"/>
              <a:gd name="connsiteY8" fmla="*/ 82622 h 104942"/>
              <a:gd name="connsiteX9" fmla="*/ 155606 w 276273"/>
              <a:gd name="connsiteY9" fmla="*/ 50872 h 104942"/>
              <a:gd name="connsiteX10" fmla="*/ 85756 w 276273"/>
              <a:gd name="connsiteY10" fmla="*/ 28647 h 104942"/>
              <a:gd name="connsiteX11" fmla="*/ 31 w 276273"/>
              <a:gd name="connsiteY11" fmla="*/ 104847 h 1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73" h="104942">
                <a:moveTo>
                  <a:pt x="31" y="104847"/>
                </a:moveTo>
                <a:cubicBezTo>
                  <a:pt x="-1557" y="106964"/>
                  <a:pt x="57710" y="58809"/>
                  <a:pt x="76231" y="41347"/>
                </a:cubicBezTo>
                <a:cubicBezTo>
                  <a:pt x="94752" y="23884"/>
                  <a:pt x="107452" y="1659"/>
                  <a:pt x="111156" y="72"/>
                </a:cubicBezTo>
                <a:cubicBezTo>
                  <a:pt x="114860" y="-1515"/>
                  <a:pt x="85227" y="23355"/>
                  <a:pt x="98456" y="31822"/>
                </a:cubicBezTo>
                <a:cubicBezTo>
                  <a:pt x="111685" y="40289"/>
                  <a:pt x="180477" y="47697"/>
                  <a:pt x="190531" y="50872"/>
                </a:cubicBezTo>
                <a:cubicBezTo>
                  <a:pt x="200585" y="54047"/>
                  <a:pt x="144493" y="44522"/>
                  <a:pt x="158781" y="50872"/>
                </a:cubicBezTo>
                <a:cubicBezTo>
                  <a:pt x="173069" y="57222"/>
                  <a:pt x="274669" y="79976"/>
                  <a:pt x="276256" y="88972"/>
                </a:cubicBezTo>
                <a:cubicBezTo>
                  <a:pt x="277843" y="97968"/>
                  <a:pt x="171481" y="105905"/>
                  <a:pt x="168306" y="104847"/>
                </a:cubicBezTo>
                <a:cubicBezTo>
                  <a:pt x="165131" y="103789"/>
                  <a:pt x="259323" y="91618"/>
                  <a:pt x="257206" y="82622"/>
                </a:cubicBezTo>
                <a:cubicBezTo>
                  <a:pt x="255089" y="73626"/>
                  <a:pt x="155606" y="50872"/>
                  <a:pt x="155606" y="50872"/>
                </a:cubicBezTo>
                <a:cubicBezTo>
                  <a:pt x="127031" y="41876"/>
                  <a:pt x="105864" y="22297"/>
                  <a:pt x="85756" y="28647"/>
                </a:cubicBezTo>
                <a:cubicBezTo>
                  <a:pt x="65648" y="34997"/>
                  <a:pt x="1619" y="102730"/>
                  <a:pt x="31" y="10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75B292F6-5D51-7948-2888-FB956D537B18}"/>
              </a:ext>
            </a:extLst>
          </p:cNvPr>
          <p:cNvSpPr/>
          <p:nvPr/>
        </p:nvSpPr>
        <p:spPr>
          <a:xfrm>
            <a:off x="4910849" y="7079405"/>
            <a:ext cx="65869" cy="224406"/>
          </a:xfrm>
          <a:custGeom>
            <a:avLst/>
            <a:gdLst>
              <a:gd name="connsiteX0" fmla="*/ 45326 w 65869"/>
              <a:gd name="connsiteY0" fmla="*/ 845 h 224406"/>
              <a:gd name="connsiteX1" fmla="*/ 10401 w 65869"/>
              <a:gd name="connsiteY1" fmla="*/ 89745 h 224406"/>
              <a:gd name="connsiteX2" fmla="*/ 26276 w 65869"/>
              <a:gd name="connsiteY2" fmla="*/ 150070 h 224406"/>
              <a:gd name="connsiteX3" fmla="*/ 876 w 65869"/>
              <a:gd name="connsiteY3" fmla="*/ 140545 h 224406"/>
              <a:gd name="connsiteX4" fmla="*/ 64376 w 65869"/>
              <a:gd name="connsiteY4" fmla="*/ 223095 h 224406"/>
              <a:gd name="connsiteX5" fmla="*/ 42151 w 65869"/>
              <a:gd name="connsiteY5" fmla="*/ 188170 h 224406"/>
              <a:gd name="connsiteX6" fmla="*/ 876 w 65869"/>
              <a:gd name="connsiteY6" fmla="*/ 146895 h 224406"/>
              <a:gd name="connsiteX7" fmla="*/ 45326 w 65869"/>
              <a:gd name="connsiteY7" fmla="*/ 845 h 22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9" h="224406">
                <a:moveTo>
                  <a:pt x="45326" y="845"/>
                </a:moveTo>
                <a:cubicBezTo>
                  <a:pt x="46914" y="-8680"/>
                  <a:pt x="13576" y="64874"/>
                  <a:pt x="10401" y="89745"/>
                </a:cubicBezTo>
                <a:cubicBezTo>
                  <a:pt x="7226" y="114616"/>
                  <a:pt x="27863" y="141603"/>
                  <a:pt x="26276" y="150070"/>
                </a:cubicBezTo>
                <a:cubicBezTo>
                  <a:pt x="24689" y="158537"/>
                  <a:pt x="-5474" y="128374"/>
                  <a:pt x="876" y="140545"/>
                </a:cubicBezTo>
                <a:cubicBezTo>
                  <a:pt x="7226" y="152716"/>
                  <a:pt x="57497" y="215157"/>
                  <a:pt x="64376" y="223095"/>
                </a:cubicBezTo>
                <a:cubicBezTo>
                  <a:pt x="71255" y="231033"/>
                  <a:pt x="52734" y="200870"/>
                  <a:pt x="42151" y="188170"/>
                </a:cubicBezTo>
                <a:cubicBezTo>
                  <a:pt x="31568" y="175470"/>
                  <a:pt x="1405" y="171237"/>
                  <a:pt x="876" y="146895"/>
                </a:cubicBezTo>
                <a:cubicBezTo>
                  <a:pt x="347" y="122553"/>
                  <a:pt x="43738" y="10370"/>
                  <a:pt x="45326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E7D5D84C-6ACA-15E9-280A-4C119E4D97A2}"/>
              </a:ext>
            </a:extLst>
          </p:cNvPr>
          <p:cNvSpPr/>
          <p:nvPr/>
        </p:nvSpPr>
        <p:spPr>
          <a:xfrm>
            <a:off x="5060897" y="6604000"/>
            <a:ext cx="82638" cy="289147"/>
          </a:xfrm>
          <a:custGeom>
            <a:avLst/>
            <a:gdLst>
              <a:gd name="connsiteX0" fmla="*/ 53 w 82638"/>
              <a:gd name="connsiteY0" fmla="*/ 0 h 289147"/>
              <a:gd name="connsiteX1" fmla="*/ 41328 w 82638"/>
              <a:gd name="connsiteY1" fmla="*/ 209550 h 289147"/>
              <a:gd name="connsiteX2" fmla="*/ 54028 w 82638"/>
              <a:gd name="connsiteY2" fmla="*/ 136525 h 289147"/>
              <a:gd name="connsiteX3" fmla="*/ 82603 w 82638"/>
              <a:gd name="connsiteY3" fmla="*/ 288925 h 289147"/>
              <a:gd name="connsiteX4" fmla="*/ 47678 w 82638"/>
              <a:gd name="connsiteY4" fmla="*/ 171450 h 289147"/>
              <a:gd name="connsiteX5" fmla="*/ 50853 w 82638"/>
              <a:gd name="connsiteY5" fmla="*/ 209550 h 289147"/>
              <a:gd name="connsiteX6" fmla="*/ 53 w 82638"/>
              <a:gd name="connsiteY6" fmla="*/ 0 h 28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8" h="289147">
                <a:moveTo>
                  <a:pt x="53" y="0"/>
                </a:moveTo>
                <a:cubicBezTo>
                  <a:pt x="-1534" y="0"/>
                  <a:pt x="32332" y="186796"/>
                  <a:pt x="41328" y="209550"/>
                </a:cubicBezTo>
                <a:cubicBezTo>
                  <a:pt x="50324" y="232304"/>
                  <a:pt x="47149" y="123296"/>
                  <a:pt x="54028" y="136525"/>
                </a:cubicBezTo>
                <a:cubicBezTo>
                  <a:pt x="60907" y="149754"/>
                  <a:pt x="83661" y="283104"/>
                  <a:pt x="82603" y="288925"/>
                </a:cubicBezTo>
                <a:cubicBezTo>
                  <a:pt x="81545" y="294746"/>
                  <a:pt x="52970" y="184679"/>
                  <a:pt x="47678" y="171450"/>
                </a:cubicBezTo>
                <a:cubicBezTo>
                  <a:pt x="42386" y="158221"/>
                  <a:pt x="58790" y="233892"/>
                  <a:pt x="50853" y="209550"/>
                </a:cubicBezTo>
                <a:cubicBezTo>
                  <a:pt x="42916" y="185208"/>
                  <a:pt x="1640" y="0"/>
                  <a:pt x="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25E2C96E-9A93-3671-49AA-C44715820BA6}"/>
              </a:ext>
            </a:extLst>
          </p:cNvPr>
          <p:cNvSpPr/>
          <p:nvPr/>
        </p:nvSpPr>
        <p:spPr>
          <a:xfrm>
            <a:off x="4991100" y="6683151"/>
            <a:ext cx="23173" cy="403914"/>
          </a:xfrm>
          <a:custGeom>
            <a:avLst/>
            <a:gdLst>
              <a:gd name="connsiteX0" fmla="*/ 3175 w 23173"/>
              <a:gd name="connsiteY0" fmla="*/ 224 h 403914"/>
              <a:gd name="connsiteX1" fmla="*/ 19050 w 23173"/>
              <a:gd name="connsiteY1" fmla="*/ 298674 h 403914"/>
              <a:gd name="connsiteX2" fmla="*/ 0 w 23173"/>
              <a:gd name="connsiteY2" fmla="*/ 403449 h 403914"/>
              <a:gd name="connsiteX3" fmla="*/ 19050 w 23173"/>
              <a:gd name="connsiteY3" fmla="*/ 333599 h 403914"/>
              <a:gd name="connsiteX4" fmla="*/ 22225 w 23173"/>
              <a:gd name="connsiteY4" fmla="*/ 251049 h 403914"/>
              <a:gd name="connsiteX5" fmla="*/ 3175 w 23173"/>
              <a:gd name="connsiteY5" fmla="*/ 224 h 40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3" h="403914">
                <a:moveTo>
                  <a:pt x="3175" y="224"/>
                </a:moveTo>
                <a:cubicBezTo>
                  <a:pt x="2646" y="8162"/>
                  <a:pt x="19579" y="231470"/>
                  <a:pt x="19050" y="298674"/>
                </a:cubicBezTo>
                <a:cubicBezTo>
                  <a:pt x="18521" y="365878"/>
                  <a:pt x="0" y="397628"/>
                  <a:pt x="0" y="403449"/>
                </a:cubicBezTo>
                <a:cubicBezTo>
                  <a:pt x="0" y="409270"/>
                  <a:pt x="15346" y="358999"/>
                  <a:pt x="19050" y="333599"/>
                </a:cubicBezTo>
                <a:cubicBezTo>
                  <a:pt x="22754" y="308199"/>
                  <a:pt x="24342" y="304495"/>
                  <a:pt x="22225" y="251049"/>
                </a:cubicBezTo>
                <a:cubicBezTo>
                  <a:pt x="20108" y="197603"/>
                  <a:pt x="3704" y="-7714"/>
                  <a:pt x="317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13E87E2B-CE1B-FD05-7F20-343D0C61F08E}"/>
              </a:ext>
            </a:extLst>
          </p:cNvPr>
          <p:cNvSpPr/>
          <p:nvPr/>
        </p:nvSpPr>
        <p:spPr>
          <a:xfrm>
            <a:off x="4987922" y="7092639"/>
            <a:ext cx="103855" cy="149541"/>
          </a:xfrm>
          <a:custGeom>
            <a:avLst/>
            <a:gdLst>
              <a:gd name="connsiteX0" fmla="*/ 3 w 103855"/>
              <a:gd name="connsiteY0" fmla="*/ 311 h 149541"/>
              <a:gd name="connsiteX1" fmla="*/ 76203 w 103855"/>
              <a:gd name="connsiteY1" fmla="*/ 44761 h 149541"/>
              <a:gd name="connsiteX2" fmla="*/ 101603 w 103855"/>
              <a:gd name="connsiteY2" fmla="*/ 51111 h 149541"/>
              <a:gd name="connsiteX3" fmla="*/ 25403 w 103855"/>
              <a:gd name="connsiteY3" fmla="*/ 70161 h 149541"/>
              <a:gd name="connsiteX4" fmla="*/ 3178 w 103855"/>
              <a:gd name="connsiteY4" fmla="*/ 101911 h 149541"/>
              <a:gd name="connsiteX5" fmla="*/ 6353 w 103855"/>
              <a:gd name="connsiteY5" fmla="*/ 149536 h 149541"/>
              <a:gd name="connsiteX6" fmla="*/ 12703 w 103855"/>
              <a:gd name="connsiteY6" fmla="*/ 98736 h 149541"/>
              <a:gd name="connsiteX7" fmla="*/ 79378 w 103855"/>
              <a:gd name="connsiteY7" fmla="*/ 70161 h 149541"/>
              <a:gd name="connsiteX8" fmla="*/ 3 w 103855"/>
              <a:gd name="connsiteY8" fmla="*/ 311 h 1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55" h="149541">
                <a:moveTo>
                  <a:pt x="3" y="311"/>
                </a:moveTo>
                <a:cubicBezTo>
                  <a:pt x="-526" y="-3922"/>
                  <a:pt x="59270" y="36294"/>
                  <a:pt x="76203" y="44761"/>
                </a:cubicBezTo>
                <a:cubicBezTo>
                  <a:pt x="93136" y="53228"/>
                  <a:pt x="110070" y="46878"/>
                  <a:pt x="101603" y="51111"/>
                </a:cubicBezTo>
                <a:cubicBezTo>
                  <a:pt x="93136" y="55344"/>
                  <a:pt x="41807" y="61694"/>
                  <a:pt x="25403" y="70161"/>
                </a:cubicBezTo>
                <a:cubicBezTo>
                  <a:pt x="8999" y="78628"/>
                  <a:pt x="6353" y="88682"/>
                  <a:pt x="3178" y="101911"/>
                </a:cubicBezTo>
                <a:cubicBezTo>
                  <a:pt x="3" y="115140"/>
                  <a:pt x="4766" y="150065"/>
                  <a:pt x="6353" y="149536"/>
                </a:cubicBezTo>
                <a:cubicBezTo>
                  <a:pt x="7940" y="149007"/>
                  <a:pt x="532" y="111965"/>
                  <a:pt x="12703" y="98736"/>
                </a:cubicBezTo>
                <a:cubicBezTo>
                  <a:pt x="24874" y="85507"/>
                  <a:pt x="82024" y="83919"/>
                  <a:pt x="79378" y="70161"/>
                </a:cubicBezTo>
                <a:cubicBezTo>
                  <a:pt x="76732" y="56403"/>
                  <a:pt x="532" y="4544"/>
                  <a:pt x="3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8965775D-F5CF-A13C-4D44-AD9786BAFEE3}"/>
              </a:ext>
            </a:extLst>
          </p:cNvPr>
          <p:cNvSpPr/>
          <p:nvPr/>
        </p:nvSpPr>
        <p:spPr>
          <a:xfrm>
            <a:off x="4994146" y="7181769"/>
            <a:ext cx="229603" cy="69981"/>
          </a:xfrm>
          <a:custGeom>
            <a:avLst/>
            <a:gdLst>
              <a:gd name="connsiteX0" fmla="*/ 129 w 229603"/>
              <a:gd name="connsiteY0" fmla="*/ 69931 h 69981"/>
              <a:gd name="connsiteX1" fmla="*/ 57279 w 229603"/>
              <a:gd name="connsiteY1" fmla="*/ 28656 h 69981"/>
              <a:gd name="connsiteX2" fmla="*/ 127129 w 229603"/>
              <a:gd name="connsiteY2" fmla="*/ 28656 h 69981"/>
              <a:gd name="connsiteX3" fmla="*/ 101729 w 229603"/>
              <a:gd name="connsiteY3" fmla="*/ 3256 h 69981"/>
              <a:gd name="connsiteX4" fmla="*/ 228729 w 229603"/>
              <a:gd name="connsiteY4" fmla="*/ 25481 h 69981"/>
              <a:gd name="connsiteX5" fmla="*/ 155704 w 229603"/>
              <a:gd name="connsiteY5" fmla="*/ 12781 h 69981"/>
              <a:gd name="connsiteX6" fmla="*/ 114429 w 229603"/>
              <a:gd name="connsiteY6" fmla="*/ 81 h 69981"/>
              <a:gd name="connsiteX7" fmla="*/ 73154 w 229603"/>
              <a:gd name="connsiteY7" fmla="*/ 19131 h 69981"/>
              <a:gd name="connsiteX8" fmla="*/ 129 w 229603"/>
              <a:gd name="connsiteY8" fmla="*/ 69931 h 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03" h="69981">
                <a:moveTo>
                  <a:pt x="129" y="69931"/>
                </a:moveTo>
                <a:cubicBezTo>
                  <a:pt x="-2517" y="71519"/>
                  <a:pt x="36113" y="35535"/>
                  <a:pt x="57279" y="28656"/>
                </a:cubicBezTo>
                <a:cubicBezTo>
                  <a:pt x="78445" y="21777"/>
                  <a:pt x="119721" y="32889"/>
                  <a:pt x="127129" y="28656"/>
                </a:cubicBezTo>
                <a:cubicBezTo>
                  <a:pt x="134537" y="24423"/>
                  <a:pt x="84796" y="3785"/>
                  <a:pt x="101729" y="3256"/>
                </a:cubicBezTo>
                <a:cubicBezTo>
                  <a:pt x="118662" y="2727"/>
                  <a:pt x="228729" y="25481"/>
                  <a:pt x="228729" y="25481"/>
                </a:cubicBezTo>
                <a:cubicBezTo>
                  <a:pt x="237725" y="27068"/>
                  <a:pt x="174754" y="17014"/>
                  <a:pt x="155704" y="12781"/>
                </a:cubicBezTo>
                <a:cubicBezTo>
                  <a:pt x="136654" y="8548"/>
                  <a:pt x="128187" y="-977"/>
                  <a:pt x="114429" y="81"/>
                </a:cubicBezTo>
                <a:cubicBezTo>
                  <a:pt x="100671" y="1139"/>
                  <a:pt x="85854" y="10135"/>
                  <a:pt x="73154" y="19131"/>
                </a:cubicBezTo>
                <a:cubicBezTo>
                  <a:pt x="60454" y="28127"/>
                  <a:pt x="2775" y="68343"/>
                  <a:pt x="129" y="6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A8C488F8-F216-329C-C990-9D1335D4FDC3}"/>
              </a:ext>
            </a:extLst>
          </p:cNvPr>
          <p:cNvSpPr/>
          <p:nvPr/>
        </p:nvSpPr>
        <p:spPr>
          <a:xfrm>
            <a:off x="5060916" y="7098353"/>
            <a:ext cx="124293" cy="83614"/>
          </a:xfrm>
          <a:custGeom>
            <a:avLst/>
            <a:gdLst>
              <a:gd name="connsiteX0" fmla="*/ 34 w 124293"/>
              <a:gd name="connsiteY0" fmla="*/ 947 h 83614"/>
              <a:gd name="connsiteX1" fmla="*/ 73059 w 124293"/>
              <a:gd name="connsiteY1" fmla="*/ 19997 h 83614"/>
              <a:gd name="connsiteX2" fmla="*/ 123859 w 124293"/>
              <a:gd name="connsiteY2" fmla="*/ 77147 h 83614"/>
              <a:gd name="connsiteX3" fmla="*/ 98459 w 124293"/>
              <a:gd name="connsiteY3" fmla="*/ 32697 h 83614"/>
              <a:gd name="connsiteX4" fmla="*/ 114334 w 124293"/>
              <a:gd name="connsiteY4" fmla="*/ 83497 h 83614"/>
              <a:gd name="connsiteX5" fmla="*/ 82584 w 124293"/>
              <a:gd name="connsiteY5" fmla="*/ 45397 h 83614"/>
              <a:gd name="connsiteX6" fmla="*/ 34 w 124293"/>
              <a:gd name="connsiteY6" fmla="*/ 947 h 8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293" h="83614">
                <a:moveTo>
                  <a:pt x="34" y="947"/>
                </a:moveTo>
                <a:cubicBezTo>
                  <a:pt x="-1553" y="-3286"/>
                  <a:pt x="52422" y="7297"/>
                  <a:pt x="73059" y="19997"/>
                </a:cubicBezTo>
                <a:cubicBezTo>
                  <a:pt x="93696" y="32697"/>
                  <a:pt x="119626" y="75030"/>
                  <a:pt x="123859" y="77147"/>
                </a:cubicBezTo>
                <a:cubicBezTo>
                  <a:pt x="128092" y="79264"/>
                  <a:pt x="100047" y="31639"/>
                  <a:pt x="98459" y="32697"/>
                </a:cubicBezTo>
                <a:cubicBezTo>
                  <a:pt x="96871" y="33755"/>
                  <a:pt x="116980" y="81380"/>
                  <a:pt x="114334" y="83497"/>
                </a:cubicBezTo>
                <a:cubicBezTo>
                  <a:pt x="111688" y="85614"/>
                  <a:pt x="102692" y="58626"/>
                  <a:pt x="82584" y="45397"/>
                </a:cubicBezTo>
                <a:cubicBezTo>
                  <a:pt x="62476" y="32168"/>
                  <a:pt x="1621" y="5180"/>
                  <a:pt x="34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99568969-2E39-53E7-2205-7A3FF640BBB0}"/>
              </a:ext>
            </a:extLst>
          </p:cNvPr>
          <p:cNvSpPr/>
          <p:nvPr/>
        </p:nvSpPr>
        <p:spPr>
          <a:xfrm>
            <a:off x="5095561" y="7222176"/>
            <a:ext cx="126854" cy="48896"/>
          </a:xfrm>
          <a:custGeom>
            <a:avLst/>
            <a:gdLst>
              <a:gd name="connsiteX0" fmla="*/ 314 w 126854"/>
              <a:gd name="connsiteY0" fmla="*/ 949 h 48896"/>
              <a:gd name="connsiteX1" fmla="*/ 89214 w 126854"/>
              <a:gd name="connsiteY1" fmla="*/ 4124 h 48896"/>
              <a:gd name="connsiteX2" fmla="*/ 108264 w 126854"/>
              <a:gd name="connsiteY2" fmla="*/ 29524 h 48896"/>
              <a:gd name="connsiteX3" fmla="*/ 92389 w 126854"/>
              <a:gd name="connsiteY3" fmla="*/ 48574 h 48896"/>
              <a:gd name="connsiteX4" fmla="*/ 124139 w 126854"/>
              <a:gd name="connsiteY4" fmla="*/ 13649 h 48896"/>
              <a:gd name="connsiteX5" fmla="*/ 314 w 126854"/>
              <a:gd name="connsiteY5" fmla="*/ 949 h 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854" h="48896">
                <a:moveTo>
                  <a:pt x="314" y="949"/>
                </a:moveTo>
                <a:cubicBezTo>
                  <a:pt x="-5507" y="-639"/>
                  <a:pt x="71222" y="-639"/>
                  <a:pt x="89214" y="4124"/>
                </a:cubicBezTo>
                <a:cubicBezTo>
                  <a:pt x="107206" y="8887"/>
                  <a:pt x="107735" y="22116"/>
                  <a:pt x="108264" y="29524"/>
                </a:cubicBezTo>
                <a:cubicBezTo>
                  <a:pt x="108793" y="36932"/>
                  <a:pt x="89743" y="51220"/>
                  <a:pt x="92389" y="48574"/>
                </a:cubicBezTo>
                <a:cubicBezTo>
                  <a:pt x="95035" y="45928"/>
                  <a:pt x="137897" y="21057"/>
                  <a:pt x="124139" y="13649"/>
                </a:cubicBezTo>
                <a:cubicBezTo>
                  <a:pt x="110381" y="6241"/>
                  <a:pt x="6135" y="2537"/>
                  <a:pt x="314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0F1C061-72C6-179B-E9D3-42F1FD7993A1}"/>
              </a:ext>
            </a:extLst>
          </p:cNvPr>
          <p:cNvSpPr/>
          <p:nvPr/>
        </p:nvSpPr>
        <p:spPr>
          <a:xfrm>
            <a:off x="4816400" y="7067402"/>
            <a:ext cx="127638" cy="203879"/>
          </a:xfrm>
          <a:custGeom>
            <a:avLst/>
            <a:gdLst>
              <a:gd name="connsiteX0" fmla="*/ 127075 w 127638"/>
              <a:gd name="connsiteY0" fmla="*/ 148 h 203879"/>
              <a:gd name="connsiteX1" fmla="*/ 47700 w 127638"/>
              <a:gd name="connsiteY1" fmla="*/ 85873 h 203879"/>
              <a:gd name="connsiteX2" fmla="*/ 73100 w 127638"/>
              <a:gd name="connsiteY2" fmla="*/ 136673 h 203879"/>
              <a:gd name="connsiteX3" fmla="*/ 75 w 127638"/>
              <a:gd name="connsiteY3" fmla="*/ 139848 h 203879"/>
              <a:gd name="connsiteX4" fmla="*/ 88975 w 127638"/>
              <a:gd name="connsiteY4" fmla="*/ 184298 h 203879"/>
              <a:gd name="connsiteX5" fmla="*/ 104850 w 127638"/>
              <a:gd name="connsiteY5" fmla="*/ 203348 h 203879"/>
              <a:gd name="connsiteX6" fmla="*/ 66750 w 127638"/>
              <a:gd name="connsiteY6" fmla="*/ 165248 h 203879"/>
              <a:gd name="connsiteX7" fmla="*/ 35000 w 127638"/>
              <a:gd name="connsiteY7" fmla="*/ 120798 h 203879"/>
              <a:gd name="connsiteX8" fmla="*/ 101675 w 127638"/>
              <a:gd name="connsiteY8" fmla="*/ 54123 h 203879"/>
              <a:gd name="connsiteX9" fmla="*/ 75 w 127638"/>
              <a:gd name="connsiteY9" fmla="*/ 108098 h 203879"/>
              <a:gd name="connsiteX10" fmla="*/ 127075 w 127638"/>
              <a:gd name="connsiteY10" fmla="*/ 148 h 20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638" h="203879">
                <a:moveTo>
                  <a:pt x="127075" y="148"/>
                </a:moveTo>
                <a:cubicBezTo>
                  <a:pt x="135012" y="-3556"/>
                  <a:pt x="56696" y="63119"/>
                  <a:pt x="47700" y="85873"/>
                </a:cubicBezTo>
                <a:cubicBezTo>
                  <a:pt x="38704" y="108627"/>
                  <a:pt x="81037" y="127677"/>
                  <a:pt x="73100" y="136673"/>
                </a:cubicBezTo>
                <a:cubicBezTo>
                  <a:pt x="65162" y="145669"/>
                  <a:pt x="-2571" y="131911"/>
                  <a:pt x="75" y="139848"/>
                </a:cubicBezTo>
                <a:cubicBezTo>
                  <a:pt x="2721" y="147785"/>
                  <a:pt x="71512" y="173715"/>
                  <a:pt x="88975" y="184298"/>
                </a:cubicBezTo>
                <a:cubicBezTo>
                  <a:pt x="106437" y="194881"/>
                  <a:pt x="108554" y="206523"/>
                  <a:pt x="104850" y="203348"/>
                </a:cubicBezTo>
                <a:cubicBezTo>
                  <a:pt x="101146" y="200173"/>
                  <a:pt x="78392" y="179006"/>
                  <a:pt x="66750" y="165248"/>
                </a:cubicBezTo>
                <a:cubicBezTo>
                  <a:pt x="55108" y="151490"/>
                  <a:pt x="29179" y="139319"/>
                  <a:pt x="35000" y="120798"/>
                </a:cubicBezTo>
                <a:cubicBezTo>
                  <a:pt x="40821" y="102277"/>
                  <a:pt x="107496" y="56240"/>
                  <a:pt x="101675" y="54123"/>
                </a:cubicBezTo>
                <a:cubicBezTo>
                  <a:pt x="95854" y="52006"/>
                  <a:pt x="-2571" y="111802"/>
                  <a:pt x="75" y="108098"/>
                </a:cubicBezTo>
                <a:cubicBezTo>
                  <a:pt x="2721" y="104394"/>
                  <a:pt x="119138" y="3852"/>
                  <a:pt x="12707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73B2964A-9AE4-5D9C-AC23-36F1D4542A77}"/>
              </a:ext>
            </a:extLst>
          </p:cNvPr>
          <p:cNvSpPr/>
          <p:nvPr/>
        </p:nvSpPr>
        <p:spPr>
          <a:xfrm>
            <a:off x="5124430" y="6911720"/>
            <a:ext cx="57312" cy="263852"/>
          </a:xfrm>
          <a:custGeom>
            <a:avLst/>
            <a:gdLst>
              <a:gd name="connsiteX0" fmla="*/ 20 w 57312"/>
              <a:gd name="connsiteY0" fmla="*/ 255 h 263852"/>
              <a:gd name="connsiteX1" fmla="*/ 50820 w 57312"/>
              <a:gd name="connsiteY1" fmla="*/ 152655 h 263852"/>
              <a:gd name="connsiteX2" fmla="*/ 41295 w 57312"/>
              <a:gd name="connsiteY2" fmla="*/ 133605 h 263852"/>
              <a:gd name="connsiteX3" fmla="*/ 53995 w 57312"/>
              <a:gd name="connsiteY3" fmla="*/ 203455 h 263852"/>
              <a:gd name="connsiteX4" fmla="*/ 34945 w 57312"/>
              <a:gd name="connsiteY4" fmla="*/ 184405 h 263852"/>
              <a:gd name="connsiteX5" fmla="*/ 57170 w 57312"/>
              <a:gd name="connsiteY5" fmla="*/ 263780 h 263852"/>
              <a:gd name="connsiteX6" fmla="*/ 44470 w 57312"/>
              <a:gd name="connsiteY6" fmla="*/ 197105 h 263852"/>
              <a:gd name="connsiteX7" fmla="*/ 44470 w 57312"/>
              <a:gd name="connsiteY7" fmla="*/ 117730 h 263852"/>
              <a:gd name="connsiteX8" fmla="*/ 20 w 57312"/>
              <a:gd name="connsiteY8" fmla="*/ 255 h 2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12" h="263852">
                <a:moveTo>
                  <a:pt x="20" y="255"/>
                </a:moveTo>
                <a:cubicBezTo>
                  <a:pt x="1078" y="6076"/>
                  <a:pt x="43941" y="130430"/>
                  <a:pt x="50820" y="152655"/>
                </a:cubicBezTo>
                <a:cubicBezTo>
                  <a:pt x="57699" y="174880"/>
                  <a:pt x="40766" y="125138"/>
                  <a:pt x="41295" y="133605"/>
                </a:cubicBezTo>
                <a:cubicBezTo>
                  <a:pt x="41824" y="142072"/>
                  <a:pt x="55053" y="194988"/>
                  <a:pt x="53995" y="203455"/>
                </a:cubicBezTo>
                <a:cubicBezTo>
                  <a:pt x="52937" y="211922"/>
                  <a:pt x="34416" y="174351"/>
                  <a:pt x="34945" y="184405"/>
                </a:cubicBezTo>
                <a:cubicBezTo>
                  <a:pt x="35474" y="194459"/>
                  <a:pt x="55582" y="261663"/>
                  <a:pt x="57170" y="263780"/>
                </a:cubicBezTo>
                <a:cubicBezTo>
                  <a:pt x="58758" y="265897"/>
                  <a:pt x="46587" y="221447"/>
                  <a:pt x="44470" y="197105"/>
                </a:cubicBezTo>
                <a:cubicBezTo>
                  <a:pt x="42353" y="172763"/>
                  <a:pt x="49762" y="145776"/>
                  <a:pt x="44470" y="117730"/>
                </a:cubicBezTo>
                <a:cubicBezTo>
                  <a:pt x="39178" y="89684"/>
                  <a:pt x="-1038" y="-5566"/>
                  <a:pt x="2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25E22D3D-0A1C-D234-D775-7273439EC87C}"/>
              </a:ext>
            </a:extLst>
          </p:cNvPr>
          <p:cNvSpPr/>
          <p:nvPr/>
        </p:nvSpPr>
        <p:spPr>
          <a:xfrm>
            <a:off x="4898111" y="6618987"/>
            <a:ext cx="26352" cy="499461"/>
          </a:xfrm>
          <a:custGeom>
            <a:avLst/>
            <a:gdLst>
              <a:gd name="connsiteX0" fmla="*/ 4089 w 26352"/>
              <a:gd name="connsiteY0" fmla="*/ 888 h 499461"/>
              <a:gd name="connsiteX1" fmla="*/ 13614 w 26352"/>
              <a:gd name="connsiteY1" fmla="*/ 159638 h 499461"/>
              <a:gd name="connsiteX2" fmla="*/ 4089 w 26352"/>
              <a:gd name="connsiteY2" fmla="*/ 134238 h 499461"/>
              <a:gd name="connsiteX3" fmla="*/ 13614 w 26352"/>
              <a:gd name="connsiteY3" fmla="*/ 315213 h 499461"/>
              <a:gd name="connsiteX4" fmla="*/ 10439 w 26352"/>
              <a:gd name="connsiteY4" fmla="*/ 299338 h 499461"/>
              <a:gd name="connsiteX5" fmla="*/ 23139 w 26352"/>
              <a:gd name="connsiteY5" fmla="*/ 435863 h 499461"/>
              <a:gd name="connsiteX6" fmla="*/ 7264 w 26352"/>
              <a:gd name="connsiteY6" fmla="*/ 499363 h 499461"/>
              <a:gd name="connsiteX7" fmla="*/ 914 w 26352"/>
              <a:gd name="connsiteY7" fmla="*/ 423163 h 499461"/>
              <a:gd name="connsiteX8" fmla="*/ 26314 w 26352"/>
              <a:gd name="connsiteY8" fmla="*/ 242188 h 499461"/>
              <a:gd name="connsiteX9" fmla="*/ 4089 w 26352"/>
              <a:gd name="connsiteY9" fmla="*/ 888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52" h="499461">
                <a:moveTo>
                  <a:pt x="4089" y="888"/>
                </a:moveTo>
                <a:cubicBezTo>
                  <a:pt x="1972" y="-12870"/>
                  <a:pt x="13614" y="137413"/>
                  <a:pt x="13614" y="159638"/>
                </a:cubicBezTo>
                <a:cubicBezTo>
                  <a:pt x="13614" y="181863"/>
                  <a:pt x="4089" y="108309"/>
                  <a:pt x="4089" y="134238"/>
                </a:cubicBezTo>
                <a:cubicBezTo>
                  <a:pt x="4089" y="160167"/>
                  <a:pt x="12556" y="287696"/>
                  <a:pt x="13614" y="315213"/>
                </a:cubicBezTo>
                <a:cubicBezTo>
                  <a:pt x="14672" y="342730"/>
                  <a:pt x="8852" y="279230"/>
                  <a:pt x="10439" y="299338"/>
                </a:cubicBezTo>
                <a:cubicBezTo>
                  <a:pt x="12027" y="319446"/>
                  <a:pt x="23668" y="402526"/>
                  <a:pt x="23139" y="435863"/>
                </a:cubicBezTo>
                <a:cubicBezTo>
                  <a:pt x="22610" y="469200"/>
                  <a:pt x="10968" y="501480"/>
                  <a:pt x="7264" y="499363"/>
                </a:cubicBezTo>
                <a:cubicBezTo>
                  <a:pt x="3560" y="497246"/>
                  <a:pt x="-2261" y="466025"/>
                  <a:pt x="914" y="423163"/>
                </a:cubicBezTo>
                <a:cubicBezTo>
                  <a:pt x="4089" y="380301"/>
                  <a:pt x="25256" y="309921"/>
                  <a:pt x="26314" y="242188"/>
                </a:cubicBezTo>
                <a:cubicBezTo>
                  <a:pt x="27372" y="174455"/>
                  <a:pt x="6206" y="14646"/>
                  <a:pt x="4089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E2C077DB-0B9E-0647-21B2-5BBE686F7C71}"/>
              </a:ext>
            </a:extLst>
          </p:cNvPr>
          <p:cNvSpPr/>
          <p:nvPr/>
        </p:nvSpPr>
        <p:spPr>
          <a:xfrm>
            <a:off x="4958892" y="7321521"/>
            <a:ext cx="32297" cy="127121"/>
          </a:xfrm>
          <a:custGeom>
            <a:avLst/>
            <a:gdLst>
              <a:gd name="connsiteX0" fmla="*/ 13158 w 32297"/>
              <a:gd name="connsiteY0" fmla="*/ 29 h 127121"/>
              <a:gd name="connsiteX1" fmla="*/ 458 w 32297"/>
              <a:gd name="connsiteY1" fmla="*/ 82579 h 127121"/>
              <a:gd name="connsiteX2" fmla="*/ 32208 w 32297"/>
              <a:gd name="connsiteY2" fmla="*/ 127029 h 127121"/>
              <a:gd name="connsiteX3" fmla="*/ 9983 w 32297"/>
              <a:gd name="connsiteY3" fmla="*/ 92104 h 127121"/>
              <a:gd name="connsiteX4" fmla="*/ 13158 w 32297"/>
              <a:gd name="connsiteY4" fmla="*/ 29 h 1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7" h="127121">
                <a:moveTo>
                  <a:pt x="13158" y="29"/>
                </a:moveTo>
                <a:cubicBezTo>
                  <a:pt x="11571" y="-1558"/>
                  <a:pt x="-2717" y="61412"/>
                  <a:pt x="458" y="82579"/>
                </a:cubicBezTo>
                <a:cubicBezTo>
                  <a:pt x="3633" y="103746"/>
                  <a:pt x="30621" y="125442"/>
                  <a:pt x="32208" y="127029"/>
                </a:cubicBezTo>
                <a:cubicBezTo>
                  <a:pt x="33795" y="128616"/>
                  <a:pt x="13687" y="109566"/>
                  <a:pt x="9983" y="92104"/>
                </a:cubicBezTo>
                <a:cubicBezTo>
                  <a:pt x="6279" y="74642"/>
                  <a:pt x="14745" y="1616"/>
                  <a:pt x="131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108079A2-A1AD-F75B-6025-BA3D169FBE3B}"/>
              </a:ext>
            </a:extLst>
          </p:cNvPr>
          <p:cNvSpPr/>
          <p:nvPr/>
        </p:nvSpPr>
        <p:spPr>
          <a:xfrm>
            <a:off x="5025989" y="7308511"/>
            <a:ext cx="36663" cy="140123"/>
          </a:xfrm>
          <a:custGeom>
            <a:avLst/>
            <a:gdLst>
              <a:gd name="connsiteX0" fmla="*/ 15911 w 36663"/>
              <a:gd name="connsiteY0" fmla="*/ 339 h 140123"/>
              <a:gd name="connsiteX1" fmla="*/ 25436 w 36663"/>
              <a:gd name="connsiteY1" fmla="*/ 73364 h 140123"/>
              <a:gd name="connsiteX2" fmla="*/ 25436 w 36663"/>
              <a:gd name="connsiteY2" fmla="*/ 95589 h 140123"/>
              <a:gd name="connsiteX3" fmla="*/ 36 w 36663"/>
              <a:gd name="connsiteY3" fmla="*/ 140039 h 140123"/>
              <a:gd name="connsiteX4" fmla="*/ 31786 w 36663"/>
              <a:gd name="connsiteY4" fmla="*/ 105114 h 140123"/>
              <a:gd name="connsiteX5" fmla="*/ 34961 w 36663"/>
              <a:gd name="connsiteY5" fmla="*/ 47964 h 140123"/>
              <a:gd name="connsiteX6" fmla="*/ 15911 w 36663"/>
              <a:gd name="connsiteY6" fmla="*/ 339 h 14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3" h="140123">
                <a:moveTo>
                  <a:pt x="15911" y="339"/>
                </a:moveTo>
                <a:cubicBezTo>
                  <a:pt x="14324" y="4572"/>
                  <a:pt x="23849" y="57489"/>
                  <a:pt x="25436" y="73364"/>
                </a:cubicBezTo>
                <a:cubicBezTo>
                  <a:pt x="27024" y="89239"/>
                  <a:pt x="29669" y="84477"/>
                  <a:pt x="25436" y="95589"/>
                </a:cubicBezTo>
                <a:cubicBezTo>
                  <a:pt x="21203" y="106702"/>
                  <a:pt x="-1022" y="138451"/>
                  <a:pt x="36" y="140039"/>
                </a:cubicBezTo>
                <a:cubicBezTo>
                  <a:pt x="1094" y="141627"/>
                  <a:pt x="25965" y="120460"/>
                  <a:pt x="31786" y="105114"/>
                </a:cubicBezTo>
                <a:cubicBezTo>
                  <a:pt x="37607" y="89768"/>
                  <a:pt x="37607" y="63310"/>
                  <a:pt x="34961" y="47964"/>
                </a:cubicBezTo>
                <a:cubicBezTo>
                  <a:pt x="32315" y="32618"/>
                  <a:pt x="17498" y="-3894"/>
                  <a:pt x="15911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85C38431-9D0B-BD20-F74A-B2AFB0606230}"/>
              </a:ext>
            </a:extLst>
          </p:cNvPr>
          <p:cNvSpPr/>
          <p:nvPr/>
        </p:nvSpPr>
        <p:spPr>
          <a:xfrm>
            <a:off x="4714055" y="7468338"/>
            <a:ext cx="302747" cy="72291"/>
          </a:xfrm>
          <a:custGeom>
            <a:avLst/>
            <a:gdLst>
              <a:gd name="connsiteX0" fmla="*/ 820 w 302747"/>
              <a:gd name="connsiteY0" fmla="*/ 72287 h 72291"/>
              <a:gd name="connsiteX1" fmla="*/ 219895 w 302747"/>
              <a:gd name="connsiteY1" fmla="*/ 15137 h 72291"/>
              <a:gd name="connsiteX2" fmla="*/ 181795 w 302747"/>
              <a:gd name="connsiteY2" fmla="*/ 8787 h 72291"/>
              <a:gd name="connsiteX3" fmla="*/ 216720 w 302747"/>
              <a:gd name="connsiteY3" fmla="*/ 2437 h 72291"/>
              <a:gd name="connsiteX4" fmla="*/ 302445 w 302747"/>
              <a:gd name="connsiteY4" fmla="*/ 53237 h 72291"/>
              <a:gd name="connsiteX5" fmla="*/ 242120 w 302747"/>
              <a:gd name="connsiteY5" fmla="*/ 2437 h 72291"/>
              <a:gd name="connsiteX6" fmla="*/ 162745 w 302747"/>
              <a:gd name="connsiteY6" fmla="*/ 18312 h 72291"/>
              <a:gd name="connsiteX7" fmla="*/ 77020 w 302747"/>
              <a:gd name="connsiteY7" fmla="*/ 18312 h 72291"/>
              <a:gd name="connsiteX8" fmla="*/ 143695 w 302747"/>
              <a:gd name="connsiteY8" fmla="*/ 18312 h 72291"/>
              <a:gd name="connsiteX9" fmla="*/ 820 w 302747"/>
              <a:gd name="connsiteY9" fmla="*/ 72287 h 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747" h="72291">
                <a:moveTo>
                  <a:pt x="820" y="72287"/>
                </a:moveTo>
                <a:cubicBezTo>
                  <a:pt x="13520" y="71758"/>
                  <a:pt x="189733" y="25720"/>
                  <a:pt x="219895" y="15137"/>
                </a:cubicBezTo>
                <a:cubicBezTo>
                  <a:pt x="250058" y="4554"/>
                  <a:pt x="182324" y="10904"/>
                  <a:pt x="181795" y="8787"/>
                </a:cubicBezTo>
                <a:cubicBezTo>
                  <a:pt x="181266" y="6670"/>
                  <a:pt x="196612" y="-4971"/>
                  <a:pt x="216720" y="2437"/>
                </a:cubicBezTo>
                <a:cubicBezTo>
                  <a:pt x="236828" y="9845"/>
                  <a:pt x="298212" y="53237"/>
                  <a:pt x="302445" y="53237"/>
                </a:cubicBezTo>
                <a:cubicBezTo>
                  <a:pt x="306678" y="53237"/>
                  <a:pt x="265403" y="8258"/>
                  <a:pt x="242120" y="2437"/>
                </a:cubicBezTo>
                <a:cubicBezTo>
                  <a:pt x="218837" y="-3384"/>
                  <a:pt x="190262" y="15666"/>
                  <a:pt x="162745" y="18312"/>
                </a:cubicBezTo>
                <a:cubicBezTo>
                  <a:pt x="135228" y="20958"/>
                  <a:pt x="77020" y="18312"/>
                  <a:pt x="77020" y="18312"/>
                </a:cubicBezTo>
                <a:cubicBezTo>
                  <a:pt x="73845" y="18312"/>
                  <a:pt x="160628" y="7729"/>
                  <a:pt x="143695" y="18312"/>
                </a:cubicBezTo>
                <a:cubicBezTo>
                  <a:pt x="126762" y="28895"/>
                  <a:pt x="-11880" y="72816"/>
                  <a:pt x="820" y="72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91D963E7-DD23-A959-DFCD-072C3CA613FE}"/>
              </a:ext>
            </a:extLst>
          </p:cNvPr>
          <p:cNvSpPr/>
          <p:nvPr/>
        </p:nvSpPr>
        <p:spPr>
          <a:xfrm>
            <a:off x="4946308" y="7477125"/>
            <a:ext cx="384895" cy="57184"/>
          </a:xfrm>
          <a:custGeom>
            <a:avLst/>
            <a:gdLst>
              <a:gd name="connsiteX0" fmla="*/ 342 w 384895"/>
              <a:gd name="connsiteY0" fmla="*/ 57150 h 57184"/>
              <a:gd name="connsiteX1" fmla="*/ 108292 w 384895"/>
              <a:gd name="connsiteY1" fmla="*/ 25400 h 57184"/>
              <a:gd name="connsiteX2" fmla="*/ 95592 w 384895"/>
              <a:gd name="connsiteY2" fmla="*/ 0 h 57184"/>
              <a:gd name="connsiteX3" fmla="*/ 190842 w 384895"/>
              <a:gd name="connsiteY3" fmla="*/ 25400 h 57184"/>
              <a:gd name="connsiteX4" fmla="*/ 168617 w 384895"/>
              <a:gd name="connsiteY4" fmla="*/ 3175 h 57184"/>
              <a:gd name="connsiteX5" fmla="*/ 273392 w 384895"/>
              <a:gd name="connsiteY5" fmla="*/ 34925 h 57184"/>
              <a:gd name="connsiteX6" fmla="*/ 384517 w 384895"/>
              <a:gd name="connsiteY6" fmla="*/ 38100 h 57184"/>
              <a:gd name="connsiteX7" fmla="*/ 305142 w 384895"/>
              <a:gd name="connsiteY7" fmla="*/ 38100 h 57184"/>
              <a:gd name="connsiteX8" fmla="*/ 184492 w 384895"/>
              <a:gd name="connsiteY8" fmla="*/ 19050 h 57184"/>
              <a:gd name="connsiteX9" fmla="*/ 149567 w 384895"/>
              <a:gd name="connsiteY9" fmla="*/ 19050 h 57184"/>
              <a:gd name="connsiteX10" fmla="*/ 342 w 384895"/>
              <a:gd name="connsiteY10" fmla="*/ 57150 h 5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895" h="57184">
                <a:moveTo>
                  <a:pt x="342" y="57150"/>
                </a:moveTo>
                <a:cubicBezTo>
                  <a:pt x="-6537" y="58208"/>
                  <a:pt x="92417" y="34925"/>
                  <a:pt x="108292" y="25400"/>
                </a:cubicBezTo>
                <a:cubicBezTo>
                  <a:pt x="124167" y="15875"/>
                  <a:pt x="81834" y="0"/>
                  <a:pt x="95592" y="0"/>
                </a:cubicBezTo>
                <a:cubicBezTo>
                  <a:pt x="109350" y="0"/>
                  <a:pt x="178671" y="24871"/>
                  <a:pt x="190842" y="25400"/>
                </a:cubicBezTo>
                <a:cubicBezTo>
                  <a:pt x="203013" y="25929"/>
                  <a:pt x="154859" y="1588"/>
                  <a:pt x="168617" y="3175"/>
                </a:cubicBezTo>
                <a:cubicBezTo>
                  <a:pt x="182375" y="4762"/>
                  <a:pt x="237409" y="29104"/>
                  <a:pt x="273392" y="34925"/>
                </a:cubicBezTo>
                <a:cubicBezTo>
                  <a:pt x="309375" y="40746"/>
                  <a:pt x="379225" y="37571"/>
                  <a:pt x="384517" y="38100"/>
                </a:cubicBezTo>
                <a:cubicBezTo>
                  <a:pt x="389809" y="38629"/>
                  <a:pt x="338479" y="41275"/>
                  <a:pt x="305142" y="38100"/>
                </a:cubicBezTo>
                <a:cubicBezTo>
                  <a:pt x="271805" y="34925"/>
                  <a:pt x="210421" y="22225"/>
                  <a:pt x="184492" y="19050"/>
                </a:cubicBezTo>
                <a:cubicBezTo>
                  <a:pt x="158563" y="15875"/>
                  <a:pt x="175496" y="12700"/>
                  <a:pt x="149567" y="19050"/>
                </a:cubicBezTo>
                <a:cubicBezTo>
                  <a:pt x="123638" y="25400"/>
                  <a:pt x="7221" y="56092"/>
                  <a:pt x="342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C370208B-6B61-1F2E-09BF-37F52706CB72}"/>
              </a:ext>
            </a:extLst>
          </p:cNvPr>
          <p:cNvSpPr/>
          <p:nvPr/>
        </p:nvSpPr>
        <p:spPr>
          <a:xfrm>
            <a:off x="4683125" y="7508850"/>
            <a:ext cx="648465" cy="38215"/>
          </a:xfrm>
          <a:custGeom>
            <a:avLst/>
            <a:gdLst>
              <a:gd name="connsiteX0" fmla="*/ 0 w 648465"/>
              <a:gd name="connsiteY0" fmla="*/ 38125 h 38215"/>
              <a:gd name="connsiteX1" fmla="*/ 247650 w 648465"/>
              <a:gd name="connsiteY1" fmla="*/ 25425 h 38215"/>
              <a:gd name="connsiteX2" fmla="*/ 219075 w 648465"/>
              <a:gd name="connsiteY2" fmla="*/ 6375 h 38215"/>
              <a:gd name="connsiteX3" fmla="*/ 352425 w 648465"/>
              <a:gd name="connsiteY3" fmla="*/ 31775 h 38215"/>
              <a:gd name="connsiteX4" fmla="*/ 295275 w 648465"/>
              <a:gd name="connsiteY4" fmla="*/ 31775 h 38215"/>
              <a:gd name="connsiteX5" fmla="*/ 425450 w 648465"/>
              <a:gd name="connsiteY5" fmla="*/ 12725 h 38215"/>
              <a:gd name="connsiteX6" fmla="*/ 415925 w 648465"/>
              <a:gd name="connsiteY6" fmla="*/ 25 h 38215"/>
              <a:gd name="connsiteX7" fmla="*/ 549275 w 648465"/>
              <a:gd name="connsiteY7" fmla="*/ 15900 h 38215"/>
              <a:gd name="connsiteX8" fmla="*/ 492125 w 648465"/>
              <a:gd name="connsiteY8" fmla="*/ 25425 h 38215"/>
              <a:gd name="connsiteX9" fmla="*/ 647700 w 648465"/>
              <a:gd name="connsiteY9" fmla="*/ 22250 h 38215"/>
              <a:gd name="connsiteX10" fmla="*/ 555625 w 648465"/>
              <a:gd name="connsiteY10" fmla="*/ 19075 h 38215"/>
              <a:gd name="connsiteX11" fmla="*/ 361950 w 648465"/>
              <a:gd name="connsiteY11" fmla="*/ 15900 h 38215"/>
              <a:gd name="connsiteX12" fmla="*/ 215900 w 648465"/>
              <a:gd name="connsiteY12" fmla="*/ 9550 h 38215"/>
              <a:gd name="connsiteX13" fmla="*/ 244475 w 648465"/>
              <a:gd name="connsiteY13" fmla="*/ 19075 h 38215"/>
              <a:gd name="connsiteX14" fmla="*/ 0 w 648465"/>
              <a:gd name="connsiteY14" fmla="*/ 38125 h 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465" h="38215">
                <a:moveTo>
                  <a:pt x="0" y="38125"/>
                </a:moveTo>
                <a:cubicBezTo>
                  <a:pt x="529" y="39183"/>
                  <a:pt x="211137" y="30717"/>
                  <a:pt x="247650" y="25425"/>
                </a:cubicBezTo>
                <a:cubicBezTo>
                  <a:pt x="284163" y="20133"/>
                  <a:pt x="201613" y="5317"/>
                  <a:pt x="219075" y="6375"/>
                </a:cubicBezTo>
                <a:cubicBezTo>
                  <a:pt x="236537" y="7433"/>
                  <a:pt x="339725" y="27542"/>
                  <a:pt x="352425" y="31775"/>
                </a:cubicBezTo>
                <a:cubicBezTo>
                  <a:pt x="365125" y="36008"/>
                  <a:pt x="283104" y="34950"/>
                  <a:pt x="295275" y="31775"/>
                </a:cubicBezTo>
                <a:cubicBezTo>
                  <a:pt x="307446" y="28600"/>
                  <a:pt x="425450" y="12725"/>
                  <a:pt x="425450" y="12725"/>
                </a:cubicBezTo>
                <a:cubicBezTo>
                  <a:pt x="445558" y="7433"/>
                  <a:pt x="395288" y="-504"/>
                  <a:pt x="415925" y="25"/>
                </a:cubicBezTo>
                <a:cubicBezTo>
                  <a:pt x="436562" y="554"/>
                  <a:pt x="536575" y="11667"/>
                  <a:pt x="549275" y="15900"/>
                </a:cubicBezTo>
                <a:cubicBezTo>
                  <a:pt x="561975" y="20133"/>
                  <a:pt x="475721" y="24367"/>
                  <a:pt x="492125" y="25425"/>
                </a:cubicBezTo>
                <a:cubicBezTo>
                  <a:pt x="508529" y="26483"/>
                  <a:pt x="637117" y="23308"/>
                  <a:pt x="647700" y="22250"/>
                </a:cubicBezTo>
                <a:cubicBezTo>
                  <a:pt x="658283" y="21192"/>
                  <a:pt x="555625" y="19075"/>
                  <a:pt x="555625" y="19075"/>
                </a:cubicBezTo>
                <a:lnTo>
                  <a:pt x="361950" y="15900"/>
                </a:lnTo>
                <a:cubicBezTo>
                  <a:pt x="305329" y="14313"/>
                  <a:pt x="235479" y="9021"/>
                  <a:pt x="215900" y="9550"/>
                </a:cubicBezTo>
                <a:cubicBezTo>
                  <a:pt x="196321" y="10079"/>
                  <a:pt x="276225" y="14313"/>
                  <a:pt x="244475" y="19075"/>
                </a:cubicBezTo>
                <a:cubicBezTo>
                  <a:pt x="212725" y="23837"/>
                  <a:pt x="-529" y="37067"/>
                  <a:pt x="0" y="38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ACC942B3-877B-2174-13ED-75A01725289D}"/>
              </a:ext>
            </a:extLst>
          </p:cNvPr>
          <p:cNvSpPr/>
          <p:nvPr/>
        </p:nvSpPr>
        <p:spPr>
          <a:xfrm>
            <a:off x="4765674" y="7569200"/>
            <a:ext cx="457908" cy="36453"/>
          </a:xfrm>
          <a:custGeom>
            <a:avLst/>
            <a:gdLst>
              <a:gd name="connsiteX0" fmla="*/ 1 w 457908"/>
              <a:gd name="connsiteY0" fmla="*/ 22225 h 36453"/>
              <a:gd name="connsiteX1" fmla="*/ 200026 w 457908"/>
              <a:gd name="connsiteY1" fmla="*/ 31750 h 36453"/>
              <a:gd name="connsiteX2" fmla="*/ 161926 w 457908"/>
              <a:gd name="connsiteY2" fmla="*/ 9525 h 36453"/>
              <a:gd name="connsiteX3" fmla="*/ 273051 w 457908"/>
              <a:gd name="connsiteY3" fmla="*/ 31750 h 36453"/>
              <a:gd name="connsiteX4" fmla="*/ 225426 w 457908"/>
              <a:gd name="connsiteY4" fmla="*/ 34925 h 36453"/>
              <a:gd name="connsiteX5" fmla="*/ 311151 w 457908"/>
              <a:gd name="connsiteY5" fmla="*/ 12700 h 36453"/>
              <a:gd name="connsiteX6" fmla="*/ 352426 w 457908"/>
              <a:gd name="connsiteY6" fmla="*/ 0 h 36453"/>
              <a:gd name="connsiteX7" fmla="*/ 457201 w 457908"/>
              <a:gd name="connsiteY7" fmla="*/ 12700 h 36453"/>
              <a:gd name="connsiteX8" fmla="*/ 390526 w 457908"/>
              <a:gd name="connsiteY8" fmla="*/ 3175 h 36453"/>
              <a:gd name="connsiteX9" fmla="*/ 244476 w 457908"/>
              <a:gd name="connsiteY9" fmla="*/ 22225 h 36453"/>
              <a:gd name="connsiteX10" fmla="*/ 161926 w 457908"/>
              <a:gd name="connsiteY10" fmla="*/ 15875 h 36453"/>
              <a:gd name="connsiteX11" fmla="*/ 196851 w 457908"/>
              <a:gd name="connsiteY11" fmla="*/ 28575 h 36453"/>
              <a:gd name="connsiteX12" fmla="*/ 1 w 457908"/>
              <a:gd name="connsiteY12" fmla="*/ 22225 h 3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908" h="36453">
                <a:moveTo>
                  <a:pt x="1" y="22225"/>
                </a:moveTo>
                <a:cubicBezTo>
                  <a:pt x="530" y="22754"/>
                  <a:pt x="173039" y="33867"/>
                  <a:pt x="200026" y="31750"/>
                </a:cubicBezTo>
                <a:cubicBezTo>
                  <a:pt x="227014" y="29633"/>
                  <a:pt x="149755" y="9525"/>
                  <a:pt x="161926" y="9525"/>
                </a:cubicBezTo>
                <a:cubicBezTo>
                  <a:pt x="174097" y="9525"/>
                  <a:pt x="262468" y="27517"/>
                  <a:pt x="273051" y="31750"/>
                </a:cubicBezTo>
                <a:cubicBezTo>
                  <a:pt x="283634" y="35983"/>
                  <a:pt x="219076" y="38100"/>
                  <a:pt x="225426" y="34925"/>
                </a:cubicBezTo>
                <a:cubicBezTo>
                  <a:pt x="231776" y="31750"/>
                  <a:pt x="289984" y="18521"/>
                  <a:pt x="311151" y="12700"/>
                </a:cubicBezTo>
                <a:cubicBezTo>
                  <a:pt x="332318" y="6879"/>
                  <a:pt x="328084" y="0"/>
                  <a:pt x="352426" y="0"/>
                </a:cubicBezTo>
                <a:cubicBezTo>
                  <a:pt x="376768" y="0"/>
                  <a:pt x="450851" y="12171"/>
                  <a:pt x="457201" y="12700"/>
                </a:cubicBezTo>
                <a:cubicBezTo>
                  <a:pt x="463551" y="13229"/>
                  <a:pt x="425980" y="1588"/>
                  <a:pt x="390526" y="3175"/>
                </a:cubicBezTo>
                <a:cubicBezTo>
                  <a:pt x="355072" y="4762"/>
                  <a:pt x="282576" y="20108"/>
                  <a:pt x="244476" y="22225"/>
                </a:cubicBezTo>
                <a:cubicBezTo>
                  <a:pt x="206376" y="24342"/>
                  <a:pt x="169863" y="14817"/>
                  <a:pt x="161926" y="15875"/>
                </a:cubicBezTo>
                <a:cubicBezTo>
                  <a:pt x="153989" y="16933"/>
                  <a:pt x="218547" y="27517"/>
                  <a:pt x="196851" y="28575"/>
                </a:cubicBezTo>
                <a:cubicBezTo>
                  <a:pt x="175155" y="29633"/>
                  <a:pt x="-528" y="21696"/>
                  <a:pt x="1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3A3BFD91-D57E-58C5-D508-770DF17CDD8B}"/>
              </a:ext>
            </a:extLst>
          </p:cNvPr>
          <p:cNvSpPr/>
          <p:nvPr/>
        </p:nvSpPr>
        <p:spPr>
          <a:xfrm>
            <a:off x="4816408" y="7613614"/>
            <a:ext cx="267020" cy="73708"/>
          </a:xfrm>
          <a:custGeom>
            <a:avLst/>
            <a:gdLst>
              <a:gd name="connsiteX0" fmla="*/ 67 w 267020"/>
              <a:gd name="connsiteY0" fmla="*/ 36 h 73708"/>
              <a:gd name="connsiteX1" fmla="*/ 117542 w 267020"/>
              <a:gd name="connsiteY1" fmla="*/ 66711 h 73708"/>
              <a:gd name="connsiteX2" fmla="*/ 66742 w 267020"/>
              <a:gd name="connsiteY2" fmla="*/ 47661 h 73708"/>
              <a:gd name="connsiteX3" fmla="*/ 263592 w 267020"/>
              <a:gd name="connsiteY3" fmla="*/ 73061 h 73708"/>
              <a:gd name="connsiteX4" fmla="*/ 196917 w 267020"/>
              <a:gd name="connsiteY4" fmla="*/ 66711 h 73708"/>
              <a:gd name="connsiteX5" fmla="*/ 101667 w 267020"/>
              <a:gd name="connsiteY5" fmla="*/ 57186 h 73708"/>
              <a:gd name="connsiteX6" fmla="*/ 67 w 267020"/>
              <a:gd name="connsiteY6" fmla="*/ 36 h 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20" h="73708">
                <a:moveTo>
                  <a:pt x="67" y="36"/>
                </a:moveTo>
                <a:cubicBezTo>
                  <a:pt x="2713" y="1624"/>
                  <a:pt x="106430" y="58774"/>
                  <a:pt x="117542" y="66711"/>
                </a:cubicBezTo>
                <a:cubicBezTo>
                  <a:pt x="128655" y="74649"/>
                  <a:pt x="42400" y="46603"/>
                  <a:pt x="66742" y="47661"/>
                </a:cubicBezTo>
                <a:cubicBezTo>
                  <a:pt x="91084" y="48719"/>
                  <a:pt x="241896" y="69886"/>
                  <a:pt x="263592" y="73061"/>
                </a:cubicBezTo>
                <a:cubicBezTo>
                  <a:pt x="285288" y="76236"/>
                  <a:pt x="196917" y="66711"/>
                  <a:pt x="196917" y="66711"/>
                </a:cubicBezTo>
                <a:cubicBezTo>
                  <a:pt x="169930" y="64065"/>
                  <a:pt x="130242" y="65653"/>
                  <a:pt x="101667" y="57186"/>
                </a:cubicBezTo>
                <a:cubicBezTo>
                  <a:pt x="73092" y="48719"/>
                  <a:pt x="-2579" y="-1552"/>
                  <a:pt x="6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DD52F109-E169-971E-D073-FCC29A6A8EA1}"/>
              </a:ext>
            </a:extLst>
          </p:cNvPr>
          <p:cNvSpPr/>
          <p:nvPr/>
        </p:nvSpPr>
        <p:spPr>
          <a:xfrm>
            <a:off x="4952992" y="7607250"/>
            <a:ext cx="286520" cy="57353"/>
          </a:xfrm>
          <a:custGeom>
            <a:avLst/>
            <a:gdLst>
              <a:gd name="connsiteX0" fmla="*/ 8 w 286520"/>
              <a:gd name="connsiteY0" fmla="*/ 57200 h 57353"/>
              <a:gd name="connsiteX1" fmla="*/ 130183 w 286520"/>
              <a:gd name="connsiteY1" fmla="*/ 19100 h 57353"/>
              <a:gd name="connsiteX2" fmla="*/ 165108 w 286520"/>
              <a:gd name="connsiteY2" fmla="*/ 6400 h 57353"/>
              <a:gd name="connsiteX3" fmla="*/ 285758 w 286520"/>
              <a:gd name="connsiteY3" fmla="*/ 50 h 57353"/>
              <a:gd name="connsiteX4" fmla="*/ 212733 w 286520"/>
              <a:gd name="connsiteY4" fmla="*/ 9575 h 57353"/>
              <a:gd name="connsiteX5" fmla="*/ 136533 w 286520"/>
              <a:gd name="connsiteY5" fmla="*/ 3225 h 57353"/>
              <a:gd name="connsiteX6" fmla="*/ 8 w 286520"/>
              <a:gd name="connsiteY6" fmla="*/ 57200 h 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520" h="57353">
                <a:moveTo>
                  <a:pt x="8" y="57200"/>
                </a:moveTo>
                <a:cubicBezTo>
                  <a:pt x="-1050" y="59846"/>
                  <a:pt x="102666" y="27567"/>
                  <a:pt x="130183" y="19100"/>
                </a:cubicBezTo>
                <a:cubicBezTo>
                  <a:pt x="157700" y="10633"/>
                  <a:pt x="139179" y="9575"/>
                  <a:pt x="165108" y="6400"/>
                </a:cubicBezTo>
                <a:cubicBezTo>
                  <a:pt x="191037" y="3225"/>
                  <a:pt x="277821" y="-479"/>
                  <a:pt x="285758" y="50"/>
                </a:cubicBezTo>
                <a:cubicBezTo>
                  <a:pt x="293696" y="579"/>
                  <a:pt x="237604" y="9046"/>
                  <a:pt x="212733" y="9575"/>
                </a:cubicBezTo>
                <a:cubicBezTo>
                  <a:pt x="187862" y="10104"/>
                  <a:pt x="166166" y="-3654"/>
                  <a:pt x="136533" y="3225"/>
                </a:cubicBezTo>
                <a:cubicBezTo>
                  <a:pt x="106900" y="10104"/>
                  <a:pt x="1066" y="54554"/>
                  <a:pt x="8" y="57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638FDCBA-49E4-E024-FC8C-ADBE2EE7768F}"/>
              </a:ext>
            </a:extLst>
          </p:cNvPr>
          <p:cNvSpPr/>
          <p:nvPr/>
        </p:nvSpPr>
        <p:spPr>
          <a:xfrm>
            <a:off x="4968615" y="7629505"/>
            <a:ext cx="239000" cy="12735"/>
          </a:xfrm>
          <a:custGeom>
            <a:avLst/>
            <a:gdLst>
              <a:gd name="connsiteX0" fmla="*/ 260 w 239000"/>
              <a:gd name="connsiteY0" fmla="*/ 20 h 12735"/>
              <a:gd name="connsiteX1" fmla="*/ 127260 w 239000"/>
              <a:gd name="connsiteY1" fmla="*/ 12720 h 12735"/>
              <a:gd name="connsiteX2" fmla="*/ 238385 w 239000"/>
              <a:gd name="connsiteY2" fmla="*/ 20 h 12735"/>
              <a:gd name="connsiteX3" fmla="*/ 174885 w 239000"/>
              <a:gd name="connsiteY3" fmla="*/ 9545 h 12735"/>
              <a:gd name="connsiteX4" fmla="*/ 162185 w 239000"/>
              <a:gd name="connsiteY4" fmla="*/ 12720 h 12735"/>
              <a:gd name="connsiteX5" fmla="*/ 260 w 239000"/>
              <a:gd name="connsiteY5" fmla="*/ 20 h 1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00" h="12735">
                <a:moveTo>
                  <a:pt x="260" y="20"/>
                </a:moveTo>
                <a:cubicBezTo>
                  <a:pt x="-5561" y="20"/>
                  <a:pt x="87573" y="12720"/>
                  <a:pt x="127260" y="12720"/>
                </a:cubicBezTo>
                <a:cubicBezTo>
                  <a:pt x="166947" y="12720"/>
                  <a:pt x="230448" y="549"/>
                  <a:pt x="238385" y="20"/>
                </a:cubicBezTo>
                <a:cubicBezTo>
                  <a:pt x="246323" y="-509"/>
                  <a:pt x="174885" y="9545"/>
                  <a:pt x="174885" y="9545"/>
                </a:cubicBezTo>
                <a:cubicBezTo>
                  <a:pt x="162185" y="11662"/>
                  <a:pt x="183881" y="12191"/>
                  <a:pt x="162185" y="12720"/>
                </a:cubicBezTo>
                <a:cubicBezTo>
                  <a:pt x="140489" y="13249"/>
                  <a:pt x="6081" y="20"/>
                  <a:pt x="26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4456732-0EA4-2997-2FB5-C30BFC2E0D95}"/>
              </a:ext>
            </a:extLst>
          </p:cNvPr>
          <p:cNvSpPr/>
          <p:nvPr/>
        </p:nvSpPr>
        <p:spPr>
          <a:xfrm>
            <a:off x="4987834" y="7626323"/>
            <a:ext cx="273163" cy="51363"/>
          </a:xfrm>
          <a:custGeom>
            <a:avLst/>
            <a:gdLst>
              <a:gd name="connsiteX0" fmla="*/ 273141 w 273163"/>
              <a:gd name="connsiteY0" fmla="*/ 27 h 51363"/>
              <a:gd name="connsiteX1" fmla="*/ 130266 w 273163"/>
              <a:gd name="connsiteY1" fmla="*/ 28602 h 51363"/>
              <a:gd name="connsiteX2" fmla="*/ 12791 w 273163"/>
              <a:gd name="connsiteY2" fmla="*/ 50827 h 51363"/>
              <a:gd name="connsiteX3" fmla="*/ 136616 w 273163"/>
              <a:gd name="connsiteY3" fmla="*/ 44477 h 51363"/>
              <a:gd name="connsiteX4" fmla="*/ 91 w 273163"/>
              <a:gd name="connsiteY4" fmla="*/ 44477 h 51363"/>
              <a:gd name="connsiteX5" fmla="*/ 117566 w 273163"/>
              <a:gd name="connsiteY5" fmla="*/ 34952 h 51363"/>
              <a:gd name="connsiteX6" fmla="*/ 273141 w 273163"/>
              <a:gd name="connsiteY6" fmla="*/ 27 h 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63" h="51363">
                <a:moveTo>
                  <a:pt x="273141" y="27"/>
                </a:moveTo>
                <a:cubicBezTo>
                  <a:pt x="275258" y="-1031"/>
                  <a:pt x="130266" y="28602"/>
                  <a:pt x="130266" y="28602"/>
                </a:cubicBezTo>
                <a:cubicBezTo>
                  <a:pt x="86874" y="37069"/>
                  <a:pt x="11733" y="48181"/>
                  <a:pt x="12791" y="50827"/>
                </a:cubicBezTo>
                <a:cubicBezTo>
                  <a:pt x="13849" y="53473"/>
                  <a:pt x="138733" y="45535"/>
                  <a:pt x="136616" y="44477"/>
                </a:cubicBezTo>
                <a:cubicBezTo>
                  <a:pt x="134499" y="43419"/>
                  <a:pt x="3266" y="46064"/>
                  <a:pt x="91" y="44477"/>
                </a:cubicBezTo>
                <a:cubicBezTo>
                  <a:pt x="-3084" y="42890"/>
                  <a:pt x="77349" y="39185"/>
                  <a:pt x="117566" y="34952"/>
                </a:cubicBezTo>
                <a:cubicBezTo>
                  <a:pt x="157783" y="30719"/>
                  <a:pt x="271024" y="1085"/>
                  <a:pt x="27314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4496BBA0-79AF-741D-B0F1-5364B8A17613}"/>
              </a:ext>
            </a:extLst>
          </p:cNvPr>
          <p:cNvSpPr/>
          <p:nvPr/>
        </p:nvSpPr>
        <p:spPr>
          <a:xfrm>
            <a:off x="4802678" y="7574852"/>
            <a:ext cx="210902" cy="114297"/>
          </a:xfrm>
          <a:custGeom>
            <a:avLst/>
            <a:gdLst>
              <a:gd name="connsiteX0" fmla="*/ 51897 w 210902"/>
              <a:gd name="connsiteY0" fmla="*/ 698 h 114297"/>
              <a:gd name="connsiteX1" fmla="*/ 23322 w 210902"/>
              <a:gd name="connsiteY1" fmla="*/ 48323 h 114297"/>
              <a:gd name="connsiteX2" fmla="*/ 48722 w 210902"/>
              <a:gd name="connsiteY2" fmla="*/ 92773 h 114297"/>
              <a:gd name="connsiteX3" fmla="*/ 51897 w 210902"/>
              <a:gd name="connsiteY3" fmla="*/ 108648 h 114297"/>
              <a:gd name="connsiteX4" fmla="*/ 210647 w 210902"/>
              <a:gd name="connsiteY4" fmla="*/ 111823 h 114297"/>
              <a:gd name="connsiteX5" fmla="*/ 86822 w 210902"/>
              <a:gd name="connsiteY5" fmla="*/ 111823 h 114297"/>
              <a:gd name="connsiteX6" fmla="*/ 4272 w 210902"/>
              <a:gd name="connsiteY6" fmla="*/ 80073 h 114297"/>
              <a:gd name="connsiteX7" fmla="*/ 16972 w 210902"/>
              <a:gd name="connsiteY7" fmla="*/ 86423 h 114297"/>
              <a:gd name="connsiteX8" fmla="*/ 51897 w 210902"/>
              <a:gd name="connsiteY8" fmla="*/ 698 h 1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02" h="114297">
                <a:moveTo>
                  <a:pt x="51897" y="698"/>
                </a:moveTo>
                <a:cubicBezTo>
                  <a:pt x="52955" y="-5652"/>
                  <a:pt x="23851" y="32977"/>
                  <a:pt x="23322" y="48323"/>
                </a:cubicBezTo>
                <a:cubicBezTo>
                  <a:pt x="22793" y="63669"/>
                  <a:pt x="43959" y="82719"/>
                  <a:pt x="48722" y="92773"/>
                </a:cubicBezTo>
                <a:cubicBezTo>
                  <a:pt x="53485" y="102827"/>
                  <a:pt x="24909" y="105473"/>
                  <a:pt x="51897" y="108648"/>
                </a:cubicBezTo>
                <a:cubicBezTo>
                  <a:pt x="78885" y="111823"/>
                  <a:pt x="204826" y="111294"/>
                  <a:pt x="210647" y="111823"/>
                </a:cubicBezTo>
                <a:cubicBezTo>
                  <a:pt x="216468" y="112352"/>
                  <a:pt x="121218" y="117115"/>
                  <a:pt x="86822" y="111823"/>
                </a:cubicBezTo>
                <a:cubicBezTo>
                  <a:pt x="52426" y="106531"/>
                  <a:pt x="4272" y="80073"/>
                  <a:pt x="4272" y="80073"/>
                </a:cubicBezTo>
                <a:cubicBezTo>
                  <a:pt x="-7370" y="75840"/>
                  <a:pt x="7447" y="97536"/>
                  <a:pt x="16972" y="86423"/>
                </a:cubicBezTo>
                <a:cubicBezTo>
                  <a:pt x="26497" y="75311"/>
                  <a:pt x="50839" y="7048"/>
                  <a:pt x="51897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F88EEEEA-F401-C3E5-7405-A4F4DF8FB233}"/>
              </a:ext>
            </a:extLst>
          </p:cNvPr>
          <p:cNvSpPr/>
          <p:nvPr/>
        </p:nvSpPr>
        <p:spPr>
          <a:xfrm>
            <a:off x="4879975" y="7515220"/>
            <a:ext cx="470053" cy="73030"/>
          </a:xfrm>
          <a:custGeom>
            <a:avLst/>
            <a:gdLst>
              <a:gd name="connsiteX0" fmla="*/ 0 w 470053"/>
              <a:gd name="connsiteY0" fmla="*/ 73030 h 73030"/>
              <a:gd name="connsiteX1" fmla="*/ 269875 w 470053"/>
              <a:gd name="connsiteY1" fmla="*/ 31755 h 73030"/>
              <a:gd name="connsiteX2" fmla="*/ 187325 w 470053"/>
              <a:gd name="connsiteY2" fmla="*/ 34930 h 73030"/>
              <a:gd name="connsiteX3" fmla="*/ 374650 w 470053"/>
              <a:gd name="connsiteY3" fmla="*/ 44455 h 73030"/>
              <a:gd name="connsiteX4" fmla="*/ 428625 w 470053"/>
              <a:gd name="connsiteY4" fmla="*/ 47630 h 73030"/>
              <a:gd name="connsiteX5" fmla="*/ 419100 w 470053"/>
              <a:gd name="connsiteY5" fmla="*/ 5 h 73030"/>
              <a:gd name="connsiteX6" fmla="*/ 469900 w 470053"/>
              <a:gd name="connsiteY6" fmla="*/ 44455 h 73030"/>
              <a:gd name="connsiteX7" fmla="*/ 400050 w 470053"/>
              <a:gd name="connsiteY7" fmla="*/ 47630 h 73030"/>
              <a:gd name="connsiteX8" fmla="*/ 0 w 470053"/>
              <a:gd name="connsiteY8" fmla="*/ 73030 h 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53" h="73030">
                <a:moveTo>
                  <a:pt x="0" y="73030"/>
                </a:moveTo>
                <a:lnTo>
                  <a:pt x="269875" y="31755"/>
                </a:lnTo>
                <a:cubicBezTo>
                  <a:pt x="301096" y="25405"/>
                  <a:pt x="169863" y="32813"/>
                  <a:pt x="187325" y="34930"/>
                </a:cubicBezTo>
                <a:cubicBezTo>
                  <a:pt x="204787" y="37047"/>
                  <a:pt x="374650" y="44455"/>
                  <a:pt x="374650" y="44455"/>
                </a:cubicBezTo>
                <a:cubicBezTo>
                  <a:pt x="414867" y="46572"/>
                  <a:pt x="421217" y="55038"/>
                  <a:pt x="428625" y="47630"/>
                </a:cubicBezTo>
                <a:cubicBezTo>
                  <a:pt x="436033" y="40222"/>
                  <a:pt x="412221" y="534"/>
                  <a:pt x="419100" y="5"/>
                </a:cubicBezTo>
                <a:cubicBezTo>
                  <a:pt x="425979" y="-524"/>
                  <a:pt x="473075" y="36517"/>
                  <a:pt x="469900" y="44455"/>
                </a:cubicBezTo>
                <a:cubicBezTo>
                  <a:pt x="466725" y="52393"/>
                  <a:pt x="400050" y="47630"/>
                  <a:pt x="400050" y="47630"/>
                </a:cubicBezTo>
                <a:lnTo>
                  <a:pt x="0" y="730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8B2D4076-B0FA-9863-8731-3895398B3587}"/>
              </a:ext>
            </a:extLst>
          </p:cNvPr>
          <p:cNvSpPr/>
          <p:nvPr/>
        </p:nvSpPr>
        <p:spPr>
          <a:xfrm>
            <a:off x="4390485" y="6781773"/>
            <a:ext cx="375199" cy="85762"/>
          </a:xfrm>
          <a:custGeom>
            <a:avLst/>
            <a:gdLst>
              <a:gd name="connsiteX0" fmla="*/ 540 w 375199"/>
              <a:gd name="connsiteY0" fmla="*/ 54002 h 85762"/>
              <a:gd name="connsiteX1" fmla="*/ 203740 w 375199"/>
              <a:gd name="connsiteY1" fmla="*/ 57177 h 85762"/>
              <a:gd name="connsiteX2" fmla="*/ 210090 w 375199"/>
              <a:gd name="connsiteY2" fmla="*/ 85752 h 85762"/>
              <a:gd name="connsiteX3" fmla="*/ 203740 w 375199"/>
              <a:gd name="connsiteY3" fmla="*/ 60352 h 85762"/>
              <a:gd name="connsiteX4" fmla="*/ 270415 w 375199"/>
              <a:gd name="connsiteY4" fmla="*/ 50827 h 85762"/>
              <a:gd name="connsiteX5" fmla="*/ 270415 w 375199"/>
              <a:gd name="connsiteY5" fmla="*/ 73052 h 85762"/>
              <a:gd name="connsiteX6" fmla="*/ 298990 w 375199"/>
              <a:gd name="connsiteY6" fmla="*/ 38127 h 85762"/>
              <a:gd name="connsiteX7" fmla="*/ 340265 w 375199"/>
              <a:gd name="connsiteY7" fmla="*/ 27 h 85762"/>
              <a:gd name="connsiteX8" fmla="*/ 375190 w 375199"/>
              <a:gd name="connsiteY8" fmla="*/ 31777 h 85762"/>
              <a:gd name="connsiteX9" fmla="*/ 337090 w 375199"/>
              <a:gd name="connsiteY9" fmla="*/ 19077 h 85762"/>
              <a:gd name="connsiteX10" fmla="*/ 251365 w 375199"/>
              <a:gd name="connsiteY10" fmla="*/ 38127 h 85762"/>
              <a:gd name="connsiteX11" fmla="*/ 197390 w 375199"/>
              <a:gd name="connsiteY11" fmla="*/ 41302 h 85762"/>
              <a:gd name="connsiteX12" fmla="*/ 273590 w 375199"/>
              <a:gd name="connsiteY12" fmla="*/ 41302 h 85762"/>
              <a:gd name="connsiteX13" fmla="*/ 540 w 375199"/>
              <a:gd name="connsiteY13" fmla="*/ 54002 h 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199" h="85762">
                <a:moveTo>
                  <a:pt x="540" y="54002"/>
                </a:moveTo>
                <a:cubicBezTo>
                  <a:pt x="-11102" y="56648"/>
                  <a:pt x="168815" y="51885"/>
                  <a:pt x="203740" y="57177"/>
                </a:cubicBezTo>
                <a:cubicBezTo>
                  <a:pt x="238665" y="62469"/>
                  <a:pt x="210090" y="85223"/>
                  <a:pt x="210090" y="85752"/>
                </a:cubicBezTo>
                <a:cubicBezTo>
                  <a:pt x="210090" y="86281"/>
                  <a:pt x="193686" y="66173"/>
                  <a:pt x="203740" y="60352"/>
                </a:cubicBezTo>
                <a:cubicBezTo>
                  <a:pt x="213794" y="54531"/>
                  <a:pt x="259303" y="48710"/>
                  <a:pt x="270415" y="50827"/>
                </a:cubicBezTo>
                <a:cubicBezTo>
                  <a:pt x="281527" y="52944"/>
                  <a:pt x="265653" y="75169"/>
                  <a:pt x="270415" y="73052"/>
                </a:cubicBezTo>
                <a:cubicBezTo>
                  <a:pt x="275177" y="70935"/>
                  <a:pt x="287348" y="50298"/>
                  <a:pt x="298990" y="38127"/>
                </a:cubicBezTo>
                <a:cubicBezTo>
                  <a:pt x="310632" y="25956"/>
                  <a:pt x="327565" y="1085"/>
                  <a:pt x="340265" y="27"/>
                </a:cubicBezTo>
                <a:cubicBezTo>
                  <a:pt x="352965" y="-1031"/>
                  <a:pt x="375719" y="28602"/>
                  <a:pt x="375190" y="31777"/>
                </a:cubicBezTo>
                <a:cubicBezTo>
                  <a:pt x="374661" y="34952"/>
                  <a:pt x="357727" y="18019"/>
                  <a:pt x="337090" y="19077"/>
                </a:cubicBezTo>
                <a:cubicBezTo>
                  <a:pt x="316453" y="20135"/>
                  <a:pt x="274648" y="34423"/>
                  <a:pt x="251365" y="38127"/>
                </a:cubicBezTo>
                <a:cubicBezTo>
                  <a:pt x="228082" y="41831"/>
                  <a:pt x="193686" y="40773"/>
                  <a:pt x="197390" y="41302"/>
                </a:cubicBezTo>
                <a:cubicBezTo>
                  <a:pt x="201094" y="41831"/>
                  <a:pt x="303223" y="37069"/>
                  <a:pt x="273590" y="41302"/>
                </a:cubicBezTo>
                <a:cubicBezTo>
                  <a:pt x="243957" y="45535"/>
                  <a:pt x="12182" y="51356"/>
                  <a:pt x="540" y="54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A29FA7B8-117B-D10B-F617-5CCB9D288427}"/>
              </a:ext>
            </a:extLst>
          </p:cNvPr>
          <p:cNvSpPr/>
          <p:nvPr/>
        </p:nvSpPr>
        <p:spPr>
          <a:xfrm>
            <a:off x="4305213" y="6702301"/>
            <a:ext cx="104896" cy="131441"/>
          </a:xfrm>
          <a:custGeom>
            <a:avLst/>
            <a:gdLst>
              <a:gd name="connsiteX0" fmla="*/ 87 w 104896"/>
              <a:gd name="connsiteY0" fmla="*/ 124 h 131441"/>
              <a:gd name="connsiteX1" fmla="*/ 73112 w 104896"/>
              <a:gd name="connsiteY1" fmla="*/ 60449 h 131441"/>
              <a:gd name="connsiteX2" fmla="*/ 104862 w 104896"/>
              <a:gd name="connsiteY2" fmla="*/ 28699 h 131441"/>
              <a:gd name="connsiteX3" fmla="*/ 79462 w 104896"/>
              <a:gd name="connsiteY3" fmla="*/ 130299 h 131441"/>
              <a:gd name="connsiteX4" fmla="*/ 88987 w 104896"/>
              <a:gd name="connsiteY4" fmla="*/ 79499 h 131441"/>
              <a:gd name="connsiteX5" fmla="*/ 87 w 104896"/>
              <a:gd name="connsiteY5" fmla="*/ 124 h 1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6" h="131441">
                <a:moveTo>
                  <a:pt x="87" y="124"/>
                </a:moveTo>
                <a:cubicBezTo>
                  <a:pt x="-2559" y="-3051"/>
                  <a:pt x="55649" y="55686"/>
                  <a:pt x="73112" y="60449"/>
                </a:cubicBezTo>
                <a:cubicBezTo>
                  <a:pt x="90575" y="65212"/>
                  <a:pt x="103804" y="17057"/>
                  <a:pt x="104862" y="28699"/>
                </a:cubicBezTo>
                <a:cubicBezTo>
                  <a:pt x="105920" y="40341"/>
                  <a:pt x="82108" y="121832"/>
                  <a:pt x="79462" y="130299"/>
                </a:cubicBezTo>
                <a:cubicBezTo>
                  <a:pt x="76816" y="138766"/>
                  <a:pt x="98512" y="98020"/>
                  <a:pt x="88987" y="79499"/>
                </a:cubicBezTo>
                <a:cubicBezTo>
                  <a:pt x="79462" y="60978"/>
                  <a:pt x="2733" y="3299"/>
                  <a:pt x="8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1E8FE2CC-C32F-723E-18BC-D1CE48A0843A}"/>
              </a:ext>
            </a:extLst>
          </p:cNvPr>
          <p:cNvSpPr/>
          <p:nvPr/>
        </p:nvSpPr>
        <p:spPr>
          <a:xfrm>
            <a:off x="5156191" y="6641762"/>
            <a:ext cx="66758" cy="164046"/>
          </a:xfrm>
          <a:custGeom>
            <a:avLst/>
            <a:gdLst>
              <a:gd name="connsiteX0" fmla="*/ 66684 w 66758"/>
              <a:gd name="connsiteY0" fmla="*/ 338 h 164046"/>
              <a:gd name="connsiteX1" fmla="*/ 41284 w 66758"/>
              <a:gd name="connsiteY1" fmla="*/ 92413 h 164046"/>
              <a:gd name="connsiteX2" fmla="*/ 50809 w 66758"/>
              <a:gd name="connsiteY2" fmla="*/ 162263 h 164046"/>
              <a:gd name="connsiteX3" fmla="*/ 28584 w 66758"/>
              <a:gd name="connsiteY3" fmla="*/ 133688 h 164046"/>
              <a:gd name="connsiteX4" fmla="*/ 9 w 66758"/>
              <a:gd name="connsiteY4" fmla="*/ 32088 h 164046"/>
              <a:gd name="connsiteX5" fmla="*/ 31759 w 66758"/>
              <a:gd name="connsiteY5" fmla="*/ 127338 h 164046"/>
              <a:gd name="connsiteX6" fmla="*/ 66684 w 66758"/>
              <a:gd name="connsiteY6" fmla="*/ 338 h 1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58" h="164046">
                <a:moveTo>
                  <a:pt x="66684" y="338"/>
                </a:moveTo>
                <a:cubicBezTo>
                  <a:pt x="68272" y="-5483"/>
                  <a:pt x="43930" y="65426"/>
                  <a:pt x="41284" y="92413"/>
                </a:cubicBezTo>
                <a:cubicBezTo>
                  <a:pt x="38638" y="119401"/>
                  <a:pt x="52926" y="155384"/>
                  <a:pt x="50809" y="162263"/>
                </a:cubicBezTo>
                <a:cubicBezTo>
                  <a:pt x="48692" y="169142"/>
                  <a:pt x="37051" y="155384"/>
                  <a:pt x="28584" y="133688"/>
                </a:cubicBezTo>
                <a:cubicBezTo>
                  <a:pt x="20117" y="111992"/>
                  <a:pt x="-520" y="33146"/>
                  <a:pt x="9" y="32088"/>
                </a:cubicBezTo>
                <a:cubicBezTo>
                  <a:pt x="538" y="31030"/>
                  <a:pt x="22763" y="127867"/>
                  <a:pt x="31759" y="127338"/>
                </a:cubicBezTo>
                <a:cubicBezTo>
                  <a:pt x="40755" y="126809"/>
                  <a:pt x="65096" y="6159"/>
                  <a:pt x="66684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9BA55C25-FB7A-12A4-F7C8-B30B3C3F135F}"/>
              </a:ext>
            </a:extLst>
          </p:cNvPr>
          <p:cNvSpPr/>
          <p:nvPr/>
        </p:nvSpPr>
        <p:spPr>
          <a:xfrm>
            <a:off x="5140275" y="6619442"/>
            <a:ext cx="50884" cy="185302"/>
          </a:xfrm>
          <a:custGeom>
            <a:avLst/>
            <a:gdLst>
              <a:gd name="connsiteX0" fmla="*/ 50 w 50884"/>
              <a:gd name="connsiteY0" fmla="*/ 433 h 185302"/>
              <a:gd name="connsiteX1" fmla="*/ 28625 w 50884"/>
              <a:gd name="connsiteY1" fmla="*/ 117908 h 185302"/>
              <a:gd name="connsiteX2" fmla="*/ 50850 w 50884"/>
              <a:gd name="connsiteY2" fmla="*/ 184583 h 185302"/>
              <a:gd name="connsiteX3" fmla="*/ 28625 w 50884"/>
              <a:gd name="connsiteY3" fmla="*/ 146483 h 185302"/>
              <a:gd name="connsiteX4" fmla="*/ 50850 w 50884"/>
              <a:gd name="connsiteY4" fmla="*/ 44883 h 185302"/>
              <a:gd name="connsiteX5" fmla="*/ 22275 w 50884"/>
              <a:gd name="connsiteY5" fmla="*/ 76633 h 185302"/>
              <a:gd name="connsiteX6" fmla="*/ 50 w 50884"/>
              <a:gd name="connsiteY6" fmla="*/ 433 h 1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84" h="185302">
                <a:moveTo>
                  <a:pt x="50" y="433"/>
                </a:moveTo>
                <a:cubicBezTo>
                  <a:pt x="1108" y="7312"/>
                  <a:pt x="20158" y="87216"/>
                  <a:pt x="28625" y="117908"/>
                </a:cubicBezTo>
                <a:cubicBezTo>
                  <a:pt x="37092" y="148600"/>
                  <a:pt x="50850" y="179821"/>
                  <a:pt x="50850" y="184583"/>
                </a:cubicBezTo>
                <a:cubicBezTo>
                  <a:pt x="50850" y="189345"/>
                  <a:pt x="28625" y="169766"/>
                  <a:pt x="28625" y="146483"/>
                </a:cubicBezTo>
                <a:cubicBezTo>
                  <a:pt x="28625" y="123200"/>
                  <a:pt x="51908" y="56525"/>
                  <a:pt x="50850" y="44883"/>
                </a:cubicBezTo>
                <a:cubicBezTo>
                  <a:pt x="49792" y="33241"/>
                  <a:pt x="29683" y="82454"/>
                  <a:pt x="22275" y="76633"/>
                </a:cubicBezTo>
                <a:cubicBezTo>
                  <a:pt x="14867" y="70812"/>
                  <a:pt x="-1008" y="-6446"/>
                  <a:pt x="50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DFC21941-27E7-A680-8647-61C43963D5C5}"/>
              </a:ext>
            </a:extLst>
          </p:cNvPr>
          <p:cNvSpPr/>
          <p:nvPr/>
        </p:nvSpPr>
        <p:spPr>
          <a:xfrm>
            <a:off x="5358923" y="6708302"/>
            <a:ext cx="299197" cy="111804"/>
          </a:xfrm>
          <a:custGeom>
            <a:avLst/>
            <a:gdLst>
              <a:gd name="connsiteX0" fmla="*/ 477 w 299197"/>
              <a:gd name="connsiteY0" fmla="*/ 111598 h 111804"/>
              <a:gd name="connsiteX1" fmla="*/ 133827 w 299197"/>
              <a:gd name="connsiteY1" fmla="*/ 29048 h 111804"/>
              <a:gd name="connsiteX2" fmla="*/ 244952 w 299197"/>
              <a:gd name="connsiteY2" fmla="*/ 16348 h 111804"/>
              <a:gd name="connsiteX3" fmla="*/ 181452 w 299197"/>
              <a:gd name="connsiteY3" fmla="*/ 6823 h 111804"/>
              <a:gd name="connsiteX4" fmla="*/ 298927 w 299197"/>
              <a:gd name="connsiteY4" fmla="*/ 3648 h 111804"/>
              <a:gd name="connsiteX5" fmla="*/ 210027 w 299197"/>
              <a:gd name="connsiteY5" fmla="*/ 3648 h 111804"/>
              <a:gd name="connsiteX6" fmla="*/ 92552 w 299197"/>
              <a:gd name="connsiteY6" fmla="*/ 51273 h 111804"/>
              <a:gd name="connsiteX7" fmla="*/ 477 w 299197"/>
              <a:gd name="connsiteY7" fmla="*/ 111598 h 11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197" h="111804">
                <a:moveTo>
                  <a:pt x="477" y="111598"/>
                </a:moveTo>
                <a:cubicBezTo>
                  <a:pt x="7356" y="107894"/>
                  <a:pt x="93081" y="44923"/>
                  <a:pt x="133827" y="29048"/>
                </a:cubicBezTo>
                <a:cubicBezTo>
                  <a:pt x="174573" y="13173"/>
                  <a:pt x="237015" y="20052"/>
                  <a:pt x="244952" y="16348"/>
                </a:cubicBezTo>
                <a:cubicBezTo>
                  <a:pt x="252889" y="12644"/>
                  <a:pt x="172456" y="8940"/>
                  <a:pt x="181452" y="6823"/>
                </a:cubicBezTo>
                <a:cubicBezTo>
                  <a:pt x="190448" y="4706"/>
                  <a:pt x="294165" y="4177"/>
                  <a:pt x="298927" y="3648"/>
                </a:cubicBezTo>
                <a:cubicBezTo>
                  <a:pt x="303690" y="3119"/>
                  <a:pt x="244423" y="-4289"/>
                  <a:pt x="210027" y="3648"/>
                </a:cubicBezTo>
                <a:cubicBezTo>
                  <a:pt x="175631" y="11585"/>
                  <a:pt x="122185" y="34340"/>
                  <a:pt x="92552" y="51273"/>
                </a:cubicBezTo>
                <a:cubicBezTo>
                  <a:pt x="62919" y="68206"/>
                  <a:pt x="-6402" y="115302"/>
                  <a:pt x="477" y="11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0EE6E89E-4DBF-568B-16E2-8EB04A054C5F}"/>
              </a:ext>
            </a:extLst>
          </p:cNvPr>
          <p:cNvSpPr/>
          <p:nvPr/>
        </p:nvSpPr>
        <p:spPr>
          <a:xfrm>
            <a:off x="5219179" y="6679941"/>
            <a:ext cx="144038" cy="172175"/>
          </a:xfrm>
          <a:custGeom>
            <a:avLst/>
            <a:gdLst>
              <a:gd name="connsiteX0" fmla="*/ 521 w 144038"/>
              <a:gd name="connsiteY0" fmla="*/ 259 h 172175"/>
              <a:gd name="connsiteX1" fmla="*/ 22746 w 144038"/>
              <a:gd name="connsiteY1" fmla="*/ 111384 h 172175"/>
              <a:gd name="connsiteX2" fmla="*/ 54496 w 144038"/>
              <a:gd name="connsiteY2" fmla="*/ 139959 h 172175"/>
              <a:gd name="connsiteX3" fmla="*/ 35446 w 144038"/>
              <a:gd name="connsiteY3" fmla="*/ 133609 h 172175"/>
              <a:gd name="connsiteX4" fmla="*/ 143396 w 144038"/>
              <a:gd name="connsiteY4" fmla="*/ 171709 h 172175"/>
              <a:gd name="connsiteX5" fmla="*/ 83071 w 144038"/>
              <a:gd name="connsiteY5" fmla="*/ 155834 h 172175"/>
              <a:gd name="connsiteX6" fmla="*/ 44971 w 144038"/>
              <a:gd name="connsiteY6" fmla="*/ 146309 h 172175"/>
              <a:gd name="connsiteX7" fmla="*/ 521 w 144038"/>
              <a:gd name="connsiteY7" fmla="*/ 259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38" h="172175">
                <a:moveTo>
                  <a:pt x="521" y="259"/>
                </a:moveTo>
                <a:cubicBezTo>
                  <a:pt x="-3183" y="-5562"/>
                  <a:pt x="13750" y="88101"/>
                  <a:pt x="22746" y="111384"/>
                </a:cubicBezTo>
                <a:cubicBezTo>
                  <a:pt x="31742" y="134667"/>
                  <a:pt x="52379" y="136255"/>
                  <a:pt x="54496" y="139959"/>
                </a:cubicBezTo>
                <a:cubicBezTo>
                  <a:pt x="56613" y="143663"/>
                  <a:pt x="35446" y="133609"/>
                  <a:pt x="35446" y="133609"/>
                </a:cubicBezTo>
                <a:lnTo>
                  <a:pt x="143396" y="171709"/>
                </a:lnTo>
                <a:cubicBezTo>
                  <a:pt x="151333" y="175413"/>
                  <a:pt x="83071" y="155834"/>
                  <a:pt x="83071" y="155834"/>
                </a:cubicBezTo>
                <a:cubicBezTo>
                  <a:pt x="66667" y="151601"/>
                  <a:pt x="56083" y="166417"/>
                  <a:pt x="44971" y="146309"/>
                </a:cubicBezTo>
                <a:cubicBezTo>
                  <a:pt x="33859" y="126201"/>
                  <a:pt x="4225" y="6080"/>
                  <a:pt x="521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0618EEFD-511A-4A63-BAF2-53DE1599B7B5}"/>
              </a:ext>
            </a:extLst>
          </p:cNvPr>
          <p:cNvSpPr/>
          <p:nvPr/>
        </p:nvSpPr>
        <p:spPr>
          <a:xfrm>
            <a:off x="5257798" y="6747684"/>
            <a:ext cx="358295" cy="69866"/>
          </a:xfrm>
          <a:custGeom>
            <a:avLst/>
            <a:gdLst>
              <a:gd name="connsiteX0" fmla="*/ 2 w 358295"/>
              <a:gd name="connsiteY0" fmla="*/ 8716 h 69866"/>
              <a:gd name="connsiteX1" fmla="*/ 123827 w 358295"/>
              <a:gd name="connsiteY1" fmla="*/ 65866 h 69866"/>
              <a:gd name="connsiteX2" fmla="*/ 60327 w 358295"/>
              <a:gd name="connsiteY2" fmla="*/ 62691 h 69866"/>
              <a:gd name="connsiteX3" fmla="*/ 146052 w 358295"/>
              <a:gd name="connsiteY3" fmla="*/ 43641 h 69866"/>
              <a:gd name="connsiteX4" fmla="*/ 225427 w 358295"/>
              <a:gd name="connsiteY4" fmla="*/ 30941 h 69866"/>
              <a:gd name="connsiteX5" fmla="*/ 158752 w 358295"/>
              <a:gd name="connsiteY5" fmla="*/ 59516 h 69866"/>
              <a:gd name="connsiteX6" fmla="*/ 304802 w 358295"/>
              <a:gd name="connsiteY6" fmla="*/ 8716 h 69866"/>
              <a:gd name="connsiteX7" fmla="*/ 352427 w 358295"/>
              <a:gd name="connsiteY7" fmla="*/ 2366 h 69866"/>
              <a:gd name="connsiteX8" fmla="*/ 184152 w 358295"/>
              <a:gd name="connsiteY8" fmla="*/ 34116 h 69866"/>
              <a:gd name="connsiteX9" fmla="*/ 120652 w 358295"/>
              <a:gd name="connsiteY9" fmla="*/ 49991 h 69866"/>
              <a:gd name="connsiteX10" fmla="*/ 2 w 358295"/>
              <a:gd name="connsiteY10" fmla="*/ 8716 h 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295" h="69866">
                <a:moveTo>
                  <a:pt x="2" y="8716"/>
                </a:moveTo>
                <a:cubicBezTo>
                  <a:pt x="531" y="11362"/>
                  <a:pt x="113773" y="56870"/>
                  <a:pt x="123827" y="65866"/>
                </a:cubicBezTo>
                <a:cubicBezTo>
                  <a:pt x="133881" y="74862"/>
                  <a:pt x="56623" y="66395"/>
                  <a:pt x="60327" y="62691"/>
                </a:cubicBezTo>
                <a:cubicBezTo>
                  <a:pt x="64031" y="58987"/>
                  <a:pt x="118535" y="48933"/>
                  <a:pt x="146052" y="43641"/>
                </a:cubicBezTo>
                <a:cubicBezTo>
                  <a:pt x="173569" y="38349"/>
                  <a:pt x="223310" y="28295"/>
                  <a:pt x="225427" y="30941"/>
                </a:cubicBezTo>
                <a:cubicBezTo>
                  <a:pt x="227544" y="33587"/>
                  <a:pt x="145523" y="63220"/>
                  <a:pt x="158752" y="59516"/>
                </a:cubicBezTo>
                <a:cubicBezTo>
                  <a:pt x="171981" y="55812"/>
                  <a:pt x="272523" y="18241"/>
                  <a:pt x="304802" y="8716"/>
                </a:cubicBezTo>
                <a:cubicBezTo>
                  <a:pt x="337081" y="-809"/>
                  <a:pt x="372535" y="-1867"/>
                  <a:pt x="352427" y="2366"/>
                </a:cubicBezTo>
                <a:cubicBezTo>
                  <a:pt x="332319" y="6599"/>
                  <a:pt x="222781" y="26179"/>
                  <a:pt x="184152" y="34116"/>
                </a:cubicBezTo>
                <a:cubicBezTo>
                  <a:pt x="145523" y="42054"/>
                  <a:pt x="149756" y="51049"/>
                  <a:pt x="120652" y="49991"/>
                </a:cubicBezTo>
                <a:cubicBezTo>
                  <a:pt x="91548" y="48933"/>
                  <a:pt x="-527" y="6070"/>
                  <a:pt x="2" y="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98D71351-8459-11FE-9119-998A12066639}"/>
              </a:ext>
            </a:extLst>
          </p:cNvPr>
          <p:cNvSpPr/>
          <p:nvPr/>
        </p:nvSpPr>
        <p:spPr>
          <a:xfrm>
            <a:off x="4922934" y="6556167"/>
            <a:ext cx="157153" cy="155796"/>
          </a:xfrm>
          <a:custGeom>
            <a:avLst/>
            <a:gdLst>
              <a:gd name="connsiteX0" fmla="*/ 1491 w 157153"/>
              <a:gd name="connsiteY0" fmla="*/ 208 h 155796"/>
              <a:gd name="connsiteX1" fmla="*/ 39591 w 157153"/>
              <a:gd name="connsiteY1" fmla="*/ 82758 h 155796"/>
              <a:gd name="connsiteX2" fmla="*/ 26891 w 157153"/>
              <a:gd name="connsiteY2" fmla="*/ 54183 h 155796"/>
              <a:gd name="connsiteX3" fmla="*/ 87216 w 157153"/>
              <a:gd name="connsiteY3" fmla="*/ 124033 h 155796"/>
              <a:gd name="connsiteX4" fmla="*/ 99916 w 157153"/>
              <a:gd name="connsiteY4" fmla="*/ 155783 h 155796"/>
              <a:gd name="connsiteX5" fmla="*/ 112616 w 157153"/>
              <a:gd name="connsiteY5" fmla="*/ 120858 h 155796"/>
              <a:gd name="connsiteX6" fmla="*/ 157066 w 157153"/>
              <a:gd name="connsiteY6" fmla="*/ 51008 h 155796"/>
              <a:gd name="connsiteX7" fmla="*/ 99916 w 157153"/>
              <a:gd name="connsiteY7" fmla="*/ 111333 h 155796"/>
              <a:gd name="connsiteX8" fmla="*/ 1491 w 157153"/>
              <a:gd name="connsiteY8" fmla="*/ 208 h 15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53" h="155796">
                <a:moveTo>
                  <a:pt x="1491" y="208"/>
                </a:moveTo>
                <a:cubicBezTo>
                  <a:pt x="-8563" y="-4555"/>
                  <a:pt x="35358" y="73762"/>
                  <a:pt x="39591" y="82758"/>
                </a:cubicBezTo>
                <a:cubicBezTo>
                  <a:pt x="43824" y="91754"/>
                  <a:pt x="18953" y="47304"/>
                  <a:pt x="26891" y="54183"/>
                </a:cubicBezTo>
                <a:cubicBezTo>
                  <a:pt x="34829" y="61062"/>
                  <a:pt x="75045" y="107100"/>
                  <a:pt x="87216" y="124033"/>
                </a:cubicBezTo>
                <a:cubicBezTo>
                  <a:pt x="99387" y="140966"/>
                  <a:pt x="95683" y="156312"/>
                  <a:pt x="99916" y="155783"/>
                </a:cubicBezTo>
                <a:cubicBezTo>
                  <a:pt x="104149" y="155254"/>
                  <a:pt x="103091" y="138321"/>
                  <a:pt x="112616" y="120858"/>
                </a:cubicBezTo>
                <a:cubicBezTo>
                  <a:pt x="122141" y="103396"/>
                  <a:pt x="159183" y="52596"/>
                  <a:pt x="157066" y="51008"/>
                </a:cubicBezTo>
                <a:cubicBezTo>
                  <a:pt x="154949" y="49420"/>
                  <a:pt x="124258" y="115037"/>
                  <a:pt x="99916" y="111333"/>
                </a:cubicBezTo>
                <a:cubicBezTo>
                  <a:pt x="75574" y="107629"/>
                  <a:pt x="11545" y="4971"/>
                  <a:pt x="149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72BEDC21-12CB-62A7-8AC9-D071B62510D8}"/>
              </a:ext>
            </a:extLst>
          </p:cNvPr>
          <p:cNvSpPr/>
          <p:nvPr/>
        </p:nvSpPr>
        <p:spPr>
          <a:xfrm>
            <a:off x="5670516" y="6870120"/>
            <a:ext cx="33839" cy="213336"/>
          </a:xfrm>
          <a:custGeom>
            <a:avLst/>
            <a:gdLst>
              <a:gd name="connsiteX0" fmla="*/ 34 w 33839"/>
              <a:gd name="connsiteY0" fmla="*/ 580 h 213336"/>
              <a:gd name="connsiteX1" fmla="*/ 25434 w 33839"/>
              <a:gd name="connsiteY1" fmla="*/ 121230 h 213336"/>
              <a:gd name="connsiteX2" fmla="*/ 19084 w 33839"/>
              <a:gd name="connsiteY2" fmla="*/ 213305 h 213336"/>
              <a:gd name="connsiteX3" fmla="*/ 28609 w 33839"/>
              <a:gd name="connsiteY3" fmla="*/ 111705 h 213336"/>
              <a:gd name="connsiteX4" fmla="*/ 31784 w 33839"/>
              <a:gd name="connsiteY4" fmla="*/ 76780 h 213336"/>
              <a:gd name="connsiteX5" fmla="*/ 34 w 33839"/>
              <a:gd name="connsiteY5" fmla="*/ 580 h 21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9" h="213336">
                <a:moveTo>
                  <a:pt x="34" y="580"/>
                </a:moveTo>
                <a:cubicBezTo>
                  <a:pt x="-1024" y="7988"/>
                  <a:pt x="22259" y="85776"/>
                  <a:pt x="25434" y="121230"/>
                </a:cubicBezTo>
                <a:cubicBezTo>
                  <a:pt x="28609" y="156684"/>
                  <a:pt x="18555" y="214892"/>
                  <a:pt x="19084" y="213305"/>
                </a:cubicBezTo>
                <a:cubicBezTo>
                  <a:pt x="19613" y="211718"/>
                  <a:pt x="26492" y="134459"/>
                  <a:pt x="28609" y="111705"/>
                </a:cubicBezTo>
                <a:cubicBezTo>
                  <a:pt x="30726" y="88951"/>
                  <a:pt x="37076" y="94772"/>
                  <a:pt x="31784" y="76780"/>
                </a:cubicBezTo>
                <a:cubicBezTo>
                  <a:pt x="26492" y="58788"/>
                  <a:pt x="1092" y="-6828"/>
                  <a:pt x="34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6B6AD096-2A7D-620E-778D-EB6880E4C664}"/>
              </a:ext>
            </a:extLst>
          </p:cNvPr>
          <p:cNvSpPr/>
          <p:nvPr/>
        </p:nvSpPr>
        <p:spPr>
          <a:xfrm>
            <a:off x="4405696" y="6993446"/>
            <a:ext cx="47379" cy="203295"/>
          </a:xfrm>
          <a:custGeom>
            <a:avLst/>
            <a:gdLst>
              <a:gd name="connsiteX0" fmla="*/ 1204 w 47379"/>
              <a:gd name="connsiteY0" fmla="*/ 1079 h 203295"/>
              <a:gd name="connsiteX1" fmla="*/ 4379 w 47379"/>
              <a:gd name="connsiteY1" fmla="*/ 74104 h 203295"/>
              <a:gd name="connsiteX2" fmla="*/ 45654 w 47379"/>
              <a:gd name="connsiteY2" fmla="*/ 197929 h 203295"/>
              <a:gd name="connsiteX3" fmla="*/ 36129 w 47379"/>
              <a:gd name="connsiteY3" fmla="*/ 175704 h 203295"/>
              <a:gd name="connsiteX4" fmla="*/ 4379 w 47379"/>
              <a:gd name="connsiteY4" fmla="*/ 128079 h 203295"/>
              <a:gd name="connsiteX5" fmla="*/ 1204 w 47379"/>
              <a:gd name="connsiteY5" fmla="*/ 1079 h 20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79" h="203295">
                <a:moveTo>
                  <a:pt x="1204" y="1079"/>
                </a:moveTo>
                <a:cubicBezTo>
                  <a:pt x="1204" y="-7917"/>
                  <a:pt x="-3029" y="41296"/>
                  <a:pt x="4379" y="74104"/>
                </a:cubicBezTo>
                <a:cubicBezTo>
                  <a:pt x="11787" y="106912"/>
                  <a:pt x="45654" y="197929"/>
                  <a:pt x="45654" y="197929"/>
                </a:cubicBezTo>
                <a:cubicBezTo>
                  <a:pt x="50946" y="214862"/>
                  <a:pt x="43008" y="187346"/>
                  <a:pt x="36129" y="175704"/>
                </a:cubicBezTo>
                <a:cubicBezTo>
                  <a:pt x="29250" y="164062"/>
                  <a:pt x="11258" y="150833"/>
                  <a:pt x="4379" y="128079"/>
                </a:cubicBezTo>
                <a:cubicBezTo>
                  <a:pt x="-2500" y="105325"/>
                  <a:pt x="1204" y="10075"/>
                  <a:pt x="1204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B6FE7A2D-1C5C-8DE1-5DE6-8F99933E5F78}"/>
              </a:ext>
            </a:extLst>
          </p:cNvPr>
          <p:cNvSpPr/>
          <p:nvPr/>
        </p:nvSpPr>
        <p:spPr>
          <a:xfrm>
            <a:off x="4473559" y="7397093"/>
            <a:ext cx="72459" cy="146862"/>
          </a:xfrm>
          <a:custGeom>
            <a:avLst/>
            <a:gdLst>
              <a:gd name="connsiteX0" fmla="*/ 16 w 72459"/>
              <a:gd name="connsiteY0" fmla="*/ 657 h 146862"/>
              <a:gd name="connsiteX1" fmla="*/ 66691 w 72459"/>
              <a:gd name="connsiteY1" fmla="*/ 143532 h 146862"/>
              <a:gd name="connsiteX2" fmla="*/ 60341 w 72459"/>
              <a:gd name="connsiteY2" fmla="*/ 92732 h 146862"/>
              <a:gd name="connsiteX3" fmla="*/ 16 w 72459"/>
              <a:gd name="connsiteY3" fmla="*/ 657 h 14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" h="146862">
                <a:moveTo>
                  <a:pt x="16" y="657"/>
                </a:moveTo>
                <a:cubicBezTo>
                  <a:pt x="1074" y="9124"/>
                  <a:pt x="56637" y="128186"/>
                  <a:pt x="66691" y="143532"/>
                </a:cubicBezTo>
                <a:cubicBezTo>
                  <a:pt x="76745" y="158878"/>
                  <a:pt x="73041" y="117603"/>
                  <a:pt x="60341" y="92732"/>
                </a:cubicBezTo>
                <a:cubicBezTo>
                  <a:pt x="47641" y="67861"/>
                  <a:pt x="-1042" y="-7810"/>
                  <a:pt x="16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D49D9839-2B89-9C2E-671E-87BC49266B10}"/>
              </a:ext>
            </a:extLst>
          </p:cNvPr>
          <p:cNvSpPr/>
          <p:nvPr/>
        </p:nvSpPr>
        <p:spPr>
          <a:xfrm>
            <a:off x="5718077" y="6736618"/>
            <a:ext cx="35951" cy="524445"/>
          </a:xfrm>
          <a:custGeom>
            <a:avLst/>
            <a:gdLst>
              <a:gd name="connsiteX0" fmla="*/ 28673 w 35951"/>
              <a:gd name="connsiteY0" fmla="*/ 732 h 524445"/>
              <a:gd name="connsiteX1" fmla="*/ 25498 w 35951"/>
              <a:gd name="connsiteY1" fmla="*/ 181707 h 524445"/>
              <a:gd name="connsiteX2" fmla="*/ 22323 w 35951"/>
              <a:gd name="connsiteY2" fmla="*/ 302357 h 524445"/>
              <a:gd name="connsiteX3" fmla="*/ 31848 w 35951"/>
              <a:gd name="connsiteY3" fmla="*/ 267432 h 524445"/>
              <a:gd name="connsiteX4" fmla="*/ 98 w 35951"/>
              <a:gd name="connsiteY4" fmla="*/ 521432 h 524445"/>
              <a:gd name="connsiteX5" fmla="*/ 22323 w 35951"/>
              <a:gd name="connsiteY5" fmla="*/ 397607 h 524445"/>
              <a:gd name="connsiteX6" fmla="*/ 35023 w 35951"/>
              <a:gd name="connsiteY6" fmla="*/ 254732 h 524445"/>
              <a:gd name="connsiteX7" fmla="*/ 28673 w 35951"/>
              <a:gd name="connsiteY7" fmla="*/ 732 h 52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1" h="524445">
                <a:moveTo>
                  <a:pt x="28673" y="732"/>
                </a:moveTo>
                <a:cubicBezTo>
                  <a:pt x="27086" y="-11439"/>
                  <a:pt x="26556" y="131436"/>
                  <a:pt x="25498" y="181707"/>
                </a:cubicBezTo>
                <a:cubicBezTo>
                  <a:pt x="24440" y="231978"/>
                  <a:pt x="21265" y="288070"/>
                  <a:pt x="22323" y="302357"/>
                </a:cubicBezTo>
                <a:cubicBezTo>
                  <a:pt x="23381" y="316644"/>
                  <a:pt x="35552" y="230920"/>
                  <a:pt x="31848" y="267432"/>
                </a:cubicBezTo>
                <a:cubicBezTo>
                  <a:pt x="28144" y="303944"/>
                  <a:pt x="1685" y="499736"/>
                  <a:pt x="98" y="521432"/>
                </a:cubicBezTo>
                <a:cubicBezTo>
                  <a:pt x="-1489" y="543128"/>
                  <a:pt x="16502" y="442057"/>
                  <a:pt x="22323" y="397607"/>
                </a:cubicBezTo>
                <a:cubicBezTo>
                  <a:pt x="28144" y="353157"/>
                  <a:pt x="31319" y="318761"/>
                  <a:pt x="35023" y="254732"/>
                </a:cubicBezTo>
                <a:cubicBezTo>
                  <a:pt x="38727" y="190703"/>
                  <a:pt x="30260" y="12903"/>
                  <a:pt x="28673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21538486-85F2-F965-87BD-C02E9ADA587F}"/>
              </a:ext>
            </a:extLst>
          </p:cNvPr>
          <p:cNvSpPr/>
          <p:nvPr/>
        </p:nvSpPr>
        <p:spPr>
          <a:xfrm>
            <a:off x="4263593" y="6816115"/>
            <a:ext cx="123623" cy="691492"/>
          </a:xfrm>
          <a:custGeom>
            <a:avLst/>
            <a:gdLst>
              <a:gd name="connsiteX0" fmla="*/ 432 w 123623"/>
              <a:gd name="connsiteY0" fmla="*/ 610 h 691492"/>
              <a:gd name="connsiteX1" fmla="*/ 3607 w 123623"/>
              <a:gd name="connsiteY1" fmla="*/ 248260 h 691492"/>
              <a:gd name="connsiteX2" fmla="*/ 9957 w 123623"/>
              <a:gd name="connsiteY2" fmla="*/ 232385 h 691492"/>
              <a:gd name="connsiteX3" fmla="*/ 57582 w 123623"/>
              <a:gd name="connsiteY3" fmla="*/ 429235 h 691492"/>
              <a:gd name="connsiteX4" fmla="*/ 41707 w 123623"/>
              <a:gd name="connsiteY4" fmla="*/ 391135 h 691492"/>
              <a:gd name="connsiteX5" fmla="*/ 121082 w 123623"/>
              <a:gd name="connsiteY5" fmla="*/ 676885 h 691492"/>
              <a:gd name="connsiteX6" fmla="*/ 95682 w 123623"/>
              <a:gd name="connsiteY6" fmla="*/ 616560 h 691492"/>
              <a:gd name="connsiteX7" fmla="*/ 13132 w 123623"/>
              <a:gd name="connsiteY7" fmla="*/ 330810 h 691492"/>
              <a:gd name="connsiteX8" fmla="*/ 432 w 123623"/>
              <a:gd name="connsiteY8" fmla="*/ 610 h 69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23" h="691492">
                <a:moveTo>
                  <a:pt x="432" y="610"/>
                </a:moveTo>
                <a:cubicBezTo>
                  <a:pt x="-1155" y="-13148"/>
                  <a:pt x="2020" y="209631"/>
                  <a:pt x="3607" y="248260"/>
                </a:cubicBezTo>
                <a:cubicBezTo>
                  <a:pt x="5194" y="286889"/>
                  <a:pt x="961" y="202223"/>
                  <a:pt x="9957" y="232385"/>
                </a:cubicBezTo>
                <a:cubicBezTo>
                  <a:pt x="18953" y="262548"/>
                  <a:pt x="52290" y="402777"/>
                  <a:pt x="57582" y="429235"/>
                </a:cubicBezTo>
                <a:cubicBezTo>
                  <a:pt x="62874" y="455693"/>
                  <a:pt x="31124" y="349860"/>
                  <a:pt x="41707" y="391135"/>
                </a:cubicBezTo>
                <a:cubicBezTo>
                  <a:pt x="52290" y="432410"/>
                  <a:pt x="112086" y="639314"/>
                  <a:pt x="121082" y="676885"/>
                </a:cubicBezTo>
                <a:cubicBezTo>
                  <a:pt x="130078" y="714456"/>
                  <a:pt x="113674" y="674239"/>
                  <a:pt x="95682" y="616560"/>
                </a:cubicBezTo>
                <a:cubicBezTo>
                  <a:pt x="77690" y="558881"/>
                  <a:pt x="29007" y="425531"/>
                  <a:pt x="13132" y="330810"/>
                </a:cubicBezTo>
                <a:cubicBezTo>
                  <a:pt x="-2743" y="236089"/>
                  <a:pt x="2019" y="14368"/>
                  <a:pt x="432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F2821955-66A1-F9F1-29C2-9EFAF89C8CF9}"/>
              </a:ext>
            </a:extLst>
          </p:cNvPr>
          <p:cNvSpPr/>
          <p:nvPr/>
        </p:nvSpPr>
        <p:spPr>
          <a:xfrm>
            <a:off x="4822442" y="7835873"/>
            <a:ext cx="455778" cy="109918"/>
          </a:xfrm>
          <a:custGeom>
            <a:avLst/>
            <a:gdLst>
              <a:gd name="connsiteX0" fmla="*/ 383 w 455778"/>
              <a:gd name="connsiteY0" fmla="*/ 50827 h 109918"/>
              <a:gd name="connsiteX1" fmla="*/ 228983 w 455778"/>
              <a:gd name="connsiteY1" fmla="*/ 107977 h 109918"/>
              <a:gd name="connsiteX2" fmla="*/ 175008 w 455778"/>
              <a:gd name="connsiteY2" fmla="*/ 95277 h 109918"/>
              <a:gd name="connsiteX3" fmla="*/ 451233 w 455778"/>
              <a:gd name="connsiteY3" fmla="*/ 82577 h 109918"/>
              <a:gd name="connsiteX4" fmla="*/ 330583 w 455778"/>
              <a:gd name="connsiteY4" fmla="*/ 79402 h 109918"/>
              <a:gd name="connsiteX5" fmla="*/ 117858 w 455778"/>
              <a:gd name="connsiteY5" fmla="*/ 27 h 109918"/>
              <a:gd name="connsiteX6" fmla="*/ 336933 w 455778"/>
              <a:gd name="connsiteY6" fmla="*/ 88927 h 109918"/>
              <a:gd name="connsiteX7" fmla="*/ 178183 w 455778"/>
              <a:gd name="connsiteY7" fmla="*/ 92102 h 109918"/>
              <a:gd name="connsiteX8" fmla="*/ 383 w 455778"/>
              <a:gd name="connsiteY8" fmla="*/ 50827 h 1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778" h="109918">
                <a:moveTo>
                  <a:pt x="383" y="50827"/>
                </a:moveTo>
                <a:cubicBezTo>
                  <a:pt x="8850" y="53473"/>
                  <a:pt x="199879" y="100569"/>
                  <a:pt x="228983" y="107977"/>
                </a:cubicBezTo>
                <a:cubicBezTo>
                  <a:pt x="258087" y="115385"/>
                  <a:pt x="137966" y="99510"/>
                  <a:pt x="175008" y="95277"/>
                </a:cubicBezTo>
                <a:cubicBezTo>
                  <a:pt x="212050" y="91044"/>
                  <a:pt x="425304" y="85223"/>
                  <a:pt x="451233" y="82577"/>
                </a:cubicBezTo>
                <a:cubicBezTo>
                  <a:pt x="477162" y="79931"/>
                  <a:pt x="386146" y="93160"/>
                  <a:pt x="330583" y="79402"/>
                </a:cubicBezTo>
                <a:cubicBezTo>
                  <a:pt x="275021" y="65644"/>
                  <a:pt x="116800" y="-1561"/>
                  <a:pt x="117858" y="27"/>
                </a:cubicBezTo>
                <a:cubicBezTo>
                  <a:pt x="118916" y="1615"/>
                  <a:pt x="326879" y="73581"/>
                  <a:pt x="336933" y="88927"/>
                </a:cubicBezTo>
                <a:cubicBezTo>
                  <a:pt x="346987" y="104273"/>
                  <a:pt x="230571" y="99510"/>
                  <a:pt x="178183" y="92102"/>
                </a:cubicBezTo>
                <a:cubicBezTo>
                  <a:pt x="125796" y="84694"/>
                  <a:pt x="-8084" y="48181"/>
                  <a:pt x="383" y="50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B37F36D0-2E3A-B33B-E19F-381395100A13}"/>
              </a:ext>
            </a:extLst>
          </p:cNvPr>
          <p:cNvSpPr/>
          <p:nvPr/>
        </p:nvSpPr>
        <p:spPr>
          <a:xfrm>
            <a:off x="5416519" y="7023069"/>
            <a:ext cx="48017" cy="127103"/>
          </a:xfrm>
          <a:custGeom>
            <a:avLst/>
            <a:gdLst>
              <a:gd name="connsiteX0" fmla="*/ 47656 w 48017"/>
              <a:gd name="connsiteY0" fmla="*/ 31 h 127103"/>
              <a:gd name="connsiteX1" fmla="*/ 22256 w 48017"/>
              <a:gd name="connsiteY1" fmla="*/ 82581 h 127103"/>
              <a:gd name="connsiteX2" fmla="*/ 28606 w 48017"/>
              <a:gd name="connsiteY2" fmla="*/ 127031 h 127103"/>
              <a:gd name="connsiteX3" fmla="*/ 31 w 48017"/>
              <a:gd name="connsiteY3" fmla="*/ 73056 h 127103"/>
              <a:gd name="connsiteX4" fmla="*/ 47656 w 48017"/>
              <a:gd name="connsiteY4" fmla="*/ 31 h 12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7" h="127103">
                <a:moveTo>
                  <a:pt x="47656" y="31"/>
                </a:moveTo>
                <a:cubicBezTo>
                  <a:pt x="51360" y="1618"/>
                  <a:pt x="25431" y="61414"/>
                  <a:pt x="22256" y="82581"/>
                </a:cubicBezTo>
                <a:cubicBezTo>
                  <a:pt x="19081" y="103748"/>
                  <a:pt x="32310" y="128618"/>
                  <a:pt x="28606" y="127031"/>
                </a:cubicBezTo>
                <a:cubicBezTo>
                  <a:pt x="24902" y="125444"/>
                  <a:pt x="-1027" y="88402"/>
                  <a:pt x="31" y="73056"/>
                </a:cubicBezTo>
                <a:cubicBezTo>
                  <a:pt x="1089" y="57710"/>
                  <a:pt x="43952" y="-1556"/>
                  <a:pt x="4765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A9416D13-B241-1B71-B519-4E91D6630B21}"/>
              </a:ext>
            </a:extLst>
          </p:cNvPr>
          <p:cNvSpPr/>
          <p:nvPr/>
        </p:nvSpPr>
        <p:spPr>
          <a:xfrm>
            <a:off x="4562463" y="7029450"/>
            <a:ext cx="44644" cy="98425"/>
          </a:xfrm>
          <a:custGeom>
            <a:avLst/>
            <a:gdLst>
              <a:gd name="connsiteX0" fmla="*/ 19062 w 44644"/>
              <a:gd name="connsiteY0" fmla="*/ 0 h 98425"/>
              <a:gd name="connsiteX1" fmla="*/ 15887 w 44644"/>
              <a:gd name="connsiteY1" fmla="*/ 60325 h 98425"/>
              <a:gd name="connsiteX2" fmla="*/ 44462 w 44644"/>
              <a:gd name="connsiteY2" fmla="*/ 98425 h 98425"/>
              <a:gd name="connsiteX3" fmla="*/ 12 w 44644"/>
              <a:gd name="connsiteY3" fmla="*/ 60325 h 98425"/>
              <a:gd name="connsiteX4" fmla="*/ 19062 w 44644"/>
              <a:gd name="connsiteY4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4" h="98425">
                <a:moveTo>
                  <a:pt x="19062" y="0"/>
                </a:moveTo>
                <a:cubicBezTo>
                  <a:pt x="21708" y="0"/>
                  <a:pt x="11654" y="43921"/>
                  <a:pt x="15887" y="60325"/>
                </a:cubicBezTo>
                <a:cubicBezTo>
                  <a:pt x="20120" y="76729"/>
                  <a:pt x="47108" y="98425"/>
                  <a:pt x="44462" y="98425"/>
                </a:cubicBezTo>
                <a:cubicBezTo>
                  <a:pt x="41816" y="98425"/>
                  <a:pt x="541" y="76200"/>
                  <a:pt x="12" y="60325"/>
                </a:cubicBezTo>
                <a:cubicBezTo>
                  <a:pt x="-517" y="44450"/>
                  <a:pt x="16416" y="0"/>
                  <a:pt x="190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37DAD58E-4550-E9C8-6B47-3BF891CD1DE2}"/>
              </a:ext>
            </a:extLst>
          </p:cNvPr>
          <p:cNvSpPr/>
          <p:nvPr/>
        </p:nvSpPr>
        <p:spPr>
          <a:xfrm>
            <a:off x="5572121" y="7102415"/>
            <a:ext cx="55331" cy="111380"/>
          </a:xfrm>
          <a:custGeom>
            <a:avLst/>
            <a:gdLst>
              <a:gd name="connsiteX0" fmla="*/ 4 w 55331"/>
              <a:gd name="connsiteY0" fmla="*/ 60 h 111380"/>
              <a:gd name="connsiteX1" fmla="*/ 50804 w 55331"/>
              <a:gd name="connsiteY1" fmla="*/ 79435 h 111380"/>
              <a:gd name="connsiteX2" fmla="*/ 44454 w 55331"/>
              <a:gd name="connsiteY2" fmla="*/ 111185 h 111380"/>
              <a:gd name="connsiteX3" fmla="*/ 53979 w 55331"/>
              <a:gd name="connsiteY3" fmla="*/ 66735 h 111380"/>
              <a:gd name="connsiteX4" fmla="*/ 4 w 55331"/>
              <a:gd name="connsiteY4" fmla="*/ 60 h 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31" h="111380">
                <a:moveTo>
                  <a:pt x="4" y="60"/>
                </a:moveTo>
                <a:cubicBezTo>
                  <a:pt x="-525" y="2177"/>
                  <a:pt x="43396" y="60914"/>
                  <a:pt x="50804" y="79435"/>
                </a:cubicBezTo>
                <a:cubicBezTo>
                  <a:pt x="58212" y="97956"/>
                  <a:pt x="43925" y="113302"/>
                  <a:pt x="44454" y="111185"/>
                </a:cubicBezTo>
                <a:cubicBezTo>
                  <a:pt x="44983" y="109068"/>
                  <a:pt x="59800" y="81022"/>
                  <a:pt x="53979" y="66735"/>
                </a:cubicBezTo>
                <a:cubicBezTo>
                  <a:pt x="48158" y="52448"/>
                  <a:pt x="533" y="-2057"/>
                  <a:pt x="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3EB24C12-FFB6-BF73-3B5D-C0E2715A41B5}"/>
              </a:ext>
            </a:extLst>
          </p:cNvPr>
          <p:cNvSpPr/>
          <p:nvPr/>
        </p:nvSpPr>
        <p:spPr>
          <a:xfrm>
            <a:off x="4378308" y="6908800"/>
            <a:ext cx="73190" cy="79375"/>
          </a:xfrm>
          <a:custGeom>
            <a:avLst/>
            <a:gdLst>
              <a:gd name="connsiteX0" fmla="*/ 17 w 73190"/>
              <a:gd name="connsiteY0" fmla="*/ 0 h 79375"/>
              <a:gd name="connsiteX1" fmla="*/ 57167 w 73190"/>
              <a:gd name="connsiteY1" fmla="*/ 44450 h 79375"/>
              <a:gd name="connsiteX2" fmla="*/ 73042 w 73190"/>
              <a:gd name="connsiteY2" fmla="*/ 79375 h 79375"/>
              <a:gd name="connsiteX3" fmla="*/ 63517 w 73190"/>
              <a:gd name="connsiteY3" fmla="*/ 44450 h 79375"/>
              <a:gd name="connsiteX4" fmla="*/ 17 w 73190"/>
              <a:gd name="connsiteY4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90" h="79375">
                <a:moveTo>
                  <a:pt x="17" y="0"/>
                </a:moveTo>
                <a:cubicBezTo>
                  <a:pt x="-1041" y="0"/>
                  <a:pt x="44996" y="31221"/>
                  <a:pt x="57167" y="44450"/>
                </a:cubicBezTo>
                <a:cubicBezTo>
                  <a:pt x="69338" y="57679"/>
                  <a:pt x="71984" y="79375"/>
                  <a:pt x="73042" y="79375"/>
                </a:cubicBezTo>
                <a:cubicBezTo>
                  <a:pt x="74100" y="79375"/>
                  <a:pt x="69338" y="54504"/>
                  <a:pt x="63517" y="44450"/>
                </a:cubicBezTo>
                <a:cubicBezTo>
                  <a:pt x="57696" y="34396"/>
                  <a:pt x="1075" y="0"/>
                  <a:pt x="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852B27EA-B3EA-FCC1-F219-7BFCA477F6F3}"/>
              </a:ext>
            </a:extLst>
          </p:cNvPr>
          <p:cNvSpPr/>
          <p:nvPr/>
        </p:nvSpPr>
        <p:spPr>
          <a:xfrm>
            <a:off x="5320754" y="7058022"/>
            <a:ext cx="35503" cy="98461"/>
          </a:xfrm>
          <a:custGeom>
            <a:avLst/>
            <a:gdLst>
              <a:gd name="connsiteX0" fmla="*/ 10071 w 35503"/>
              <a:gd name="connsiteY0" fmla="*/ 3 h 98461"/>
              <a:gd name="connsiteX1" fmla="*/ 6896 w 35503"/>
              <a:gd name="connsiteY1" fmla="*/ 79378 h 98461"/>
              <a:gd name="connsiteX2" fmla="*/ 35471 w 35503"/>
              <a:gd name="connsiteY2" fmla="*/ 98428 h 98461"/>
              <a:gd name="connsiteX3" fmla="*/ 546 w 35503"/>
              <a:gd name="connsiteY3" fmla="*/ 82553 h 98461"/>
              <a:gd name="connsiteX4" fmla="*/ 10071 w 35503"/>
              <a:gd name="connsiteY4" fmla="*/ 3 h 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3" h="98461">
                <a:moveTo>
                  <a:pt x="10071" y="3"/>
                </a:moveTo>
                <a:cubicBezTo>
                  <a:pt x="11129" y="-526"/>
                  <a:pt x="2663" y="62974"/>
                  <a:pt x="6896" y="79378"/>
                </a:cubicBezTo>
                <a:cubicBezTo>
                  <a:pt x="11129" y="95782"/>
                  <a:pt x="36529" y="97899"/>
                  <a:pt x="35471" y="98428"/>
                </a:cubicBezTo>
                <a:cubicBezTo>
                  <a:pt x="34413" y="98957"/>
                  <a:pt x="3721" y="93136"/>
                  <a:pt x="546" y="82553"/>
                </a:cubicBezTo>
                <a:cubicBezTo>
                  <a:pt x="-2629" y="71970"/>
                  <a:pt x="9013" y="532"/>
                  <a:pt x="1007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C27CD819-E1DE-F4B2-6AA2-1A231E5F2026}"/>
              </a:ext>
            </a:extLst>
          </p:cNvPr>
          <p:cNvSpPr/>
          <p:nvPr/>
        </p:nvSpPr>
        <p:spPr>
          <a:xfrm>
            <a:off x="4577354" y="7267209"/>
            <a:ext cx="39103" cy="131505"/>
          </a:xfrm>
          <a:custGeom>
            <a:avLst/>
            <a:gdLst>
              <a:gd name="connsiteX0" fmla="*/ 996 w 39103"/>
              <a:gd name="connsiteY0" fmla="*/ 366 h 131505"/>
              <a:gd name="connsiteX1" fmla="*/ 4171 w 39103"/>
              <a:gd name="connsiteY1" fmla="*/ 70216 h 131505"/>
              <a:gd name="connsiteX2" fmla="*/ 39096 w 39103"/>
              <a:gd name="connsiteY2" fmla="*/ 130541 h 131505"/>
              <a:gd name="connsiteX3" fmla="*/ 7346 w 39103"/>
              <a:gd name="connsiteY3" fmla="*/ 101966 h 131505"/>
              <a:gd name="connsiteX4" fmla="*/ 996 w 39103"/>
              <a:gd name="connsiteY4" fmla="*/ 366 h 1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" h="131505">
                <a:moveTo>
                  <a:pt x="996" y="366"/>
                </a:moveTo>
                <a:cubicBezTo>
                  <a:pt x="467" y="-4926"/>
                  <a:pt x="-2179" y="48520"/>
                  <a:pt x="4171" y="70216"/>
                </a:cubicBezTo>
                <a:cubicBezTo>
                  <a:pt x="10521" y="91912"/>
                  <a:pt x="38567" y="125249"/>
                  <a:pt x="39096" y="130541"/>
                </a:cubicBezTo>
                <a:cubicBezTo>
                  <a:pt x="39625" y="135833"/>
                  <a:pt x="13696" y="118370"/>
                  <a:pt x="7346" y="101966"/>
                </a:cubicBezTo>
                <a:cubicBezTo>
                  <a:pt x="996" y="85562"/>
                  <a:pt x="1525" y="5658"/>
                  <a:pt x="996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6F01BF98-62B6-ED77-6516-E06ACD8137DD}"/>
              </a:ext>
            </a:extLst>
          </p:cNvPr>
          <p:cNvSpPr/>
          <p:nvPr/>
        </p:nvSpPr>
        <p:spPr>
          <a:xfrm>
            <a:off x="5603815" y="7318372"/>
            <a:ext cx="38181" cy="127011"/>
          </a:xfrm>
          <a:custGeom>
            <a:avLst/>
            <a:gdLst>
              <a:gd name="connsiteX0" fmla="*/ 60 w 38181"/>
              <a:gd name="connsiteY0" fmla="*/ 3 h 127011"/>
              <a:gd name="connsiteX1" fmla="*/ 28635 w 38181"/>
              <a:gd name="connsiteY1" fmla="*/ 82553 h 127011"/>
              <a:gd name="connsiteX2" fmla="*/ 60 w 38181"/>
              <a:gd name="connsiteY2" fmla="*/ 127003 h 127011"/>
              <a:gd name="connsiteX3" fmla="*/ 38160 w 38181"/>
              <a:gd name="connsiteY3" fmla="*/ 79378 h 127011"/>
              <a:gd name="connsiteX4" fmla="*/ 60 w 38181"/>
              <a:gd name="connsiteY4" fmla="*/ 3 h 1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1" h="127011">
                <a:moveTo>
                  <a:pt x="60" y="3"/>
                </a:moveTo>
                <a:cubicBezTo>
                  <a:pt x="-1527" y="532"/>
                  <a:pt x="28635" y="61386"/>
                  <a:pt x="28635" y="82553"/>
                </a:cubicBezTo>
                <a:cubicBezTo>
                  <a:pt x="28635" y="103720"/>
                  <a:pt x="-1527" y="127532"/>
                  <a:pt x="60" y="127003"/>
                </a:cubicBezTo>
                <a:cubicBezTo>
                  <a:pt x="1647" y="126474"/>
                  <a:pt x="37102" y="97369"/>
                  <a:pt x="38160" y="79378"/>
                </a:cubicBezTo>
                <a:cubicBezTo>
                  <a:pt x="39218" y="61387"/>
                  <a:pt x="1647" y="-526"/>
                  <a:pt x="6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48EC06A4-0F34-E056-42C8-04F16AB3E854}"/>
              </a:ext>
            </a:extLst>
          </p:cNvPr>
          <p:cNvSpPr/>
          <p:nvPr/>
        </p:nvSpPr>
        <p:spPr>
          <a:xfrm>
            <a:off x="5339877" y="7530990"/>
            <a:ext cx="309057" cy="241658"/>
          </a:xfrm>
          <a:custGeom>
            <a:avLst/>
            <a:gdLst>
              <a:gd name="connsiteX0" fmla="*/ 308448 w 309057"/>
              <a:gd name="connsiteY0" fmla="*/ 110 h 241658"/>
              <a:gd name="connsiteX1" fmla="*/ 152873 w 309057"/>
              <a:gd name="connsiteY1" fmla="*/ 130285 h 241658"/>
              <a:gd name="connsiteX2" fmla="*/ 473 w 309057"/>
              <a:gd name="connsiteY2" fmla="*/ 241410 h 241658"/>
              <a:gd name="connsiteX3" fmla="*/ 108423 w 309057"/>
              <a:gd name="connsiteY3" fmla="*/ 158860 h 241658"/>
              <a:gd name="connsiteX4" fmla="*/ 203673 w 309057"/>
              <a:gd name="connsiteY4" fmla="*/ 108060 h 241658"/>
              <a:gd name="connsiteX5" fmla="*/ 308448 w 309057"/>
              <a:gd name="connsiteY5" fmla="*/ 110 h 2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57" h="241658">
                <a:moveTo>
                  <a:pt x="308448" y="110"/>
                </a:moveTo>
                <a:cubicBezTo>
                  <a:pt x="299981" y="3814"/>
                  <a:pt x="204202" y="90068"/>
                  <a:pt x="152873" y="130285"/>
                </a:cubicBezTo>
                <a:cubicBezTo>
                  <a:pt x="101544" y="170502"/>
                  <a:pt x="7881" y="236648"/>
                  <a:pt x="473" y="241410"/>
                </a:cubicBezTo>
                <a:cubicBezTo>
                  <a:pt x="-6935" y="246173"/>
                  <a:pt x="74556" y="181085"/>
                  <a:pt x="108423" y="158860"/>
                </a:cubicBezTo>
                <a:cubicBezTo>
                  <a:pt x="142290" y="136635"/>
                  <a:pt x="172452" y="129227"/>
                  <a:pt x="203673" y="108060"/>
                </a:cubicBezTo>
                <a:cubicBezTo>
                  <a:pt x="234894" y="86893"/>
                  <a:pt x="316915" y="-3594"/>
                  <a:pt x="308448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46A2BFA-5690-C1FA-9025-83183BFEC842}"/>
              </a:ext>
            </a:extLst>
          </p:cNvPr>
          <p:cNvSpPr/>
          <p:nvPr/>
        </p:nvSpPr>
        <p:spPr>
          <a:xfrm>
            <a:off x="4536844" y="7606803"/>
            <a:ext cx="375890" cy="375270"/>
          </a:xfrm>
          <a:custGeom>
            <a:avLst/>
            <a:gdLst>
              <a:gd name="connsiteX0" fmla="*/ 231 w 375890"/>
              <a:gd name="connsiteY0" fmla="*/ 497 h 375270"/>
              <a:gd name="connsiteX1" fmla="*/ 143106 w 375890"/>
              <a:gd name="connsiteY1" fmla="*/ 146547 h 375270"/>
              <a:gd name="connsiteX2" fmla="*/ 136756 w 375890"/>
              <a:gd name="connsiteY2" fmla="*/ 152897 h 375270"/>
              <a:gd name="connsiteX3" fmla="*/ 228831 w 375890"/>
              <a:gd name="connsiteY3" fmla="*/ 248147 h 375270"/>
              <a:gd name="connsiteX4" fmla="*/ 200256 w 375890"/>
              <a:gd name="connsiteY4" fmla="*/ 206872 h 375270"/>
              <a:gd name="connsiteX5" fmla="*/ 371706 w 375890"/>
              <a:gd name="connsiteY5" fmla="*/ 371972 h 375270"/>
              <a:gd name="connsiteX6" fmla="*/ 311381 w 375890"/>
              <a:gd name="connsiteY6" fmla="*/ 308472 h 375270"/>
              <a:gd name="connsiteX7" fmla="*/ 181206 w 375890"/>
              <a:gd name="connsiteY7" fmla="*/ 203697 h 375270"/>
              <a:gd name="connsiteX8" fmla="*/ 231 w 375890"/>
              <a:gd name="connsiteY8" fmla="*/ 497 h 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890" h="375270">
                <a:moveTo>
                  <a:pt x="231" y="497"/>
                </a:moveTo>
                <a:cubicBezTo>
                  <a:pt x="-6119" y="-9028"/>
                  <a:pt x="120352" y="121147"/>
                  <a:pt x="143106" y="146547"/>
                </a:cubicBezTo>
                <a:cubicBezTo>
                  <a:pt x="165860" y="171947"/>
                  <a:pt x="122469" y="135964"/>
                  <a:pt x="136756" y="152897"/>
                </a:cubicBezTo>
                <a:cubicBezTo>
                  <a:pt x="151043" y="169830"/>
                  <a:pt x="218248" y="239151"/>
                  <a:pt x="228831" y="248147"/>
                </a:cubicBezTo>
                <a:cubicBezTo>
                  <a:pt x="239414" y="257143"/>
                  <a:pt x="176444" y="186235"/>
                  <a:pt x="200256" y="206872"/>
                </a:cubicBezTo>
                <a:cubicBezTo>
                  <a:pt x="224068" y="227509"/>
                  <a:pt x="353185" y="355039"/>
                  <a:pt x="371706" y="371972"/>
                </a:cubicBezTo>
                <a:cubicBezTo>
                  <a:pt x="390227" y="388905"/>
                  <a:pt x="343131" y="336518"/>
                  <a:pt x="311381" y="308472"/>
                </a:cubicBezTo>
                <a:cubicBezTo>
                  <a:pt x="279631" y="280426"/>
                  <a:pt x="231477" y="249205"/>
                  <a:pt x="181206" y="203697"/>
                </a:cubicBezTo>
                <a:cubicBezTo>
                  <a:pt x="130935" y="158189"/>
                  <a:pt x="6581" y="10022"/>
                  <a:pt x="231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D088EEC2-030A-9A3E-72A4-8893F5FB88A4}"/>
              </a:ext>
            </a:extLst>
          </p:cNvPr>
          <p:cNvSpPr/>
          <p:nvPr/>
        </p:nvSpPr>
        <p:spPr>
          <a:xfrm>
            <a:off x="4219775" y="6794320"/>
            <a:ext cx="143631" cy="782718"/>
          </a:xfrm>
          <a:custGeom>
            <a:avLst/>
            <a:gdLst>
              <a:gd name="connsiteX0" fmla="*/ 9325 w 143631"/>
              <a:gd name="connsiteY0" fmla="*/ 180 h 782718"/>
              <a:gd name="connsiteX1" fmla="*/ 15675 w 143631"/>
              <a:gd name="connsiteY1" fmla="*/ 266880 h 782718"/>
              <a:gd name="connsiteX2" fmla="*/ 66475 w 143631"/>
              <a:gd name="connsiteY2" fmla="*/ 495480 h 782718"/>
              <a:gd name="connsiteX3" fmla="*/ 53775 w 143631"/>
              <a:gd name="connsiteY3" fmla="*/ 454205 h 782718"/>
              <a:gd name="connsiteX4" fmla="*/ 139500 w 143631"/>
              <a:gd name="connsiteY4" fmla="*/ 768530 h 782718"/>
              <a:gd name="connsiteX5" fmla="*/ 117275 w 143631"/>
              <a:gd name="connsiteY5" fmla="*/ 685980 h 782718"/>
              <a:gd name="connsiteX6" fmla="*/ 6150 w 143631"/>
              <a:gd name="connsiteY6" fmla="*/ 308155 h 782718"/>
              <a:gd name="connsiteX7" fmla="*/ 9325 w 143631"/>
              <a:gd name="connsiteY7" fmla="*/ 180 h 7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1" h="782718">
                <a:moveTo>
                  <a:pt x="9325" y="180"/>
                </a:moveTo>
                <a:cubicBezTo>
                  <a:pt x="10912" y="-6699"/>
                  <a:pt x="6150" y="184330"/>
                  <a:pt x="15675" y="266880"/>
                </a:cubicBezTo>
                <a:cubicBezTo>
                  <a:pt x="25200" y="349430"/>
                  <a:pt x="60125" y="464259"/>
                  <a:pt x="66475" y="495480"/>
                </a:cubicBezTo>
                <a:cubicBezTo>
                  <a:pt x="72825" y="526701"/>
                  <a:pt x="41604" y="408697"/>
                  <a:pt x="53775" y="454205"/>
                </a:cubicBezTo>
                <a:cubicBezTo>
                  <a:pt x="65946" y="499713"/>
                  <a:pt x="128917" y="729901"/>
                  <a:pt x="139500" y="768530"/>
                </a:cubicBezTo>
                <a:cubicBezTo>
                  <a:pt x="150083" y="807159"/>
                  <a:pt x="139500" y="762709"/>
                  <a:pt x="117275" y="685980"/>
                </a:cubicBezTo>
                <a:cubicBezTo>
                  <a:pt x="95050" y="609251"/>
                  <a:pt x="20967" y="418751"/>
                  <a:pt x="6150" y="308155"/>
                </a:cubicBezTo>
                <a:cubicBezTo>
                  <a:pt x="-8667" y="197559"/>
                  <a:pt x="7738" y="7059"/>
                  <a:pt x="932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4193B24B-23BC-AD6C-8B2B-DDB5513AF183}"/>
              </a:ext>
            </a:extLst>
          </p:cNvPr>
          <p:cNvSpPr/>
          <p:nvPr/>
        </p:nvSpPr>
        <p:spPr>
          <a:xfrm>
            <a:off x="5707585" y="6734156"/>
            <a:ext cx="121724" cy="669552"/>
          </a:xfrm>
          <a:custGeom>
            <a:avLst/>
            <a:gdLst>
              <a:gd name="connsiteX0" fmla="*/ 121715 w 121724"/>
              <a:gd name="connsiteY0" fmla="*/ 19 h 669552"/>
              <a:gd name="connsiteX1" fmla="*/ 80440 w 121724"/>
              <a:gd name="connsiteY1" fmla="*/ 361969 h 669552"/>
              <a:gd name="connsiteX2" fmla="*/ 4240 w 121724"/>
              <a:gd name="connsiteY2" fmla="*/ 663594 h 669552"/>
              <a:gd name="connsiteX3" fmla="*/ 16940 w 121724"/>
              <a:gd name="connsiteY3" fmla="*/ 546119 h 669552"/>
              <a:gd name="connsiteX4" fmla="*/ 77265 w 121724"/>
              <a:gd name="connsiteY4" fmla="*/ 346094 h 669552"/>
              <a:gd name="connsiteX5" fmla="*/ 121715 w 121724"/>
              <a:gd name="connsiteY5" fmla="*/ 19 h 6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24" h="669552">
                <a:moveTo>
                  <a:pt x="121715" y="19"/>
                </a:moveTo>
                <a:cubicBezTo>
                  <a:pt x="122244" y="2665"/>
                  <a:pt x="100019" y="251373"/>
                  <a:pt x="80440" y="361969"/>
                </a:cubicBezTo>
                <a:cubicBezTo>
                  <a:pt x="60861" y="472565"/>
                  <a:pt x="14823" y="632902"/>
                  <a:pt x="4240" y="663594"/>
                </a:cubicBezTo>
                <a:cubicBezTo>
                  <a:pt x="-6343" y="694286"/>
                  <a:pt x="4769" y="599036"/>
                  <a:pt x="16940" y="546119"/>
                </a:cubicBezTo>
                <a:cubicBezTo>
                  <a:pt x="29111" y="493202"/>
                  <a:pt x="61919" y="433936"/>
                  <a:pt x="77265" y="346094"/>
                </a:cubicBezTo>
                <a:cubicBezTo>
                  <a:pt x="92611" y="258252"/>
                  <a:pt x="121186" y="-2627"/>
                  <a:pt x="12171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FDFF9E03-4A96-940A-FF2E-8B8B9612DE90}"/>
              </a:ext>
            </a:extLst>
          </p:cNvPr>
          <p:cNvSpPr/>
          <p:nvPr/>
        </p:nvSpPr>
        <p:spPr>
          <a:xfrm>
            <a:off x="4467225" y="7680325"/>
            <a:ext cx="311501" cy="283402"/>
          </a:xfrm>
          <a:custGeom>
            <a:avLst/>
            <a:gdLst>
              <a:gd name="connsiteX0" fmla="*/ 0 w 311501"/>
              <a:gd name="connsiteY0" fmla="*/ 0 h 283402"/>
              <a:gd name="connsiteX1" fmla="*/ 244475 w 311501"/>
              <a:gd name="connsiteY1" fmla="*/ 228600 h 283402"/>
              <a:gd name="connsiteX2" fmla="*/ 311150 w 311501"/>
              <a:gd name="connsiteY2" fmla="*/ 282575 h 283402"/>
              <a:gd name="connsiteX3" fmla="*/ 225425 w 311501"/>
              <a:gd name="connsiteY3" fmla="*/ 203200 h 283402"/>
              <a:gd name="connsiteX4" fmla="*/ 0 w 311501"/>
              <a:gd name="connsiteY4" fmla="*/ 0 h 2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01" h="283402">
                <a:moveTo>
                  <a:pt x="0" y="0"/>
                </a:moveTo>
                <a:lnTo>
                  <a:pt x="244475" y="228600"/>
                </a:lnTo>
                <a:cubicBezTo>
                  <a:pt x="296333" y="275696"/>
                  <a:pt x="314325" y="286808"/>
                  <a:pt x="311150" y="282575"/>
                </a:cubicBezTo>
                <a:cubicBezTo>
                  <a:pt x="307975" y="278342"/>
                  <a:pt x="225425" y="203200"/>
                  <a:pt x="22542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4B01607A-895A-9F24-E27F-888751ADDDAA}"/>
              </a:ext>
            </a:extLst>
          </p:cNvPr>
          <p:cNvSpPr/>
          <p:nvPr/>
        </p:nvSpPr>
        <p:spPr>
          <a:xfrm>
            <a:off x="5234837" y="7731051"/>
            <a:ext cx="257916" cy="178922"/>
          </a:xfrm>
          <a:custGeom>
            <a:avLst/>
            <a:gdLst>
              <a:gd name="connsiteX0" fmla="*/ 257913 w 257916"/>
              <a:gd name="connsiteY0" fmla="*/ 74 h 178922"/>
              <a:gd name="connsiteX1" fmla="*/ 7088 w 257916"/>
              <a:gd name="connsiteY1" fmla="*/ 174699 h 178922"/>
              <a:gd name="connsiteX2" fmla="*/ 64238 w 257916"/>
              <a:gd name="connsiteY2" fmla="*/ 127074 h 178922"/>
              <a:gd name="connsiteX3" fmla="*/ 13438 w 257916"/>
              <a:gd name="connsiteY3" fmla="*/ 152474 h 178922"/>
              <a:gd name="connsiteX4" fmla="*/ 257913 w 257916"/>
              <a:gd name="connsiteY4" fmla="*/ 74 h 1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16" h="178922">
                <a:moveTo>
                  <a:pt x="257913" y="74"/>
                </a:moveTo>
                <a:cubicBezTo>
                  <a:pt x="256855" y="3778"/>
                  <a:pt x="39367" y="153532"/>
                  <a:pt x="7088" y="174699"/>
                </a:cubicBezTo>
                <a:cubicBezTo>
                  <a:pt x="-25191" y="195866"/>
                  <a:pt x="63180" y="130778"/>
                  <a:pt x="64238" y="127074"/>
                </a:cubicBezTo>
                <a:cubicBezTo>
                  <a:pt x="65296" y="123370"/>
                  <a:pt x="-16195" y="172582"/>
                  <a:pt x="13438" y="152474"/>
                </a:cubicBezTo>
                <a:cubicBezTo>
                  <a:pt x="43071" y="132366"/>
                  <a:pt x="258971" y="-3630"/>
                  <a:pt x="25791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838258B7-539C-31D2-FBC9-8781B1F4A0A7}"/>
              </a:ext>
            </a:extLst>
          </p:cNvPr>
          <p:cNvSpPr/>
          <p:nvPr/>
        </p:nvSpPr>
        <p:spPr>
          <a:xfrm>
            <a:off x="4327315" y="6470522"/>
            <a:ext cx="530723" cy="102341"/>
          </a:xfrm>
          <a:custGeom>
            <a:avLst/>
            <a:gdLst>
              <a:gd name="connsiteX0" fmla="*/ 210 w 530723"/>
              <a:gd name="connsiteY0" fmla="*/ 128 h 102341"/>
              <a:gd name="connsiteX1" fmla="*/ 158960 w 530723"/>
              <a:gd name="connsiteY1" fmla="*/ 76328 h 102341"/>
              <a:gd name="connsiteX2" fmla="*/ 155785 w 530723"/>
              <a:gd name="connsiteY2" fmla="*/ 54103 h 102341"/>
              <a:gd name="connsiteX3" fmla="*/ 219285 w 530723"/>
              <a:gd name="connsiteY3" fmla="*/ 73153 h 102341"/>
              <a:gd name="connsiteX4" fmla="*/ 222460 w 530723"/>
              <a:gd name="connsiteY4" fmla="*/ 50928 h 102341"/>
              <a:gd name="connsiteX5" fmla="*/ 295485 w 530723"/>
              <a:gd name="connsiteY5" fmla="*/ 73153 h 102341"/>
              <a:gd name="connsiteX6" fmla="*/ 305010 w 530723"/>
              <a:gd name="connsiteY6" fmla="*/ 63628 h 102341"/>
              <a:gd name="connsiteX7" fmla="*/ 384385 w 530723"/>
              <a:gd name="connsiteY7" fmla="*/ 95378 h 102341"/>
              <a:gd name="connsiteX8" fmla="*/ 349460 w 530723"/>
              <a:gd name="connsiteY8" fmla="*/ 98553 h 102341"/>
              <a:gd name="connsiteX9" fmla="*/ 489160 w 530723"/>
              <a:gd name="connsiteY9" fmla="*/ 50928 h 102341"/>
              <a:gd name="connsiteX10" fmla="*/ 457410 w 530723"/>
              <a:gd name="connsiteY10" fmla="*/ 69978 h 102341"/>
              <a:gd name="connsiteX11" fmla="*/ 524085 w 530723"/>
              <a:gd name="connsiteY11" fmla="*/ 12828 h 102341"/>
              <a:gd name="connsiteX12" fmla="*/ 527260 w 530723"/>
              <a:gd name="connsiteY12" fmla="*/ 63628 h 102341"/>
              <a:gd name="connsiteX13" fmla="*/ 514560 w 530723"/>
              <a:gd name="connsiteY13" fmla="*/ 38228 h 102341"/>
              <a:gd name="connsiteX14" fmla="*/ 393910 w 530723"/>
              <a:gd name="connsiteY14" fmla="*/ 85853 h 102341"/>
              <a:gd name="connsiteX15" fmla="*/ 292310 w 530723"/>
              <a:gd name="connsiteY15" fmla="*/ 47753 h 102341"/>
              <a:gd name="connsiteX16" fmla="*/ 197060 w 530723"/>
              <a:gd name="connsiteY16" fmla="*/ 57278 h 102341"/>
              <a:gd name="connsiteX17" fmla="*/ 210 w 530723"/>
              <a:gd name="connsiteY17" fmla="*/ 128 h 1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0723" h="102341">
                <a:moveTo>
                  <a:pt x="210" y="128"/>
                </a:moveTo>
                <a:cubicBezTo>
                  <a:pt x="-6140" y="3303"/>
                  <a:pt x="133031" y="67332"/>
                  <a:pt x="158960" y="76328"/>
                </a:cubicBezTo>
                <a:cubicBezTo>
                  <a:pt x="184889" y="85324"/>
                  <a:pt x="145731" y="54632"/>
                  <a:pt x="155785" y="54103"/>
                </a:cubicBezTo>
                <a:cubicBezTo>
                  <a:pt x="165839" y="53574"/>
                  <a:pt x="208173" y="73682"/>
                  <a:pt x="219285" y="73153"/>
                </a:cubicBezTo>
                <a:cubicBezTo>
                  <a:pt x="230397" y="72624"/>
                  <a:pt x="209760" y="50928"/>
                  <a:pt x="222460" y="50928"/>
                </a:cubicBezTo>
                <a:cubicBezTo>
                  <a:pt x="235160" y="50928"/>
                  <a:pt x="295485" y="73153"/>
                  <a:pt x="295485" y="73153"/>
                </a:cubicBezTo>
                <a:cubicBezTo>
                  <a:pt x="309243" y="75270"/>
                  <a:pt x="290193" y="59924"/>
                  <a:pt x="305010" y="63628"/>
                </a:cubicBezTo>
                <a:cubicBezTo>
                  <a:pt x="319827" y="67332"/>
                  <a:pt x="376977" y="89557"/>
                  <a:pt x="384385" y="95378"/>
                </a:cubicBezTo>
                <a:cubicBezTo>
                  <a:pt x="391793" y="101199"/>
                  <a:pt x="331998" y="105961"/>
                  <a:pt x="349460" y="98553"/>
                </a:cubicBezTo>
                <a:cubicBezTo>
                  <a:pt x="366922" y="91145"/>
                  <a:pt x="471168" y="55691"/>
                  <a:pt x="489160" y="50928"/>
                </a:cubicBezTo>
                <a:cubicBezTo>
                  <a:pt x="507152" y="46166"/>
                  <a:pt x="451589" y="76328"/>
                  <a:pt x="457410" y="69978"/>
                </a:cubicBezTo>
                <a:cubicBezTo>
                  <a:pt x="463231" y="63628"/>
                  <a:pt x="512443" y="13886"/>
                  <a:pt x="524085" y="12828"/>
                </a:cubicBezTo>
                <a:cubicBezTo>
                  <a:pt x="535727" y="11770"/>
                  <a:pt x="528847" y="59395"/>
                  <a:pt x="527260" y="63628"/>
                </a:cubicBezTo>
                <a:cubicBezTo>
                  <a:pt x="525673" y="67861"/>
                  <a:pt x="536785" y="34524"/>
                  <a:pt x="514560" y="38228"/>
                </a:cubicBezTo>
                <a:cubicBezTo>
                  <a:pt x="492335" y="41932"/>
                  <a:pt x="430952" y="84266"/>
                  <a:pt x="393910" y="85853"/>
                </a:cubicBezTo>
                <a:cubicBezTo>
                  <a:pt x="356868" y="87441"/>
                  <a:pt x="325118" y="52516"/>
                  <a:pt x="292310" y="47753"/>
                </a:cubicBezTo>
                <a:cubicBezTo>
                  <a:pt x="259502" y="42990"/>
                  <a:pt x="239923" y="60982"/>
                  <a:pt x="197060" y="57278"/>
                </a:cubicBezTo>
                <a:cubicBezTo>
                  <a:pt x="154197" y="53574"/>
                  <a:pt x="6560" y="-3047"/>
                  <a:pt x="21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FE86E8E8-C5A0-9B8E-18A5-CCA35A2C283E}"/>
              </a:ext>
            </a:extLst>
          </p:cNvPr>
          <p:cNvSpPr/>
          <p:nvPr/>
        </p:nvSpPr>
        <p:spPr>
          <a:xfrm>
            <a:off x="4806016" y="6486284"/>
            <a:ext cx="387646" cy="83057"/>
          </a:xfrm>
          <a:custGeom>
            <a:avLst/>
            <a:gdLst>
              <a:gd name="connsiteX0" fmla="*/ 934 w 387646"/>
              <a:gd name="connsiteY0" fmla="*/ 241 h 83057"/>
              <a:gd name="connsiteX1" fmla="*/ 153334 w 387646"/>
              <a:gd name="connsiteY1" fmla="*/ 47866 h 83057"/>
              <a:gd name="connsiteX2" fmla="*/ 143809 w 387646"/>
              <a:gd name="connsiteY2" fmla="*/ 19291 h 83057"/>
              <a:gd name="connsiteX3" fmla="*/ 197784 w 387646"/>
              <a:gd name="connsiteY3" fmla="*/ 57391 h 83057"/>
              <a:gd name="connsiteX4" fmla="*/ 213659 w 387646"/>
              <a:gd name="connsiteY4" fmla="*/ 19291 h 83057"/>
              <a:gd name="connsiteX5" fmla="*/ 280334 w 387646"/>
              <a:gd name="connsiteY5" fmla="*/ 44691 h 83057"/>
              <a:gd name="connsiteX6" fmla="*/ 277159 w 387646"/>
              <a:gd name="connsiteY6" fmla="*/ 19291 h 83057"/>
              <a:gd name="connsiteX7" fmla="*/ 385109 w 387646"/>
              <a:gd name="connsiteY7" fmla="*/ 82791 h 83057"/>
              <a:gd name="connsiteX8" fmla="*/ 343834 w 387646"/>
              <a:gd name="connsiteY8" fmla="*/ 41516 h 83057"/>
              <a:gd name="connsiteX9" fmla="*/ 235884 w 387646"/>
              <a:gd name="connsiteY9" fmla="*/ 28816 h 83057"/>
              <a:gd name="connsiteX10" fmla="*/ 934 w 387646"/>
              <a:gd name="connsiteY10" fmla="*/ 241 h 8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46" h="83057">
                <a:moveTo>
                  <a:pt x="934" y="241"/>
                </a:moveTo>
                <a:cubicBezTo>
                  <a:pt x="-12824" y="3416"/>
                  <a:pt x="129522" y="44691"/>
                  <a:pt x="153334" y="47866"/>
                </a:cubicBezTo>
                <a:cubicBezTo>
                  <a:pt x="177147" y="51041"/>
                  <a:pt x="136401" y="17704"/>
                  <a:pt x="143809" y="19291"/>
                </a:cubicBezTo>
                <a:cubicBezTo>
                  <a:pt x="151217" y="20878"/>
                  <a:pt x="186142" y="57391"/>
                  <a:pt x="197784" y="57391"/>
                </a:cubicBezTo>
                <a:cubicBezTo>
                  <a:pt x="209426" y="57391"/>
                  <a:pt x="199901" y="21408"/>
                  <a:pt x="213659" y="19291"/>
                </a:cubicBezTo>
                <a:cubicBezTo>
                  <a:pt x="227417" y="17174"/>
                  <a:pt x="269751" y="44691"/>
                  <a:pt x="280334" y="44691"/>
                </a:cubicBezTo>
                <a:cubicBezTo>
                  <a:pt x="290917" y="44691"/>
                  <a:pt x="259697" y="12941"/>
                  <a:pt x="277159" y="19291"/>
                </a:cubicBezTo>
                <a:cubicBezTo>
                  <a:pt x="294621" y="25641"/>
                  <a:pt x="373997" y="79087"/>
                  <a:pt x="385109" y="82791"/>
                </a:cubicBezTo>
                <a:cubicBezTo>
                  <a:pt x="396221" y="86495"/>
                  <a:pt x="368705" y="50512"/>
                  <a:pt x="343834" y="41516"/>
                </a:cubicBezTo>
                <a:cubicBezTo>
                  <a:pt x="318963" y="32520"/>
                  <a:pt x="287742" y="31462"/>
                  <a:pt x="235884" y="28816"/>
                </a:cubicBezTo>
                <a:cubicBezTo>
                  <a:pt x="184026" y="26170"/>
                  <a:pt x="14692" y="-2934"/>
                  <a:pt x="934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CCECACA8-9AEA-9989-3DDA-883708258911}"/>
              </a:ext>
            </a:extLst>
          </p:cNvPr>
          <p:cNvSpPr/>
          <p:nvPr/>
        </p:nvSpPr>
        <p:spPr>
          <a:xfrm>
            <a:off x="5156145" y="6489666"/>
            <a:ext cx="385813" cy="65211"/>
          </a:xfrm>
          <a:custGeom>
            <a:avLst/>
            <a:gdLst>
              <a:gd name="connsiteX0" fmla="*/ 55 w 385813"/>
              <a:gd name="connsiteY0" fmla="*/ 34 h 65211"/>
              <a:gd name="connsiteX1" fmla="*/ 130230 w 385813"/>
              <a:gd name="connsiteY1" fmla="*/ 63534 h 65211"/>
              <a:gd name="connsiteX2" fmla="*/ 117530 w 385813"/>
              <a:gd name="connsiteY2" fmla="*/ 47659 h 65211"/>
              <a:gd name="connsiteX3" fmla="*/ 149280 w 385813"/>
              <a:gd name="connsiteY3" fmla="*/ 57184 h 65211"/>
              <a:gd name="connsiteX4" fmla="*/ 168330 w 385813"/>
              <a:gd name="connsiteY4" fmla="*/ 34959 h 65211"/>
              <a:gd name="connsiteX5" fmla="*/ 266755 w 385813"/>
              <a:gd name="connsiteY5" fmla="*/ 34959 h 65211"/>
              <a:gd name="connsiteX6" fmla="*/ 257230 w 385813"/>
              <a:gd name="connsiteY6" fmla="*/ 15909 h 65211"/>
              <a:gd name="connsiteX7" fmla="*/ 384230 w 385813"/>
              <a:gd name="connsiteY7" fmla="*/ 50834 h 65211"/>
              <a:gd name="connsiteX8" fmla="*/ 317555 w 385813"/>
              <a:gd name="connsiteY8" fmla="*/ 31784 h 65211"/>
              <a:gd name="connsiteX9" fmla="*/ 161980 w 385813"/>
              <a:gd name="connsiteY9" fmla="*/ 41309 h 65211"/>
              <a:gd name="connsiteX10" fmla="*/ 114355 w 385813"/>
              <a:gd name="connsiteY10" fmla="*/ 54009 h 65211"/>
              <a:gd name="connsiteX11" fmla="*/ 55 w 385813"/>
              <a:gd name="connsiteY11" fmla="*/ 34 h 6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813" h="65211">
                <a:moveTo>
                  <a:pt x="55" y="34"/>
                </a:moveTo>
                <a:cubicBezTo>
                  <a:pt x="2701" y="1622"/>
                  <a:pt x="110651" y="55596"/>
                  <a:pt x="130230" y="63534"/>
                </a:cubicBezTo>
                <a:cubicBezTo>
                  <a:pt x="149809" y="71472"/>
                  <a:pt x="114355" y="48717"/>
                  <a:pt x="117530" y="47659"/>
                </a:cubicBezTo>
                <a:cubicBezTo>
                  <a:pt x="120705" y="46601"/>
                  <a:pt x="140813" y="59301"/>
                  <a:pt x="149280" y="57184"/>
                </a:cubicBezTo>
                <a:cubicBezTo>
                  <a:pt x="157747" y="55067"/>
                  <a:pt x="148751" y="38663"/>
                  <a:pt x="168330" y="34959"/>
                </a:cubicBezTo>
                <a:cubicBezTo>
                  <a:pt x="187909" y="31255"/>
                  <a:pt x="251938" y="38134"/>
                  <a:pt x="266755" y="34959"/>
                </a:cubicBezTo>
                <a:cubicBezTo>
                  <a:pt x="281572" y="31784"/>
                  <a:pt x="237651" y="13263"/>
                  <a:pt x="257230" y="15909"/>
                </a:cubicBezTo>
                <a:cubicBezTo>
                  <a:pt x="276809" y="18555"/>
                  <a:pt x="374176" y="48188"/>
                  <a:pt x="384230" y="50834"/>
                </a:cubicBezTo>
                <a:cubicBezTo>
                  <a:pt x="394284" y="53480"/>
                  <a:pt x="354597" y="33372"/>
                  <a:pt x="317555" y="31784"/>
                </a:cubicBezTo>
                <a:cubicBezTo>
                  <a:pt x="280513" y="30197"/>
                  <a:pt x="195847" y="37605"/>
                  <a:pt x="161980" y="41309"/>
                </a:cubicBezTo>
                <a:cubicBezTo>
                  <a:pt x="128113" y="45013"/>
                  <a:pt x="138168" y="56126"/>
                  <a:pt x="114355" y="54009"/>
                </a:cubicBezTo>
                <a:cubicBezTo>
                  <a:pt x="90542" y="51892"/>
                  <a:pt x="-2591" y="-1554"/>
                  <a:pt x="5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E9EC36A8-5889-B0C2-7D87-1D8B0BC5EAD2}"/>
              </a:ext>
            </a:extLst>
          </p:cNvPr>
          <p:cNvSpPr/>
          <p:nvPr/>
        </p:nvSpPr>
        <p:spPr>
          <a:xfrm>
            <a:off x="5230201" y="6421355"/>
            <a:ext cx="295637" cy="118218"/>
          </a:xfrm>
          <a:custGeom>
            <a:avLst/>
            <a:gdLst>
              <a:gd name="connsiteX0" fmla="*/ 2199 w 295637"/>
              <a:gd name="connsiteY0" fmla="*/ 71520 h 118218"/>
              <a:gd name="connsiteX1" fmla="*/ 106974 w 295637"/>
              <a:gd name="connsiteY1" fmla="*/ 55645 h 118218"/>
              <a:gd name="connsiteX2" fmla="*/ 81574 w 295637"/>
              <a:gd name="connsiteY2" fmla="*/ 20720 h 118218"/>
              <a:gd name="connsiteX3" fmla="*/ 227624 w 295637"/>
              <a:gd name="connsiteY3" fmla="*/ 46120 h 118218"/>
              <a:gd name="connsiteX4" fmla="*/ 205399 w 295637"/>
              <a:gd name="connsiteY4" fmla="*/ 1670 h 118218"/>
              <a:gd name="connsiteX5" fmla="*/ 294299 w 295637"/>
              <a:gd name="connsiteY5" fmla="*/ 115970 h 118218"/>
              <a:gd name="connsiteX6" fmla="*/ 253024 w 295637"/>
              <a:gd name="connsiteY6" fmla="*/ 77870 h 118218"/>
              <a:gd name="connsiteX7" fmla="*/ 173649 w 295637"/>
              <a:gd name="connsiteY7" fmla="*/ 81045 h 118218"/>
              <a:gd name="connsiteX8" fmla="*/ 272074 w 295637"/>
              <a:gd name="connsiteY8" fmla="*/ 74695 h 118218"/>
              <a:gd name="connsiteX9" fmla="*/ 221274 w 295637"/>
              <a:gd name="connsiteY9" fmla="*/ 49295 h 118218"/>
              <a:gd name="connsiteX10" fmla="*/ 2199 w 295637"/>
              <a:gd name="connsiteY10" fmla="*/ 71520 h 1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37" h="118218">
                <a:moveTo>
                  <a:pt x="2199" y="71520"/>
                </a:moveTo>
                <a:cubicBezTo>
                  <a:pt x="-16851" y="72578"/>
                  <a:pt x="93745" y="64112"/>
                  <a:pt x="106974" y="55645"/>
                </a:cubicBezTo>
                <a:cubicBezTo>
                  <a:pt x="120203" y="47178"/>
                  <a:pt x="61466" y="22307"/>
                  <a:pt x="81574" y="20720"/>
                </a:cubicBezTo>
                <a:cubicBezTo>
                  <a:pt x="101682" y="19132"/>
                  <a:pt x="206987" y="49295"/>
                  <a:pt x="227624" y="46120"/>
                </a:cubicBezTo>
                <a:cubicBezTo>
                  <a:pt x="248262" y="42945"/>
                  <a:pt x="194287" y="-9972"/>
                  <a:pt x="205399" y="1670"/>
                </a:cubicBezTo>
                <a:cubicBezTo>
                  <a:pt x="216512" y="13312"/>
                  <a:pt x="286362" y="103270"/>
                  <a:pt x="294299" y="115970"/>
                </a:cubicBezTo>
                <a:cubicBezTo>
                  <a:pt x="302236" y="128670"/>
                  <a:pt x="273132" y="83691"/>
                  <a:pt x="253024" y="77870"/>
                </a:cubicBezTo>
                <a:cubicBezTo>
                  <a:pt x="232916" y="72049"/>
                  <a:pt x="170474" y="81574"/>
                  <a:pt x="173649" y="81045"/>
                </a:cubicBezTo>
                <a:cubicBezTo>
                  <a:pt x="176824" y="80516"/>
                  <a:pt x="264137" y="79987"/>
                  <a:pt x="272074" y="74695"/>
                </a:cubicBezTo>
                <a:cubicBezTo>
                  <a:pt x="280011" y="69403"/>
                  <a:pt x="263078" y="50882"/>
                  <a:pt x="221274" y="49295"/>
                </a:cubicBezTo>
                <a:cubicBezTo>
                  <a:pt x="179470" y="47708"/>
                  <a:pt x="21249" y="70462"/>
                  <a:pt x="2199" y="7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C75A8560-E75A-8C73-039F-BC83654F2391}"/>
              </a:ext>
            </a:extLst>
          </p:cNvPr>
          <p:cNvSpPr/>
          <p:nvPr/>
        </p:nvSpPr>
        <p:spPr>
          <a:xfrm>
            <a:off x="4752881" y="7737425"/>
            <a:ext cx="194894" cy="137351"/>
          </a:xfrm>
          <a:custGeom>
            <a:avLst/>
            <a:gdLst>
              <a:gd name="connsiteX0" fmla="*/ 94 w 194894"/>
              <a:gd name="connsiteY0" fmla="*/ 50 h 137351"/>
              <a:gd name="connsiteX1" fmla="*/ 117569 w 194894"/>
              <a:gd name="connsiteY1" fmla="*/ 88950 h 137351"/>
              <a:gd name="connsiteX2" fmla="*/ 92169 w 194894"/>
              <a:gd name="connsiteY2" fmla="*/ 60375 h 137351"/>
              <a:gd name="connsiteX3" fmla="*/ 193769 w 194894"/>
              <a:gd name="connsiteY3" fmla="*/ 136575 h 137351"/>
              <a:gd name="connsiteX4" fmla="*/ 146144 w 194894"/>
              <a:gd name="connsiteY4" fmla="*/ 98475 h 137351"/>
              <a:gd name="connsiteX5" fmla="*/ 139794 w 194894"/>
              <a:gd name="connsiteY5" fmla="*/ 76250 h 137351"/>
              <a:gd name="connsiteX6" fmla="*/ 94 w 194894"/>
              <a:gd name="connsiteY6" fmla="*/ 50 h 1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94" h="137351">
                <a:moveTo>
                  <a:pt x="94" y="50"/>
                </a:moveTo>
                <a:cubicBezTo>
                  <a:pt x="-3610" y="2167"/>
                  <a:pt x="102223" y="78896"/>
                  <a:pt x="117569" y="88950"/>
                </a:cubicBezTo>
                <a:cubicBezTo>
                  <a:pt x="132915" y="99004"/>
                  <a:pt x="79469" y="52438"/>
                  <a:pt x="92169" y="60375"/>
                </a:cubicBezTo>
                <a:cubicBezTo>
                  <a:pt x="104869" y="68312"/>
                  <a:pt x="184773" y="130225"/>
                  <a:pt x="193769" y="136575"/>
                </a:cubicBezTo>
                <a:cubicBezTo>
                  <a:pt x="202765" y="142925"/>
                  <a:pt x="155140" y="108529"/>
                  <a:pt x="146144" y="98475"/>
                </a:cubicBezTo>
                <a:cubicBezTo>
                  <a:pt x="137148" y="88421"/>
                  <a:pt x="158315" y="88950"/>
                  <a:pt x="139794" y="76250"/>
                </a:cubicBezTo>
                <a:cubicBezTo>
                  <a:pt x="121273" y="63550"/>
                  <a:pt x="3798" y="-2067"/>
                  <a:pt x="9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E90F4ECD-B7DF-398B-77E9-041A5CD241D2}"/>
              </a:ext>
            </a:extLst>
          </p:cNvPr>
          <p:cNvSpPr/>
          <p:nvPr/>
        </p:nvSpPr>
        <p:spPr>
          <a:xfrm>
            <a:off x="5007154" y="7762735"/>
            <a:ext cx="257962" cy="124488"/>
          </a:xfrm>
          <a:custGeom>
            <a:avLst/>
            <a:gdLst>
              <a:gd name="connsiteX0" fmla="*/ 2996 w 257962"/>
              <a:gd name="connsiteY0" fmla="*/ 38240 h 124488"/>
              <a:gd name="connsiteX1" fmla="*/ 136346 w 257962"/>
              <a:gd name="connsiteY1" fmla="*/ 69990 h 124488"/>
              <a:gd name="connsiteX2" fmla="*/ 171271 w 257962"/>
              <a:gd name="connsiteY2" fmla="*/ 101740 h 124488"/>
              <a:gd name="connsiteX3" fmla="*/ 180796 w 257962"/>
              <a:gd name="connsiteY3" fmla="*/ 89040 h 124488"/>
              <a:gd name="connsiteX4" fmla="*/ 256996 w 257962"/>
              <a:gd name="connsiteY4" fmla="*/ 123965 h 124488"/>
              <a:gd name="connsiteX5" fmla="*/ 225246 w 257962"/>
              <a:gd name="connsiteY5" fmla="*/ 101740 h 124488"/>
              <a:gd name="connsiteX6" fmla="*/ 247471 w 257962"/>
              <a:gd name="connsiteY6" fmla="*/ 140 h 124488"/>
              <a:gd name="connsiteX7" fmla="*/ 225246 w 257962"/>
              <a:gd name="connsiteY7" fmla="*/ 79515 h 124488"/>
              <a:gd name="connsiteX8" fmla="*/ 199846 w 257962"/>
              <a:gd name="connsiteY8" fmla="*/ 73165 h 124488"/>
              <a:gd name="connsiteX9" fmla="*/ 53796 w 257962"/>
              <a:gd name="connsiteY9" fmla="*/ 57290 h 124488"/>
              <a:gd name="connsiteX10" fmla="*/ 2996 w 257962"/>
              <a:gd name="connsiteY10" fmla="*/ 38240 h 1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962" h="124488">
                <a:moveTo>
                  <a:pt x="2996" y="38240"/>
                </a:moveTo>
                <a:cubicBezTo>
                  <a:pt x="16754" y="40357"/>
                  <a:pt x="108300" y="59407"/>
                  <a:pt x="136346" y="69990"/>
                </a:cubicBezTo>
                <a:cubicBezTo>
                  <a:pt x="164392" y="80573"/>
                  <a:pt x="163863" y="98565"/>
                  <a:pt x="171271" y="101740"/>
                </a:cubicBezTo>
                <a:cubicBezTo>
                  <a:pt x="178679" y="104915"/>
                  <a:pt x="166509" y="85336"/>
                  <a:pt x="180796" y="89040"/>
                </a:cubicBezTo>
                <a:cubicBezTo>
                  <a:pt x="195083" y="92744"/>
                  <a:pt x="249588" y="121848"/>
                  <a:pt x="256996" y="123965"/>
                </a:cubicBezTo>
                <a:cubicBezTo>
                  <a:pt x="264404" y="126082"/>
                  <a:pt x="226833" y="122377"/>
                  <a:pt x="225246" y="101740"/>
                </a:cubicBezTo>
                <a:cubicBezTo>
                  <a:pt x="223659" y="81103"/>
                  <a:pt x="247471" y="3844"/>
                  <a:pt x="247471" y="140"/>
                </a:cubicBezTo>
                <a:cubicBezTo>
                  <a:pt x="247471" y="-3564"/>
                  <a:pt x="233183" y="67344"/>
                  <a:pt x="225246" y="79515"/>
                </a:cubicBezTo>
                <a:cubicBezTo>
                  <a:pt x="217309" y="91686"/>
                  <a:pt x="228421" y="76869"/>
                  <a:pt x="199846" y="73165"/>
                </a:cubicBezTo>
                <a:cubicBezTo>
                  <a:pt x="171271" y="69461"/>
                  <a:pt x="81842" y="60465"/>
                  <a:pt x="53796" y="57290"/>
                </a:cubicBezTo>
                <a:cubicBezTo>
                  <a:pt x="25750" y="54115"/>
                  <a:pt x="-10762" y="36123"/>
                  <a:pt x="2996" y="38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6B7A9C0F-6A21-6326-8883-B1C70844C1F0}"/>
              </a:ext>
            </a:extLst>
          </p:cNvPr>
          <p:cNvSpPr/>
          <p:nvPr/>
        </p:nvSpPr>
        <p:spPr>
          <a:xfrm>
            <a:off x="5272939" y="6981756"/>
            <a:ext cx="42017" cy="120826"/>
          </a:xfrm>
          <a:custGeom>
            <a:avLst/>
            <a:gdLst>
              <a:gd name="connsiteX0" fmla="*/ 42011 w 42017"/>
              <a:gd name="connsiteY0" fmla="*/ 69 h 120826"/>
              <a:gd name="connsiteX1" fmla="*/ 3911 w 42017"/>
              <a:gd name="connsiteY1" fmla="*/ 73094 h 120826"/>
              <a:gd name="connsiteX2" fmla="*/ 3911 w 42017"/>
              <a:gd name="connsiteY2" fmla="*/ 120719 h 120826"/>
              <a:gd name="connsiteX3" fmla="*/ 736 w 42017"/>
              <a:gd name="connsiteY3" fmla="*/ 60394 h 120826"/>
              <a:gd name="connsiteX4" fmla="*/ 42011 w 42017"/>
              <a:gd name="connsiteY4" fmla="*/ 69 h 12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7" h="120826">
                <a:moveTo>
                  <a:pt x="42011" y="69"/>
                </a:moveTo>
                <a:cubicBezTo>
                  <a:pt x="42540" y="2186"/>
                  <a:pt x="10261" y="52986"/>
                  <a:pt x="3911" y="73094"/>
                </a:cubicBezTo>
                <a:cubicBezTo>
                  <a:pt x="-2439" y="93202"/>
                  <a:pt x="4440" y="122836"/>
                  <a:pt x="3911" y="120719"/>
                </a:cubicBezTo>
                <a:cubicBezTo>
                  <a:pt x="3382" y="118602"/>
                  <a:pt x="-1910" y="75740"/>
                  <a:pt x="736" y="60394"/>
                </a:cubicBezTo>
                <a:cubicBezTo>
                  <a:pt x="3382" y="45048"/>
                  <a:pt x="41482" y="-2048"/>
                  <a:pt x="4201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2BAB2FDA-4C5A-5041-4117-6FDD1FEF8E9C}"/>
              </a:ext>
            </a:extLst>
          </p:cNvPr>
          <p:cNvSpPr/>
          <p:nvPr/>
        </p:nvSpPr>
        <p:spPr>
          <a:xfrm>
            <a:off x="4510457" y="7048497"/>
            <a:ext cx="33005" cy="104791"/>
          </a:xfrm>
          <a:custGeom>
            <a:avLst/>
            <a:gdLst>
              <a:gd name="connsiteX0" fmla="*/ 32968 w 33005"/>
              <a:gd name="connsiteY0" fmla="*/ 3 h 104791"/>
              <a:gd name="connsiteX1" fmla="*/ 7568 w 33005"/>
              <a:gd name="connsiteY1" fmla="*/ 73028 h 104791"/>
              <a:gd name="connsiteX2" fmla="*/ 4393 w 33005"/>
              <a:gd name="connsiteY2" fmla="*/ 104778 h 104791"/>
              <a:gd name="connsiteX3" fmla="*/ 1218 w 33005"/>
              <a:gd name="connsiteY3" fmla="*/ 69853 h 104791"/>
              <a:gd name="connsiteX4" fmla="*/ 32968 w 33005"/>
              <a:gd name="connsiteY4" fmla="*/ 3 h 10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5" h="104791">
                <a:moveTo>
                  <a:pt x="32968" y="3"/>
                </a:moveTo>
                <a:cubicBezTo>
                  <a:pt x="34026" y="532"/>
                  <a:pt x="12331" y="55565"/>
                  <a:pt x="7568" y="73028"/>
                </a:cubicBezTo>
                <a:cubicBezTo>
                  <a:pt x="2805" y="90491"/>
                  <a:pt x="5451" y="105307"/>
                  <a:pt x="4393" y="104778"/>
                </a:cubicBezTo>
                <a:cubicBezTo>
                  <a:pt x="3335" y="104249"/>
                  <a:pt x="-2486" y="83082"/>
                  <a:pt x="1218" y="69853"/>
                </a:cubicBezTo>
                <a:cubicBezTo>
                  <a:pt x="4922" y="56624"/>
                  <a:pt x="31910" y="-526"/>
                  <a:pt x="329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E86CC32-260F-0DF9-3B63-1C129AD30AB8}"/>
              </a:ext>
            </a:extLst>
          </p:cNvPr>
          <p:cNvSpPr/>
          <p:nvPr/>
        </p:nvSpPr>
        <p:spPr>
          <a:xfrm>
            <a:off x="5213734" y="6913889"/>
            <a:ext cx="68712" cy="329721"/>
          </a:xfrm>
          <a:custGeom>
            <a:avLst/>
            <a:gdLst>
              <a:gd name="connsiteX0" fmla="*/ 66291 w 68712"/>
              <a:gd name="connsiteY0" fmla="*/ 1261 h 329721"/>
              <a:gd name="connsiteX1" fmla="*/ 21841 w 68712"/>
              <a:gd name="connsiteY1" fmla="*/ 93336 h 329721"/>
              <a:gd name="connsiteX2" fmla="*/ 12316 w 68712"/>
              <a:gd name="connsiteY2" fmla="*/ 191761 h 329721"/>
              <a:gd name="connsiteX3" fmla="*/ 2791 w 68712"/>
              <a:gd name="connsiteY3" fmla="*/ 169536 h 329721"/>
              <a:gd name="connsiteX4" fmla="*/ 66291 w 68712"/>
              <a:gd name="connsiteY4" fmla="*/ 325111 h 329721"/>
              <a:gd name="connsiteX5" fmla="*/ 50416 w 68712"/>
              <a:gd name="connsiteY5" fmla="*/ 277486 h 329721"/>
              <a:gd name="connsiteX6" fmla="*/ 2791 w 68712"/>
              <a:gd name="connsiteY6" fmla="*/ 163186 h 329721"/>
              <a:gd name="connsiteX7" fmla="*/ 66291 w 68712"/>
              <a:gd name="connsiteY7" fmla="*/ 1261 h 3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12" h="329721">
                <a:moveTo>
                  <a:pt x="66291" y="1261"/>
                </a:moveTo>
                <a:cubicBezTo>
                  <a:pt x="69466" y="-10381"/>
                  <a:pt x="30837" y="61586"/>
                  <a:pt x="21841" y="93336"/>
                </a:cubicBezTo>
                <a:cubicBezTo>
                  <a:pt x="12845" y="125086"/>
                  <a:pt x="15491" y="179061"/>
                  <a:pt x="12316" y="191761"/>
                </a:cubicBezTo>
                <a:cubicBezTo>
                  <a:pt x="9141" y="204461"/>
                  <a:pt x="-6205" y="147311"/>
                  <a:pt x="2791" y="169536"/>
                </a:cubicBezTo>
                <a:cubicBezTo>
                  <a:pt x="11787" y="191761"/>
                  <a:pt x="58353" y="307119"/>
                  <a:pt x="66291" y="325111"/>
                </a:cubicBezTo>
                <a:cubicBezTo>
                  <a:pt x="74229" y="343103"/>
                  <a:pt x="60999" y="304473"/>
                  <a:pt x="50416" y="277486"/>
                </a:cubicBezTo>
                <a:cubicBezTo>
                  <a:pt x="39833" y="250499"/>
                  <a:pt x="674" y="206578"/>
                  <a:pt x="2791" y="163186"/>
                </a:cubicBezTo>
                <a:cubicBezTo>
                  <a:pt x="4908" y="119794"/>
                  <a:pt x="63116" y="12903"/>
                  <a:pt x="66291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3137D7FE-CBE9-27F8-8F49-77F3CFCBA24C}"/>
              </a:ext>
            </a:extLst>
          </p:cNvPr>
          <p:cNvSpPr/>
          <p:nvPr/>
        </p:nvSpPr>
        <p:spPr>
          <a:xfrm>
            <a:off x="5351176" y="7257828"/>
            <a:ext cx="248908" cy="55707"/>
          </a:xfrm>
          <a:custGeom>
            <a:avLst/>
            <a:gdLst>
              <a:gd name="connsiteX0" fmla="*/ 1874 w 248908"/>
              <a:gd name="connsiteY0" fmla="*/ 222 h 55707"/>
              <a:gd name="connsiteX1" fmla="*/ 71724 w 248908"/>
              <a:gd name="connsiteY1" fmla="*/ 35147 h 55707"/>
              <a:gd name="connsiteX2" fmla="*/ 246349 w 248908"/>
              <a:gd name="connsiteY2" fmla="*/ 38322 h 55707"/>
              <a:gd name="connsiteX3" fmla="*/ 173324 w 248908"/>
              <a:gd name="connsiteY3" fmla="*/ 44672 h 55707"/>
              <a:gd name="connsiteX4" fmla="*/ 138399 w 248908"/>
              <a:gd name="connsiteY4" fmla="*/ 54197 h 55707"/>
              <a:gd name="connsiteX5" fmla="*/ 1874 w 248908"/>
              <a:gd name="connsiteY5" fmla="*/ 222 h 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908" h="55707">
                <a:moveTo>
                  <a:pt x="1874" y="222"/>
                </a:moveTo>
                <a:cubicBezTo>
                  <a:pt x="-9239" y="-2953"/>
                  <a:pt x="30978" y="28797"/>
                  <a:pt x="71724" y="35147"/>
                </a:cubicBezTo>
                <a:cubicBezTo>
                  <a:pt x="112470" y="41497"/>
                  <a:pt x="229416" y="36735"/>
                  <a:pt x="246349" y="38322"/>
                </a:cubicBezTo>
                <a:cubicBezTo>
                  <a:pt x="263282" y="39910"/>
                  <a:pt x="191316" y="42026"/>
                  <a:pt x="173324" y="44672"/>
                </a:cubicBezTo>
                <a:cubicBezTo>
                  <a:pt x="155332" y="47318"/>
                  <a:pt x="163270" y="60018"/>
                  <a:pt x="138399" y="54197"/>
                </a:cubicBezTo>
                <a:cubicBezTo>
                  <a:pt x="113528" y="48376"/>
                  <a:pt x="12987" y="3397"/>
                  <a:pt x="1874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9FB36F3F-9C88-79B5-798A-C48870B866CE}"/>
              </a:ext>
            </a:extLst>
          </p:cNvPr>
          <p:cNvSpPr/>
          <p:nvPr/>
        </p:nvSpPr>
        <p:spPr>
          <a:xfrm>
            <a:off x="5492746" y="7153033"/>
            <a:ext cx="82577" cy="60718"/>
          </a:xfrm>
          <a:custGeom>
            <a:avLst/>
            <a:gdLst>
              <a:gd name="connsiteX0" fmla="*/ 4 w 82577"/>
              <a:gd name="connsiteY0" fmla="*/ 242 h 60718"/>
              <a:gd name="connsiteX1" fmla="*/ 60329 w 82577"/>
              <a:gd name="connsiteY1" fmla="*/ 31992 h 60718"/>
              <a:gd name="connsiteX2" fmla="*/ 82554 w 82577"/>
              <a:gd name="connsiteY2" fmla="*/ 60567 h 60718"/>
              <a:gd name="connsiteX3" fmla="*/ 63504 w 82577"/>
              <a:gd name="connsiteY3" fmla="*/ 19292 h 60718"/>
              <a:gd name="connsiteX4" fmla="*/ 4 w 82577"/>
              <a:gd name="connsiteY4" fmla="*/ 242 h 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" h="60718">
                <a:moveTo>
                  <a:pt x="4" y="242"/>
                </a:moveTo>
                <a:cubicBezTo>
                  <a:pt x="-525" y="2359"/>
                  <a:pt x="46571" y="21938"/>
                  <a:pt x="60329" y="31992"/>
                </a:cubicBezTo>
                <a:cubicBezTo>
                  <a:pt x="74087" y="42046"/>
                  <a:pt x="82025" y="62684"/>
                  <a:pt x="82554" y="60567"/>
                </a:cubicBezTo>
                <a:cubicBezTo>
                  <a:pt x="83083" y="58450"/>
                  <a:pt x="74616" y="28288"/>
                  <a:pt x="63504" y="19292"/>
                </a:cubicBezTo>
                <a:cubicBezTo>
                  <a:pt x="52392" y="10296"/>
                  <a:pt x="533" y="-1875"/>
                  <a:pt x="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C896CCCE-2F37-5585-F80E-D73753A82208}"/>
              </a:ext>
            </a:extLst>
          </p:cNvPr>
          <p:cNvSpPr/>
          <p:nvPr/>
        </p:nvSpPr>
        <p:spPr>
          <a:xfrm>
            <a:off x="5476002" y="6907375"/>
            <a:ext cx="113380" cy="58793"/>
          </a:xfrm>
          <a:custGeom>
            <a:avLst/>
            <a:gdLst>
              <a:gd name="connsiteX0" fmla="*/ 873 w 113380"/>
              <a:gd name="connsiteY0" fmla="*/ 58575 h 58793"/>
              <a:gd name="connsiteX1" fmla="*/ 111998 w 113380"/>
              <a:gd name="connsiteY1" fmla="*/ 1425 h 58793"/>
              <a:gd name="connsiteX2" fmla="*/ 61198 w 113380"/>
              <a:gd name="connsiteY2" fmla="*/ 20475 h 58793"/>
              <a:gd name="connsiteX3" fmla="*/ 873 w 113380"/>
              <a:gd name="connsiteY3" fmla="*/ 58575 h 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0" h="58793">
                <a:moveTo>
                  <a:pt x="873" y="58575"/>
                </a:moveTo>
                <a:cubicBezTo>
                  <a:pt x="9340" y="55400"/>
                  <a:pt x="101944" y="7775"/>
                  <a:pt x="111998" y="1425"/>
                </a:cubicBezTo>
                <a:cubicBezTo>
                  <a:pt x="122052" y="-4925"/>
                  <a:pt x="74427" y="11479"/>
                  <a:pt x="61198" y="20475"/>
                </a:cubicBezTo>
                <a:cubicBezTo>
                  <a:pt x="47969" y="29471"/>
                  <a:pt x="-7594" y="61750"/>
                  <a:pt x="873" y="5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05EA843A-02E6-AFEA-7CD3-A11280021AA2}"/>
              </a:ext>
            </a:extLst>
          </p:cNvPr>
          <p:cNvSpPr/>
          <p:nvPr/>
        </p:nvSpPr>
        <p:spPr>
          <a:xfrm>
            <a:off x="4267125" y="5343525"/>
            <a:ext cx="816050" cy="1203492"/>
          </a:xfrm>
          <a:custGeom>
            <a:avLst/>
            <a:gdLst>
              <a:gd name="connsiteX0" fmla="*/ 816050 w 816050"/>
              <a:gd name="connsiteY0" fmla="*/ 0 h 1203492"/>
              <a:gd name="connsiteX1" fmla="*/ 101675 w 816050"/>
              <a:gd name="connsiteY1" fmla="*/ 504825 h 1203492"/>
              <a:gd name="connsiteX2" fmla="*/ 206450 w 816050"/>
              <a:gd name="connsiteY2" fmla="*/ 457200 h 1203492"/>
              <a:gd name="connsiteX3" fmla="*/ 75 w 816050"/>
              <a:gd name="connsiteY3" fmla="*/ 1203325 h 1203492"/>
              <a:gd name="connsiteX4" fmla="*/ 184225 w 816050"/>
              <a:gd name="connsiteY4" fmla="*/ 523875 h 1203492"/>
              <a:gd name="connsiteX5" fmla="*/ 327100 w 816050"/>
              <a:gd name="connsiteY5" fmla="*/ 333375 h 1203492"/>
              <a:gd name="connsiteX6" fmla="*/ 273125 w 816050"/>
              <a:gd name="connsiteY6" fmla="*/ 358775 h 1203492"/>
              <a:gd name="connsiteX7" fmla="*/ 816050 w 816050"/>
              <a:gd name="connsiteY7" fmla="*/ 0 h 120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050" h="1203492">
                <a:moveTo>
                  <a:pt x="816050" y="0"/>
                </a:moveTo>
                <a:cubicBezTo>
                  <a:pt x="787475" y="24342"/>
                  <a:pt x="203275" y="428625"/>
                  <a:pt x="101675" y="504825"/>
                </a:cubicBezTo>
                <a:cubicBezTo>
                  <a:pt x="75" y="581025"/>
                  <a:pt x="223383" y="340783"/>
                  <a:pt x="206450" y="457200"/>
                </a:cubicBezTo>
                <a:cubicBezTo>
                  <a:pt x="189517" y="573617"/>
                  <a:pt x="3779" y="1192213"/>
                  <a:pt x="75" y="1203325"/>
                </a:cubicBezTo>
                <a:cubicBezTo>
                  <a:pt x="-3629" y="1214437"/>
                  <a:pt x="129721" y="668867"/>
                  <a:pt x="184225" y="523875"/>
                </a:cubicBezTo>
                <a:cubicBezTo>
                  <a:pt x="238729" y="378883"/>
                  <a:pt x="312283" y="360892"/>
                  <a:pt x="327100" y="333375"/>
                </a:cubicBezTo>
                <a:cubicBezTo>
                  <a:pt x="341917" y="305858"/>
                  <a:pt x="188988" y="414337"/>
                  <a:pt x="273125" y="358775"/>
                </a:cubicBezTo>
                <a:lnTo>
                  <a:pt x="8160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05E48B47-7917-81BE-4C85-0C9D6A3DE7AF}"/>
              </a:ext>
            </a:extLst>
          </p:cNvPr>
          <p:cNvSpPr/>
          <p:nvPr/>
        </p:nvSpPr>
        <p:spPr>
          <a:xfrm>
            <a:off x="4902316" y="5416529"/>
            <a:ext cx="212610" cy="1220410"/>
          </a:xfrm>
          <a:custGeom>
            <a:avLst/>
            <a:gdLst>
              <a:gd name="connsiteX0" fmla="*/ 212609 w 212610"/>
              <a:gd name="connsiteY0" fmla="*/ 21 h 1220410"/>
              <a:gd name="connsiteX1" fmla="*/ 9409 w 212610"/>
              <a:gd name="connsiteY1" fmla="*/ 438171 h 1220410"/>
              <a:gd name="connsiteX2" fmla="*/ 69734 w 212610"/>
              <a:gd name="connsiteY2" fmla="*/ 1168421 h 1220410"/>
              <a:gd name="connsiteX3" fmla="*/ 66559 w 212610"/>
              <a:gd name="connsiteY3" fmla="*/ 1082696 h 1220410"/>
              <a:gd name="connsiteX4" fmla="*/ 6234 w 212610"/>
              <a:gd name="connsiteY4" fmla="*/ 454046 h 1220410"/>
              <a:gd name="connsiteX5" fmla="*/ 212609 w 212610"/>
              <a:gd name="connsiteY5" fmla="*/ 21 h 122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10" h="1220410">
                <a:moveTo>
                  <a:pt x="212609" y="21"/>
                </a:moveTo>
                <a:cubicBezTo>
                  <a:pt x="213138" y="-2625"/>
                  <a:pt x="33221" y="243438"/>
                  <a:pt x="9409" y="438171"/>
                </a:cubicBezTo>
                <a:cubicBezTo>
                  <a:pt x="-14403" y="632904"/>
                  <a:pt x="60209" y="1061000"/>
                  <a:pt x="69734" y="1168421"/>
                </a:cubicBezTo>
                <a:cubicBezTo>
                  <a:pt x="79259" y="1275842"/>
                  <a:pt x="77142" y="1201758"/>
                  <a:pt x="66559" y="1082696"/>
                </a:cubicBezTo>
                <a:cubicBezTo>
                  <a:pt x="55976" y="963634"/>
                  <a:pt x="-22341" y="640313"/>
                  <a:pt x="6234" y="454046"/>
                </a:cubicBezTo>
                <a:cubicBezTo>
                  <a:pt x="34809" y="267779"/>
                  <a:pt x="212080" y="2667"/>
                  <a:pt x="21260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7F62DE9A-EF65-600F-0FE4-E2A83A523F91}"/>
              </a:ext>
            </a:extLst>
          </p:cNvPr>
          <p:cNvSpPr/>
          <p:nvPr/>
        </p:nvSpPr>
        <p:spPr>
          <a:xfrm>
            <a:off x="4773933" y="5056872"/>
            <a:ext cx="357777" cy="99408"/>
          </a:xfrm>
          <a:custGeom>
            <a:avLst/>
            <a:gdLst>
              <a:gd name="connsiteX0" fmla="*/ 353692 w 357777"/>
              <a:gd name="connsiteY0" fmla="*/ 99328 h 99408"/>
              <a:gd name="connsiteX1" fmla="*/ 1267 w 357777"/>
              <a:gd name="connsiteY1" fmla="*/ 32653 h 99408"/>
              <a:gd name="connsiteX2" fmla="*/ 233042 w 357777"/>
              <a:gd name="connsiteY2" fmla="*/ 64403 h 99408"/>
              <a:gd name="connsiteX3" fmla="*/ 160017 w 357777"/>
              <a:gd name="connsiteY3" fmla="*/ 903 h 99408"/>
              <a:gd name="connsiteX4" fmla="*/ 280667 w 357777"/>
              <a:gd name="connsiteY4" fmla="*/ 26303 h 99408"/>
              <a:gd name="connsiteX5" fmla="*/ 198117 w 357777"/>
              <a:gd name="connsiteY5" fmla="*/ 16778 h 99408"/>
              <a:gd name="connsiteX6" fmla="*/ 353692 w 357777"/>
              <a:gd name="connsiteY6" fmla="*/ 99328 h 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77" h="99408">
                <a:moveTo>
                  <a:pt x="353692" y="99328"/>
                </a:moveTo>
                <a:cubicBezTo>
                  <a:pt x="320884" y="101974"/>
                  <a:pt x="21375" y="38474"/>
                  <a:pt x="1267" y="32653"/>
                </a:cubicBezTo>
                <a:cubicBezTo>
                  <a:pt x="-18841" y="26832"/>
                  <a:pt x="206584" y="69695"/>
                  <a:pt x="233042" y="64403"/>
                </a:cubicBezTo>
                <a:cubicBezTo>
                  <a:pt x="259500" y="59111"/>
                  <a:pt x="152080" y="7253"/>
                  <a:pt x="160017" y="903"/>
                </a:cubicBezTo>
                <a:cubicBezTo>
                  <a:pt x="167954" y="-5447"/>
                  <a:pt x="274317" y="23657"/>
                  <a:pt x="280667" y="26303"/>
                </a:cubicBezTo>
                <a:cubicBezTo>
                  <a:pt x="287017" y="28949"/>
                  <a:pt x="184888" y="4078"/>
                  <a:pt x="198117" y="16778"/>
                </a:cubicBezTo>
                <a:cubicBezTo>
                  <a:pt x="211346" y="29478"/>
                  <a:pt x="386500" y="96682"/>
                  <a:pt x="353692" y="99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AA99E975-04F7-383D-12A0-222DDA867FC7}"/>
              </a:ext>
            </a:extLst>
          </p:cNvPr>
          <p:cNvSpPr/>
          <p:nvPr/>
        </p:nvSpPr>
        <p:spPr>
          <a:xfrm>
            <a:off x="4000486" y="5137059"/>
            <a:ext cx="809639" cy="798465"/>
          </a:xfrm>
          <a:custGeom>
            <a:avLst/>
            <a:gdLst>
              <a:gd name="connsiteX0" fmla="*/ 809639 w 809639"/>
              <a:gd name="connsiteY0" fmla="*/ 91 h 798465"/>
              <a:gd name="connsiteX1" fmla="*/ 555639 w 809639"/>
              <a:gd name="connsiteY1" fmla="*/ 85816 h 798465"/>
              <a:gd name="connsiteX2" fmla="*/ 330214 w 809639"/>
              <a:gd name="connsiteY2" fmla="*/ 250916 h 798465"/>
              <a:gd name="connsiteX3" fmla="*/ 342914 w 809639"/>
              <a:gd name="connsiteY3" fmla="*/ 231866 h 798465"/>
              <a:gd name="connsiteX4" fmla="*/ 66689 w 809639"/>
              <a:gd name="connsiteY4" fmla="*/ 520791 h 798465"/>
              <a:gd name="connsiteX5" fmla="*/ 92089 w 809639"/>
              <a:gd name="connsiteY5" fmla="*/ 476341 h 798465"/>
              <a:gd name="connsiteX6" fmla="*/ 14 w 809639"/>
              <a:gd name="connsiteY6" fmla="*/ 797016 h 798465"/>
              <a:gd name="connsiteX7" fmla="*/ 88914 w 809639"/>
              <a:gd name="connsiteY7" fmla="*/ 574766 h 798465"/>
              <a:gd name="connsiteX8" fmla="*/ 454039 w 809639"/>
              <a:gd name="connsiteY8" fmla="*/ 120741 h 798465"/>
              <a:gd name="connsiteX9" fmla="*/ 555639 w 809639"/>
              <a:gd name="connsiteY9" fmla="*/ 69941 h 798465"/>
              <a:gd name="connsiteX10" fmla="*/ 809639 w 809639"/>
              <a:gd name="connsiteY10" fmla="*/ 91 h 79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639" h="798465">
                <a:moveTo>
                  <a:pt x="809639" y="91"/>
                </a:moveTo>
                <a:cubicBezTo>
                  <a:pt x="809639" y="2737"/>
                  <a:pt x="635543" y="44012"/>
                  <a:pt x="555639" y="85816"/>
                </a:cubicBezTo>
                <a:cubicBezTo>
                  <a:pt x="475735" y="127620"/>
                  <a:pt x="330214" y="250916"/>
                  <a:pt x="330214" y="250916"/>
                </a:cubicBezTo>
                <a:cubicBezTo>
                  <a:pt x="294760" y="275258"/>
                  <a:pt x="386835" y="186887"/>
                  <a:pt x="342914" y="231866"/>
                </a:cubicBezTo>
                <a:cubicBezTo>
                  <a:pt x="298993" y="276845"/>
                  <a:pt x="108493" y="480045"/>
                  <a:pt x="66689" y="520791"/>
                </a:cubicBezTo>
                <a:cubicBezTo>
                  <a:pt x="24885" y="561537"/>
                  <a:pt x="103201" y="430304"/>
                  <a:pt x="92089" y="476341"/>
                </a:cubicBezTo>
                <a:cubicBezTo>
                  <a:pt x="80977" y="522378"/>
                  <a:pt x="543" y="780612"/>
                  <a:pt x="14" y="797016"/>
                </a:cubicBezTo>
                <a:cubicBezTo>
                  <a:pt x="-515" y="813420"/>
                  <a:pt x="13243" y="687478"/>
                  <a:pt x="88914" y="574766"/>
                </a:cubicBezTo>
                <a:cubicBezTo>
                  <a:pt x="164585" y="462054"/>
                  <a:pt x="376251" y="204879"/>
                  <a:pt x="454039" y="120741"/>
                </a:cubicBezTo>
                <a:cubicBezTo>
                  <a:pt x="531827" y="36603"/>
                  <a:pt x="500076" y="86874"/>
                  <a:pt x="555639" y="69941"/>
                </a:cubicBezTo>
                <a:cubicBezTo>
                  <a:pt x="611201" y="53008"/>
                  <a:pt x="809639" y="-2555"/>
                  <a:pt x="80963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ED9FBA5C-C26F-56A4-A322-8A8E35B3E211}"/>
              </a:ext>
            </a:extLst>
          </p:cNvPr>
          <p:cNvSpPr/>
          <p:nvPr/>
        </p:nvSpPr>
        <p:spPr>
          <a:xfrm>
            <a:off x="3811713" y="5905486"/>
            <a:ext cx="214467" cy="1327533"/>
          </a:xfrm>
          <a:custGeom>
            <a:avLst/>
            <a:gdLst>
              <a:gd name="connsiteX0" fmla="*/ 214187 w 214467"/>
              <a:gd name="connsiteY0" fmla="*/ 14 h 1327533"/>
              <a:gd name="connsiteX1" fmla="*/ 137987 w 214467"/>
              <a:gd name="connsiteY1" fmla="*/ 225439 h 1327533"/>
              <a:gd name="connsiteX2" fmla="*/ 71312 w 214467"/>
              <a:gd name="connsiteY2" fmla="*/ 593739 h 1327533"/>
              <a:gd name="connsiteX3" fmla="*/ 77662 w 214467"/>
              <a:gd name="connsiteY3" fmla="*/ 508014 h 1327533"/>
              <a:gd name="connsiteX4" fmla="*/ 7812 w 214467"/>
              <a:gd name="connsiteY4" fmla="*/ 1266839 h 1327533"/>
              <a:gd name="connsiteX5" fmla="*/ 14162 w 214467"/>
              <a:gd name="connsiteY5" fmla="*/ 1155714 h 1327533"/>
              <a:gd name="connsiteX6" fmla="*/ 118937 w 214467"/>
              <a:gd name="connsiteY6" fmla="*/ 165114 h 1327533"/>
              <a:gd name="connsiteX7" fmla="*/ 109412 w 214467"/>
              <a:gd name="connsiteY7" fmla="*/ 234964 h 1327533"/>
              <a:gd name="connsiteX8" fmla="*/ 214187 w 214467"/>
              <a:gd name="connsiteY8" fmla="*/ 14 h 132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7" h="1327533">
                <a:moveTo>
                  <a:pt x="214187" y="14"/>
                </a:moveTo>
                <a:cubicBezTo>
                  <a:pt x="218949" y="-1573"/>
                  <a:pt x="161799" y="126485"/>
                  <a:pt x="137987" y="225439"/>
                </a:cubicBezTo>
                <a:cubicBezTo>
                  <a:pt x="114175" y="324393"/>
                  <a:pt x="81366" y="546643"/>
                  <a:pt x="71312" y="593739"/>
                </a:cubicBezTo>
                <a:cubicBezTo>
                  <a:pt x="61258" y="640835"/>
                  <a:pt x="88245" y="395831"/>
                  <a:pt x="77662" y="508014"/>
                </a:cubicBezTo>
                <a:cubicBezTo>
                  <a:pt x="67079" y="620197"/>
                  <a:pt x="18395" y="1158889"/>
                  <a:pt x="7812" y="1266839"/>
                </a:cubicBezTo>
                <a:cubicBezTo>
                  <a:pt x="-2771" y="1374789"/>
                  <a:pt x="-4359" y="1339335"/>
                  <a:pt x="14162" y="1155714"/>
                </a:cubicBezTo>
                <a:cubicBezTo>
                  <a:pt x="32683" y="972093"/>
                  <a:pt x="103062" y="318572"/>
                  <a:pt x="118937" y="165114"/>
                </a:cubicBezTo>
                <a:cubicBezTo>
                  <a:pt x="134812" y="11656"/>
                  <a:pt x="96712" y="258777"/>
                  <a:pt x="109412" y="234964"/>
                </a:cubicBezTo>
                <a:cubicBezTo>
                  <a:pt x="122112" y="211152"/>
                  <a:pt x="209425" y="1601"/>
                  <a:pt x="2141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9307DB84-E4F6-F64A-659A-0D958FE0FB3B}"/>
              </a:ext>
            </a:extLst>
          </p:cNvPr>
          <p:cNvSpPr/>
          <p:nvPr/>
        </p:nvSpPr>
        <p:spPr>
          <a:xfrm>
            <a:off x="3702355" y="7165154"/>
            <a:ext cx="136231" cy="1131573"/>
          </a:xfrm>
          <a:custGeom>
            <a:avLst/>
            <a:gdLst>
              <a:gd name="connsiteX0" fmla="*/ 136220 w 136231"/>
              <a:gd name="connsiteY0" fmla="*/ 821 h 1131573"/>
              <a:gd name="connsiteX1" fmla="*/ 56845 w 136231"/>
              <a:gd name="connsiteY1" fmla="*/ 635821 h 1131573"/>
              <a:gd name="connsiteX2" fmla="*/ 72720 w 136231"/>
              <a:gd name="connsiteY2" fmla="*/ 604071 h 1131573"/>
              <a:gd name="connsiteX3" fmla="*/ 6045 w 136231"/>
              <a:gd name="connsiteY3" fmla="*/ 1102546 h 1131573"/>
              <a:gd name="connsiteX4" fmla="*/ 9220 w 136231"/>
              <a:gd name="connsiteY4" fmla="*/ 1000946 h 1131573"/>
              <a:gd name="connsiteX5" fmla="*/ 60020 w 136231"/>
              <a:gd name="connsiteY5" fmla="*/ 410396 h 1131573"/>
              <a:gd name="connsiteX6" fmla="*/ 50495 w 136231"/>
              <a:gd name="connsiteY6" fmla="*/ 499296 h 1131573"/>
              <a:gd name="connsiteX7" fmla="*/ 136220 w 136231"/>
              <a:gd name="connsiteY7" fmla="*/ 821 h 113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31" h="1131573">
                <a:moveTo>
                  <a:pt x="136220" y="821"/>
                </a:moveTo>
                <a:cubicBezTo>
                  <a:pt x="137278" y="23575"/>
                  <a:pt x="67428" y="535279"/>
                  <a:pt x="56845" y="635821"/>
                </a:cubicBezTo>
                <a:cubicBezTo>
                  <a:pt x="46262" y="736363"/>
                  <a:pt x="81187" y="526284"/>
                  <a:pt x="72720" y="604071"/>
                </a:cubicBezTo>
                <a:cubicBezTo>
                  <a:pt x="64253" y="681859"/>
                  <a:pt x="16628" y="1036400"/>
                  <a:pt x="6045" y="1102546"/>
                </a:cubicBezTo>
                <a:cubicBezTo>
                  <a:pt x="-4538" y="1168692"/>
                  <a:pt x="224" y="1116304"/>
                  <a:pt x="9220" y="1000946"/>
                </a:cubicBezTo>
                <a:cubicBezTo>
                  <a:pt x="18216" y="885588"/>
                  <a:pt x="53141" y="494004"/>
                  <a:pt x="60020" y="410396"/>
                </a:cubicBezTo>
                <a:cubicBezTo>
                  <a:pt x="66899" y="326788"/>
                  <a:pt x="39912" y="563325"/>
                  <a:pt x="50495" y="499296"/>
                </a:cubicBezTo>
                <a:cubicBezTo>
                  <a:pt x="61078" y="435267"/>
                  <a:pt x="135162" y="-21933"/>
                  <a:pt x="136220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5C75DDE5-081D-AEAC-7D5C-24D77FCD0297}"/>
              </a:ext>
            </a:extLst>
          </p:cNvPr>
          <p:cNvSpPr/>
          <p:nvPr/>
        </p:nvSpPr>
        <p:spPr>
          <a:xfrm>
            <a:off x="3505037" y="8315478"/>
            <a:ext cx="209775" cy="1072465"/>
          </a:xfrm>
          <a:custGeom>
            <a:avLst/>
            <a:gdLst>
              <a:gd name="connsiteX0" fmla="*/ 209713 w 209775"/>
              <a:gd name="connsiteY0" fmla="*/ 3022 h 1072465"/>
              <a:gd name="connsiteX1" fmla="*/ 85888 w 209775"/>
              <a:gd name="connsiteY1" fmla="*/ 609447 h 1072465"/>
              <a:gd name="connsiteX2" fmla="*/ 35088 w 209775"/>
              <a:gd name="connsiteY2" fmla="*/ 863447 h 1072465"/>
              <a:gd name="connsiteX3" fmla="*/ 60488 w 209775"/>
              <a:gd name="connsiteY3" fmla="*/ 784072 h 1072465"/>
              <a:gd name="connsiteX4" fmla="*/ 163 w 209775"/>
              <a:gd name="connsiteY4" fmla="*/ 1069822 h 1072465"/>
              <a:gd name="connsiteX5" fmla="*/ 44613 w 209775"/>
              <a:gd name="connsiteY5" fmla="*/ 895197 h 1072465"/>
              <a:gd name="connsiteX6" fmla="*/ 101763 w 209775"/>
              <a:gd name="connsiteY6" fmla="*/ 396722 h 1072465"/>
              <a:gd name="connsiteX7" fmla="*/ 209713 w 209775"/>
              <a:gd name="connsiteY7" fmla="*/ 3022 h 107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75" h="1072465">
                <a:moveTo>
                  <a:pt x="209713" y="3022"/>
                </a:moveTo>
                <a:cubicBezTo>
                  <a:pt x="207067" y="38476"/>
                  <a:pt x="114992" y="466043"/>
                  <a:pt x="85888" y="609447"/>
                </a:cubicBezTo>
                <a:cubicBezTo>
                  <a:pt x="56784" y="752851"/>
                  <a:pt x="39321" y="834343"/>
                  <a:pt x="35088" y="863447"/>
                </a:cubicBezTo>
                <a:cubicBezTo>
                  <a:pt x="30855" y="892551"/>
                  <a:pt x="66309" y="749676"/>
                  <a:pt x="60488" y="784072"/>
                </a:cubicBezTo>
                <a:cubicBezTo>
                  <a:pt x="54667" y="818468"/>
                  <a:pt x="2809" y="1051301"/>
                  <a:pt x="163" y="1069822"/>
                </a:cubicBezTo>
                <a:cubicBezTo>
                  <a:pt x="-2483" y="1088343"/>
                  <a:pt x="27680" y="1007380"/>
                  <a:pt x="44613" y="895197"/>
                </a:cubicBezTo>
                <a:cubicBezTo>
                  <a:pt x="61546" y="783014"/>
                  <a:pt x="72659" y="540655"/>
                  <a:pt x="101763" y="396722"/>
                </a:cubicBezTo>
                <a:cubicBezTo>
                  <a:pt x="130867" y="252789"/>
                  <a:pt x="212359" y="-32432"/>
                  <a:pt x="209713" y="3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A65D0515-E425-1A5B-7888-21C4808C6CB2}"/>
              </a:ext>
            </a:extLst>
          </p:cNvPr>
          <p:cNvSpPr/>
          <p:nvPr/>
        </p:nvSpPr>
        <p:spPr>
          <a:xfrm>
            <a:off x="5069053" y="5105196"/>
            <a:ext cx="865309" cy="398199"/>
          </a:xfrm>
          <a:custGeom>
            <a:avLst/>
            <a:gdLst>
              <a:gd name="connsiteX0" fmla="*/ 1422 w 865309"/>
              <a:gd name="connsiteY0" fmla="*/ 89104 h 398199"/>
              <a:gd name="connsiteX1" fmla="*/ 176047 w 865309"/>
              <a:gd name="connsiteY1" fmla="*/ 204 h 398199"/>
              <a:gd name="connsiteX2" fmla="*/ 369722 w 865309"/>
              <a:gd name="connsiteY2" fmla="*/ 63704 h 398199"/>
              <a:gd name="connsiteX3" fmla="*/ 341147 w 865309"/>
              <a:gd name="connsiteY3" fmla="*/ 28779 h 398199"/>
              <a:gd name="connsiteX4" fmla="*/ 614197 w 865309"/>
              <a:gd name="connsiteY4" fmla="*/ 178004 h 398199"/>
              <a:gd name="connsiteX5" fmla="*/ 591972 w 865309"/>
              <a:gd name="connsiteY5" fmla="*/ 136729 h 398199"/>
              <a:gd name="connsiteX6" fmla="*/ 865022 w 865309"/>
              <a:gd name="connsiteY6" fmla="*/ 397079 h 398199"/>
              <a:gd name="connsiteX7" fmla="*/ 636422 w 865309"/>
              <a:gd name="connsiteY7" fmla="*/ 222454 h 398199"/>
              <a:gd name="connsiteX8" fmla="*/ 274472 w 865309"/>
              <a:gd name="connsiteY8" fmla="*/ 19254 h 398199"/>
              <a:gd name="connsiteX9" fmla="*/ 1422 w 865309"/>
              <a:gd name="connsiteY9" fmla="*/ 89104 h 3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309" h="398199">
                <a:moveTo>
                  <a:pt x="1422" y="89104"/>
                </a:moveTo>
                <a:cubicBezTo>
                  <a:pt x="-14982" y="85929"/>
                  <a:pt x="114664" y="4437"/>
                  <a:pt x="176047" y="204"/>
                </a:cubicBezTo>
                <a:cubicBezTo>
                  <a:pt x="237430" y="-4029"/>
                  <a:pt x="342205" y="58942"/>
                  <a:pt x="369722" y="63704"/>
                </a:cubicBezTo>
                <a:cubicBezTo>
                  <a:pt x="397239" y="68466"/>
                  <a:pt x="300401" y="9729"/>
                  <a:pt x="341147" y="28779"/>
                </a:cubicBezTo>
                <a:cubicBezTo>
                  <a:pt x="381893" y="47829"/>
                  <a:pt x="572393" y="160012"/>
                  <a:pt x="614197" y="178004"/>
                </a:cubicBezTo>
                <a:cubicBezTo>
                  <a:pt x="656001" y="195996"/>
                  <a:pt x="550168" y="100216"/>
                  <a:pt x="591972" y="136729"/>
                </a:cubicBezTo>
                <a:cubicBezTo>
                  <a:pt x="633776" y="173242"/>
                  <a:pt x="857614" y="382792"/>
                  <a:pt x="865022" y="397079"/>
                </a:cubicBezTo>
                <a:cubicBezTo>
                  <a:pt x="872430" y="411366"/>
                  <a:pt x="734847" y="285425"/>
                  <a:pt x="636422" y="222454"/>
                </a:cubicBezTo>
                <a:cubicBezTo>
                  <a:pt x="537997" y="159483"/>
                  <a:pt x="376601" y="46241"/>
                  <a:pt x="274472" y="19254"/>
                </a:cubicBezTo>
                <a:cubicBezTo>
                  <a:pt x="172343" y="-7734"/>
                  <a:pt x="17826" y="92279"/>
                  <a:pt x="1422" y="89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7E513B1D-A472-F6EF-0A40-C8D79E22A09D}"/>
              </a:ext>
            </a:extLst>
          </p:cNvPr>
          <p:cNvSpPr/>
          <p:nvPr/>
        </p:nvSpPr>
        <p:spPr>
          <a:xfrm>
            <a:off x="5151825" y="5384800"/>
            <a:ext cx="168116" cy="1139859"/>
          </a:xfrm>
          <a:custGeom>
            <a:avLst/>
            <a:gdLst>
              <a:gd name="connsiteX0" fmla="*/ 77400 w 168116"/>
              <a:gd name="connsiteY0" fmla="*/ 0 h 1139859"/>
              <a:gd name="connsiteX1" fmla="*/ 26600 w 168116"/>
              <a:gd name="connsiteY1" fmla="*/ 495300 h 1139859"/>
              <a:gd name="connsiteX2" fmla="*/ 96450 w 168116"/>
              <a:gd name="connsiteY2" fmla="*/ 977900 h 1139859"/>
              <a:gd name="connsiteX3" fmla="*/ 80575 w 168116"/>
              <a:gd name="connsiteY3" fmla="*/ 895350 h 1139859"/>
              <a:gd name="connsiteX4" fmla="*/ 166300 w 168116"/>
              <a:gd name="connsiteY4" fmla="*/ 1127125 h 1139859"/>
              <a:gd name="connsiteX5" fmla="*/ 128200 w 168116"/>
              <a:gd name="connsiteY5" fmla="*/ 1060450 h 1139859"/>
              <a:gd name="connsiteX6" fmla="*/ 4375 w 168116"/>
              <a:gd name="connsiteY6" fmla="*/ 650875 h 1139859"/>
              <a:gd name="connsiteX7" fmla="*/ 26600 w 168116"/>
              <a:gd name="connsiteY7" fmla="*/ 695325 h 1139859"/>
              <a:gd name="connsiteX8" fmla="*/ 13900 w 168116"/>
              <a:gd name="connsiteY8" fmla="*/ 377825 h 1139859"/>
              <a:gd name="connsiteX9" fmla="*/ 4375 w 168116"/>
              <a:gd name="connsiteY9" fmla="*/ 425450 h 1139859"/>
              <a:gd name="connsiteX10" fmla="*/ 77400 w 168116"/>
              <a:gd name="connsiteY10" fmla="*/ 0 h 11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116" h="1139859">
                <a:moveTo>
                  <a:pt x="77400" y="0"/>
                </a:moveTo>
                <a:cubicBezTo>
                  <a:pt x="50412" y="166158"/>
                  <a:pt x="23425" y="332317"/>
                  <a:pt x="26600" y="495300"/>
                </a:cubicBezTo>
                <a:cubicBezTo>
                  <a:pt x="29775" y="658283"/>
                  <a:pt x="87454" y="911225"/>
                  <a:pt x="96450" y="977900"/>
                </a:cubicBezTo>
                <a:cubicBezTo>
                  <a:pt x="105446" y="1044575"/>
                  <a:pt x="68933" y="870479"/>
                  <a:pt x="80575" y="895350"/>
                </a:cubicBezTo>
                <a:cubicBezTo>
                  <a:pt x="92217" y="920221"/>
                  <a:pt x="158363" y="1099609"/>
                  <a:pt x="166300" y="1127125"/>
                </a:cubicBezTo>
                <a:cubicBezTo>
                  <a:pt x="174237" y="1154641"/>
                  <a:pt x="155187" y="1139825"/>
                  <a:pt x="128200" y="1060450"/>
                </a:cubicBezTo>
                <a:cubicBezTo>
                  <a:pt x="101213" y="981075"/>
                  <a:pt x="21308" y="711729"/>
                  <a:pt x="4375" y="650875"/>
                </a:cubicBezTo>
                <a:cubicBezTo>
                  <a:pt x="-12558" y="590021"/>
                  <a:pt x="25012" y="740833"/>
                  <a:pt x="26600" y="695325"/>
                </a:cubicBezTo>
                <a:cubicBezTo>
                  <a:pt x="28187" y="649817"/>
                  <a:pt x="17604" y="422804"/>
                  <a:pt x="13900" y="377825"/>
                </a:cubicBezTo>
                <a:cubicBezTo>
                  <a:pt x="10196" y="332846"/>
                  <a:pt x="4375" y="425450"/>
                  <a:pt x="4375" y="425450"/>
                </a:cubicBezTo>
                <a:lnTo>
                  <a:pt x="77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78CC0F25-BD44-71C1-4356-6C16FAFB62B4}"/>
              </a:ext>
            </a:extLst>
          </p:cNvPr>
          <p:cNvSpPr/>
          <p:nvPr/>
        </p:nvSpPr>
        <p:spPr>
          <a:xfrm>
            <a:off x="5190882" y="5342311"/>
            <a:ext cx="387069" cy="1161552"/>
          </a:xfrm>
          <a:custGeom>
            <a:avLst/>
            <a:gdLst>
              <a:gd name="connsiteX0" fmla="*/ 243 w 387069"/>
              <a:gd name="connsiteY0" fmla="*/ 1214 h 1161552"/>
              <a:gd name="connsiteX1" fmla="*/ 371718 w 387069"/>
              <a:gd name="connsiteY1" fmla="*/ 848939 h 1161552"/>
              <a:gd name="connsiteX2" fmla="*/ 320918 w 387069"/>
              <a:gd name="connsiteY2" fmla="*/ 788614 h 1161552"/>
              <a:gd name="connsiteX3" fmla="*/ 365368 w 387069"/>
              <a:gd name="connsiteY3" fmla="*/ 1150564 h 1161552"/>
              <a:gd name="connsiteX4" fmla="*/ 362193 w 387069"/>
              <a:gd name="connsiteY4" fmla="*/ 1045789 h 1161552"/>
              <a:gd name="connsiteX5" fmla="*/ 314568 w 387069"/>
              <a:gd name="connsiteY5" fmla="*/ 820364 h 1161552"/>
              <a:gd name="connsiteX6" fmla="*/ 314568 w 387069"/>
              <a:gd name="connsiteY6" fmla="*/ 664789 h 1161552"/>
              <a:gd name="connsiteX7" fmla="*/ 243 w 387069"/>
              <a:gd name="connsiteY7" fmla="*/ 1214 h 11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069" h="1161552">
                <a:moveTo>
                  <a:pt x="243" y="1214"/>
                </a:moveTo>
                <a:cubicBezTo>
                  <a:pt x="9768" y="31906"/>
                  <a:pt x="318272" y="717706"/>
                  <a:pt x="371718" y="848939"/>
                </a:cubicBezTo>
                <a:cubicBezTo>
                  <a:pt x="425164" y="980172"/>
                  <a:pt x="321976" y="738343"/>
                  <a:pt x="320918" y="788614"/>
                </a:cubicBezTo>
                <a:cubicBezTo>
                  <a:pt x="319860" y="838885"/>
                  <a:pt x="358489" y="1107702"/>
                  <a:pt x="365368" y="1150564"/>
                </a:cubicBezTo>
                <a:cubicBezTo>
                  <a:pt x="372247" y="1193427"/>
                  <a:pt x="370660" y="1100822"/>
                  <a:pt x="362193" y="1045789"/>
                </a:cubicBezTo>
                <a:cubicBezTo>
                  <a:pt x="353726" y="990756"/>
                  <a:pt x="322505" y="883864"/>
                  <a:pt x="314568" y="820364"/>
                </a:cubicBezTo>
                <a:cubicBezTo>
                  <a:pt x="306631" y="756864"/>
                  <a:pt x="365897" y="799197"/>
                  <a:pt x="314568" y="664789"/>
                </a:cubicBezTo>
                <a:cubicBezTo>
                  <a:pt x="263239" y="530381"/>
                  <a:pt x="-9282" y="-29478"/>
                  <a:pt x="243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1EAD34CE-5A73-1B9D-4F8B-4C26D2B006F3}"/>
              </a:ext>
            </a:extLst>
          </p:cNvPr>
          <p:cNvSpPr/>
          <p:nvPr/>
        </p:nvSpPr>
        <p:spPr>
          <a:xfrm>
            <a:off x="5864072" y="5545466"/>
            <a:ext cx="308490" cy="1077271"/>
          </a:xfrm>
          <a:custGeom>
            <a:avLst/>
            <a:gdLst>
              <a:gd name="connsiteX0" fmla="*/ 153 w 308490"/>
              <a:gd name="connsiteY0" fmla="*/ 1259 h 1077271"/>
              <a:gd name="connsiteX1" fmla="*/ 203353 w 308490"/>
              <a:gd name="connsiteY1" fmla="*/ 372734 h 1077271"/>
              <a:gd name="connsiteX2" fmla="*/ 187478 w 308490"/>
              <a:gd name="connsiteY2" fmla="*/ 366384 h 1077271"/>
              <a:gd name="connsiteX3" fmla="*/ 250978 w 308490"/>
              <a:gd name="connsiteY3" fmla="*/ 674359 h 1077271"/>
              <a:gd name="connsiteX4" fmla="*/ 241453 w 308490"/>
              <a:gd name="connsiteY4" fmla="*/ 636259 h 1077271"/>
              <a:gd name="connsiteX5" fmla="*/ 308128 w 308490"/>
              <a:gd name="connsiteY5" fmla="*/ 1074409 h 1077271"/>
              <a:gd name="connsiteX6" fmla="*/ 263678 w 308490"/>
              <a:gd name="connsiteY6" fmla="*/ 798184 h 1077271"/>
              <a:gd name="connsiteX7" fmla="*/ 171603 w 308490"/>
              <a:gd name="connsiteY7" fmla="*/ 271134 h 1077271"/>
              <a:gd name="connsiteX8" fmla="*/ 153 w 308490"/>
              <a:gd name="connsiteY8" fmla="*/ 1259 h 10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490" h="1077271">
                <a:moveTo>
                  <a:pt x="153" y="1259"/>
                </a:moveTo>
                <a:cubicBezTo>
                  <a:pt x="5445" y="18192"/>
                  <a:pt x="172132" y="311880"/>
                  <a:pt x="203353" y="372734"/>
                </a:cubicBezTo>
                <a:cubicBezTo>
                  <a:pt x="234574" y="433588"/>
                  <a:pt x="179541" y="316113"/>
                  <a:pt x="187478" y="366384"/>
                </a:cubicBezTo>
                <a:cubicBezTo>
                  <a:pt x="195415" y="416655"/>
                  <a:pt x="241982" y="629380"/>
                  <a:pt x="250978" y="674359"/>
                </a:cubicBezTo>
                <a:cubicBezTo>
                  <a:pt x="259974" y="719338"/>
                  <a:pt x="231928" y="569584"/>
                  <a:pt x="241453" y="636259"/>
                </a:cubicBezTo>
                <a:cubicBezTo>
                  <a:pt x="250978" y="702934"/>
                  <a:pt x="304424" y="1047422"/>
                  <a:pt x="308128" y="1074409"/>
                </a:cubicBezTo>
                <a:cubicBezTo>
                  <a:pt x="311832" y="1101396"/>
                  <a:pt x="286432" y="932063"/>
                  <a:pt x="263678" y="798184"/>
                </a:cubicBezTo>
                <a:cubicBezTo>
                  <a:pt x="240924" y="664305"/>
                  <a:pt x="215524" y="400780"/>
                  <a:pt x="171603" y="271134"/>
                </a:cubicBezTo>
                <a:cubicBezTo>
                  <a:pt x="127682" y="141488"/>
                  <a:pt x="-5139" y="-15674"/>
                  <a:pt x="153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9C45E330-CB83-86C0-88F5-0EE26500B4A1}"/>
              </a:ext>
            </a:extLst>
          </p:cNvPr>
          <p:cNvSpPr/>
          <p:nvPr/>
        </p:nvSpPr>
        <p:spPr>
          <a:xfrm>
            <a:off x="5537175" y="6207099"/>
            <a:ext cx="296754" cy="499059"/>
          </a:xfrm>
          <a:custGeom>
            <a:avLst/>
            <a:gdLst>
              <a:gd name="connsiteX0" fmla="*/ 25 w 296754"/>
              <a:gd name="connsiteY0" fmla="*/ 26 h 499059"/>
              <a:gd name="connsiteX1" fmla="*/ 142900 w 296754"/>
              <a:gd name="connsiteY1" fmla="*/ 339751 h 499059"/>
              <a:gd name="connsiteX2" fmla="*/ 88925 w 296754"/>
              <a:gd name="connsiteY2" fmla="*/ 298476 h 499059"/>
              <a:gd name="connsiteX3" fmla="*/ 212750 w 296754"/>
              <a:gd name="connsiteY3" fmla="*/ 396901 h 499059"/>
              <a:gd name="connsiteX4" fmla="*/ 193700 w 296754"/>
              <a:gd name="connsiteY4" fmla="*/ 390551 h 499059"/>
              <a:gd name="connsiteX5" fmla="*/ 295300 w 296754"/>
              <a:gd name="connsiteY5" fmla="*/ 498501 h 499059"/>
              <a:gd name="connsiteX6" fmla="*/ 238150 w 296754"/>
              <a:gd name="connsiteY6" fmla="*/ 425476 h 499059"/>
              <a:gd name="connsiteX7" fmla="*/ 34950 w 296754"/>
              <a:gd name="connsiteY7" fmla="*/ 269901 h 499059"/>
              <a:gd name="connsiteX8" fmla="*/ 155600 w 296754"/>
              <a:gd name="connsiteY8" fmla="*/ 320701 h 499059"/>
              <a:gd name="connsiteX9" fmla="*/ 25 w 296754"/>
              <a:gd name="connsiteY9" fmla="*/ 26 h 49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754" h="499059">
                <a:moveTo>
                  <a:pt x="25" y="26"/>
                </a:moveTo>
                <a:cubicBezTo>
                  <a:pt x="-2092" y="3201"/>
                  <a:pt x="128083" y="290009"/>
                  <a:pt x="142900" y="339751"/>
                </a:cubicBezTo>
                <a:cubicBezTo>
                  <a:pt x="157717" y="389493"/>
                  <a:pt x="77283" y="288951"/>
                  <a:pt x="88925" y="298476"/>
                </a:cubicBezTo>
                <a:cubicBezTo>
                  <a:pt x="100567" y="308001"/>
                  <a:pt x="195288" y="381555"/>
                  <a:pt x="212750" y="396901"/>
                </a:cubicBezTo>
                <a:cubicBezTo>
                  <a:pt x="230212" y="412247"/>
                  <a:pt x="179942" y="373618"/>
                  <a:pt x="193700" y="390551"/>
                </a:cubicBezTo>
                <a:cubicBezTo>
                  <a:pt x="207458" y="407484"/>
                  <a:pt x="287892" y="492680"/>
                  <a:pt x="295300" y="498501"/>
                </a:cubicBezTo>
                <a:cubicBezTo>
                  <a:pt x="302708" y="504322"/>
                  <a:pt x="281542" y="463576"/>
                  <a:pt x="238150" y="425476"/>
                </a:cubicBezTo>
                <a:cubicBezTo>
                  <a:pt x="194758" y="387376"/>
                  <a:pt x="48708" y="287363"/>
                  <a:pt x="34950" y="269901"/>
                </a:cubicBezTo>
                <a:cubicBezTo>
                  <a:pt x="21192" y="252439"/>
                  <a:pt x="160363" y="360389"/>
                  <a:pt x="155600" y="320701"/>
                </a:cubicBezTo>
                <a:cubicBezTo>
                  <a:pt x="150838" y="281014"/>
                  <a:pt x="2142" y="-3149"/>
                  <a:pt x="2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B35FE89A-6657-4F06-35D9-3B508FF761C5}"/>
              </a:ext>
            </a:extLst>
          </p:cNvPr>
          <p:cNvSpPr/>
          <p:nvPr/>
        </p:nvSpPr>
        <p:spPr>
          <a:xfrm>
            <a:off x="6184637" y="6552943"/>
            <a:ext cx="60841" cy="1090815"/>
          </a:xfrm>
          <a:custGeom>
            <a:avLst/>
            <a:gdLst>
              <a:gd name="connsiteX0" fmla="*/ 263 w 60841"/>
              <a:gd name="connsiteY0" fmla="*/ 9782 h 1090815"/>
              <a:gd name="connsiteX1" fmla="*/ 60588 w 60841"/>
              <a:gd name="connsiteY1" fmla="*/ 546357 h 1090815"/>
              <a:gd name="connsiteX2" fmla="*/ 22488 w 60841"/>
              <a:gd name="connsiteY2" fmla="*/ 441582 h 1090815"/>
              <a:gd name="connsiteX3" fmla="*/ 38363 w 60841"/>
              <a:gd name="connsiteY3" fmla="*/ 1076582 h 1090815"/>
              <a:gd name="connsiteX4" fmla="*/ 25663 w 60841"/>
              <a:gd name="connsiteY4" fmla="*/ 832107 h 1090815"/>
              <a:gd name="connsiteX5" fmla="*/ 38363 w 60841"/>
              <a:gd name="connsiteY5" fmla="*/ 247907 h 1090815"/>
              <a:gd name="connsiteX6" fmla="*/ 263 w 60841"/>
              <a:gd name="connsiteY6" fmla="*/ 9782 h 109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1" h="1090815">
                <a:moveTo>
                  <a:pt x="263" y="9782"/>
                </a:moveTo>
                <a:cubicBezTo>
                  <a:pt x="3967" y="59524"/>
                  <a:pt x="56884" y="474390"/>
                  <a:pt x="60588" y="546357"/>
                </a:cubicBezTo>
                <a:cubicBezTo>
                  <a:pt x="64292" y="618324"/>
                  <a:pt x="26192" y="353211"/>
                  <a:pt x="22488" y="441582"/>
                </a:cubicBezTo>
                <a:cubicBezTo>
                  <a:pt x="18784" y="529953"/>
                  <a:pt x="37834" y="1011495"/>
                  <a:pt x="38363" y="1076582"/>
                </a:cubicBezTo>
                <a:cubicBezTo>
                  <a:pt x="38892" y="1141669"/>
                  <a:pt x="25663" y="970219"/>
                  <a:pt x="25663" y="832107"/>
                </a:cubicBezTo>
                <a:cubicBezTo>
                  <a:pt x="25663" y="693995"/>
                  <a:pt x="43655" y="386549"/>
                  <a:pt x="38363" y="247907"/>
                </a:cubicBezTo>
                <a:cubicBezTo>
                  <a:pt x="33071" y="109265"/>
                  <a:pt x="-3441" y="-39960"/>
                  <a:pt x="263" y="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57672AEC-EAFC-114D-3869-A30EE8C35BC2}"/>
              </a:ext>
            </a:extLst>
          </p:cNvPr>
          <p:cNvSpPr/>
          <p:nvPr/>
        </p:nvSpPr>
        <p:spPr>
          <a:xfrm>
            <a:off x="4020094" y="5203824"/>
            <a:ext cx="1009719" cy="890882"/>
          </a:xfrm>
          <a:custGeom>
            <a:avLst/>
            <a:gdLst>
              <a:gd name="connsiteX0" fmla="*/ 1009106 w 1009719"/>
              <a:gd name="connsiteY0" fmla="*/ 1 h 890882"/>
              <a:gd name="connsiteX1" fmla="*/ 596356 w 1009719"/>
              <a:gd name="connsiteY1" fmla="*/ 133351 h 890882"/>
              <a:gd name="connsiteX2" fmla="*/ 590006 w 1009719"/>
              <a:gd name="connsiteY2" fmla="*/ 136526 h 890882"/>
              <a:gd name="connsiteX3" fmla="*/ 345531 w 1009719"/>
              <a:gd name="connsiteY3" fmla="*/ 390526 h 890882"/>
              <a:gd name="connsiteX4" fmla="*/ 386806 w 1009719"/>
              <a:gd name="connsiteY4" fmla="*/ 361951 h 890882"/>
              <a:gd name="connsiteX5" fmla="*/ 2631 w 1009719"/>
              <a:gd name="connsiteY5" fmla="*/ 885826 h 890882"/>
              <a:gd name="connsiteX6" fmla="*/ 234406 w 1009719"/>
              <a:gd name="connsiteY6" fmla="*/ 600076 h 890882"/>
              <a:gd name="connsiteX7" fmla="*/ 558256 w 1009719"/>
              <a:gd name="connsiteY7" fmla="*/ 152401 h 890882"/>
              <a:gd name="connsiteX8" fmla="*/ 720181 w 1009719"/>
              <a:gd name="connsiteY8" fmla="*/ 98426 h 890882"/>
              <a:gd name="connsiteX9" fmla="*/ 491581 w 1009719"/>
              <a:gd name="connsiteY9" fmla="*/ 136526 h 890882"/>
              <a:gd name="connsiteX10" fmla="*/ 1009106 w 1009719"/>
              <a:gd name="connsiteY10" fmla="*/ 1 h 8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719" h="890882">
                <a:moveTo>
                  <a:pt x="1009106" y="1"/>
                </a:moveTo>
                <a:cubicBezTo>
                  <a:pt x="1026568" y="-528"/>
                  <a:pt x="666206" y="110597"/>
                  <a:pt x="596356" y="133351"/>
                </a:cubicBezTo>
                <a:cubicBezTo>
                  <a:pt x="526506" y="156105"/>
                  <a:pt x="631810" y="93663"/>
                  <a:pt x="590006" y="136526"/>
                </a:cubicBezTo>
                <a:cubicBezTo>
                  <a:pt x="548202" y="179389"/>
                  <a:pt x="379398" y="352955"/>
                  <a:pt x="345531" y="390526"/>
                </a:cubicBezTo>
                <a:cubicBezTo>
                  <a:pt x="311664" y="428097"/>
                  <a:pt x="443956" y="279401"/>
                  <a:pt x="386806" y="361951"/>
                </a:cubicBezTo>
                <a:cubicBezTo>
                  <a:pt x="329656" y="444501"/>
                  <a:pt x="28031" y="846139"/>
                  <a:pt x="2631" y="885826"/>
                </a:cubicBezTo>
                <a:cubicBezTo>
                  <a:pt x="-22769" y="925514"/>
                  <a:pt x="141802" y="722314"/>
                  <a:pt x="234406" y="600076"/>
                </a:cubicBezTo>
                <a:cubicBezTo>
                  <a:pt x="327010" y="477838"/>
                  <a:pt x="477294" y="236009"/>
                  <a:pt x="558256" y="152401"/>
                </a:cubicBezTo>
                <a:cubicBezTo>
                  <a:pt x="639218" y="68793"/>
                  <a:pt x="731294" y="101072"/>
                  <a:pt x="720181" y="98426"/>
                </a:cubicBezTo>
                <a:cubicBezTo>
                  <a:pt x="709068" y="95780"/>
                  <a:pt x="448719" y="150813"/>
                  <a:pt x="491581" y="136526"/>
                </a:cubicBezTo>
                <a:cubicBezTo>
                  <a:pt x="534443" y="122239"/>
                  <a:pt x="991644" y="530"/>
                  <a:pt x="100910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43972C77-946C-3B69-372C-6BE72818640C}"/>
              </a:ext>
            </a:extLst>
          </p:cNvPr>
          <p:cNvSpPr/>
          <p:nvPr/>
        </p:nvSpPr>
        <p:spPr>
          <a:xfrm>
            <a:off x="5047138" y="5250146"/>
            <a:ext cx="1002160" cy="909460"/>
          </a:xfrm>
          <a:custGeom>
            <a:avLst/>
            <a:gdLst>
              <a:gd name="connsiteX0" fmla="*/ 1112 w 1002160"/>
              <a:gd name="connsiteY0" fmla="*/ 67979 h 909460"/>
              <a:gd name="connsiteX1" fmla="*/ 267812 w 1002160"/>
              <a:gd name="connsiteY1" fmla="*/ 4479 h 909460"/>
              <a:gd name="connsiteX2" fmla="*/ 550387 w 1002160"/>
              <a:gd name="connsiteY2" fmla="*/ 214029 h 909460"/>
              <a:gd name="connsiteX3" fmla="*/ 490062 w 1002160"/>
              <a:gd name="connsiteY3" fmla="*/ 125129 h 909460"/>
              <a:gd name="connsiteX4" fmla="*/ 842487 w 1002160"/>
              <a:gd name="connsiteY4" fmla="*/ 515654 h 909460"/>
              <a:gd name="connsiteX5" fmla="*/ 994887 w 1002160"/>
              <a:gd name="connsiteY5" fmla="*/ 899829 h 909460"/>
              <a:gd name="connsiteX6" fmla="*/ 959962 w 1002160"/>
              <a:gd name="connsiteY6" fmla="*/ 763304 h 909460"/>
              <a:gd name="connsiteX7" fmla="*/ 804387 w 1002160"/>
              <a:gd name="connsiteY7" fmla="*/ 433104 h 909460"/>
              <a:gd name="connsiteX8" fmla="*/ 372587 w 1002160"/>
              <a:gd name="connsiteY8" fmla="*/ 36229 h 909460"/>
              <a:gd name="connsiteX9" fmla="*/ 1112 w 1002160"/>
              <a:gd name="connsiteY9" fmla="*/ 67979 h 90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160" h="909460">
                <a:moveTo>
                  <a:pt x="1112" y="67979"/>
                </a:moveTo>
                <a:cubicBezTo>
                  <a:pt x="-16350" y="62687"/>
                  <a:pt x="176266" y="-19863"/>
                  <a:pt x="267812" y="4479"/>
                </a:cubicBezTo>
                <a:cubicBezTo>
                  <a:pt x="359358" y="28821"/>
                  <a:pt x="513345" y="193921"/>
                  <a:pt x="550387" y="214029"/>
                </a:cubicBezTo>
                <a:cubicBezTo>
                  <a:pt x="587429" y="234137"/>
                  <a:pt x="441379" y="74858"/>
                  <a:pt x="490062" y="125129"/>
                </a:cubicBezTo>
                <a:cubicBezTo>
                  <a:pt x="538745" y="175400"/>
                  <a:pt x="758350" y="386537"/>
                  <a:pt x="842487" y="515654"/>
                </a:cubicBezTo>
                <a:cubicBezTo>
                  <a:pt x="926624" y="644771"/>
                  <a:pt x="975308" y="858554"/>
                  <a:pt x="994887" y="899829"/>
                </a:cubicBezTo>
                <a:cubicBezTo>
                  <a:pt x="1014466" y="941104"/>
                  <a:pt x="991712" y="841091"/>
                  <a:pt x="959962" y="763304"/>
                </a:cubicBezTo>
                <a:cubicBezTo>
                  <a:pt x="928212" y="685517"/>
                  <a:pt x="902283" y="554283"/>
                  <a:pt x="804387" y="433104"/>
                </a:cubicBezTo>
                <a:cubicBezTo>
                  <a:pt x="706491" y="311925"/>
                  <a:pt x="501704" y="100258"/>
                  <a:pt x="372587" y="36229"/>
                </a:cubicBezTo>
                <a:cubicBezTo>
                  <a:pt x="243470" y="-27800"/>
                  <a:pt x="18574" y="73271"/>
                  <a:pt x="1112" y="67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4FDAB32D-5E60-F29E-F9C7-DD2656B43F67}"/>
              </a:ext>
            </a:extLst>
          </p:cNvPr>
          <p:cNvSpPr/>
          <p:nvPr/>
        </p:nvSpPr>
        <p:spPr>
          <a:xfrm>
            <a:off x="5780912" y="6297335"/>
            <a:ext cx="232767" cy="1363219"/>
          </a:xfrm>
          <a:custGeom>
            <a:avLst/>
            <a:gdLst>
              <a:gd name="connsiteX0" fmla="*/ 763 w 232767"/>
              <a:gd name="connsiteY0" fmla="*/ 5040 h 1363219"/>
              <a:gd name="connsiteX1" fmla="*/ 169038 w 232767"/>
              <a:gd name="connsiteY1" fmla="*/ 592415 h 1363219"/>
              <a:gd name="connsiteX2" fmla="*/ 134113 w 232767"/>
              <a:gd name="connsiteY2" fmla="*/ 497165 h 1363219"/>
              <a:gd name="connsiteX3" fmla="*/ 229363 w 232767"/>
              <a:gd name="connsiteY3" fmla="*/ 1341715 h 1363219"/>
              <a:gd name="connsiteX4" fmla="*/ 203963 w 232767"/>
              <a:gd name="connsiteY4" fmla="*/ 1046440 h 1363219"/>
              <a:gd name="connsiteX5" fmla="*/ 130938 w 232767"/>
              <a:gd name="connsiteY5" fmla="*/ 341590 h 1363219"/>
              <a:gd name="connsiteX6" fmla="*/ 89663 w 232767"/>
              <a:gd name="connsiteY6" fmla="*/ 90765 h 1363219"/>
              <a:gd name="connsiteX7" fmla="*/ 105538 w 232767"/>
              <a:gd name="connsiteY7" fmla="*/ 297140 h 1363219"/>
              <a:gd name="connsiteX8" fmla="*/ 763 w 232767"/>
              <a:gd name="connsiteY8" fmla="*/ 5040 h 136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67" h="1363219">
                <a:moveTo>
                  <a:pt x="763" y="5040"/>
                </a:moveTo>
                <a:cubicBezTo>
                  <a:pt x="11346" y="54252"/>
                  <a:pt x="146813" y="510394"/>
                  <a:pt x="169038" y="592415"/>
                </a:cubicBezTo>
                <a:cubicBezTo>
                  <a:pt x="191263" y="674436"/>
                  <a:pt x="124059" y="372282"/>
                  <a:pt x="134113" y="497165"/>
                </a:cubicBezTo>
                <a:cubicBezTo>
                  <a:pt x="144167" y="622048"/>
                  <a:pt x="217721" y="1250169"/>
                  <a:pt x="229363" y="1341715"/>
                </a:cubicBezTo>
                <a:cubicBezTo>
                  <a:pt x="241005" y="1433261"/>
                  <a:pt x="220367" y="1213128"/>
                  <a:pt x="203963" y="1046440"/>
                </a:cubicBezTo>
                <a:cubicBezTo>
                  <a:pt x="187559" y="879753"/>
                  <a:pt x="149988" y="500869"/>
                  <a:pt x="130938" y="341590"/>
                </a:cubicBezTo>
                <a:cubicBezTo>
                  <a:pt x="111888" y="182311"/>
                  <a:pt x="93896" y="98173"/>
                  <a:pt x="89663" y="90765"/>
                </a:cubicBezTo>
                <a:cubicBezTo>
                  <a:pt x="85430" y="83357"/>
                  <a:pt x="118238" y="311428"/>
                  <a:pt x="105538" y="297140"/>
                </a:cubicBezTo>
                <a:cubicBezTo>
                  <a:pt x="92838" y="282853"/>
                  <a:pt x="-9820" y="-44172"/>
                  <a:pt x="763" y="5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A3F83F07-E616-9F8F-01BE-F22067E97158}"/>
              </a:ext>
            </a:extLst>
          </p:cNvPr>
          <p:cNvSpPr/>
          <p:nvPr/>
        </p:nvSpPr>
        <p:spPr>
          <a:xfrm>
            <a:off x="6251667" y="7347274"/>
            <a:ext cx="177682" cy="1203450"/>
          </a:xfrm>
          <a:custGeom>
            <a:avLst/>
            <a:gdLst>
              <a:gd name="connsiteX0" fmla="*/ 31658 w 177682"/>
              <a:gd name="connsiteY0" fmla="*/ 2851 h 1203450"/>
              <a:gd name="connsiteX1" fmla="*/ 53883 w 177682"/>
              <a:gd name="connsiteY1" fmla="*/ 587051 h 1203450"/>
              <a:gd name="connsiteX2" fmla="*/ 31658 w 177682"/>
              <a:gd name="connsiteY2" fmla="*/ 555301 h 1203450"/>
              <a:gd name="connsiteX3" fmla="*/ 174533 w 177682"/>
              <a:gd name="connsiteY3" fmla="*/ 1177601 h 1203450"/>
              <a:gd name="connsiteX4" fmla="*/ 120558 w 177682"/>
              <a:gd name="connsiteY4" fmla="*/ 999801 h 1203450"/>
              <a:gd name="connsiteX5" fmla="*/ 6258 w 177682"/>
              <a:gd name="connsiteY5" fmla="*/ 225101 h 1203450"/>
              <a:gd name="connsiteX6" fmla="*/ 15783 w 177682"/>
              <a:gd name="connsiteY6" fmla="*/ 358451 h 1203450"/>
              <a:gd name="connsiteX7" fmla="*/ 31658 w 177682"/>
              <a:gd name="connsiteY7" fmla="*/ 2851 h 1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82" h="1203450">
                <a:moveTo>
                  <a:pt x="31658" y="2851"/>
                </a:moveTo>
                <a:cubicBezTo>
                  <a:pt x="38008" y="40951"/>
                  <a:pt x="53883" y="494976"/>
                  <a:pt x="53883" y="587051"/>
                </a:cubicBezTo>
                <a:cubicBezTo>
                  <a:pt x="53883" y="679126"/>
                  <a:pt x="11550" y="456876"/>
                  <a:pt x="31658" y="555301"/>
                </a:cubicBezTo>
                <a:cubicBezTo>
                  <a:pt x="51766" y="653726"/>
                  <a:pt x="159716" y="1103518"/>
                  <a:pt x="174533" y="1177601"/>
                </a:cubicBezTo>
                <a:cubicBezTo>
                  <a:pt x="189350" y="1251684"/>
                  <a:pt x="148604" y="1158551"/>
                  <a:pt x="120558" y="999801"/>
                </a:cubicBezTo>
                <a:cubicBezTo>
                  <a:pt x="92512" y="841051"/>
                  <a:pt x="23720" y="331993"/>
                  <a:pt x="6258" y="225101"/>
                </a:cubicBezTo>
                <a:cubicBezTo>
                  <a:pt x="-11204" y="118209"/>
                  <a:pt x="13137" y="396551"/>
                  <a:pt x="15783" y="358451"/>
                </a:cubicBezTo>
                <a:cubicBezTo>
                  <a:pt x="18429" y="320351"/>
                  <a:pt x="25308" y="-35249"/>
                  <a:pt x="31658" y="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F77C806C-0D44-830F-3CCE-50AAA69C6586}"/>
              </a:ext>
            </a:extLst>
          </p:cNvPr>
          <p:cNvSpPr/>
          <p:nvPr/>
        </p:nvSpPr>
        <p:spPr>
          <a:xfrm>
            <a:off x="5959416" y="7658978"/>
            <a:ext cx="43066" cy="1091826"/>
          </a:xfrm>
          <a:custGeom>
            <a:avLst/>
            <a:gdLst>
              <a:gd name="connsiteX0" fmla="*/ 59 w 43066"/>
              <a:gd name="connsiteY0" fmla="*/ 5472 h 1091826"/>
              <a:gd name="connsiteX1" fmla="*/ 41334 w 43066"/>
              <a:gd name="connsiteY1" fmla="*/ 672222 h 1091826"/>
              <a:gd name="connsiteX2" fmla="*/ 34984 w 43066"/>
              <a:gd name="connsiteY2" fmla="*/ 576972 h 1091826"/>
              <a:gd name="connsiteX3" fmla="*/ 31809 w 43066"/>
              <a:gd name="connsiteY3" fmla="*/ 1078622 h 1091826"/>
              <a:gd name="connsiteX4" fmla="*/ 38159 w 43066"/>
              <a:gd name="connsiteY4" fmla="*/ 897647 h 1091826"/>
              <a:gd name="connsiteX5" fmla="*/ 31809 w 43066"/>
              <a:gd name="connsiteY5" fmla="*/ 383297 h 1091826"/>
              <a:gd name="connsiteX6" fmla="*/ 59 w 43066"/>
              <a:gd name="connsiteY6" fmla="*/ 5472 h 10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66" h="1091826">
                <a:moveTo>
                  <a:pt x="59" y="5472"/>
                </a:moveTo>
                <a:cubicBezTo>
                  <a:pt x="1646" y="53626"/>
                  <a:pt x="35513" y="576972"/>
                  <a:pt x="41334" y="672222"/>
                </a:cubicBezTo>
                <a:cubicBezTo>
                  <a:pt x="47155" y="767472"/>
                  <a:pt x="36571" y="509239"/>
                  <a:pt x="34984" y="576972"/>
                </a:cubicBezTo>
                <a:cubicBezTo>
                  <a:pt x="33397" y="644705"/>
                  <a:pt x="31280" y="1025176"/>
                  <a:pt x="31809" y="1078622"/>
                </a:cubicBezTo>
                <a:cubicBezTo>
                  <a:pt x="32338" y="1132068"/>
                  <a:pt x="38159" y="1013534"/>
                  <a:pt x="38159" y="897647"/>
                </a:cubicBezTo>
                <a:cubicBezTo>
                  <a:pt x="38159" y="781760"/>
                  <a:pt x="34455" y="527759"/>
                  <a:pt x="31809" y="383297"/>
                </a:cubicBezTo>
                <a:cubicBezTo>
                  <a:pt x="29163" y="238835"/>
                  <a:pt x="-1528" y="-42682"/>
                  <a:pt x="59" y="5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BB9D2D5C-9214-EFC0-7FA7-D0CFD2FD191E}"/>
              </a:ext>
            </a:extLst>
          </p:cNvPr>
          <p:cNvSpPr/>
          <p:nvPr/>
        </p:nvSpPr>
        <p:spPr>
          <a:xfrm>
            <a:off x="4854575" y="6540358"/>
            <a:ext cx="54761" cy="263984"/>
          </a:xfrm>
          <a:custGeom>
            <a:avLst/>
            <a:gdLst>
              <a:gd name="connsiteX0" fmla="*/ 34925 w 54761"/>
              <a:gd name="connsiteY0" fmla="*/ 142 h 263984"/>
              <a:gd name="connsiteX1" fmla="*/ 12700 w 54761"/>
              <a:gd name="connsiteY1" fmla="*/ 73167 h 263984"/>
              <a:gd name="connsiteX2" fmla="*/ 22225 w 54761"/>
              <a:gd name="connsiteY2" fmla="*/ 152542 h 263984"/>
              <a:gd name="connsiteX3" fmla="*/ 22225 w 54761"/>
              <a:gd name="connsiteY3" fmla="*/ 111267 h 263984"/>
              <a:gd name="connsiteX4" fmla="*/ 53975 w 54761"/>
              <a:gd name="connsiteY4" fmla="*/ 260492 h 263984"/>
              <a:gd name="connsiteX5" fmla="*/ 41275 w 54761"/>
              <a:gd name="connsiteY5" fmla="*/ 206517 h 263984"/>
              <a:gd name="connsiteX6" fmla="*/ 0 w 54761"/>
              <a:gd name="connsiteY6" fmla="*/ 92217 h 263984"/>
              <a:gd name="connsiteX7" fmla="*/ 34925 w 54761"/>
              <a:gd name="connsiteY7" fmla="*/ 142 h 26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61" h="263984">
                <a:moveTo>
                  <a:pt x="34925" y="142"/>
                </a:moveTo>
                <a:cubicBezTo>
                  <a:pt x="37042" y="-3033"/>
                  <a:pt x="14817" y="47767"/>
                  <a:pt x="12700" y="73167"/>
                </a:cubicBezTo>
                <a:cubicBezTo>
                  <a:pt x="10583" y="98567"/>
                  <a:pt x="20637" y="146192"/>
                  <a:pt x="22225" y="152542"/>
                </a:cubicBezTo>
                <a:cubicBezTo>
                  <a:pt x="23812" y="158892"/>
                  <a:pt x="16933" y="93275"/>
                  <a:pt x="22225" y="111267"/>
                </a:cubicBezTo>
                <a:cubicBezTo>
                  <a:pt x="27517" y="129259"/>
                  <a:pt x="50800" y="244617"/>
                  <a:pt x="53975" y="260492"/>
                </a:cubicBezTo>
                <a:cubicBezTo>
                  <a:pt x="57150" y="276367"/>
                  <a:pt x="50271" y="234563"/>
                  <a:pt x="41275" y="206517"/>
                </a:cubicBezTo>
                <a:cubicBezTo>
                  <a:pt x="32279" y="178471"/>
                  <a:pt x="0" y="119734"/>
                  <a:pt x="0" y="92217"/>
                </a:cubicBezTo>
                <a:cubicBezTo>
                  <a:pt x="0" y="64700"/>
                  <a:pt x="32808" y="3317"/>
                  <a:pt x="3492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E6E5D3FD-E2CB-1C5D-0C62-56FDFB3174F9}"/>
              </a:ext>
            </a:extLst>
          </p:cNvPr>
          <p:cNvSpPr/>
          <p:nvPr/>
        </p:nvSpPr>
        <p:spPr>
          <a:xfrm>
            <a:off x="4925790" y="6530965"/>
            <a:ext cx="46377" cy="250970"/>
          </a:xfrm>
          <a:custGeom>
            <a:avLst/>
            <a:gdLst>
              <a:gd name="connsiteX0" fmla="*/ 46260 w 46377"/>
              <a:gd name="connsiteY0" fmla="*/ 10 h 250970"/>
              <a:gd name="connsiteX1" fmla="*/ 14510 w 46377"/>
              <a:gd name="connsiteY1" fmla="*/ 117485 h 250970"/>
              <a:gd name="connsiteX2" fmla="*/ 4985 w 46377"/>
              <a:gd name="connsiteY2" fmla="*/ 250835 h 250970"/>
              <a:gd name="connsiteX3" fmla="*/ 4985 w 46377"/>
              <a:gd name="connsiteY3" fmla="*/ 92085 h 250970"/>
              <a:gd name="connsiteX4" fmla="*/ 1810 w 46377"/>
              <a:gd name="connsiteY4" fmla="*/ 123835 h 250970"/>
              <a:gd name="connsiteX5" fmla="*/ 46260 w 46377"/>
              <a:gd name="connsiteY5" fmla="*/ 10 h 25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7" h="250970">
                <a:moveTo>
                  <a:pt x="46260" y="10"/>
                </a:moveTo>
                <a:cubicBezTo>
                  <a:pt x="48377" y="-1048"/>
                  <a:pt x="21389" y="75681"/>
                  <a:pt x="14510" y="117485"/>
                </a:cubicBezTo>
                <a:cubicBezTo>
                  <a:pt x="7631" y="159289"/>
                  <a:pt x="6572" y="255068"/>
                  <a:pt x="4985" y="250835"/>
                </a:cubicBezTo>
                <a:cubicBezTo>
                  <a:pt x="3398" y="246602"/>
                  <a:pt x="5514" y="113252"/>
                  <a:pt x="4985" y="92085"/>
                </a:cubicBezTo>
                <a:cubicBezTo>
                  <a:pt x="4456" y="70918"/>
                  <a:pt x="-3482" y="132831"/>
                  <a:pt x="1810" y="123835"/>
                </a:cubicBezTo>
                <a:cubicBezTo>
                  <a:pt x="7102" y="114839"/>
                  <a:pt x="44143" y="1068"/>
                  <a:pt x="462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3DB2BCDE-492A-A38C-177B-4E8DF79F4F04}"/>
              </a:ext>
            </a:extLst>
          </p:cNvPr>
          <p:cNvSpPr/>
          <p:nvPr/>
        </p:nvSpPr>
        <p:spPr>
          <a:xfrm>
            <a:off x="5086346" y="6571943"/>
            <a:ext cx="79815" cy="215073"/>
          </a:xfrm>
          <a:custGeom>
            <a:avLst/>
            <a:gdLst>
              <a:gd name="connsiteX0" fmla="*/ 4 w 79815"/>
              <a:gd name="connsiteY0" fmla="*/ 307 h 215073"/>
              <a:gd name="connsiteX1" fmla="*/ 53979 w 79815"/>
              <a:gd name="connsiteY1" fmla="*/ 155882 h 215073"/>
              <a:gd name="connsiteX2" fmla="*/ 38104 w 79815"/>
              <a:gd name="connsiteY2" fmla="*/ 213032 h 215073"/>
              <a:gd name="connsiteX3" fmla="*/ 79379 w 79815"/>
              <a:gd name="connsiteY3" fmla="*/ 92382 h 215073"/>
              <a:gd name="connsiteX4" fmla="*/ 57154 w 79815"/>
              <a:gd name="connsiteY4" fmla="*/ 114607 h 215073"/>
              <a:gd name="connsiteX5" fmla="*/ 4 w 79815"/>
              <a:gd name="connsiteY5" fmla="*/ 307 h 2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15" h="215073">
                <a:moveTo>
                  <a:pt x="4" y="307"/>
                </a:moveTo>
                <a:cubicBezTo>
                  <a:pt x="-525" y="7186"/>
                  <a:pt x="47629" y="120428"/>
                  <a:pt x="53979" y="155882"/>
                </a:cubicBezTo>
                <a:cubicBezTo>
                  <a:pt x="60329" y="191336"/>
                  <a:pt x="33871" y="223615"/>
                  <a:pt x="38104" y="213032"/>
                </a:cubicBezTo>
                <a:cubicBezTo>
                  <a:pt x="42337" y="202449"/>
                  <a:pt x="76204" y="108786"/>
                  <a:pt x="79379" y="92382"/>
                </a:cubicBezTo>
                <a:cubicBezTo>
                  <a:pt x="82554" y="75978"/>
                  <a:pt x="67737" y="125190"/>
                  <a:pt x="57154" y="114607"/>
                </a:cubicBezTo>
                <a:cubicBezTo>
                  <a:pt x="46571" y="104024"/>
                  <a:pt x="533" y="-6572"/>
                  <a:pt x="4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BECAD0DC-8FEE-675F-C1E5-7B189B54AE03}"/>
              </a:ext>
            </a:extLst>
          </p:cNvPr>
          <p:cNvSpPr/>
          <p:nvPr/>
        </p:nvSpPr>
        <p:spPr>
          <a:xfrm>
            <a:off x="5253613" y="6552612"/>
            <a:ext cx="415345" cy="122311"/>
          </a:xfrm>
          <a:custGeom>
            <a:avLst/>
            <a:gdLst>
              <a:gd name="connsiteX0" fmla="*/ 1012 w 415345"/>
              <a:gd name="connsiteY0" fmla="*/ 29163 h 122311"/>
              <a:gd name="connsiteX1" fmla="*/ 185162 w 415345"/>
              <a:gd name="connsiteY1" fmla="*/ 16463 h 122311"/>
              <a:gd name="connsiteX2" fmla="*/ 166112 w 415345"/>
              <a:gd name="connsiteY2" fmla="*/ 588 h 122311"/>
              <a:gd name="connsiteX3" fmla="*/ 296287 w 415345"/>
              <a:gd name="connsiteY3" fmla="*/ 38688 h 122311"/>
              <a:gd name="connsiteX4" fmla="*/ 286762 w 415345"/>
              <a:gd name="connsiteY4" fmla="*/ 25988 h 122311"/>
              <a:gd name="connsiteX5" fmla="*/ 413762 w 415345"/>
              <a:gd name="connsiteY5" fmla="*/ 121238 h 122311"/>
              <a:gd name="connsiteX6" fmla="*/ 353437 w 415345"/>
              <a:gd name="connsiteY6" fmla="*/ 73613 h 122311"/>
              <a:gd name="connsiteX7" fmla="*/ 286762 w 415345"/>
              <a:gd name="connsiteY7" fmla="*/ 16463 h 122311"/>
              <a:gd name="connsiteX8" fmla="*/ 1012 w 415345"/>
              <a:gd name="connsiteY8" fmla="*/ 29163 h 12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345" h="122311">
                <a:moveTo>
                  <a:pt x="1012" y="29163"/>
                </a:moveTo>
                <a:cubicBezTo>
                  <a:pt x="-15921" y="29163"/>
                  <a:pt x="185162" y="16463"/>
                  <a:pt x="185162" y="16463"/>
                </a:cubicBezTo>
                <a:cubicBezTo>
                  <a:pt x="212679" y="11701"/>
                  <a:pt x="147591" y="-3116"/>
                  <a:pt x="166112" y="588"/>
                </a:cubicBezTo>
                <a:cubicBezTo>
                  <a:pt x="184633" y="4292"/>
                  <a:pt x="296287" y="38688"/>
                  <a:pt x="296287" y="38688"/>
                </a:cubicBezTo>
                <a:cubicBezTo>
                  <a:pt x="316395" y="42921"/>
                  <a:pt x="267183" y="12230"/>
                  <a:pt x="286762" y="25988"/>
                </a:cubicBezTo>
                <a:cubicBezTo>
                  <a:pt x="306341" y="39746"/>
                  <a:pt x="402650" y="113301"/>
                  <a:pt x="413762" y="121238"/>
                </a:cubicBezTo>
                <a:cubicBezTo>
                  <a:pt x="424875" y="129176"/>
                  <a:pt x="374604" y="91075"/>
                  <a:pt x="353437" y="73613"/>
                </a:cubicBezTo>
                <a:cubicBezTo>
                  <a:pt x="332270" y="56151"/>
                  <a:pt x="340737" y="21755"/>
                  <a:pt x="286762" y="16463"/>
                </a:cubicBezTo>
                <a:cubicBezTo>
                  <a:pt x="232787" y="11171"/>
                  <a:pt x="17945" y="29163"/>
                  <a:pt x="1012" y="2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B487BCE1-907D-7DC8-8017-8215E55418AA}"/>
              </a:ext>
            </a:extLst>
          </p:cNvPr>
          <p:cNvSpPr/>
          <p:nvPr/>
        </p:nvSpPr>
        <p:spPr>
          <a:xfrm>
            <a:off x="4344969" y="6542735"/>
            <a:ext cx="397795" cy="106215"/>
          </a:xfrm>
          <a:custGeom>
            <a:avLst/>
            <a:gdLst>
              <a:gd name="connsiteX0" fmla="*/ 1606 w 397795"/>
              <a:gd name="connsiteY0" fmla="*/ 105715 h 106215"/>
              <a:gd name="connsiteX1" fmla="*/ 109556 w 397795"/>
              <a:gd name="connsiteY1" fmla="*/ 51740 h 106215"/>
              <a:gd name="connsiteX2" fmla="*/ 227031 w 397795"/>
              <a:gd name="connsiteY2" fmla="*/ 26340 h 106215"/>
              <a:gd name="connsiteX3" fmla="*/ 211156 w 397795"/>
              <a:gd name="connsiteY3" fmla="*/ 940 h 106215"/>
              <a:gd name="connsiteX4" fmla="*/ 395306 w 397795"/>
              <a:gd name="connsiteY4" fmla="*/ 61265 h 106215"/>
              <a:gd name="connsiteX5" fmla="*/ 309581 w 397795"/>
              <a:gd name="connsiteY5" fmla="*/ 35865 h 106215"/>
              <a:gd name="connsiteX6" fmla="*/ 195281 w 397795"/>
              <a:gd name="connsiteY6" fmla="*/ 16815 h 106215"/>
              <a:gd name="connsiteX7" fmla="*/ 1606 w 397795"/>
              <a:gd name="connsiteY7" fmla="*/ 105715 h 10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795" h="106215">
                <a:moveTo>
                  <a:pt x="1606" y="105715"/>
                </a:moveTo>
                <a:cubicBezTo>
                  <a:pt x="-12681" y="111536"/>
                  <a:pt x="71985" y="64969"/>
                  <a:pt x="109556" y="51740"/>
                </a:cubicBezTo>
                <a:cubicBezTo>
                  <a:pt x="147127" y="38511"/>
                  <a:pt x="210098" y="34807"/>
                  <a:pt x="227031" y="26340"/>
                </a:cubicBezTo>
                <a:cubicBezTo>
                  <a:pt x="243964" y="17873"/>
                  <a:pt x="183110" y="-4881"/>
                  <a:pt x="211156" y="940"/>
                </a:cubicBezTo>
                <a:cubicBezTo>
                  <a:pt x="239202" y="6761"/>
                  <a:pt x="378902" y="55444"/>
                  <a:pt x="395306" y="61265"/>
                </a:cubicBezTo>
                <a:cubicBezTo>
                  <a:pt x="411710" y="67086"/>
                  <a:pt x="342918" y="43273"/>
                  <a:pt x="309581" y="35865"/>
                </a:cubicBezTo>
                <a:cubicBezTo>
                  <a:pt x="276244" y="28457"/>
                  <a:pt x="243435" y="6761"/>
                  <a:pt x="195281" y="16815"/>
                </a:cubicBezTo>
                <a:cubicBezTo>
                  <a:pt x="147127" y="26869"/>
                  <a:pt x="15893" y="99894"/>
                  <a:pt x="1606" y="105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E72EB049-1A81-1997-1152-854AD2A2DB2A}"/>
              </a:ext>
            </a:extLst>
          </p:cNvPr>
          <p:cNvSpPr/>
          <p:nvPr/>
        </p:nvSpPr>
        <p:spPr>
          <a:xfrm>
            <a:off x="4724387" y="6718233"/>
            <a:ext cx="94391" cy="149292"/>
          </a:xfrm>
          <a:custGeom>
            <a:avLst/>
            <a:gdLst>
              <a:gd name="connsiteX0" fmla="*/ 73038 w 94391"/>
              <a:gd name="connsiteY0" fmla="*/ 67 h 149292"/>
              <a:gd name="connsiteX1" fmla="*/ 73038 w 94391"/>
              <a:gd name="connsiteY1" fmla="*/ 82617 h 149292"/>
              <a:gd name="connsiteX2" fmla="*/ 13 w 94391"/>
              <a:gd name="connsiteY2" fmla="*/ 149292 h 149292"/>
              <a:gd name="connsiteX3" fmla="*/ 79388 w 94391"/>
              <a:gd name="connsiteY3" fmla="*/ 82617 h 149292"/>
              <a:gd name="connsiteX4" fmla="*/ 22238 w 94391"/>
              <a:gd name="connsiteY4" fmla="*/ 142942 h 149292"/>
              <a:gd name="connsiteX5" fmla="*/ 92088 w 94391"/>
              <a:gd name="connsiteY5" fmla="*/ 69917 h 149292"/>
              <a:gd name="connsiteX6" fmla="*/ 73038 w 94391"/>
              <a:gd name="connsiteY6" fmla="*/ 67 h 14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91" h="149292">
                <a:moveTo>
                  <a:pt x="73038" y="67"/>
                </a:moveTo>
                <a:cubicBezTo>
                  <a:pt x="69863" y="2184"/>
                  <a:pt x="85209" y="57746"/>
                  <a:pt x="73038" y="82617"/>
                </a:cubicBezTo>
                <a:cubicBezTo>
                  <a:pt x="60867" y="107488"/>
                  <a:pt x="-1045" y="149292"/>
                  <a:pt x="13" y="149292"/>
                </a:cubicBezTo>
                <a:cubicBezTo>
                  <a:pt x="1071" y="149292"/>
                  <a:pt x="75684" y="83675"/>
                  <a:pt x="79388" y="82617"/>
                </a:cubicBezTo>
                <a:cubicBezTo>
                  <a:pt x="83092" y="81559"/>
                  <a:pt x="20121" y="145059"/>
                  <a:pt x="22238" y="142942"/>
                </a:cubicBezTo>
                <a:cubicBezTo>
                  <a:pt x="24355" y="140825"/>
                  <a:pt x="82034" y="93729"/>
                  <a:pt x="92088" y="69917"/>
                </a:cubicBezTo>
                <a:cubicBezTo>
                  <a:pt x="102142" y="46105"/>
                  <a:pt x="76213" y="-2050"/>
                  <a:pt x="7303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BC50777B-00E7-309E-1816-858C8357D7AA}"/>
              </a:ext>
            </a:extLst>
          </p:cNvPr>
          <p:cNvSpPr/>
          <p:nvPr/>
        </p:nvSpPr>
        <p:spPr>
          <a:xfrm>
            <a:off x="4387186" y="6838849"/>
            <a:ext cx="299328" cy="60435"/>
          </a:xfrm>
          <a:custGeom>
            <a:avLst/>
            <a:gdLst>
              <a:gd name="connsiteX0" fmla="*/ 664 w 299328"/>
              <a:gd name="connsiteY0" fmla="*/ 101 h 60435"/>
              <a:gd name="connsiteX1" fmla="*/ 149889 w 299328"/>
              <a:gd name="connsiteY1" fmla="*/ 28676 h 60435"/>
              <a:gd name="connsiteX2" fmla="*/ 194339 w 299328"/>
              <a:gd name="connsiteY2" fmla="*/ 28676 h 60435"/>
              <a:gd name="connsiteX3" fmla="*/ 108614 w 299328"/>
              <a:gd name="connsiteY3" fmla="*/ 28676 h 60435"/>
              <a:gd name="connsiteX4" fmla="*/ 295939 w 299328"/>
              <a:gd name="connsiteY4" fmla="*/ 60426 h 60435"/>
              <a:gd name="connsiteX5" fmla="*/ 219739 w 299328"/>
              <a:gd name="connsiteY5" fmla="*/ 31851 h 60435"/>
              <a:gd name="connsiteX6" fmla="*/ 99089 w 299328"/>
              <a:gd name="connsiteY6" fmla="*/ 19151 h 60435"/>
              <a:gd name="connsiteX7" fmla="*/ 664 w 299328"/>
              <a:gd name="connsiteY7" fmla="*/ 101 h 6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28" h="60435">
                <a:moveTo>
                  <a:pt x="664" y="101"/>
                </a:moveTo>
                <a:cubicBezTo>
                  <a:pt x="9131" y="1688"/>
                  <a:pt x="117610" y="23914"/>
                  <a:pt x="149889" y="28676"/>
                </a:cubicBezTo>
                <a:cubicBezTo>
                  <a:pt x="182168" y="33439"/>
                  <a:pt x="194339" y="28676"/>
                  <a:pt x="194339" y="28676"/>
                </a:cubicBezTo>
                <a:cubicBezTo>
                  <a:pt x="187460" y="28676"/>
                  <a:pt x="91681" y="23384"/>
                  <a:pt x="108614" y="28676"/>
                </a:cubicBezTo>
                <a:cubicBezTo>
                  <a:pt x="125547" y="33968"/>
                  <a:pt x="277418" y="59897"/>
                  <a:pt x="295939" y="60426"/>
                </a:cubicBezTo>
                <a:cubicBezTo>
                  <a:pt x="314460" y="60955"/>
                  <a:pt x="252547" y="38730"/>
                  <a:pt x="219739" y="31851"/>
                </a:cubicBezTo>
                <a:cubicBezTo>
                  <a:pt x="186931" y="24972"/>
                  <a:pt x="131368" y="22326"/>
                  <a:pt x="99089" y="19151"/>
                </a:cubicBezTo>
                <a:cubicBezTo>
                  <a:pt x="66810" y="15976"/>
                  <a:pt x="-7803" y="-1486"/>
                  <a:pt x="66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AB63DE2A-8337-1E98-32F6-85586370176F}"/>
              </a:ext>
            </a:extLst>
          </p:cNvPr>
          <p:cNvSpPr/>
          <p:nvPr/>
        </p:nvSpPr>
        <p:spPr>
          <a:xfrm>
            <a:off x="5326212" y="6803612"/>
            <a:ext cx="202227" cy="48631"/>
          </a:xfrm>
          <a:custGeom>
            <a:avLst/>
            <a:gdLst>
              <a:gd name="connsiteX0" fmla="*/ 201463 w 202227"/>
              <a:gd name="connsiteY0" fmla="*/ 413 h 48631"/>
              <a:gd name="connsiteX1" fmla="*/ 4613 w 202227"/>
              <a:gd name="connsiteY1" fmla="*/ 48038 h 48631"/>
              <a:gd name="connsiteX2" fmla="*/ 71288 w 202227"/>
              <a:gd name="connsiteY2" fmla="*/ 25813 h 48631"/>
              <a:gd name="connsiteX3" fmla="*/ 201463 w 202227"/>
              <a:gd name="connsiteY3" fmla="*/ 413 h 4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27" h="48631">
                <a:moveTo>
                  <a:pt x="201463" y="413"/>
                </a:moveTo>
                <a:cubicBezTo>
                  <a:pt x="190351" y="4117"/>
                  <a:pt x="26309" y="43805"/>
                  <a:pt x="4613" y="48038"/>
                </a:cubicBezTo>
                <a:cubicBezTo>
                  <a:pt x="-17083" y="52271"/>
                  <a:pt x="43242" y="32692"/>
                  <a:pt x="71288" y="25813"/>
                </a:cubicBezTo>
                <a:cubicBezTo>
                  <a:pt x="99334" y="18934"/>
                  <a:pt x="212575" y="-3291"/>
                  <a:pt x="201463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EA959DB-1E5D-CBD5-04BB-2629123F9957}"/>
              </a:ext>
            </a:extLst>
          </p:cNvPr>
          <p:cNvSpPr/>
          <p:nvPr/>
        </p:nvSpPr>
        <p:spPr>
          <a:xfrm>
            <a:off x="5383350" y="6765831"/>
            <a:ext cx="304748" cy="156318"/>
          </a:xfrm>
          <a:custGeom>
            <a:avLst/>
            <a:gdLst>
              <a:gd name="connsiteX0" fmla="*/ 1450 w 304748"/>
              <a:gd name="connsiteY0" fmla="*/ 155669 h 156318"/>
              <a:gd name="connsiteX1" fmla="*/ 182425 w 304748"/>
              <a:gd name="connsiteY1" fmla="*/ 98519 h 156318"/>
              <a:gd name="connsiteX2" fmla="*/ 268150 w 304748"/>
              <a:gd name="connsiteY2" fmla="*/ 69944 h 156318"/>
              <a:gd name="connsiteX3" fmla="*/ 258625 w 304748"/>
              <a:gd name="connsiteY3" fmla="*/ 94 h 156318"/>
              <a:gd name="connsiteX4" fmla="*/ 290375 w 304748"/>
              <a:gd name="connsiteY4" fmla="*/ 57244 h 156318"/>
              <a:gd name="connsiteX5" fmla="*/ 1450 w 304748"/>
              <a:gd name="connsiteY5" fmla="*/ 155669 h 15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48" h="156318">
                <a:moveTo>
                  <a:pt x="1450" y="155669"/>
                </a:moveTo>
                <a:cubicBezTo>
                  <a:pt x="-16542" y="162548"/>
                  <a:pt x="137975" y="112806"/>
                  <a:pt x="182425" y="98519"/>
                </a:cubicBezTo>
                <a:cubicBezTo>
                  <a:pt x="226875" y="84232"/>
                  <a:pt x="255450" y="86348"/>
                  <a:pt x="268150" y="69944"/>
                </a:cubicBezTo>
                <a:cubicBezTo>
                  <a:pt x="280850" y="53540"/>
                  <a:pt x="254921" y="2211"/>
                  <a:pt x="258625" y="94"/>
                </a:cubicBezTo>
                <a:cubicBezTo>
                  <a:pt x="262329" y="-2023"/>
                  <a:pt x="334825" y="31844"/>
                  <a:pt x="290375" y="57244"/>
                </a:cubicBezTo>
                <a:cubicBezTo>
                  <a:pt x="245925" y="82644"/>
                  <a:pt x="19442" y="148790"/>
                  <a:pt x="1450" y="155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59056960-BC56-909D-487E-E766E6BB5E4E}"/>
              </a:ext>
            </a:extLst>
          </p:cNvPr>
          <p:cNvSpPr/>
          <p:nvPr/>
        </p:nvSpPr>
        <p:spPr>
          <a:xfrm>
            <a:off x="4505176" y="6927488"/>
            <a:ext cx="118577" cy="92653"/>
          </a:xfrm>
          <a:custGeom>
            <a:avLst/>
            <a:gdLst>
              <a:gd name="connsiteX0" fmla="*/ 149 w 118577"/>
              <a:gd name="connsiteY0" fmla="*/ 362 h 92653"/>
              <a:gd name="connsiteX1" fmla="*/ 92224 w 118577"/>
              <a:gd name="connsiteY1" fmla="*/ 9887 h 92653"/>
              <a:gd name="connsiteX2" fmla="*/ 57299 w 118577"/>
              <a:gd name="connsiteY2" fmla="*/ 44812 h 92653"/>
              <a:gd name="connsiteX3" fmla="*/ 25549 w 118577"/>
              <a:gd name="connsiteY3" fmla="*/ 92437 h 92653"/>
              <a:gd name="connsiteX4" fmla="*/ 60474 w 118577"/>
              <a:gd name="connsiteY4" fmla="*/ 60687 h 92653"/>
              <a:gd name="connsiteX5" fmla="*/ 117624 w 118577"/>
              <a:gd name="connsiteY5" fmla="*/ 19412 h 92653"/>
              <a:gd name="connsiteX6" fmla="*/ 149 w 118577"/>
              <a:gd name="connsiteY6" fmla="*/ 362 h 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7" h="92653">
                <a:moveTo>
                  <a:pt x="149" y="362"/>
                </a:moveTo>
                <a:cubicBezTo>
                  <a:pt x="-4084" y="-1225"/>
                  <a:pt x="82699" y="2479"/>
                  <a:pt x="92224" y="9887"/>
                </a:cubicBezTo>
                <a:cubicBezTo>
                  <a:pt x="101749" y="17295"/>
                  <a:pt x="68412" y="31054"/>
                  <a:pt x="57299" y="44812"/>
                </a:cubicBezTo>
                <a:cubicBezTo>
                  <a:pt x="46186" y="58570"/>
                  <a:pt x="25020" y="89791"/>
                  <a:pt x="25549" y="92437"/>
                </a:cubicBezTo>
                <a:cubicBezTo>
                  <a:pt x="26078" y="95083"/>
                  <a:pt x="45128" y="72858"/>
                  <a:pt x="60474" y="60687"/>
                </a:cubicBezTo>
                <a:cubicBezTo>
                  <a:pt x="75820" y="48516"/>
                  <a:pt x="126091" y="27879"/>
                  <a:pt x="117624" y="19412"/>
                </a:cubicBezTo>
                <a:cubicBezTo>
                  <a:pt x="109157" y="10945"/>
                  <a:pt x="4382" y="1949"/>
                  <a:pt x="149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957AA43A-63FF-65F0-C8CA-BEED3859100A}"/>
              </a:ext>
            </a:extLst>
          </p:cNvPr>
          <p:cNvSpPr/>
          <p:nvPr/>
        </p:nvSpPr>
        <p:spPr>
          <a:xfrm>
            <a:off x="4169884" y="5959371"/>
            <a:ext cx="177138" cy="1128545"/>
          </a:xfrm>
          <a:custGeom>
            <a:avLst/>
            <a:gdLst>
              <a:gd name="connsiteX0" fmla="*/ 176691 w 177138"/>
              <a:gd name="connsiteY0" fmla="*/ 104 h 1128545"/>
              <a:gd name="connsiteX1" fmla="*/ 56041 w 177138"/>
              <a:gd name="connsiteY1" fmla="*/ 527154 h 1128545"/>
              <a:gd name="connsiteX2" fmla="*/ 87791 w 177138"/>
              <a:gd name="connsiteY2" fmla="*/ 536679 h 1128545"/>
              <a:gd name="connsiteX3" fmla="*/ 17941 w 177138"/>
              <a:gd name="connsiteY3" fmla="*/ 787504 h 1128545"/>
              <a:gd name="connsiteX4" fmla="*/ 71916 w 177138"/>
              <a:gd name="connsiteY4" fmla="*/ 749404 h 1128545"/>
              <a:gd name="connsiteX5" fmla="*/ 27466 w 177138"/>
              <a:gd name="connsiteY5" fmla="*/ 901804 h 1128545"/>
              <a:gd name="connsiteX6" fmla="*/ 30641 w 177138"/>
              <a:gd name="connsiteY6" fmla="*/ 1124054 h 1128545"/>
              <a:gd name="connsiteX7" fmla="*/ 40166 w 177138"/>
              <a:gd name="connsiteY7" fmla="*/ 1006579 h 1128545"/>
              <a:gd name="connsiteX8" fmla="*/ 36991 w 177138"/>
              <a:gd name="connsiteY8" fmla="*/ 508104 h 1128545"/>
              <a:gd name="connsiteX9" fmla="*/ 5241 w 177138"/>
              <a:gd name="connsiteY9" fmla="*/ 574779 h 1128545"/>
              <a:gd name="connsiteX10" fmla="*/ 176691 w 177138"/>
              <a:gd name="connsiteY10" fmla="*/ 104 h 112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138" h="1128545">
                <a:moveTo>
                  <a:pt x="176691" y="104"/>
                </a:moveTo>
                <a:cubicBezTo>
                  <a:pt x="185158" y="-7834"/>
                  <a:pt x="70858" y="437725"/>
                  <a:pt x="56041" y="527154"/>
                </a:cubicBezTo>
                <a:cubicBezTo>
                  <a:pt x="41224" y="616583"/>
                  <a:pt x="94141" y="493287"/>
                  <a:pt x="87791" y="536679"/>
                </a:cubicBezTo>
                <a:cubicBezTo>
                  <a:pt x="81441" y="580071"/>
                  <a:pt x="20587" y="752050"/>
                  <a:pt x="17941" y="787504"/>
                </a:cubicBezTo>
                <a:cubicBezTo>
                  <a:pt x="15295" y="822958"/>
                  <a:pt x="70329" y="730354"/>
                  <a:pt x="71916" y="749404"/>
                </a:cubicBezTo>
                <a:cubicBezTo>
                  <a:pt x="73503" y="768454"/>
                  <a:pt x="34345" y="839362"/>
                  <a:pt x="27466" y="901804"/>
                </a:cubicBezTo>
                <a:cubicBezTo>
                  <a:pt x="20587" y="964246"/>
                  <a:pt x="28524" y="1106592"/>
                  <a:pt x="30641" y="1124054"/>
                </a:cubicBezTo>
                <a:cubicBezTo>
                  <a:pt x="32758" y="1141516"/>
                  <a:pt x="39108" y="1109237"/>
                  <a:pt x="40166" y="1006579"/>
                </a:cubicBezTo>
                <a:cubicBezTo>
                  <a:pt x="41224" y="903921"/>
                  <a:pt x="42812" y="580071"/>
                  <a:pt x="36991" y="508104"/>
                </a:cubicBezTo>
                <a:cubicBezTo>
                  <a:pt x="31170" y="436137"/>
                  <a:pt x="-15397" y="654683"/>
                  <a:pt x="5241" y="574779"/>
                </a:cubicBezTo>
                <a:cubicBezTo>
                  <a:pt x="25878" y="494875"/>
                  <a:pt x="168224" y="8042"/>
                  <a:pt x="176691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9886BEDC-251C-E376-7697-87717BCB61BE}"/>
              </a:ext>
            </a:extLst>
          </p:cNvPr>
          <p:cNvSpPr/>
          <p:nvPr/>
        </p:nvSpPr>
        <p:spPr>
          <a:xfrm>
            <a:off x="4044197" y="5971418"/>
            <a:ext cx="235703" cy="1201437"/>
          </a:xfrm>
          <a:custGeom>
            <a:avLst/>
            <a:gdLst>
              <a:gd name="connsiteX0" fmla="*/ 235703 w 235703"/>
              <a:gd name="connsiteY0" fmla="*/ 757 h 1201437"/>
              <a:gd name="connsiteX1" fmla="*/ 35678 w 235703"/>
              <a:gd name="connsiteY1" fmla="*/ 578607 h 1201437"/>
              <a:gd name="connsiteX2" fmla="*/ 51553 w 235703"/>
              <a:gd name="connsiteY2" fmla="*/ 518282 h 1201437"/>
              <a:gd name="connsiteX3" fmla="*/ 753 w 235703"/>
              <a:gd name="connsiteY3" fmla="*/ 1188207 h 1201437"/>
              <a:gd name="connsiteX4" fmla="*/ 22978 w 235703"/>
              <a:gd name="connsiteY4" fmla="*/ 911982 h 1201437"/>
              <a:gd name="connsiteX5" fmla="*/ 48378 w 235703"/>
              <a:gd name="connsiteY5" fmla="*/ 289682 h 1201437"/>
              <a:gd name="connsiteX6" fmla="*/ 35678 w 235703"/>
              <a:gd name="connsiteY6" fmla="*/ 451607 h 1201437"/>
              <a:gd name="connsiteX7" fmla="*/ 235703 w 235703"/>
              <a:gd name="connsiteY7" fmla="*/ 757 h 120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703" h="1201437">
                <a:moveTo>
                  <a:pt x="235703" y="757"/>
                </a:moveTo>
                <a:cubicBezTo>
                  <a:pt x="235703" y="21924"/>
                  <a:pt x="66370" y="492353"/>
                  <a:pt x="35678" y="578607"/>
                </a:cubicBezTo>
                <a:cubicBezTo>
                  <a:pt x="4986" y="664861"/>
                  <a:pt x="57374" y="416682"/>
                  <a:pt x="51553" y="518282"/>
                </a:cubicBezTo>
                <a:cubicBezTo>
                  <a:pt x="45732" y="619882"/>
                  <a:pt x="5515" y="1122590"/>
                  <a:pt x="753" y="1188207"/>
                </a:cubicBezTo>
                <a:cubicBezTo>
                  <a:pt x="-4010" y="1253824"/>
                  <a:pt x="15041" y="1061736"/>
                  <a:pt x="22978" y="911982"/>
                </a:cubicBezTo>
                <a:cubicBezTo>
                  <a:pt x="30915" y="762228"/>
                  <a:pt x="46261" y="366411"/>
                  <a:pt x="48378" y="289682"/>
                </a:cubicBezTo>
                <a:cubicBezTo>
                  <a:pt x="50495" y="212953"/>
                  <a:pt x="7632" y="494470"/>
                  <a:pt x="35678" y="451607"/>
                </a:cubicBezTo>
                <a:cubicBezTo>
                  <a:pt x="63724" y="408745"/>
                  <a:pt x="235703" y="-20410"/>
                  <a:pt x="235703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E587DB86-FFA2-64FE-B2CE-29D15D38924B}"/>
              </a:ext>
            </a:extLst>
          </p:cNvPr>
          <p:cNvSpPr/>
          <p:nvPr/>
        </p:nvSpPr>
        <p:spPr>
          <a:xfrm>
            <a:off x="4057621" y="7305672"/>
            <a:ext cx="184248" cy="1204758"/>
          </a:xfrm>
          <a:custGeom>
            <a:avLst/>
            <a:gdLst>
              <a:gd name="connsiteX0" fmla="*/ 29 w 184248"/>
              <a:gd name="connsiteY0" fmla="*/ 3 h 1204758"/>
              <a:gd name="connsiteX1" fmla="*/ 130204 w 184248"/>
              <a:gd name="connsiteY1" fmla="*/ 669928 h 1204758"/>
              <a:gd name="connsiteX2" fmla="*/ 130204 w 184248"/>
              <a:gd name="connsiteY2" fmla="*/ 628653 h 1204758"/>
              <a:gd name="connsiteX3" fmla="*/ 168304 w 184248"/>
              <a:gd name="connsiteY3" fmla="*/ 895353 h 1204758"/>
              <a:gd name="connsiteX4" fmla="*/ 139729 w 184248"/>
              <a:gd name="connsiteY4" fmla="*/ 1203328 h 1204758"/>
              <a:gd name="connsiteX5" fmla="*/ 152429 w 184248"/>
              <a:gd name="connsiteY5" fmla="*/ 984253 h 1204758"/>
              <a:gd name="connsiteX6" fmla="*/ 184179 w 184248"/>
              <a:gd name="connsiteY6" fmla="*/ 412753 h 1204758"/>
              <a:gd name="connsiteX7" fmla="*/ 142904 w 184248"/>
              <a:gd name="connsiteY7" fmla="*/ 679453 h 1204758"/>
              <a:gd name="connsiteX8" fmla="*/ 29 w 184248"/>
              <a:gd name="connsiteY8" fmla="*/ 3 h 120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48" h="1204758">
                <a:moveTo>
                  <a:pt x="29" y="3"/>
                </a:moveTo>
                <a:cubicBezTo>
                  <a:pt x="-2088" y="-1585"/>
                  <a:pt x="108508" y="565153"/>
                  <a:pt x="130204" y="669928"/>
                </a:cubicBezTo>
                <a:cubicBezTo>
                  <a:pt x="151900" y="774703"/>
                  <a:pt x="123854" y="591082"/>
                  <a:pt x="130204" y="628653"/>
                </a:cubicBezTo>
                <a:cubicBezTo>
                  <a:pt x="136554" y="666224"/>
                  <a:pt x="166717" y="799574"/>
                  <a:pt x="168304" y="895353"/>
                </a:cubicBezTo>
                <a:cubicBezTo>
                  <a:pt x="169891" y="991132"/>
                  <a:pt x="142375" y="1188511"/>
                  <a:pt x="139729" y="1203328"/>
                </a:cubicBezTo>
                <a:cubicBezTo>
                  <a:pt x="137083" y="1218145"/>
                  <a:pt x="145021" y="1116015"/>
                  <a:pt x="152429" y="984253"/>
                </a:cubicBezTo>
                <a:cubicBezTo>
                  <a:pt x="159837" y="852491"/>
                  <a:pt x="185767" y="463553"/>
                  <a:pt x="184179" y="412753"/>
                </a:cubicBezTo>
                <a:cubicBezTo>
                  <a:pt x="182592" y="361953"/>
                  <a:pt x="171479" y="744540"/>
                  <a:pt x="142904" y="679453"/>
                </a:cubicBezTo>
                <a:cubicBezTo>
                  <a:pt x="114329" y="614366"/>
                  <a:pt x="2146" y="1591"/>
                  <a:pt x="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D5168C3A-9537-056F-DB15-85FDF74E6285}"/>
              </a:ext>
            </a:extLst>
          </p:cNvPr>
          <p:cNvSpPr/>
          <p:nvPr/>
        </p:nvSpPr>
        <p:spPr>
          <a:xfrm>
            <a:off x="3925038" y="6292873"/>
            <a:ext cx="91682" cy="1504231"/>
          </a:xfrm>
          <a:custGeom>
            <a:avLst/>
            <a:gdLst>
              <a:gd name="connsiteX0" fmla="*/ 91337 w 91682"/>
              <a:gd name="connsiteY0" fmla="*/ 6327 h 1504231"/>
              <a:gd name="connsiteX1" fmla="*/ 27837 w 91682"/>
              <a:gd name="connsiteY1" fmla="*/ 854052 h 1504231"/>
              <a:gd name="connsiteX2" fmla="*/ 15137 w 91682"/>
              <a:gd name="connsiteY2" fmla="*/ 784202 h 1504231"/>
              <a:gd name="connsiteX3" fmla="*/ 8787 w 91682"/>
              <a:gd name="connsiteY3" fmla="*/ 1492227 h 1504231"/>
              <a:gd name="connsiteX4" fmla="*/ 2437 w 91682"/>
              <a:gd name="connsiteY4" fmla="*/ 1162027 h 1504231"/>
              <a:gd name="connsiteX5" fmla="*/ 53237 w 91682"/>
              <a:gd name="connsiteY5" fmla="*/ 307952 h 1504231"/>
              <a:gd name="connsiteX6" fmla="*/ 53237 w 91682"/>
              <a:gd name="connsiteY6" fmla="*/ 460352 h 1504231"/>
              <a:gd name="connsiteX7" fmla="*/ 91337 w 91682"/>
              <a:gd name="connsiteY7" fmla="*/ 6327 h 150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82" h="1504231">
                <a:moveTo>
                  <a:pt x="91337" y="6327"/>
                </a:moveTo>
                <a:cubicBezTo>
                  <a:pt x="87104" y="71944"/>
                  <a:pt x="40537" y="724406"/>
                  <a:pt x="27837" y="854052"/>
                </a:cubicBezTo>
                <a:cubicBezTo>
                  <a:pt x="15137" y="983698"/>
                  <a:pt x="18312" y="677840"/>
                  <a:pt x="15137" y="784202"/>
                </a:cubicBezTo>
                <a:cubicBezTo>
                  <a:pt x="11962" y="890564"/>
                  <a:pt x="10904" y="1429256"/>
                  <a:pt x="8787" y="1492227"/>
                </a:cubicBezTo>
                <a:cubicBezTo>
                  <a:pt x="6670" y="1555198"/>
                  <a:pt x="-4971" y="1359406"/>
                  <a:pt x="2437" y="1162027"/>
                </a:cubicBezTo>
                <a:cubicBezTo>
                  <a:pt x="9845" y="964648"/>
                  <a:pt x="44770" y="424898"/>
                  <a:pt x="53237" y="307952"/>
                </a:cubicBezTo>
                <a:cubicBezTo>
                  <a:pt x="61704" y="191006"/>
                  <a:pt x="46887" y="514856"/>
                  <a:pt x="53237" y="460352"/>
                </a:cubicBezTo>
                <a:cubicBezTo>
                  <a:pt x="59587" y="405848"/>
                  <a:pt x="95570" y="-59290"/>
                  <a:pt x="91337" y="6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BED6BEAA-7EF8-4C59-DFB6-C2C5A9559D41}"/>
              </a:ext>
            </a:extLst>
          </p:cNvPr>
          <p:cNvSpPr/>
          <p:nvPr/>
        </p:nvSpPr>
        <p:spPr>
          <a:xfrm>
            <a:off x="3923122" y="7800343"/>
            <a:ext cx="275791" cy="1531724"/>
          </a:xfrm>
          <a:custGeom>
            <a:avLst/>
            <a:gdLst>
              <a:gd name="connsiteX0" fmla="*/ 137703 w 275791"/>
              <a:gd name="connsiteY0" fmla="*/ 3807 h 1531724"/>
              <a:gd name="connsiteX1" fmla="*/ 1178 w 275791"/>
              <a:gd name="connsiteY1" fmla="*/ 568957 h 1531724"/>
              <a:gd name="connsiteX2" fmla="*/ 71028 w 275791"/>
              <a:gd name="connsiteY2" fmla="*/ 308607 h 1531724"/>
              <a:gd name="connsiteX3" fmla="*/ 61503 w 275791"/>
              <a:gd name="connsiteY3" fmla="*/ 546732 h 1531724"/>
              <a:gd name="connsiteX4" fmla="*/ 264703 w 275791"/>
              <a:gd name="connsiteY4" fmla="*/ 1461132 h 1531724"/>
              <a:gd name="connsiteX5" fmla="*/ 229778 w 275791"/>
              <a:gd name="connsiteY5" fmla="*/ 1359532 h 1531724"/>
              <a:gd name="connsiteX6" fmla="*/ 67853 w 275791"/>
              <a:gd name="connsiteY6" fmla="*/ 480057 h 1531724"/>
              <a:gd name="connsiteX7" fmla="*/ 58328 w 275791"/>
              <a:gd name="connsiteY7" fmla="*/ 257807 h 1531724"/>
              <a:gd name="connsiteX8" fmla="*/ 61503 w 275791"/>
              <a:gd name="connsiteY8" fmla="*/ 318132 h 1531724"/>
              <a:gd name="connsiteX9" fmla="*/ 137703 w 275791"/>
              <a:gd name="connsiteY9" fmla="*/ 3807 h 15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91" h="1531724">
                <a:moveTo>
                  <a:pt x="137703" y="3807"/>
                </a:moveTo>
                <a:cubicBezTo>
                  <a:pt x="127649" y="45611"/>
                  <a:pt x="12290" y="518157"/>
                  <a:pt x="1178" y="568957"/>
                </a:cubicBezTo>
                <a:cubicBezTo>
                  <a:pt x="-9935" y="619757"/>
                  <a:pt x="60974" y="312311"/>
                  <a:pt x="71028" y="308607"/>
                </a:cubicBezTo>
                <a:cubicBezTo>
                  <a:pt x="81082" y="304903"/>
                  <a:pt x="29224" y="354645"/>
                  <a:pt x="61503" y="546732"/>
                </a:cubicBezTo>
                <a:cubicBezTo>
                  <a:pt x="93782" y="738819"/>
                  <a:pt x="236657" y="1325665"/>
                  <a:pt x="264703" y="1461132"/>
                </a:cubicBezTo>
                <a:cubicBezTo>
                  <a:pt x="292749" y="1596599"/>
                  <a:pt x="262586" y="1523045"/>
                  <a:pt x="229778" y="1359532"/>
                </a:cubicBezTo>
                <a:cubicBezTo>
                  <a:pt x="196970" y="1196019"/>
                  <a:pt x="96428" y="663678"/>
                  <a:pt x="67853" y="480057"/>
                </a:cubicBezTo>
                <a:cubicBezTo>
                  <a:pt x="39278" y="296436"/>
                  <a:pt x="59386" y="284794"/>
                  <a:pt x="58328" y="257807"/>
                </a:cubicBezTo>
                <a:cubicBezTo>
                  <a:pt x="57270" y="230820"/>
                  <a:pt x="47745" y="358878"/>
                  <a:pt x="61503" y="318132"/>
                </a:cubicBezTo>
                <a:cubicBezTo>
                  <a:pt x="75261" y="277386"/>
                  <a:pt x="147757" y="-37997"/>
                  <a:pt x="137703" y="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2746D6B7-5397-A55F-9A8D-031D8AEAABEE}"/>
              </a:ext>
            </a:extLst>
          </p:cNvPr>
          <p:cNvSpPr/>
          <p:nvPr/>
        </p:nvSpPr>
        <p:spPr>
          <a:xfrm>
            <a:off x="3814925" y="7994110"/>
            <a:ext cx="103115" cy="968009"/>
          </a:xfrm>
          <a:custGeom>
            <a:avLst/>
            <a:gdLst>
              <a:gd name="connsiteX0" fmla="*/ 77625 w 103115"/>
              <a:gd name="connsiteY0" fmla="*/ 540 h 968009"/>
              <a:gd name="connsiteX1" fmla="*/ 58575 w 103115"/>
              <a:gd name="connsiteY1" fmla="*/ 530765 h 968009"/>
              <a:gd name="connsiteX2" fmla="*/ 103025 w 103115"/>
              <a:gd name="connsiteY2" fmla="*/ 962565 h 968009"/>
              <a:gd name="connsiteX3" fmla="*/ 68100 w 103115"/>
              <a:gd name="connsiteY3" fmla="*/ 737140 h 968009"/>
              <a:gd name="connsiteX4" fmla="*/ 1425 w 103115"/>
              <a:gd name="connsiteY4" fmla="*/ 213265 h 968009"/>
              <a:gd name="connsiteX5" fmla="*/ 26825 w 103115"/>
              <a:gd name="connsiteY5" fmla="*/ 425990 h 968009"/>
              <a:gd name="connsiteX6" fmla="*/ 77625 w 103115"/>
              <a:gd name="connsiteY6" fmla="*/ 540 h 96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15" h="968009">
                <a:moveTo>
                  <a:pt x="77625" y="540"/>
                </a:moveTo>
                <a:cubicBezTo>
                  <a:pt x="82917" y="18002"/>
                  <a:pt x="54342" y="370428"/>
                  <a:pt x="58575" y="530765"/>
                </a:cubicBezTo>
                <a:cubicBezTo>
                  <a:pt x="62808" y="691102"/>
                  <a:pt x="101438" y="928169"/>
                  <a:pt x="103025" y="962565"/>
                </a:cubicBezTo>
                <a:cubicBezTo>
                  <a:pt x="104613" y="996961"/>
                  <a:pt x="85033" y="862023"/>
                  <a:pt x="68100" y="737140"/>
                </a:cubicBezTo>
                <a:cubicBezTo>
                  <a:pt x="51167" y="612257"/>
                  <a:pt x="8304" y="265123"/>
                  <a:pt x="1425" y="213265"/>
                </a:cubicBezTo>
                <a:cubicBezTo>
                  <a:pt x="-5454" y="161407"/>
                  <a:pt x="14125" y="457740"/>
                  <a:pt x="26825" y="425990"/>
                </a:cubicBezTo>
                <a:cubicBezTo>
                  <a:pt x="39525" y="394240"/>
                  <a:pt x="72333" y="-16922"/>
                  <a:pt x="77625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52D02F54-99E8-5709-C3B0-F973E7AAF7FC}"/>
              </a:ext>
            </a:extLst>
          </p:cNvPr>
          <p:cNvSpPr/>
          <p:nvPr/>
        </p:nvSpPr>
        <p:spPr>
          <a:xfrm>
            <a:off x="3669997" y="9199454"/>
            <a:ext cx="641858" cy="879235"/>
          </a:xfrm>
          <a:custGeom>
            <a:avLst/>
            <a:gdLst>
              <a:gd name="connsiteX0" fmla="*/ 303 w 641858"/>
              <a:gd name="connsiteY0" fmla="*/ 1696 h 879235"/>
              <a:gd name="connsiteX1" fmla="*/ 413053 w 641858"/>
              <a:gd name="connsiteY1" fmla="*/ 693846 h 879235"/>
              <a:gd name="connsiteX2" fmla="*/ 359078 w 641858"/>
              <a:gd name="connsiteY2" fmla="*/ 601771 h 879235"/>
              <a:gd name="connsiteX3" fmla="*/ 632128 w 641858"/>
              <a:gd name="connsiteY3" fmla="*/ 868471 h 879235"/>
              <a:gd name="connsiteX4" fmla="*/ 559103 w 641858"/>
              <a:gd name="connsiteY4" fmla="*/ 795446 h 879235"/>
              <a:gd name="connsiteX5" fmla="*/ 349553 w 641858"/>
              <a:gd name="connsiteY5" fmla="*/ 506521 h 879235"/>
              <a:gd name="connsiteX6" fmla="*/ 303 w 641858"/>
              <a:gd name="connsiteY6" fmla="*/ 1696 h 8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858" h="879235">
                <a:moveTo>
                  <a:pt x="303" y="1696"/>
                </a:moveTo>
                <a:cubicBezTo>
                  <a:pt x="10886" y="32917"/>
                  <a:pt x="353257" y="593834"/>
                  <a:pt x="413053" y="693846"/>
                </a:cubicBezTo>
                <a:cubicBezTo>
                  <a:pt x="472849" y="793859"/>
                  <a:pt x="322566" y="572667"/>
                  <a:pt x="359078" y="601771"/>
                </a:cubicBezTo>
                <a:cubicBezTo>
                  <a:pt x="395590" y="630875"/>
                  <a:pt x="598791" y="836192"/>
                  <a:pt x="632128" y="868471"/>
                </a:cubicBezTo>
                <a:cubicBezTo>
                  <a:pt x="665465" y="900750"/>
                  <a:pt x="606199" y="855771"/>
                  <a:pt x="559103" y="795446"/>
                </a:cubicBezTo>
                <a:cubicBezTo>
                  <a:pt x="512007" y="735121"/>
                  <a:pt x="440570" y="634050"/>
                  <a:pt x="349553" y="506521"/>
                </a:cubicBezTo>
                <a:cubicBezTo>
                  <a:pt x="258536" y="378992"/>
                  <a:pt x="-10280" y="-29525"/>
                  <a:pt x="303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BE8E042C-F28D-2A01-EAED-65BA7ACD9A5E}"/>
              </a:ext>
            </a:extLst>
          </p:cNvPr>
          <p:cNvSpPr/>
          <p:nvPr/>
        </p:nvSpPr>
        <p:spPr>
          <a:xfrm>
            <a:off x="4185756" y="9232883"/>
            <a:ext cx="146510" cy="741899"/>
          </a:xfrm>
          <a:custGeom>
            <a:avLst/>
            <a:gdLst>
              <a:gd name="connsiteX0" fmla="*/ 65569 w 146510"/>
              <a:gd name="connsiteY0" fmla="*/ 17 h 741899"/>
              <a:gd name="connsiteX1" fmla="*/ 30644 w 146510"/>
              <a:gd name="connsiteY1" fmla="*/ 311167 h 741899"/>
              <a:gd name="connsiteX2" fmla="*/ 144944 w 146510"/>
              <a:gd name="connsiteY2" fmla="*/ 723917 h 741899"/>
              <a:gd name="connsiteX3" fmla="*/ 90969 w 146510"/>
              <a:gd name="connsiteY3" fmla="*/ 628667 h 741899"/>
              <a:gd name="connsiteX4" fmla="*/ 5244 w 146510"/>
              <a:gd name="connsiteY4" fmla="*/ 276242 h 741899"/>
              <a:gd name="connsiteX5" fmla="*/ 14769 w 146510"/>
              <a:gd name="connsiteY5" fmla="*/ 323867 h 741899"/>
              <a:gd name="connsiteX6" fmla="*/ 65569 w 146510"/>
              <a:gd name="connsiteY6" fmla="*/ 17 h 7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10" h="741899">
                <a:moveTo>
                  <a:pt x="65569" y="17"/>
                </a:moveTo>
                <a:cubicBezTo>
                  <a:pt x="68215" y="-2100"/>
                  <a:pt x="17415" y="190517"/>
                  <a:pt x="30644" y="311167"/>
                </a:cubicBezTo>
                <a:cubicBezTo>
                  <a:pt x="43873" y="431817"/>
                  <a:pt x="134890" y="671000"/>
                  <a:pt x="144944" y="723917"/>
                </a:cubicBezTo>
                <a:cubicBezTo>
                  <a:pt x="154998" y="776834"/>
                  <a:pt x="114252" y="703279"/>
                  <a:pt x="90969" y="628667"/>
                </a:cubicBezTo>
                <a:cubicBezTo>
                  <a:pt x="67686" y="554055"/>
                  <a:pt x="17944" y="327042"/>
                  <a:pt x="5244" y="276242"/>
                </a:cubicBezTo>
                <a:cubicBezTo>
                  <a:pt x="-7456" y="225442"/>
                  <a:pt x="5773" y="368317"/>
                  <a:pt x="14769" y="323867"/>
                </a:cubicBezTo>
                <a:cubicBezTo>
                  <a:pt x="23765" y="279417"/>
                  <a:pt x="62923" y="2134"/>
                  <a:pt x="6556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9BB8F7D6-B1FC-CE7C-D866-BBD3D414891C}"/>
              </a:ext>
            </a:extLst>
          </p:cNvPr>
          <p:cNvSpPr/>
          <p:nvPr/>
        </p:nvSpPr>
        <p:spPr>
          <a:xfrm>
            <a:off x="3307962" y="9010465"/>
            <a:ext cx="375593" cy="751609"/>
          </a:xfrm>
          <a:custGeom>
            <a:avLst/>
            <a:gdLst>
              <a:gd name="connsiteX0" fmla="*/ 375038 w 375593"/>
              <a:gd name="connsiteY0" fmla="*/ 185 h 751609"/>
              <a:gd name="connsiteX1" fmla="*/ 181363 w 375593"/>
              <a:gd name="connsiteY1" fmla="*/ 435160 h 751609"/>
              <a:gd name="connsiteX2" fmla="*/ 9913 w 375593"/>
              <a:gd name="connsiteY2" fmla="*/ 739960 h 751609"/>
              <a:gd name="connsiteX3" fmla="*/ 41663 w 375593"/>
              <a:gd name="connsiteY3" fmla="*/ 638360 h 751609"/>
              <a:gd name="connsiteX4" fmla="*/ 216288 w 375593"/>
              <a:gd name="connsiteY4" fmla="*/ 177985 h 751609"/>
              <a:gd name="connsiteX5" fmla="*/ 117863 w 375593"/>
              <a:gd name="connsiteY5" fmla="*/ 489135 h 751609"/>
              <a:gd name="connsiteX6" fmla="*/ 375038 w 375593"/>
              <a:gd name="connsiteY6" fmla="*/ 185 h 75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93" h="751609">
                <a:moveTo>
                  <a:pt x="375038" y="185"/>
                </a:moveTo>
                <a:cubicBezTo>
                  <a:pt x="385621" y="-8811"/>
                  <a:pt x="242217" y="311864"/>
                  <a:pt x="181363" y="435160"/>
                </a:cubicBezTo>
                <a:cubicBezTo>
                  <a:pt x="120509" y="558456"/>
                  <a:pt x="33196" y="706093"/>
                  <a:pt x="9913" y="739960"/>
                </a:cubicBezTo>
                <a:cubicBezTo>
                  <a:pt x="-13370" y="773827"/>
                  <a:pt x="7267" y="732022"/>
                  <a:pt x="41663" y="638360"/>
                </a:cubicBezTo>
                <a:cubicBezTo>
                  <a:pt x="76059" y="544698"/>
                  <a:pt x="203588" y="202856"/>
                  <a:pt x="216288" y="177985"/>
                </a:cubicBezTo>
                <a:cubicBezTo>
                  <a:pt x="228988" y="153114"/>
                  <a:pt x="94051" y="515593"/>
                  <a:pt x="117863" y="489135"/>
                </a:cubicBezTo>
                <a:cubicBezTo>
                  <a:pt x="141675" y="462677"/>
                  <a:pt x="364455" y="9181"/>
                  <a:pt x="375038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869E1B3F-096F-95DB-99FF-13F13554DDD6}"/>
              </a:ext>
            </a:extLst>
          </p:cNvPr>
          <p:cNvSpPr/>
          <p:nvPr/>
        </p:nvSpPr>
        <p:spPr>
          <a:xfrm>
            <a:off x="3454173" y="8972549"/>
            <a:ext cx="278481" cy="805969"/>
          </a:xfrm>
          <a:custGeom>
            <a:avLst/>
            <a:gdLst>
              <a:gd name="connsiteX0" fmla="*/ 227 w 278481"/>
              <a:gd name="connsiteY0" fmla="*/ 1 h 805969"/>
              <a:gd name="connsiteX1" fmla="*/ 190727 w 278481"/>
              <a:gd name="connsiteY1" fmla="*/ 520701 h 805969"/>
              <a:gd name="connsiteX2" fmla="*/ 276452 w 278481"/>
              <a:gd name="connsiteY2" fmla="*/ 800101 h 805969"/>
              <a:gd name="connsiteX3" fmla="*/ 247877 w 278481"/>
              <a:gd name="connsiteY3" fmla="*/ 688976 h 805969"/>
              <a:gd name="connsiteX4" fmla="*/ 206602 w 278481"/>
              <a:gd name="connsiteY4" fmla="*/ 434976 h 805969"/>
              <a:gd name="connsiteX5" fmla="*/ 232002 w 278481"/>
              <a:gd name="connsiteY5" fmla="*/ 514351 h 805969"/>
              <a:gd name="connsiteX6" fmla="*/ 227 w 278481"/>
              <a:gd name="connsiteY6" fmla="*/ 1 h 80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81" h="805969">
                <a:moveTo>
                  <a:pt x="227" y="1"/>
                </a:moveTo>
                <a:cubicBezTo>
                  <a:pt x="-6652" y="1059"/>
                  <a:pt x="144690" y="387351"/>
                  <a:pt x="190727" y="520701"/>
                </a:cubicBezTo>
                <a:cubicBezTo>
                  <a:pt x="236764" y="654051"/>
                  <a:pt x="266927" y="772055"/>
                  <a:pt x="276452" y="800101"/>
                </a:cubicBezTo>
                <a:cubicBezTo>
                  <a:pt x="285977" y="828147"/>
                  <a:pt x="259519" y="749830"/>
                  <a:pt x="247877" y="688976"/>
                </a:cubicBezTo>
                <a:cubicBezTo>
                  <a:pt x="236235" y="628122"/>
                  <a:pt x="209248" y="464080"/>
                  <a:pt x="206602" y="434976"/>
                </a:cubicBezTo>
                <a:cubicBezTo>
                  <a:pt x="203956" y="405872"/>
                  <a:pt x="266927" y="584730"/>
                  <a:pt x="232002" y="514351"/>
                </a:cubicBezTo>
                <a:cubicBezTo>
                  <a:pt x="197077" y="443972"/>
                  <a:pt x="7106" y="-1057"/>
                  <a:pt x="2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79B48B2C-ACEE-7457-DE8E-2AB18E34BB56}"/>
              </a:ext>
            </a:extLst>
          </p:cNvPr>
          <p:cNvSpPr/>
          <p:nvPr/>
        </p:nvSpPr>
        <p:spPr>
          <a:xfrm>
            <a:off x="4054244" y="6978573"/>
            <a:ext cx="89170" cy="1431877"/>
          </a:xfrm>
          <a:custGeom>
            <a:avLst/>
            <a:gdLst>
              <a:gd name="connsiteX0" fmla="*/ 41506 w 89170"/>
              <a:gd name="connsiteY0" fmla="*/ 77 h 1431877"/>
              <a:gd name="connsiteX1" fmla="*/ 70081 w 89170"/>
              <a:gd name="connsiteY1" fmla="*/ 793827 h 1431877"/>
              <a:gd name="connsiteX2" fmla="*/ 66906 w 89170"/>
              <a:gd name="connsiteY2" fmla="*/ 733502 h 1431877"/>
              <a:gd name="connsiteX3" fmla="*/ 89131 w 89170"/>
              <a:gd name="connsiteY3" fmla="*/ 1406602 h 1431877"/>
              <a:gd name="connsiteX4" fmla="*/ 70081 w 89170"/>
              <a:gd name="connsiteY4" fmla="*/ 1206577 h 1431877"/>
              <a:gd name="connsiteX5" fmla="*/ 231 w 89170"/>
              <a:gd name="connsiteY5" fmla="*/ 431877 h 1431877"/>
              <a:gd name="connsiteX6" fmla="*/ 47856 w 89170"/>
              <a:gd name="connsiteY6" fmla="*/ 743027 h 1431877"/>
              <a:gd name="connsiteX7" fmla="*/ 41506 w 89170"/>
              <a:gd name="connsiteY7" fmla="*/ 77 h 143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70" h="1431877">
                <a:moveTo>
                  <a:pt x="41506" y="77"/>
                </a:moveTo>
                <a:cubicBezTo>
                  <a:pt x="45210" y="8544"/>
                  <a:pt x="65848" y="671590"/>
                  <a:pt x="70081" y="793827"/>
                </a:cubicBezTo>
                <a:cubicBezTo>
                  <a:pt x="74314" y="916064"/>
                  <a:pt x="63731" y="631373"/>
                  <a:pt x="66906" y="733502"/>
                </a:cubicBezTo>
                <a:cubicBezTo>
                  <a:pt x="70081" y="835631"/>
                  <a:pt x="88602" y="1327756"/>
                  <a:pt x="89131" y="1406602"/>
                </a:cubicBezTo>
                <a:cubicBezTo>
                  <a:pt x="89660" y="1485448"/>
                  <a:pt x="84898" y="1369031"/>
                  <a:pt x="70081" y="1206577"/>
                </a:cubicBezTo>
                <a:cubicBezTo>
                  <a:pt x="55264" y="1044123"/>
                  <a:pt x="3935" y="509135"/>
                  <a:pt x="231" y="431877"/>
                </a:cubicBezTo>
                <a:cubicBezTo>
                  <a:pt x="-3473" y="354619"/>
                  <a:pt x="38331" y="809173"/>
                  <a:pt x="47856" y="743027"/>
                </a:cubicBezTo>
                <a:cubicBezTo>
                  <a:pt x="57381" y="676881"/>
                  <a:pt x="37802" y="-8390"/>
                  <a:pt x="4150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4CA179C5-63B2-C7AD-E2DF-B32AA92EB569}"/>
              </a:ext>
            </a:extLst>
          </p:cNvPr>
          <p:cNvSpPr/>
          <p:nvPr/>
        </p:nvSpPr>
        <p:spPr>
          <a:xfrm>
            <a:off x="5367594" y="5281729"/>
            <a:ext cx="607491" cy="1325422"/>
          </a:xfrm>
          <a:custGeom>
            <a:avLst/>
            <a:gdLst>
              <a:gd name="connsiteX0" fmla="*/ 1331 w 607491"/>
              <a:gd name="connsiteY0" fmla="*/ 4646 h 1325422"/>
              <a:gd name="connsiteX1" fmla="*/ 417256 w 607491"/>
              <a:gd name="connsiteY1" fmla="*/ 855546 h 1325422"/>
              <a:gd name="connsiteX2" fmla="*/ 353756 w 607491"/>
              <a:gd name="connsiteY2" fmla="*/ 769821 h 1325422"/>
              <a:gd name="connsiteX3" fmla="*/ 598231 w 607491"/>
              <a:gd name="connsiteY3" fmla="*/ 1306396 h 1325422"/>
              <a:gd name="connsiteX4" fmla="*/ 560131 w 607491"/>
              <a:gd name="connsiteY4" fmla="*/ 1214321 h 1325422"/>
              <a:gd name="connsiteX5" fmla="*/ 360106 w 607491"/>
              <a:gd name="connsiteY5" fmla="*/ 725371 h 1325422"/>
              <a:gd name="connsiteX6" fmla="*/ 287081 w 607491"/>
              <a:gd name="connsiteY6" fmla="*/ 522171 h 1325422"/>
              <a:gd name="connsiteX7" fmla="*/ 1331 w 607491"/>
              <a:gd name="connsiteY7" fmla="*/ 4646 h 13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491" h="1325422">
                <a:moveTo>
                  <a:pt x="1331" y="4646"/>
                </a:moveTo>
                <a:cubicBezTo>
                  <a:pt x="23027" y="60208"/>
                  <a:pt x="358519" y="728017"/>
                  <a:pt x="417256" y="855546"/>
                </a:cubicBezTo>
                <a:cubicBezTo>
                  <a:pt x="475993" y="983075"/>
                  <a:pt x="323593" y="694679"/>
                  <a:pt x="353756" y="769821"/>
                </a:cubicBezTo>
                <a:cubicBezTo>
                  <a:pt x="383919" y="844963"/>
                  <a:pt x="563835" y="1232313"/>
                  <a:pt x="598231" y="1306396"/>
                </a:cubicBezTo>
                <a:cubicBezTo>
                  <a:pt x="632627" y="1380479"/>
                  <a:pt x="560131" y="1214321"/>
                  <a:pt x="560131" y="1214321"/>
                </a:cubicBezTo>
                <a:cubicBezTo>
                  <a:pt x="520444" y="1117484"/>
                  <a:pt x="405614" y="840729"/>
                  <a:pt x="360106" y="725371"/>
                </a:cubicBezTo>
                <a:cubicBezTo>
                  <a:pt x="314598" y="610013"/>
                  <a:pt x="344760" y="636471"/>
                  <a:pt x="287081" y="522171"/>
                </a:cubicBezTo>
                <a:cubicBezTo>
                  <a:pt x="229402" y="407871"/>
                  <a:pt x="-20365" y="-50916"/>
                  <a:pt x="1331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F3379A8F-F3B3-CF12-A028-C52D69FA257F}"/>
              </a:ext>
            </a:extLst>
          </p:cNvPr>
          <p:cNvSpPr/>
          <p:nvPr/>
        </p:nvSpPr>
        <p:spPr>
          <a:xfrm>
            <a:off x="4686267" y="5454957"/>
            <a:ext cx="346411" cy="1110956"/>
          </a:xfrm>
          <a:custGeom>
            <a:avLst/>
            <a:gdLst>
              <a:gd name="connsiteX0" fmla="*/ 346108 w 346411"/>
              <a:gd name="connsiteY0" fmla="*/ 2868 h 1110956"/>
              <a:gd name="connsiteX1" fmla="*/ 85758 w 346411"/>
              <a:gd name="connsiteY1" fmla="*/ 539443 h 1110956"/>
              <a:gd name="connsiteX2" fmla="*/ 33 w 346411"/>
              <a:gd name="connsiteY2" fmla="*/ 1110943 h 1110956"/>
              <a:gd name="connsiteX3" fmla="*/ 76233 w 346411"/>
              <a:gd name="connsiteY3" fmla="*/ 523568 h 1110956"/>
              <a:gd name="connsiteX4" fmla="*/ 136558 w 346411"/>
              <a:gd name="connsiteY4" fmla="*/ 333068 h 1110956"/>
              <a:gd name="connsiteX5" fmla="*/ 346108 w 346411"/>
              <a:gd name="connsiteY5" fmla="*/ 2868 h 11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411" h="1110956">
                <a:moveTo>
                  <a:pt x="346108" y="2868"/>
                </a:moveTo>
                <a:cubicBezTo>
                  <a:pt x="337641" y="37264"/>
                  <a:pt x="143437" y="354764"/>
                  <a:pt x="85758" y="539443"/>
                </a:cubicBezTo>
                <a:cubicBezTo>
                  <a:pt x="28079" y="724122"/>
                  <a:pt x="1620" y="1113589"/>
                  <a:pt x="33" y="1110943"/>
                </a:cubicBezTo>
                <a:cubicBezTo>
                  <a:pt x="-1555" y="1108297"/>
                  <a:pt x="53479" y="653214"/>
                  <a:pt x="76233" y="523568"/>
                </a:cubicBezTo>
                <a:cubicBezTo>
                  <a:pt x="98987" y="393922"/>
                  <a:pt x="89462" y="412972"/>
                  <a:pt x="136558" y="333068"/>
                </a:cubicBezTo>
                <a:cubicBezTo>
                  <a:pt x="183654" y="253164"/>
                  <a:pt x="354575" y="-31528"/>
                  <a:pt x="346108" y="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F71DDDA6-50B9-A45E-ACB1-9695381592DD}"/>
              </a:ext>
            </a:extLst>
          </p:cNvPr>
          <p:cNvSpPr/>
          <p:nvPr/>
        </p:nvSpPr>
        <p:spPr>
          <a:xfrm>
            <a:off x="4495020" y="6463762"/>
            <a:ext cx="273953" cy="41834"/>
          </a:xfrm>
          <a:custGeom>
            <a:avLst/>
            <a:gdLst>
              <a:gd name="connsiteX0" fmla="*/ 780 w 273953"/>
              <a:gd name="connsiteY0" fmla="*/ 538 h 41834"/>
              <a:gd name="connsiteX1" fmla="*/ 127780 w 273953"/>
              <a:gd name="connsiteY1" fmla="*/ 19588 h 41834"/>
              <a:gd name="connsiteX2" fmla="*/ 99205 w 273953"/>
              <a:gd name="connsiteY2" fmla="*/ 38638 h 41834"/>
              <a:gd name="connsiteX3" fmla="*/ 178580 w 273953"/>
              <a:gd name="connsiteY3" fmla="*/ 10063 h 41834"/>
              <a:gd name="connsiteX4" fmla="*/ 181755 w 273953"/>
              <a:gd name="connsiteY4" fmla="*/ 35463 h 41834"/>
              <a:gd name="connsiteX5" fmla="*/ 273830 w 273953"/>
              <a:gd name="connsiteY5" fmla="*/ 16413 h 41834"/>
              <a:gd name="connsiteX6" fmla="*/ 197630 w 273953"/>
              <a:gd name="connsiteY6" fmla="*/ 41813 h 41834"/>
              <a:gd name="connsiteX7" fmla="*/ 780 w 273953"/>
              <a:gd name="connsiteY7" fmla="*/ 538 h 4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53" h="41834">
                <a:moveTo>
                  <a:pt x="780" y="538"/>
                </a:moveTo>
                <a:cubicBezTo>
                  <a:pt x="-10862" y="-3166"/>
                  <a:pt x="111376" y="13238"/>
                  <a:pt x="127780" y="19588"/>
                </a:cubicBezTo>
                <a:cubicBezTo>
                  <a:pt x="144184" y="25938"/>
                  <a:pt x="90738" y="40225"/>
                  <a:pt x="99205" y="38638"/>
                </a:cubicBezTo>
                <a:cubicBezTo>
                  <a:pt x="107672" y="37051"/>
                  <a:pt x="164822" y="10592"/>
                  <a:pt x="178580" y="10063"/>
                </a:cubicBezTo>
                <a:cubicBezTo>
                  <a:pt x="192338" y="9534"/>
                  <a:pt x="165880" y="34405"/>
                  <a:pt x="181755" y="35463"/>
                </a:cubicBezTo>
                <a:cubicBezTo>
                  <a:pt x="197630" y="36521"/>
                  <a:pt x="271184" y="15355"/>
                  <a:pt x="273830" y="16413"/>
                </a:cubicBezTo>
                <a:cubicBezTo>
                  <a:pt x="276476" y="17471"/>
                  <a:pt x="236259" y="40755"/>
                  <a:pt x="197630" y="41813"/>
                </a:cubicBezTo>
                <a:cubicBezTo>
                  <a:pt x="159001" y="42871"/>
                  <a:pt x="12422" y="4242"/>
                  <a:pt x="780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EAB33719-85BB-B1E3-35FF-1F36B4206F14}"/>
              </a:ext>
            </a:extLst>
          </p:cNvPr>
          <p:cNvSpPr/>
          <p:nvPr/>
        </p:nvSpPr>
        <p:spPr>
          <a:xfrm>
            <a:off x="4450255" y="5500845"/>
            <a:ext cx="522200" cy="1057703"/>
          </a:xfrm>
          <a:custGeom>
            <a:avLst/>
            <a:gdLst>
              <a:gd name="connsiteX0" fmla="*/ 521795 w 522200"/>
              <a:gd name="connsiteY0" fmla="*/ 1430 h 1057703"/>
              <a:gd name="connsiteX1" fmla="*/ 121745 w 522200"/>
              <a:gd name="connsiteY1" fmla="*/ 411005 h 1057703"/>
              <a:gd name="connsiteX2" fmla="*/ 36020 w 522200"/>
              <a:gd name="connsiteY2" fmla="*/ 744380 h 1057703"/>
              <a:gd name="connsiteX3" fmla="*/ 64595 w 522200"/>
              <a:gd name="connsiteY3" fmla="*/ 652305 h 1057703"/>
              <a:gd name="connsiteX4" fmla="*/ 1095 w 522200"/>
              <a:gd name="connsiteY4" fmla="*/ 1052355 h 1057703"/>
              <a:gd name="connsiteX5" fmla="*/ 29670 w 522200"/>
              <a:gd name="connsiteY5" fmla="*/ 849155 h 1057703"/>
              <a:gd name="connsiteX6" fmla="*/ 96345 w 522200"/>
              <a:gd name="connsiteY6" fmla="*/ 382430 h 1057703"/>
              <a:gd name="connsiteX7" fmla="*/ 51895 w 522200"/>
              <a:gd name="connsiteY7" fmla="*/ 455455 h 1057703"/>
              <a:gd name="connsiteX8" fmla="*/ 194770 w 522200"/>
              <a:gd name="connsiteY8" fmla="*/ 280830 h 1057703"/>
              <a:gd name="connsiteX9" fmla="*/ 521795 w 522200"/>
              <a:gd name="connsiteY9" fmla="*/ 1430 h 105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200" h="1057703">
                <a:moveTo>
                  <a:pt x="521795" y="1430"/>
                </a:moveTo>
                <a:cubicBezTo>
                  <a:pt x="509624" y="23126"/>
                  <a:pt x="202707" y="287180"/>
                  <a:pt x="121745" y="411005"/>
                </a:cubicBezTo>
                <a:cubicBezTo>
                  <a:pt x="40783" y="534830"/>
                  <a:pt x="45545" y="704163"/>
                  <a:pt x="36020" y="744380"/>
                </a:cubicBezTo>
                <a:cubicBezTo>
                  <a:pt x="26495" y="784597"/>
                  <a:pt x="70416" y="600976"/>
                  <a:pt x="64595" y="652305"/>
                </a:cubicBezTo>
                <a:cubicBezTo>
                  <a:pt x="58774" y="703634"/>
                  <a:pt x="6916" y="1019547"/>
                  <a:pt x="1095" y="1052355"/>
                </a:cubicBezTo>
                <a:cubicBezTo>
                  <a:pt x="-4726" y="1085163"/>
                  <a:pt x="13795" y="960809"/>
                  <a:pt x="29670" y="849155"/>
                </a:cubicBezTo>
                <a:cubicBezTo>
                  <a:pt x="45545" y="737501"/>
                  <a:pt x="92641" y="448047"/>
                  <a:pt x="96345" y="382430"/>
                </a:cubicBezTo>
                <a:cubicBezTo>
                  <a:pt x="100049" y="316813"/>
                  <a:pt x="35491" y="472388"/>
                  <a:pt x="51895" y="455455"/>
                </a:cubicBezTo>
                <a:cubicBezTo>
                  <a:pt x="68299" y="438522"/>
                  <a:pt x="120687" y="350680"/>
                  <a:pt x="194770" y="280830"/>
                </a:cubicBezTo>
                <a:cubicBezTo>
                  <a:pt x="268853" y="210980"/>
                  <a:pt x="533966" y="-20266"/>
                  <a:pt x="521795" y="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E9F1E7F9-5050-B889-9CD3-1EC6A17F045E}"/>
              </a:ext>
            </a:extLst>
          </p:cNvPr>
          <p:cNvSpPr/>
          <p:nvPr/>
        </p:nvSpPr>
        <p:spPr>
          <a:xfrm>
            <a:off x="5025043" y="5277024"/>
            <a:ext cx="197841" cy="1273288"/>
          </a:xfrm>
          <a:custGeom>
            <a:avLst/>
            <a:gdLst>
              <a:gd name="connsiteX0" fmla="*/ 197832 w 197841"/>
              <a:gd name="connsiteY0" fmla="*/ 3001 h 1273288"/>
              <a:gd name="connsiteX1" fmla="*/ 83532 w 197841"/>
              <a:gd name="connsiteY1" fmla="*/ 415751 h 1273288"/>
              <a:gd name="connsiteX2" fmla="*/ 58132 w 197841"/>
              <a:gd name="connsiteY2" fmla="*/ 965026 h 1273288"/>
              <a:gd name="connsiteX3" fmla="*/ 51782 w 197841"/>
              <a:gd name="connsiteY3" fmla="*/ 834851 h 1273288"/>
              <a:gd name="connsiteX4" fmla="*/ 96232 w 197841"/>
              <a:gd name="connsiteY4" fmla="*/ 1253951 h 1273288"/>
              <a:gd name="connsiteX5" fmla="*/ 83532 w 197841"/>
              <a:gd name="connsiteY5" fmla="*/ 1142826 h 1273288"/>
              <a:gd name="connsiteX6" fmla="*/ 7332 w 197841"/>
              <a:gd name="connsiteY6" fmla="*/ 612601 h 1273288"/>
              <a:gd name="connsiteX7" fmla="*/ 7332 w 197841"/>
              <a:gd name="connsiteY7" fmla="*/ 730076 h 1273288"/>
              <a:gd name="connsiteX8" fmla="*/ 45432 w 197841"/>
              <a:gd name="connsiteY8" fmla="*/ 320501 h 1273288"/>
              <a:gd name="connsiteX9" fmla="*/ 35907 w 197841"/>
              <a:gd name="connsiteY9" fmla="*/ 457026 h 1273288"/>
              <a:gd name="connsiteX10" fmla="*/ 58132 w 197841"/>
              <a:gd name="connsiteY10" fmla="*/ 212551 h 1273288"/>
              <a:gd name="connsiteX11" fmla="*/ 48607 w 197841"/>
              <a:gd name="connsiteY11" fmla="*/ 434801 h 1273288"/>
              <a:gd name="connsiteX12" fmla="*/ 77182 w 197841"/>
              <a:gd name="connsiteY12" fmla="*/ 237951 h 1273288"/>
              <a:gd name="connsiteX13" fmla="*/ 197832 w 197841"/>
              <a:gd name="connsiteY13" fmla="*/ 3001 h 127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841" h="1273288">
                <a:moveTo>
                  <a:pt x="197832" y="3001"/>
                </a:moveTo>
                <a:cubicBezTo>
                  <a:pt x="198890" y="32634"/>
                  <a:pt x="106815" y="255414"/>
                  <a:pt x="83532" y="415751"/>
                </a:cubicBezTo>
                <a:cubicBezTo>
                  <a:pt x="60249" y="576088"/>
                  <a:pt x="63424" y="895176"/>
                  <a:pt x="58132" y="965026"/>
                </a:cubicBezTo>
                <a:cubicBezTo>
                  <a:pt x="52840" y="1034876"/>
                  <a:pt x="45432" y="786697"/>
                  <a:pt x="51782" y="834851"/>
                </a:cubicBezTo>
                <a:cubicBezTo>
                  <a:pt x="58132" y="883005"/>
                  <a:pt x="90940" y="1202622"/>
                  <a:pt x="96232" y="1253951"/>
                </a:cubicBezTo>
                <a:cubicBezTo>
                  <a:pt x="101524" y="1305280"/>
                  <a:pt x="98349" y="1249718"/>
                  <a:pt x="83532" y="1142826"/>
                </a:cubicBezTo>
                <a:cubicBezTo>
                  <a:pt x="68715" y="1035934"/>
                  <a:pt x="20032" y="681393"/>
                  <a:pt x="7332" y="612601"/>
                </a:cubicBezTo>
                <a:cubicBezTo>
                  <a:pt x="-5368" y="543809"/>
                  <a:pt x="982" y="778759"/>
                  <a:pt x="7332" y="730076"/>
                </a:cubicBezTo>
                <a:cubicBezTo>
                  <a:pt x="13682" y="681393"/>
                  <a:pt x="40670" y="366009"/>
                  <a:pt x="45432" y="320501"/>
                </a:cubicBezTo>
                <a:cubicBezTo>
                  <a:pt x="50194" y="274993"/>
                  <a:pt x="33790" y="475018"/>
                  <a:pt x="35907" y="457026"/>
                </a:cubicBezTo>
                <a:cubicBezTo>
                  <a:pt x="38024" y="439034"/>
                  <a:pt x="56015" y="216255"/>
                  <a:pt x="58132" y="212551"/>
                </a:cubicBezTo>
                <a:cubicBezTo>
                  <a:pt x="60249" y="208847"/>
                  <a:pt x="45432" y="430568"/>
                  <a:pt x="48607" y="434801"/>
                </a:cubicBezTo>
                <a:cubicBezTo>
                  <a:pt x="51782" y="439034"/>
                  <a:pt x="57074" y="304626"/>
                  <a:pt x="77182" y="237951"/>
                </a:cubicBezTo>
                <a:cubicBezTo>
                  <a:pt x="97290" y="171276"/>
                  <a:pt x="196774" y="-26632"/>
                  <a:pt x="197832" y="3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6AF9974F-99A5-0B2C-9C8F-F0BA6850C537}"/>
              </a:ext>
            </a:extLst>
          </p:cNvPr>
          <p:cNvSpPr/>
          <p:nvPr/>
        </p:nvSpPr>
        <p:spPr>
          <a:xfrm>
            <a:off x="4603462" y="5431437"/>
            <a:ext cx="464350" cy="1128273"/>
          </a:xfrm>
          <a:custGeom>
            <a:avLst/>
            <a:gdLst>
              <a:gd name="connsiteX0" fmla="*/ 463838 w 464350"/>
              <a:gd name="connsiteY0" fmla="*/ 988 h 1128273"/>
              <a:gd name="connsiteX1" fmla="*/ 82838 w 464350"/>
              <a:gd name="connsiteY1" fmla="*/ 458188 h 1128273"/>
              <a:gd name="connsiteX2" fmla="*/ 16163 w 464350"/>
              <a:gd name="connsiteY2" fmla="*/ 918563 h 1128273"/>
              <a:gd name="connsiteX3" fmla="*/ 25688 w 464350"/>
              <a:gd name="connsiteY3" fmla="*/ 858238 h 1128273"/>
              <a:gd name="connsiteX4" fmla="*/ 288 w 464350"/>
              <a:gd name="connsiteY4" fmla="*/ 1124938 h 1128273"/>
              <a:gd name="connsiteX5" fmla="*/ 12988 w 464350"/>
              <a:gd name="connsiteY5" fmla="*/ 975713 h 1128273"/>
              <a:gd name="connsiteX6" fmla="*/ 28863 w 464350"/>
              <a:gd name="connsiteY6" fmla="*/ 524863 h 1128273"/>
              <a:gd name="connsiteX7" fmla="*/ 162213 w 464350"/>
              <a:gd name="connsiteY7" fmla="*/ 340713 h 1128273"/>
              <a:gd name="connsiteX8" fmla="*/ 463838 w 464350"/>
              <a:gd name="connsiteY8" fmla="*/ 988 h 112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350" h="1128273">
                <a:moveTo>
                  <a:pt x="463838" y="988"/>
                </a:moveTo>
                <a:cubicBezTo>
                  <a:pt x="450609" y="20567"/>
                  <a:pt x="157450" y="305259"/>
                  <a:pt x="82838" y="458188"/>
                </a:cubicBezTo>
                <a:cubicBezTo>
                  <a:pt x="8226" y="611117"/>
                  <a:pt x="25688" y="851888"/>
                  <a:pt x="16163" y="918563"/>
                </a:cubicBezTo>
                <a:cubicBezTo>
                  <a:pt x="6638" y="985238"/>
                  <a:pt x="28334" y="823842"/>
                  <a:pt x="25688" y="858238"/>
                </a:cubicBezTo>
                <a:cubicBezTo>
                  <a:pt x="23042" y="892634"/>
                  <a:pt x="2405" y="1105359"/>
                  <a:pt x="288" y="1124938"/>
                </a:cubicBezTo>
                <a:cubicBezTo>
                  <a:pt x="-1829" y="1144517"/>
                  <a:pt x="8226" y="1075725"/>
                  <a:pt x="12988" y="975713"/>
                </a:cubicBezTo>
                <a:cubicBezTo>
                  <a:pt x="17750" y="875701"/>
                  <a:pt x="3992" y="630696"/>
                  <a:pt x="28863" y="524863"/>
                </a:cubicBezTo>
                <a:cubicBezTo>
                  <a:pt x="53734" y="419030"/>
                  <a:pt x="93950" y="423263"/>
                  <a:pt x="162213" y="340713"/>
                </a:cubicBezTo>
                <a:cubicBezTo>
                  <a:pt x="230476" y="258163"/>
                  <a:pt x="477067" y="-18591"/>
                  <a:pt x="46383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B924E1E3-4C99-830C-A3ED-A27DBF76ECDD}"/>
              </a:ext>
            </a:extLst>
          </p:cNvPr>
          <p:cNvSpPr/>
          <p:nvPr/>
        </p:nvSpPr>
        <p:spPr>
          <a:xfrm>
            <a:off x="4809245" y="5678280"/>
            <a:ext cx="145200" cy="905982"/>
          </a:xfrm>
          <a:custGeom>
            <a:avLst/>
            <a:gdLst>
              <a:gd name="connsiteX0" fmla="*/ 118355 w 145200"/>
              <a:gd name="connsiteY0" fmla="*/ 97045 h 905982"/>
              <a:gd name="connsiteX1" fmla="*/ 26280 w 145200"/>
              <a:gd name="connsiteY1" fmla="*/ 433595 h 905982"/>
              <a:gd name="connsiteX2" fmla="*/ 16755 w 145200"/>
              <a:gd name="connsiteY2" fmla="*/ 897145 h 905982"/>
              <a:gd name="connsiteX3" fmla="*/ 16755 w 145200"/>
              <a:gd name="connsiteY3" fmla="*/ 712995 h 905982"/>
              <a:gd name="connsiteX4" fmla="*/ 7230 w 145200"/>
              <a:gd name="connsiteY4" fmla="*/ 405020 h 905982"/>
              <a:gd name="connsiteX5" fmla="*/ 137405 w 145200"/>
              <a:gd name="connsiteY5" fmla="*/ 20845 h 905982"/>
              <a:gd name="connsiteX6" fmla="*/ 118355 w 145200"/>
              <a:gd name="connsiteY6" fmla="*/ 97045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200" h="905982">
                <a:moveTo>
                  <a:pt x="118355" y="97045"/>
                </a:moveTo>
                <a:cubicBezTo>
                  <a:pt x="99834" y="165837"/>
                  <a:pt x="43213" y="300245"/>
                  <a:pt x="26280" y="433595"/>
                </a:cubicBezTo>
                <a:cubicBezTo>
                  <a:pt x="9347" y="566945"/>
                  <a:pt x="18342" y="850578"/>
                  <a:pt x="16755" y="897145"/>
                </a:cubicBezTo>
                <a:cubicBezTo>
                  <a:pt x="15167" y="943712"/>
                  <a:pt x="18342" y="795016"/>
                  <a:pt x="16755" y="712995"/>
                </a:cubicBezTo>
                <a:cubicBezTo>
                  <a:pt x="15168" y="630974"/>
                  <a:pt x="-12878" y="520378"/>
                  <a:pt x="7230" y="405020"/>
                </a:cubicBezTo>
                <a:cubicBezTo>
                  <a:pt x="27338" y="289662"/>
                  <a:pt x="118355" y="75349"/>
                  <a:pt x="137405" y="20845"/>
                </a:cubicBezTo>
                <a:cubicBezTo>
                  <a:pt x="156455" y="-33659"/>
                  <a:pt x="136876" y="28253"/>
                  <a:pt x="118355" y="97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6645F0B8-F1EF-6FD0-11BD-113AB51E2901}"/>
              </a:ext>
            </a:extLst>
          </p:cNvPr>
          <p:cNvSpPr/>
          <p:nvPr/>
        </p:nvSpPr>
        <p:spPr>
          <a:xfrm>
            <a:off x="5238750" y="5406568"/>
            <a:ext cx="201615" cy="1120450"/>
          </a:xfrm>
          <a:custGeom>
            <a:avLst/>
            <a:gdLst>
              <a:gd name="connsiteX0" fmla="*/ 0 w 201615"/>
              <a:gd name="connsiteY0" fmla="*/ 457 h 1120450"/>
              <a:gd name="connsiteX1" fmla="*/ 98425 w 201615"/>
              <a:gd name="connsiteY1" fmla="*/ 851357 h 1120450"/>
              <a:gd name="connsiteX2" fmla="*/ 104775 w 201615"/>
              <a:gd name="connsiteY2" fmla="*/ 743407 h 1120450"/>
              <a:gd name="connsiteX3" fmla="*/ 190500 w 201615"/>
              <a:gd name="connsiteY3" fmla="*/ 1099007 h 1120450"/>
              <a:gd name="connsiteX4" fmla="*/ 190500 w 201615"/>
              <a:gd name="connsiteY4" fmla="*/ 1032332 h 1120450"/>
              <a:gd name="connsiteX5" fmla="*/ 98425 w 201615"/>
              <a:gd name="connsiteY5" fmla="*/ 635457 h 1120450"/>
              <a:gd name="connsiteX6" fmla="*/ 98425 w 201615"/>
              <a:gd name="connsiteY6" fmla="*/ 730707 h 1120450"/>
              <a:gd name="connsiteX7" fmla="*/ 0 w 201615"/>
              <a:gd name="connsiteY7" fmla="*/ 457 h 112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15" h="1120450">
                <a:moveTo>
                  <a:pt x="0" y="457"/>
                </a:moveTo>
                <a:cubicBezTo>
                  <a:pt x="0" y="20565"/>
                  <a:pt x="80963" y="727532"/>
                  <a:pt x="98425" y="851357"/>
                </a:cubicBezTo>
                <a:cubicBezTo>
                  <a:pt x="115888" y="975182"/>
                  <a:pt x="89429" y="702132"/>
                  <a:pt x="104775" y="743407"/>
                </a:cubicBezTo>
                <a:cubicBezTo>
                  <a:pt x="120121" y="784682"/>
                  <a:pt x="176213" y="1050853"/>
                  <a:pt x="190500" y="1099007"/>
                </a:cubicBezTo>
                <a:cubicBezTo>
                  <a:pt x="204787" y="1147161"/>
                  <a:pt x="205846" y="1109590"/>
                  <a:pt x="190500" y="1032332"/>
                </a:cubicBezTo>
                <a:cubicBezTo>
                  <a:pt x="175154" y="955074"/>
                  <a:pt x="113771" y="685728"/>
                  <a:pt x="98425" y="635457"/>
                </a:cubicBezTo>
                <a:cubicBezTo>
                  <a:pt x="83079" y="585186"/>
                  <a:pt x="112712" y="832307"/>
                  <a:pt x="98425" y="730707"/>
                </a:cubicBezTo>
                <a:cubicBezTo>
                  <a:pt x="84138" y="629107"/>
                  <a:pt x="0" y="-19651"/>
                  <a:pt x="0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936ADF77-B464-A20E-39D0-435EBE8EB2CB}"/>
              </a:ext>
            </a:extLst>
          </p:cNvPr>
          <p:cNvSpPr/>
          <p:nvPr/>
        </p:nvSpPr>
        <p:spPr>
          <a:xfrm>
            <a:off x="4145197" y="5231381"/>
            <a:ext cx="1125239" cy="768791"/>
          </a:xfrm>
          <a:custGeom>
            <a:avLst/>
            <a:gdLst>
              <a:gd name="connsiteX0" fmla="*/ 1122128 w 1125239"/>
              <a:gd name="connsiteY0" fmla="*/ 1019 h 768791"/>
              <a:gd name="connsiteX1" fmla="*/ 699853 w 1125239"/>
              <a:gd name="connsiteY1" fmla="*/ 147069 h 768791"/>
              <a:gd name="connsiteX2" fmla="*/ 290278 w 1125239"/>
              <a:gd name="connsiteY2" fmla="*/ 404244 h 768791"/>
              <a:gd name="connsiteX3" fmla="*/ 388703 w 1125239"/>
              <a:gd name="connsiteY3" fmla="*/ 350269 h 768791"/>
              <a:gd name="connsiteX4" fmla="*/ 160103 w 1125239"/>
              <a:gd name="connsiteY4" fmla="*/ 556644 h 768791"/>
              <a:gd name="connsiteX5" fmla="*/ 4528 w 1125239"/>
              <a:gd name="connsiteY5" fmla="*/ 763019 h 768791"/>
              <a:gd name="connsiteX6" fmla="*/ 74378 w 1125239"/>
              <a:gd name="connsiteY6" fmla="*/ 677294 h 768791"/>
              <a:gd name="connsiteX7" fmla="*/ 398228 w 1125239"/>
              <a:gd name="connsiteY7" fmla="*/ 328044 h 768791"/>
              <a:gd name="connsiteX8" fmla="*/ 337903 w 1125239"/>
              <a:gd name="connsiteY8" fmla="*/ 350269 h 768791"/>
              <a:gd name="connsiteX9" fmla="*/ 617303 w 1125239"/>
              <a:gd name="connsiteY9" fmla="*/ 166119 h 768791"/>
              <a:gd name="connsiteX10" fmla="*/ 471253 w 1125239"/>
              <a:gd name="connsiteY10" fmla="*/ 216919 h 768791"/>
              <a:gd name="connsiteX11" fmla="*/ 1122128 w 1125239"/>
              <a:gd name="connsiteY11" fmla="*/ 1019 h 76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5239" h="768791">
                <a:moveTo>
                  <a:pt x="1122128" y="1019"/>
                </a:moveTo>
                <a:cubicBezTo>
                  <a:pt x="1160228" y="-10623"/>
                  <a:pt x="838495" y="79865"/>
                  <a:pt x="699853" y="147069"/>
                </a:cubicBezTo>
                <a:cubicBezTo>
                  <a:pt x="561211" y="214273"/>
                  <a:pt x="342136" y="370377"/>
                  <a:pt x="290278" y="404244"/>
                </a:cubicBezTo>
                <a:cubicBezTo>
                  <a:pt x="238420" y="438111"/>
                  <a:pt x="410399" y="324869"/>
                  <a:pt x="388703" y="350269"/>
                </a:cubicBezTo>
                <a:cubicBezTo>
                  <a:pt x="367007" y="375669"/>
                  <a:pt x="224132" y="487852"/>
                  <a:pt x="160103" y="556644"/>
                </a:cubicBezTo>
                <a:cubicBezTo>
                  <a:pt x="96074" y="625436"/>
                  <a:pt x="18815" y="742911"/>
                  <a:pt x="4528" y="763019"/>
                </a:cubicBezTo>
                <a:cubicBezTo>
                  <a:pt x="-9759" y="783127"/>
                  <a:pt x="8761" y="749790"/>
                  <a:pt x="74378" y="677294"/>
                </a:cubicBezTo>
                <a:cubicBezTo>
                  <a:pt x="139995" y="604798"/>
                  <a:pt x="354307" y="382548"/>
                  <a:pt x="398228" y="328044"/>
                </a:cubicBezTo>
                <a:cubicBezTo>
                  <a:pt x="442149" y="273540"/>
                  <a:pt x="301390" y="377257"/>
                  <a:pt x="337903" y="350269"/>
                </a:cubicBezTo>
                <a:cubicBezTo>
                  <a:pt x="374416" y="323281"/>
                  <a:pt x="595078" y="188344"/>
                  <a:pt x="617303" y="166119"/>
                </a:cubicBezTo>
                <a:cubicBezTo>
                  <a:pt x="639528" y="143894"/>
                  <a:pt x="390291" y="240731"/>
                  <a:pt x="471253" y="216919"/>
                </a:cubicBezTo>
                <a:cubicBezTo>
                  <a:pt x="552215" y="193107"/>
                  <a:pt x="1084028" y="12661"/>
                  <a:pt x="1122128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C15A253A-584E-F190-B857-6B53AB578091}"/>
              </a:ext>
            </a:extLst>
          </p:cNvPr>
          <p:cNvSpPr/>
          <p:nvPr/>
        </p:nvSpPr>
        <p:spPr>
          <a:xfrm>
            <a:off x="5895808" y="6073471"/>
            <a:ext cx="240603" cy="1422947"/>
          </a:xfrm>
          <a:custGeom>
            <a:avLst/>
            <a:gdLst>
              <a:gd name="connsiteX0" fmla="*/ 167 w 240603"/>
              <a:gd name="connsiteY0" fmla="*/ 304 h 1422947"/>
              <a:gd name="connsiteX1" fmla="*/ 92242 w 240603"/>
              <a:gd name="connsiteY1" fmla="*/ 692454 h 1422947"/>
              <a:gd name="connsiteX2" fmla="*/ 114467 w 240603"/>
              <a:gd name="connsiteY2" fmla="*/ 524179 h 1422947"/>
              <a:gd name="connsiteX3" fmla="*/ 235117 w 240603"/>
              <a:gd name="connsiteY3" fmla="*/ 1394129 h 1422947"/>
              <a:gd name="connsiteX4" fmla="*/ 209717 w 240603"/>
              <a:gd name="connsiteY4" fmla="*/ 1149654 h 1422947"/>
              <a:gd name="connsiteX5" fmla="*/ 117642 w 240603"/>
              <a:gd name="connsiteY5" fmla="*/ 508304 h 1422947"/>
              <a:gd name="connsiteX6" fmla="*/ 117642 w 240603"/>
              <a:gd name="connsiteY6" fmla="*/ 603554 h 1422947"/>
              <a:gd name="connsiteX7" fmla="*/ 167 w 240603"/>
              <a:gd name="connsiteY7" fmla="*/ 304 h 142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03" h="1422947">
                <a:moveTo>
                  <a:pt x="167" y="304"/>
                </a:moveTo>
                <a:cubicBezTo>
                  <a:pt x="-4066" y="15121"/>
                  <a:pt x="73192" y="605142"/>
                  <a:pt x="92242" y="692454"/>
                </a:cubicBezTo>
                <a:cubicBezTo>
                  <a:pt x="111292" y="779766"/>
                  <a:pt x="90655" y="407233"/>
                  <a:pt x="114467" y="524179"/>
                </a:cubicBezTo>
                <a:cubicBezTo>
                  <a:pt x="138279" y="641125"/>
                  <a:pt x="219242" y="1289883"/>
                  <a:pt x="235117" y="1394129"/>
                </a:cubicBezTo>
                <a:cubicBezTo>
                  <a:pt x="250992" y="1498375"/>
                  <a:pt x="229296" y="1297291"/>
                  <a:pt x="209717" y="1149654"/>
                </a:cubicBezTo>
                <a:cubicBezTo>
                  <a:pt x="190138" y="1002017"/>
                  <a:pt x="132988" y="599321"/>
                  <a:pt x="117642" y="508304"/>
                </a:cubicBezTo>
                <a:cubicBezTo>
                  <a:pt x="102296" y="417287"/>
                  <a:pt x="138280" y="691925"/>
                  <a:pt x="117642" y="603554"/>
                </a:cubicBezTo>
                <a:cubicBezTo>
                  <a:pt x="97004" y="515183"/>
                  <a:pt x="4400" y="-14513"/>
                  <a:pt x="167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2122C9F3-F4B5-62DE-F688-9D88E8537444}"/>
              </a:ext>
            </a:extLst>
          </p:cNvPr>
          <p:cNvSpPr/>
          <p:nvPr/>
        </p:nvSpPr>
        <p:spPr>
          <a:xfrm>
            <a:off x="3973476" y="5181597"/>
            <a:ext cx="1077961" cy="908760"/>
          </a:xfrm>
          <a:custGeom>
            <a:avLst/>
            <a:gdLst>
              <a:gd name="connsiteX0" fmla="*/ 1077949 w 1077961"/>
              <a:gd name="connsiteY0" fmla="*/ 3 h 908760"/>
              <a:gd name="connsiteX1" fmla="*/ 608049 w 1077961"/>
              <a:gd name="connsiteY1" fmla="*/ 76203 h 908760"/>
              <a:gd name="connsiteX2" fmla="*/ 703299 w 1077961"/>
              <a:gd name="connsiteY2" fmla="*/ 63503 h 908760"/>
              <a:gd name="connsiteX3" fmla="*/ 449299 w 1077961"/>
              <a:gd name="connsiteY3" fmla="*/ 174628 h 908760"/>
              <a:gd name="connsiteX4" fmla="*/ 500099 w 1077961"/>
              <a:gd name="connsiteY4" fmla="*/ 142878 h 908760"/>
              <a:gd name="connsiteX5" fmla="*/ 281024 w 1077961"/>
              <a:gd name="connsiteY5" fmla="*/ 422278 h 908760"/>
              <a:gd name="connsiteX6" fmla="*/ 373099 w 1077961"/>
              <a:gd name="connsiteY6" fmla="*/ 339728 h 908760"/>
              <a:gd name="connsiteX7" fmla="*/ 4799 w 1077961"/>
              <a:gd name="connsiteY7" fmla="*/ 895353 h 908760"/>
              <a:gd name="connsiteX8" fmla="*/ 182599 w 1077961"/>
              <a:gd name="connsiteY8" fmla="*/ 688978 h 908760"/>
              <a:gd name="connsiteX9" fmla="*/ 461999 w 1077961"/>
              <a:gd name="connsiteY9" fmla="*/ 165103 h 908760"/>
              <a:gd name="connsiteX10" fmla="*/ 642974 w 1077961"/>
              <a:gd name="connsiteY10" fmla="*/ 98428 h 908760"/>
              <a:gd name="connsiteX11" fmla="*/ 592174 w 1077961"/>
              <a:gd name="connsiteY11" fmla="*/ 73028 h 908760"/>
              <a:gd name="connsiteX12" fmla="*/ 1077949 w 1077961"/>
              <a:gd name="connsiteY12" fmla="*/ 3 h 9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7961" h="908760">
                <a:moveTo>
                  <a:pt x="1077949" y="3"/>
                </a:moveTo>
                <a:cubicBezTo>
                  <a:pt x="1080595" y="532"/>
                  <a:pt x="670491" y="65620"/>
                  <a:pt x="608049" y="76203"/>
                </a:cubicBezTo>
                <a:cubicBezTo>
                  <a:pt x="545607" y="86786"/>
                  <a:pt x="729757" y="47099"/>
                  <a:pt x="703299" y="63503"/>
                </a:cubicBezTo>
                <a:cubicBezTo>
                  <a:pt x="676841" y="79907"/>
                  <a:pt x="483166" y="161399"/>
                  <a:pt x="449299" y="174628"/>
                </a:cubicBezTo>
                <a:cubicBezTo>
                  <a:pt x="415432" y="187857"/>
                  <a:pt x="528145" y="101603"/>
                  <a:pt x="500099" y="142878"/>
                </a:cubicBezTo>
                <a:cubicBezTo>
                  <a:pt x="472053" y="184153"/>
                  <a:pt x="302191" y="389470"/>
                  <a:pt x="281024" y="422278"/>
                </a:cubicBezTo>
                <a:cubicBezTo>
                  <a:pt x="259857" y="455086"/>
                  <a:pt x="419136" y="260882"/>
                  <a:pt x="373099" y="339728"/>
                </a:cubicBezTo>
                <a:cubicBezTo>
                  <a:pt x="327061" y="418574"/>
                  <a:pt x="36549" y="837145"/>
                  <a:pt x="4799" y="895353"/>
                </a:cubicBezTo>
                <a:cubicBezTo>
                  <a:pt x="-26951" y="953561"/>
                  <a:pt x="106399" y="810686"/>
                  <a:pt x="182599" y="688978"/>
                </a:cubicBezTo>
                <a:cubicBezTo>
                  <a:pt x="258799" y="567270"/>
                  <a:pt x="385270" y="263528"/>
                  <a:pt x="461999" y="165103"/>
                </a:cubicBezTo>
                <a:cubicBezTo>
                  <a:pt x="538728" y="66678"/>
                  <a:pt x="621278" y="113774"/>
                  <a:pt x="642974" y="98428"/>
                </a:cubicBezTo>
                <a:cubicBezTo>
                  <a:pt x="664670" y="83082"/>
                  <a:pt x="526028" y="85728"/>
                  <a:pt x="592174" y="73028"/>
                </a:cubicBezTo>
                <a:cubicBezTo>
                  <a:pt x="658320" y="60328"/>
                  <a:pt x="1075303" y="-526"/>
                  <a:pt x="107794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1654B8D4-4F28-2D88-561F-096370AFDFC2}"/>
              </a:ext>
            </a:extLst>
          </p:cNvPr>
          <p:cNvSpPr/>
          <p:nvPr/>
        </p:nvSpPr>
        <p:spPr>
          <a:xfrm>
            <a:off x="6022081" y="6045196"/>
            <a:ext cx="182312" cy="1420586"/>
          </a:xfrm>
          <a:custGeom>
            <a:avLst/>
            <a:gdLst>
              <a:gd name="connsiteX0" fmla="*/ 23119 w 182312"/>
              <a:gd name="connsiteY0" fmla="*/ 4 h 1420586"/>
              <a:gd name="connsiteX1" fmla="*/ 23119 w 182312"/>
              <a:gd name="connsiteY1" fmla="*/ 273054 h 1420586"/>
              <a:gd name="connsiteX2" fmla="*/ 121544 w 182312"/>
              <a:gd name="connsiteY2" fmla="*/ 622304 h 1420586"/>
              <a:gd name="connsiteX3" fmla="*/ 80269 w 182312"/>
              <a:gd name="connsiteY3" fmla="*/ 571504 h 1420586"/>
              <a:gd name="connsiteX4" fmla="*/ 159644 w 182312"/>
              <a:gd name="connsiteY4" fmla="*/ 962029 h 1420586"/>
              <a:gd name="connsiteX5" fmla="*/ 121544 w 182312"/>
              <a:gd name="connsiteY5" fmla="*/ 885829 h 1420586"/>
              <a:gd name="connsiteX6" fmla="*/ 181869 w 182312"/>
              <a:gd name="connsiteY6" fmla="*/ 1419229 h 1420586"/>
              <a:gd name="connsiteX7" fmla="*/ 143769 w 182312"/>
              <a:gd name="connsiteY7" fmla="*/ 1019179 h 1420586"/>
              <a:gd name="connsiteX8" fmla="*/ 51694 w 182312"/>
              <a:gd name="connsiteY8" fmla="*/ 419104 h 1420586"/>
              <a:gd name="connsiteX9" fmla="*/ 894 w 182312"/>
              <a:gd name="connsiteY9" fmla="*/ 266704 h 1420586"/>
              <a:gd name="connsiteX10" fmla="*/ 23119 w 182312"/>
              <a:gd name="connsiteY10" fmla="*/ 4 h 14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12" h="1420586">
                <a:moveTo>
                  <a:pt x="23119" y="4"/>
                </a:moveTo>
                <a:cubicBezTo>
                  <a:pt x="26823" y="1062"/>
                  <a:pt x="6715" y="169337"/>
                  <a:pt x="23119" y="273054"/>
                </a:cubicBezTo>
                <a:cubicBezTo>
                  <a:pt x="39523" y="376771"/>
                  <a:pt x="112019" y="572562"/>
                  <a:pt x="121544" y="622304"/>
                </a:cubicBezTo>
                <a:cubicBezTo>
                  <a:pt x="131069" y="672046"/>
                  <a:pt x="73919" y="514883"/>
                  <a:pt x="80269" y="571504"/>
                </a:cubicBezTo>
                <a:cubicBezTo>
                  <a:pt x="86619" y="628125"/>
                  <a:pt x="152765" y="909642"/>
                  <a:pt x="159644" y="962029"/>
                </a:cubicBezTo>
                <a:cubicBezTo>
                  <a:pt x="166523" y="1014417"/>
                  <a:pt x="117840" y="809629"/>
                  <a:pt x="121544" y="885829"/>
                </a:cubicBezTo>
                <a:cubicBezTo>
                  <a:pt x="125248" y="962029"/>
                  <a:pt x="178165" y="1397004"/>
                  <a:pt x="181869" y="1419229"/>
                </a:cubicBezTo>
                <a:cubicBezTo>
                  <a:pt x="185573" y="1441454"/>
                  <a:pt x="165465" y="1185866"/>
                  <a:pt x="143769" y="1019179"/>
                </a:cubicBezTo>
                <a:cubicBezTo>
                  <a:pt x="122073" y="852492"/>
                  <a:pt x="75507" y="544517"/>
                  <a:pt x="51694" y="419104"/>
                </a:cubicBezTo>
                <a:cubicBezTo>
                  <a:pt x="27882" y="293692"/>
                  <a:pt x="6715" y="332850"/>
                  <a:pt x="894" y="266704"/>
                </a:cubicBezTo>
                <a:cubicBezTo>
                  <a:pt x="-4927" y="200558"/>
                  <a:pt x="19415" y="-1054"/>
                  <a:pt x="2311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E7132781-2B0E-72A4-ED0B-BD89B93D1586}"/>
              </a:ext>
            </a:extLst>
          </p:cNvPr>
          <p:cNvSpPr/>
          <p:nvPr/>
        </p:nvSpPr>
        <p:spPr>
          <a:xfrm>
            <a:off x="6045320" y="7098374"/>
            <a:ext cx="39454" cy="1561258"/>
          </a:xfrm>
          <a:custGeom>
            <a:avLst/>
            <a:gdLst>
              <a:gd name="connsiteX0" fmla="*/ 15755 w 39454"/>
              <a:gd name="connsiteY0" fmla="*/ 7276 h 1561258"/>
              <a:gd name="connsiteX1" fmla="*/ 37980 w 39454"/>
              <a:gd name="connsiteY1" fmla="*/ 1077251 h 1561258"/>
              <a:gd name="connsiteX2" fmla="*/ 22105 w 39454"/>
              <a:gd name="connsiteY2" fmla="*/ 982001 h 1561258"/>
              <a:gd name="connsiteX3" fmla="*/ 37980 w 39454"/>
              <a:gd name="connsiteY3" fmla="*/ 1543976 h 1561258"/>
              <a:gd name="connsiteX4" fmla="*/ 34805 w 39454"/>
              <a:gd name="connsiteY4" fmla="*/ 1321726 h 1561258"/>
              <a:gd name="connsiteX5" fmla="*/ 3055 w 39454"/>
              <a:gd name="connsiteY5" fmla="*/ 378751 h 1561258"/>
              <a:gd name="connsiteX6" fmla="*/ 3055 w 39454"/>
              <a:gd name="connsiteY6" fmla="*/ 594651 h 1561258"/>
              <a:gd name="connsiteX7" fmla="*/ 15755 w 39454"/>
              <a:gd name="connsiteY7" fmla="*/ 7276 h 15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54" h="1561258">
                <a:moveTo>
                  <a:pt x="15755" y="7276"/>
                </a:moveTo>
                <a:cubicBezTo>
                  <a:pt x="21576" y="87709"/>
                  <a:pt x="36922" y="914797"/>
                  <a:pt x="37980" y="1077251"/>
                </a:cubicBezTo>
                <a:cubicBezTo>
                  <a:pt x="39038" y="1239705"/>
                  <a:pt x="22105" y="904214"/>
                  <a:pt x="22105" y="982001"/>
                </a:cubicBezTo>
                <a:cubicBezTo>
                  <a:pt x="22105" y="1059788"/>
                  <a:pt x="35863" y="1487355"/>
                  <a:pt x="37980" y="1543976"/>
                </a:cubicBezTo>
                <a:cubicBezTo>
                  <a:pt x="40097" y="1600597"/>
                  <a:pt x="40626" y="1515930"/>
                  <a:pt x="34805" y="1321726"/>
                </a:cubicBezTo>
                <a:cubicBezTo>
                  <a:pt x="28984" y="1127522"/>
                  <a:pt x="8347" y="499930"/>
                  <a:pt x="3055" y="378751"/>
                </a:cubicBezTo>
                <a:cubicBezTo>
                  <a:pt x="-2237" y="257572"/>
                  <a:pt x="409" y="650743"/>
                  <a:pt x="3055" y="594651"/>
                </a:cubicBezTo>
                <a:cubicBezTo>
                  <a:pt x="5701" y="538559"/>
                  <a:pt x="9934" y="-73157"/>
                  <a:pt x="15755" y="7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D6786B77-3722-61BD-D025-78DCB41C766F}"/>
              </a:ext>
            </a:extLst>
          </p:cNvPr>
          <p:cNvSpPr/>
          <p:nvPr/>
        </p:nvSpPr>
        <p:spPr>
          <a:xfrm>
            <a:off x="6140913" y="6978794"/>
            <a:ext cx="52374" cy="1337012"/>
          </a:xfrm>
          <a:custGeom>
            <a:avLst/>
            <a:gdLst>
              <a:gd name="connsiteX0" fmla="*/ 9062 w 52374"/>
              <a:gd name="connsiteY0" fmla="*/ 18906 h 1337012"/>
              <a:gd name="connsiteX1" fmla="*/ 28112 w 52374"/>
              <a:gd name="connsiteY1" fmla="*/ 1130156 h 1337012"/>
              <a:gd name="connsiteX2" fmla="*/ 47162 w 52374"/>
              <a:gd name="connsiteY2" fmla="*/ 952356 h 1337012"/>
              <a:gd name="connsiteX3" fmla="*/ 43987 w 52374"/>
              <a:gd name="connsiteY3" fmla="*/ 1336531 h 1337012"/>
              <a:gd name="connsiteX4" fmla="*/ 50337 w 52374"/>
              <a:gd name="connsiteY4" fmla="*/ 1015856 h 1337012"/>
              <a:gd name="connsiteX5" fmla="*/ 2712 w 52374"/>
              <a:gd name="connsiteY5" fmla="*/ 342756 h 1337012"/>
              <a:gd name="connsiteX6" fmla="*/ 5887 w 52374"/>
              <a:gd name="connsiteY6" fmla="*/ 422131 h 1337012"/>
              <a:gd name="connsiteX7" fmla="*/ 9062 w 52374"/>
              <a:gd name="connsiteY7" fmla="*/ 18906 h 133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74" h="1337012">
                <a:moveTo>
                  <a:pt x="9062" y="18906"/>
                </a:moveTo>
                <a:cubicBezTo>
                  <a:pt x="12766" y="136910"/>
                  <a:pt x="21762" y="974581"/>
                  <a:pt x="28112" y="1130156"/>
                </a:cubicBezTo>
                <a:cubicBezTo>
                  <a:pt x="34462" y="1285731"/>
                  <a:pt x="44516" y="917960"/>
                  <a:pt x="47162" y="952356"/>
                </a:cubicBezTo>
                <a:cubicBezTo>
                  <a:pt x="49808" y="986752"/>
                  <a:pt x="43458" y="1325948"/>
                  <a:pt x="43987" y="1336531"/>
                </a:cubicBezTo>
                <a:cubicBezTo>
                  <a:pt x="44516" y="1347114"/>
                  <a:pt x="57216" y="1181485"/>
                  <a:pt x="50337" y="1015856"/>
                </a:cubicBezTo>
                <a:cubicBezTo>
                  <a:pt x="43458" y="850227"/>
                  <a:pt x="10120" y="441710"/>
                  <a:pt x="2712" y="342756"/>
                </a:cubicBezTo>
                <a:cubicBezTo>
                  <a:pt x="-4696" y="243802"/>
                  <a:pt x="5358" y="472402"/>
                  <a:pt x="5887" y="422131"/>
                </a:cubicBezTo>
                <a:cubicBezTo>
                  <a:pt x="6416" y="371860"/>
                  <a:pt x="5358" y="-99098"/>
                  <a:pt x="9062" y="18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9EB40098-044C-0432-9DA7-A1F2C3C5E896}"/>
              </a:ext>
            </a:extLst>
          </p:cNvPr>
          <p:cNvSpPr/>
          <p:nvPr/>
        </p:nvSpPr>
        <p:spPr>
          <a:xfrm>
            <a:off x="6209726" y="7343611"/>
            <a:ext cx="75628" cy="1090620"/>
          </a:xfrm>
          <a:custGeom>
            <a:avLst/>
            <a:gdLst>
              <a:gd name="connsiteX0" fmla="*/ 3749 w 75628"/>
              <a:gd name="connsiteY0" fmla="*/ 9689 h 1090620"/>
              <a:gd name="connsiteX1" fmla="*/ 70424 w 75628"/>
              <a:gd name="connsiteY1" fmla="*/ 1032039 h 1090620"/>
              <a:gd name="connsiteX2" fmla="*/ 64074 w 75628"/>
              <a:gd name="connsiteY2" fmla="*/ 911389 h 1090620"/>
              <a:gd name="connsiteX3" fmla="*/ 6924 w 75628"/>
              <a:gd name="connsiteY3" fmla="*/ 457364 h 1090620"/>
              <a:gd name="connsiteX4" fmla="*/ 6924 w 75628"/>
              <a:gd name="connsiteY4" fmla="*/ 514514 h 1090620"/>
              <a:gd name="connsiteX5" fmla="*/ 3749 w 75628"/>
              <a:gd name="connsiteY5" fmla="*/ 9689 h 109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28" h="1090620">
                <a:moveTo>
                  <a:pt x="3749" y="9689"/>
                </a:moveTo>
                <a:cubicBezTo>
                  <a:pt x="14332" y="95943"/>
                  <a:pt x="60370" y="881756"/>
                  <a:pt x="70424" y="1032039"/>
                </a:cubicBezTo>
                <a:cubicBezTo>
                  <a:pt x="80478" y="1182322"/>
                  <a:pt x="74657" y="1007168"/>
                  <a:pt x="64074" y="911389"/>
                </a:cubicBezTo>
                <a:cubicBezTo>
                  <a:pt x="53491" y="815610"/>
                  <a:pt x="16449" y="523510"/>
                  <a:pt x="6924" y="457364"/>
                </a:cubicBezTo>
                <a:cubicBezTo>
                  <a:pt x="-2601" y="391218"/>
                  <a:pt x="5337" y="589656"/>
                  <a:pt x="6924" y="514514"/>
                </a:cubicBezTo>
                <a:cubicBezTo>
                  <a:pt x="8512" y="439372"/>
                  <a:pt x="-6834" y="-76565"/>
                  <a:pt x="3749" y="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F96142C5-04AD-AF1E-F58B-F0BEF343DEFC}"/>
              </a:ext>
            </a:extLst>
          </p:cNvPr>
          <p:cNvSpPr/>
          <p:nvPr/>
        </p:nvSpPr>
        <p:spPr>
          <a:xfrm>
            <a:off x="5081867" y="5197946"/>
            <a:ext cx="847220" cy="409375"/>
          </a:xfrm>
          <a:custGeom>
            <a:avLst/>
            <a:gdLst>
              <a:gd name="connsiteX0" fmla="*/ 1308 w 847220"/>
              <a:gd name="connsiteY0" fmla="*/ 12229 h 409375"/>
              <a:gd name="connsiteX1" fmla="*/ 360083 w 847220"/>
              <a:gd name="connsiteY1" fmla="*/ 9054 h 409375"/>
              <a:gd name="connsiteX2" fmla="*/ 493433 w 847220"/>
              <a:gd name="connsiteY2" fmla="*/ 132879 h 409375"/>
              <a:gd name="connsiteX3" fmla="*/ 480733 w 847220"/>
              <a:gd name="connsiteY3" fmla="*/ 123354 h 409375"/>
              <a:gd name="connsiteX4" fmla="*/ 842683 w 847220"/>
              <a:gd name="connsiteY4" fmla="*/ 405929 h 409375"/>
              <a:gd name="connsiteX5" fmla="*/ 664883 w 847220"/>
              <a:gd name="connsiteY5" fmla="*/ 266229 h 409375"/>
              <a:gd name="connsiteX6" fmla="*/ 385483 w 847220"/>
              <a:gd name="connsiteY6" fmla="*/ 56679 h 409375"/>
              <a:gd name="connsiteX7" fmla="*/ 245783 w 847220"/>
              <a:gd name="connsiteY7" fmla="*/ 34454 h 409375"/>
              <a:gd name="connsiteX8" fmla="*/ 1308 w 847220"/>
              <a:gd name="connsiteY8" fmla="*/ 12229 h 40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220" h="409375">
                <a:moveTo>
                  <a:pt x="1308" y="12229"/>
                </a:moveTo>
                <a:cubicBezTo>
                  <a:pt x="20358" y="7996"/>
                  <a:pt x="278062" y="-11054"/>
                  <a:pt x="360083" y="9054"/>
                </a:cubicBezTo>
                <a:cubicBezTo>
                  <a:pt x="442104" y="29162"/>
                  <a:pt x="473325" y="113829"/>
                  <a:pt x="493433" y="132879"/>
                </a:cubicBezTo>
                <a:cubicBezTo>
                  <a:pt x="513541" y="151929"/>
                  <a:pt x="480733" y="123354"/>
                  <a:pt x="480733" y="123354"/>
                </a:cubicBezTo>
                <a:lnTo>
                  <a:pt x="842683" y="405929"/>
                </a:lnTo>
                <a:cubicBezTo>
                  <a:pt x="873375" y="429741"/>
                  <a:pt x="741083" y="324437"/>
                  <a:pt x="664883" y="266229"/>
                </a:cubicBezTo>
                <a:cubicBezTo>
                  <a:pt x="588683" y="208021"/>
                  <a:pt x="455333" y="95308"/>
                  <a:pt x="385483" y="56679"/>
                </a:cubicBezTo>
                <a:cubicBezTo>
                  <a:pt x="315633" y="18050"/>
                  <a:pt x="315104" y="40275"/>
                  <a:pt x="245783" y="34454"/>
                </a:cubicBezTo>
                <a:cubicBezTo>
                  <a:pt x="176462" y="28633"/>
                  <a:pt x="-17742" y="16462"/>
                  <a:pt x="1308" y="1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EF558F0A-5B3C-5B12-DB1E-9B6D5771BB65}"/>
              </a:ext>
            </a:extLst>
          </p:cNvPr>
          <p:cNvSpPr/>
          <p:nvPr/>
        </p:nvSpPr>
        <p:spPr>
          <a:xfrm>
            <a:off x="5473553" y="5396734"/>
            <a:ext cx="480845" cy="1037432"/>
          </a:xfrm>
          <a:custGeom>
            <a:avLst/>
            <a:gdLst>
              <a:gd name="connsiteX0" fmla="*/ 147 w 480845"/>
              <a:gd name="connsiteY0" fmla="*/ 766 h 1037432"/>
              <a:gd name="connsiteX1" fmla="*/ 352572 w 480845"/>
              <a:gd name="connsiteY1" fmla="*/ 537341 h 1037432"/>
              <a:gd name="connsiteX2" fmla="*/ 317647 w 480845"/>
              <a:gd name="connsiteY2" fmla="*/ 499241 h 1037432"/>
              <a:gd name="connsiteX3" fmla="*/ 476397 w 480845"/>
              <a:gd name="connsiteY3" fmla="*/ 1032641 h 1037432"/>
              <a:gd name="connsiteX4" fmla="*/ 435122 w 480845"/>
              <a:gd name="connsiteY4" fmla="*/ 737366 h 1037432"/>
              <a:gd name="connsiteX5" fmla="*/ 416072 w 480845"/>
              <a:gd name="connsiteY5" fmla="*/ 321441 h 1037432"/>
              <a:gd name="connsiteX6" fmla="*/ 425597 w 480845"/>
              <a:gd name="connsiteY6" fmla="*/ 835791 h 1037432"/>
              <a:gd name="connsiteX7" fmla="*/ 349397 w 480845"/>
              <a:gd name="connsiteY7" fmla="*/ 496066 h 1037432"/>
              <a:gd name="connsiteX8" fmla="*/ 270022 w 480845"/>
              <a:gd name="connsiteY8" fmla="*/ 197616 h 1037432"/>
              <a:gd name="connsiteX9" fmla="*/ 308122 w 480845"/>
              <a:gd name="connsiteY9" fmla="*/ 413516 h 1037432"/>
              <a:gd name="connsiteX10" fmla="*/ 147 w 480845"/>
              <a:gd name="connsiteY10" fmla="*/ 766 h 103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845" h="1037432">
                <a:moveTo>
                  <a:pt x="147" y="766"/>
                </a:moveTo>
                <a:cubicBezTo>
                  <a:pt x="7555" y="21403"/>
                  <a:pt x="299655" y="454262"/>
                  <a:pt x="352572" y="537341"/>
                </a:cubicBezTo>
                <a:cubicBezTo>
                  <a:pt x="405489" y="620420"/>
                  <a:pt x="297010" y="416691"/>
                  <a:pt x="317647" y="499241"/>
                </a:cubicBezTo>
                <a:cubicBezTo>
                  <a:pt x="338284" y="581791"/>
                  <a:pt x="456818" y="992954"/>
                  <a:pt x="476397" y="1032641"/>
                </a:cubicBezTo>
                <a:cubicBezTo>
                  <a:pt x="495976" y="1072328"/>
                  <a:pt x="445176" y="855899"/>
                  <a:pt x="435122" y="737366"/>
                </a:cubicBezTo>
                <a:cubicBezTo>
                  <a:pt x="425068" y="618833"/>
                  <a:pt x="417659" y="305037"/>
                  <a:pt x="416072" y="321441"/>
                </a:cubicBezTo>
                <a:cubicBezTo>
                  <a:pt x="414485" y="337845"/>
                  <a:pt x="436710" y="806687"/>
                  <a:pt x="425597" y="835791"/>
                </a:cubicBezTo>
                <a:cubicBezTo>
                  <a:pt x="414485" y="864895"/>
                  <a:pt x="375326" y="602428"/>
                  <a:pt x="349397" y="496066"/>
                </a:cubicBezTo>
                <a:cubicBezTo>
                  <a:pt x="323468" y="389704"/>
                  <a:pt x="276901" y="211374"/>
                  <a:pt x="270022" y="197616"/>
                </a:cubicBezTo>
                <a:cubicBezTo>
                  <a:pt x="263143" y="183858"/>
                  <a:pt x="348868" y="444208"/>
                  <a:pt x="308122" y="413516"/>
                </a:cubicBezTo>
                <a:cubicBezTo>
                  <a:pt x="267376" y="382824"/>
                  <a:pt x="-7261" y="-19871"/>
                  <a:pt x="147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00CA2438-9A84-692C-6E7D-702D902BCF5D}"/>
              </a:ext>
            </a:extLst>
          </p:cNvPr>
          <p:cNvSpPr/>
          <p:nvPr/>
        </p:nvSpPr>
        <p:spPr>
          <a:xfrm>
            <a:off x="5953352" y="6394180"/>
            <a:ext cx="96500" cy="1033147"/>
          </a:xfrm>
          <a:custGeom>
            <a:avLst/>
            <a:gdLst>
              <a:gd name="connsiteX0" fmla="*/ 79148 w 96500"/>
              <a:gd name="connsiteY0" fmla="*/ 270 h 1033147"/>
              <a:gd name="connsiteX1" fmla="*/ 44223 w 96500"/>
              <a:gd name="connsiteY1" fmla="*/ 562245 h 1033147"/>
              <a:gd name="connsiteX2" fmla="*/ 95023 w 96500"/>
              <a:gd name="connsiteY2" fmla="*/ 1022620 h 1033147"/>
              <a:gd name="connsiteX3" fmla="*/ 75973 w 96500"/>
              <a:gd name="connsiteY3" fmla="*/ 844820 h 1033147"/>
              <a:gd name="connsiteX4" fmla="*/ 6123 w 96500"/>
              <a:gd name="connsiteY4" fmla="*/ 393970 h 1033147"/>
              <a:gd name="connsiteX5" fmla="*/ 9298 w 96500"/>
              <a:gd name="connsiteY5" fmla="*/ 486045 h 1033147"/>
              <a:gd name="connsiteX6" fmla="*/ 79148 w 96500"/>
              <a:gd name="connsiteY6" fmla="*/ 270 h 103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00" h="1033147">
                <a:moveTo>
                  <a:pt x="79148" y="270"/>
                </a:moveTo>
                <a:cubicBezTo>
                  <a:pt x="84969" y="12970"/>
                  <a:pt x="41577" y="391853"/>
                  <a:pt x="44223" y="562245"/>
                </a:cubicBezTo>
                <a:cubicBezTo>
                  <a:pt x="46869" y="732637"/>
                  <a:pt x="89731" y="975524"/>
                  <a:pt x="95023" y="1022620"/>
                </a:cubicBezTo>
                <a:cubicBezTo>
                  <a:pt x="100315" y="1069716"/>
                  <a:pt x="90790" y="949595"/>
                  <a:pt x="75973" y="844820"/>
                </a:cubicBezTo>
                <a:cubicBezTo>
                  <a:pt x="61156" y="740045"/>
                  <a:pt x="17235" y="453766"/>
                  <a:pt x="6123" y="393970"/>
                </a:cubicBezTo>
                <a:cubicBezTo>
                  <a:pt x="-4990" y="334174"/>
                  <a:pt x="831" y="545312"/>
                  <a:pt x="9298" y="486045"/>
                </a:cubicBezTo>
                <a:cubicBezTo>
                  <a:pt x="17765" y="426778"/>
                  <a:pt x="73327" y="-12430"/>
                  <a:pt x="79148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02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レストランのブースに座っている女性&#10;&#10;中程度の精度で自動的に生成された説明" hidden="1">
            <a:extLst>
              <a:ext uri="{FF2B5EF4-FFF2-40B4-BE49-F238E27FC236}">
                <a16:creationId xmlns:a16="http://schemas.microsoft.com/office/drawing/2014/main" id="{3449DB94-24CE-9F07-5E7A-9DCDBD4E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3" t="8750" r="28214" b="17408"/>
          <a:stretch/>
        </p:blipFill>
        <p:spPr>
          <a:xfrm>
            <a:off x="217351" y="15240"/>
            <a:ext cx="9166497" cy="12801600"/>
          </a:xfrm>
          <a:prstGeom prst="rect">
            <a:avLst/>
          </a:prstGeom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56B58F1-0A5B-14BF-BB5C-F0DA1547B124}"/>
              </a:ext>
            </a:extLst>
          </p:cNvPr>
          <p:cNvSpPr/>
          <p:nvPr/>
        </p:nvSpPr>
        <p:spPr>
          <a:xfrm>
            <a:off x="3857120" y="1872059"/>
            <a:ext cx="406938" cy="147252"/>
          </a:xfrm>
          <a:custGeom>
            <a:avLst/>
            <a:gdLst>
              <a:gd name="connsiteX0" fmla="*/ 1866 w 406938"/>
              <a:gd name="connsiteY0" fmla="*/ 98255 h 147252"/>
              <a:gd name="connsiteX1" fmla="*/ 121609 w 406938"/>
              <a:gd name="connsiteY1" fmla="*/ 54712 h 147252"/>
              <a:gd name="connsiteX2" fmla="*/ 181480 w 406938"/>
              <a:gd name="connsiteY2" fmla="*/ 27498 h 147252"/>
              <a:gd name="connsiteX3" fmla="*/ 312109 w 406938"/>
              <a:gd name="connsiteY3" fmla="*/ 76484 h 147252"/>
              <a:gd name="connsiteX4" fmla="*/ 268566 w 406938"/>
              <a:gd name="connsiteY4" fmla="*/ 65598 h 147252"/>
              <a:gd name="connsiteX5" fmla="*/ 404637 w 406938"/>
              <a:gd name="connsiteY5" fmla="*/ 147241 h 147252"/>
              <a:gd name="connsiteX6" fmla="*/ 344766 w 406938"/>
              <a:gd name="connsiteY6" fmla="*/ 71041 h 147252"/>
              <a:gd name="connsiteX7" fmla="*/ 225023 w 406938"/>
              <a:gd name="connsiteY7" fmla="*/ 284 h 147252"/>
              <a:gd name="connsiteX8" fmla="*/ 1866 w 406938"/>
              <a:gd name="connsiteY8" fmla="*/ 98255 h 1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38" h="147252">
                <a:moveTo>
                  <a:pt x="1866" y="98255"/>
                </a:moveTo>
                <a:cubicBezTo>
                  <a:pt x="-15369" y="107326"/>
                  <a:pt x="91673" y="66505"/>
                  <a:pt x="121609" y="54712"/>
                </a:cubicBezTo>
                <a:cubicBezTo>
                  <a:pt x="151545" y="42919"/>
                  <a:pt x="149730" y="23869"/>
                  <a:pt x="181480" y="27498"/>
                </a:cubicBezTo>
                <a:cubicBezTo>
                  <a:pt x="213230" y="31127"/>
                  <a:pt x="297595" y="70134"/>
                  <a:pt x="312109" y="76484"/>
                </a:cubicBezTo>
                <a:cubicBezTo>
                  <a:pt x="326623" y="82834"/>
                  <a:pt x="253145" y="53805"/>
                  <a:pt x="268566" y="65598"/>
                </a:cubicBezTo>
                <a:cubicBezTo>
                  <a:pt x="283987" y="77391"/>
                  <a:pt x="391937" y="146334"/>
                  <a:pt x="404637" y="147241"/>
                </a:cubicBezTo>
                <a:cubicBezTo>
                  <a:pt x="417337" y="148148"/>
                  <a:pt x="374702" y="95534"/>
                  <a:pt x="344766" y="71041"/>
                </a:cubicBezTo>
                <a:cubicBezTo>
                  <a:pt x="314830" y="46548"/>
                  <a:pt x="274916" y="-4252"/>
                  <a:pt x="225023" y="284"/>
                </a:cubicBezTo>
                <a:cubicBezTo>
                  <a:pt x="175130" y="4820"/>
                  <a:pt x="19101" y="89184"/>
                  <a:pt x="1866" y="98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C48100F-8412-C6E0-EA5D-7FFC4E993103}"/>
              </a:ext>
            </a:extLst>
          </p:cNvPr>
          <p:cNvSpPr/>
          <p:nvPr/>
        </p:nvSpPr>
        <p:spPr>
          <a:xfrm>
            <a:off x="4114683" y="1911285"/>
            <a:ext cx="101898" cy="149451"/>
          </a:xfrm>
          <a:custGeom>
            <a:avLst/>
            <a:gdLst>
              <a:gd name="connsiteX0" fmla="*/ 101717 w 101898"/>
              <a:gd name="connsiteY0" fmla="*/ 65 h 149451"/>
              <a:gd name="connsiteX1" fmla="*/ 19167 w 101898"/>
              <a:gd name="connsiteY1" fmla="*/ 133415 h 149451"/>
              <a:gd name="connsiteX2" fmla="*/ 44567 w 101898"/>
              <a:gd name="connsiteY2" fmla="*/ 88965 h 149451"/>
              <a:gd name="connsiteX3" fmla="*/ 117 w 101898"/>
              <a:gd name="connsiteY3" fmla="*/ 149290 h 149451"/>
              <a:gd name="connsiteX4" fmla="*/ 31867 w 101898"/>
              <a:gd name="connsiteY4" fmla="*/ 66740 h 149451"/>
              <a:gd name="connsiteX5" fmla="*/ 41392 w 101898"/>
              <a:gd name="connsiteY5" fmla="*/ 114365 h 149451"/>
              <a:gd name="connsiteX6" fmla="*/ 101717 w 101898"/>
              <a:gd name="connsiteY6" fmla="*/ 65 h 1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8" h="149451">
                <a:moveTo>
                  <a:pt x="101717" y="65"/>
                </a:moveTo>
                <a:cubicBezTo>
                  <a:pt x="98013" y="3240"/>
                  <a:pt x="28692" y="118598"/>
                  <a:pt x="19167" y="133415"/>
                </a:cubicBezTo>
                <a:cubicBezTo>
                  <a:pt x="9642" y="148232"/>
                  <a:pt x="47742" y="86319"/>
                  <a:pt x="44567" y="88965"/>
                </a:cubicBezTo>
                <a:cubicBezTo>
                  <a:pt x="41392" y="91611"/>
                  <a:pt x="2234" y="152994"/>
                  <a:pt x="117" y="149290"/>
                </a:cubicBezTo>
                <a:cubicBezTo>
                  <a:pt x="-2000" y="145586"/>
                  <a:pt x="24988" y="72561"/>
                  <a:pt x="31867" y="66740"/>
                </a:cubicBezTo>
                <a:cubicBezTo>
                  <a:pt x="38746" y="60919"/>
                  <a:pt x="31338" y="119128"/>
                  <a:pt x="41392" y="114365"/>
                </a:cubicBezTo>
                <a:cubicBezTo>
                  <a:pt x="51446" y="109603"/>
                  <a:pt x="105421" y="-3110"/>
                  <a:pt x="10171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739A8F8-E05E-97ED-8866-BCF400A5460E}"/>
              </a:ext>
            </a:extLst>
          </p:cNvPr>
          <p:cNvSpPr/>
          <p:nvPr/>
        </p:nvSpPr>
        <p:spPr>
          <a:xfrm>
            <a:off x="4108279" y="2000232"/>
            <a:ext cx="184507" cy="69873"/>
          </a:xfrm>
          <a:custGeom>
            <a:avLst/>
            <a:gdLst>
              <a:gd name="connsiteX0" fmla="*/ 184321 w 184507"/>
              <a:gd name="connsiteY0" fmla="*/ 18 h 69873"/>
              <a:gd name="connsiteX1" fmla="*/ 104946 w 184507"/>
              <a:gd name="connsiteY1" fmla="*/ 22243 h 69873"/>
              <a:gd name="connsiteX2" fmla="*/ 171 w 184507"/>
              <a:gd name="connsiteY2" fmla="*/ 69868 h 69873"/>
              <a:gd name="connsiteX3" fmla="*/ 82721 w 184507"/>
              <a:gd name="connsiteY3" fmla="*/ 19068 h 69873"/>
              <a:gd name="connsiteX4" fmla="*/ 184321 w 184507"/>
              <a:gd name="connsiteY4" fmla="*/ 18 h 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07" h="69873">
                <a:moveTo>
                  <a:pt x="184321" y="18"/>
                </a:moveTo>
                <a:cubicBezTo>
                  <a:pt x="188025" y="547"/>
                  <a:pt x="135638" y="10601"/>
                  <a:pt x="104946" y="22243"/>
                </a:cubicBezTo>
                <a:cubicBezTo>
                  <a:pt x="74254" y="33885"/>
                  <a:pt x="3875" y="70397"/>
                  <a:pt x="171" y="69868"/>
                </a:cubicBezTo>
                <a:cubicBezTo>
                  <a:pt x="-3533" y="69339"/>
                  <a:pt x="53617" y="27535"/>
                  <a:pt x="82721" y="19068"/>
                </a:cubicBezTo>
                <a:cubicBezTo>
                  <a:pt x="111825" y="10601"/>
                  <a:pt x="180617" y="-511"/>
                  <a:pt x="1843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78F36C4-2443-EC64-2C9F-CFE42494B173}"/>
              </a:ext>
            </a:extLst>
          </p:cNvPr>
          <p:cNvSpPr/>
          <p:nvPr/>
        </p:nvSpPr>
        <p:spPr>
          <a:xfrm>
            <a:off x="3870284" y="2015272"/>
            <a:ext cx="311582" cy="33241"/>
          </a:xfrm>
          <a:custGeom>
            <a:avLst/>
            <a:gdLst>
              <a:gd name="connsiteX0" fmla="*/ 41 w 311582"/>
              <a:gd name="connsiteY0" fmla="*/ 7203 h 33241"/>
              <a:gd name="connsiteX1" fmla="*/ 107991 w 311582"/>
              <a:gd name="connsiteY1" fmla="*/ 853 h 33241"/>
              <a:gd name="connsiteX2" fmla="*/ 184191 w 311582"/>
              <a:gd name="connsiteY2" fmla="*/ 29428 h 33241"/>
              <a:gd name="connsiteX3" fmla="*/ 136566 w 311582"/>
              <a:gd name="connsiteY3" fmla="*/ 32603 h 33241"/>
              <a:gd name="connsiteX4" fmla="*/ 219116 w 311582"/>
              <a:gd name="connsiteY4" fmla="*/ 26253 h 33241"/>
              <a:gd name="connsiteX5" fmla="*/ 311191 w 311582"/>
              <a:gd name="connsiteY5" fmla="*/ 4028 h 33241"/>
              <a:gd name="connsiteX6" fmla="*/ 247691 w 311582"/>
              <a:gd name="connsiteY6" fmla="*/ 23078 h 33241"/>
              <a:gd name="connsiteX7" fmla="*/ 139741 w 311582"/>
              <a:gd name="connsiteY7" fmla="*/ 26253 h 33241"/>
              <a:gd name="connsiteX8" fmla="*/ 120691 w 311582"/>
              <a:gd name="connsiteY8" fmla="*/ 4028 h 33241"/>
              <a:gd name="connsiteX9" fmla="*/ 41 w 311582"/>
              <a:gd name="connsiteY9" fmla="*/ 7203 h 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582" h="33241">
                <a:moveTo>
                  <a:pt x="41" y="7203"/>
                </a:moveTo>
                <a:cubicBezTo>
                  <a:pt x="-2076" y="6674"/>
                  <a:pt x="77299" y="-2851"/>
                  <a:pt x="107991" y="853"/>
                </a:cubicBezTo>
                <a:cubicBezTo>
                  <a:pt x="138683" y="4557"/>
                  <a:pt x="179429" y="24136"/>
                  <a:pt x="184191" y="29428"/>
                </a:cubicBezTo>
                <a:cubicBezTo>
                  <a:pt x="188954" y="34720"/>
                  <a:pt x="130745" y="33132"/>
                  <a:pt x="136566" y="32603"/>
                </a:cubicBezTo>
                <a:cubicBezTo>
                  <a:pt x="142387" y="32074"/>
                  <a:pt x="190012" y="31015"/>
                  <a:pt x="219116" y="26253"/>
                </a:cubicBezTo>
                <a:cubicBezTo>
                  <a:pt x="248220" y="21491"/>
                  <a:pt x="306429" y="4557"/>
                  <a:pt x="311191" y="4028"/>
                </a:cubicBezTo>
                <a:cubicBezTo>
                  <a:pt x="315954" y="3499"/>
                  <a:pt x="276266" y="19374"/>
                  <a:pt x="247691" y="23078"/>
                </a:cubicBezTo>
                <a:cubicBezTo>
                  <a:pt x="219116" y="26782"/>
                  <a:pt x="160908" y="29428"/>
                  <a:pt x="139741" y="26253"/>
                </a:cubicBezTo>
                <a:cubicBezTo>
                  <a:pt x="118574" y="23078"/>
                  <a:pt x="138683" y="6145"/>
                  <a:pt x="120691" y="4028"/>
                </a:cubicBezTo>
                <a:cubicBezTo>
                  <a:pt x="102699" y="1911"/>
                  <a:pt x="2158" y="7732"/>
                  <a:pt x="41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163562C-1E35-2EAD-9B81-E32881F7D43A}"/>
              </a:ext>
            </a:extLst>
          </p:cNvPr>
          <p:cNvSpPr/>
          <p:nvPr/>
        </p:nvSpPr>
        <p:spPr>
          <a:xfrm>
            <a:off x="3862573" y="2025605"/>
            <a:ext cx="182022" cy="19123"/>
          </a:xfrm>
          <a:custGeom>
            <a:avLst/>
            <a:gdLst>
              <a:gd name="connsiteX0" fmla="*/ 1402 w 182022"/>
              <a:gd name="connsiteY0" fmla="*/ 45 h 19123"/>
              <a:gd name="connsiteX1" fmla="*/ 77602 w 182022"/>
              <a:gd name="connsiteY1" fmla="*/ 9570 h 19123"/>
              <a:gd name="connsiteX2" fmla="*/ 179202 w 182022"/>
              <a:gd name="connsiteY2" fmla="*/ 19095 h 19123"/>
              <a:gd name="connsiteX3" fmla="*/ 144277 w 182022"/>
              <a:gd name="connsiteY3" fmla="*/ 6395 h 19123"/>
              <a:gd name="connsiteX4" fmla="*/ 1402 w 182022"/>
              <a:gd name="connsiteY4" fmla="*/ 45 h 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22" h="19123">
                <a:moveTo>
                  <a:pt x="1402" y="45"/>
                </a:moveTo>
                <a:cubicBezTo>
                  <a:pt x="-9710" y="574"/>
                  <a:pt x="47969" y="6395"/>
                  <a:pt x="77602" y="9570"/>
                </a:cubicBezTo>
                <a:cubicBezTo>
                  <a:pt x="107235" y="12745"/>
                  <a:pt x="168090" y="19624"/>
                  <a:pt x="179202" y="19095"/>
                </a:cubicBezTo>
                <a:cubicBezTo>
                  <a:pt x="190314" y="18566"/>
                  <a:pt x="166502" y="9041"/>
                  <a:pt x="144277" y="6395"/>
                </a:cubicBezTo>
                <a:cubicBezTo>
                  <a:pt x="122052" y="3749"/>
                  <a:pt x="12514" y="-484"/>
                  <a:pt x="140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F51352F-5994-4D3F-AAF6-55CCFBFE184A}"/>
              </a:ext>
            </a:extLst>
          </p:cNvPr>
          <p:cNvSpPr/>
          <p:nvPr/>
        </p:nvSpPr>
        <p:spPr>
          <a:xfrm>
            <a:off x="3875267" y="1889048"/>
            <a:ext cx="268532" cy="95359"/>
          </a:xfrm>
          <a:custGeom>
            <a:avLst/>
            <a:gdLst>
              <a:gd name="connsiteX0" fmla="*/ 1408 w 268532"/>
              <a:gd name="connsiteY0" fmla="*/ 95327 h 95359"/>
              <a:gd name="connsiteX1" fmla="*/ 134758 w 268532"/>
              <a:gd name="connsiteY1" fmla="*/ 60402 h 95359"/>
              <a:gd name="connsiteX2" fmla="*/ 90308 w 268532"/>
              <a:gd name="connsiteY2" fmla="*/ 57227 h 95359"/>
              <a:gd name="connsiteX3" fmla="*/ 204608 w 268532"/>
              <a:gd name="connsiteY3" fmla="*/ 44527 h 95359"/>
              <a:gd name="connsiteX4" fmla="*/ 163333 w 268532"/>
              <a:gd name="connsiteY4" fmla="*/ 54052 h 95359"/>
              <a:gd name="connsiteX5" fmla="*/ 268108 w 268532"/>
              <a:gd name="connsiteY5" fmla="*/ 38177 h 95359"/>
              <a:gd name="connsiteX6" fmla="*/ 198258 w 268532"/>
              <a:gd name="connsiteY6" fmla="*/ 41352 h 95359"/>
              <a:gd name="connsiteX7" fmla="*/ 147458 w 268532"/>
              <a:gd name="connsiteY7" fmla="*/ 15952 h 95359"/>
              <a:gd name="connsiteX8" fmla="*/ 93483 w 268532"/>
              <a:gd name="connsiteY8" fmla="*/ 77 h 95359"/>
              <a:gd name="connsiteX9" fmla="*/ 141108 w 268532"/>
              <a:gd name="connsiteY9" fmla="*/ 22302 h 95359"/>
              <a:gd name="connsiteX10" fmla="*/ 33158 w 268532"/>
              <a:gd name="connsiteY10" fmla="*/ 35002 h 95359"/>
              <a:gd name="connsiteX11" fmla="*/ 103008 w 268532"/>
              <a:gd name="connsiteY11" fmla="*/ 47702 h 95359"/>
              <a:gd name="connsiteX12" fmla="*/ 64908 w 268532"/>
              <a:gd name="connsiteY12" fmla="*/ 66752 h 95359"/>
              <a:gd name="connsiteX13" fmla="*/ 1408 w 268532"/>
              <a:gd name="connsiteY13" fmla="*/ 95327 h 9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532" h="95359">
                <a:moveTo>
                  <a:pt x="1408" y="95327"/>
                </a:moveTo>
                <a:cubicBezTo>
                  <a:pt x="13050" y="94269"/>
                  <a:pt x="119941" y="66752"/>
                  <a:pt x="134758" y="60402"/>
                </a:cubicBezTo>
                <a:cubicBezTo>
                  <a:pt x="149575" y="54052"/>
                  <a:pt x="78666" y="59873"/>
                  <a:pt x="90308" y="57227"/>
                </a:cubicBezTo>
                <a:cubicBezTo>
                  <a:pt x="101950" y="54581"/>
                  <a:pt x="192437" y="45056"/>
                  <a:pt x="204608" y="44527"/>
                </a:cubicBezTo>
                <a:cubicBezTo>
                  <a:pt x="216779" y="43998"/>
                  <a:pt x="152750" y="55110"/>
                  <a:pt x="163333" y="54052"/>
                </a:cubicBezTo>
                <a:cubicBezTo>
                  <a:pt x="173916" y="52994"/>
                  <a:pt x="262287" y="40294"/>
                  <a:pt x="268108" y="38177"/>
                </a:cubicBezTo>
                <a:cubicBezTo>
                  <a:pt x="273929" y="36060"/>
                  <a:pt x="218366" y="45056"/>
                  <a:pt x="198258" y="41352"/>
                </a:cubicBezTo>
                <a:cubicBezTo>
                  <a:pt x="178150" y="37648"/>
                  <a:pt x="164920" y="22831"/>
                  <a:pt x="147458" y="15952"/>
                </a:cubicBezTo>
                <a:cubicBezTo>
                  <a:pt x="129996" y="9073"/>
                  <a:pt x="94541" y="-981"/>
                  <a:pt x="93483" y="77"/>
                </a:cubicBezTo>
                <a:cubicBezTo>
                  <a:pt x="92425" y="1135"/>
                  <a:pt x="151162" y="16481"/>
                  <a:pt x="141108" y="22302"/>
                </a:cubicBezTo>
                <a:cubicBezTo>
                  <a:pt x="131054" y="28123"/>
                  <a:pt x="39508" y="30769"/>
                  <a:pt x="33158" y="35002"/>
                </a:cubicBezTo>
                <a:cubicBezTo>
                  <a:pt x="26808" y="39235"/>
                  <a:pt x="97716" y="42410"/>
                  <a:pt x="103008" y="47702"/>
                </a:cubicBezTo>
                <a:cubicBezTo>
                  <a:pt x="108300" y="52994"/>
                  <a:pt x="76021" y="62519"/>
                  <a:pt x="64908" y="66752"/>
                </a:cubicBezTo>
                <a:cubicBezTo>
                  <a:pt x="53796" y="70985"/>
                  <a:pt x="-10234" y="96385"/>
                  <a:pt x="1408" y="95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89B6B96-311F-97E2-6BB3-0B07A5FBB8F2}"/>
              </a:ext>
            </a:extLst>
          </p:cNvPr>
          <p:cNvSpPr/>
          <p:nvPr/>
        </p:nvSpPr>
        <p:spPr>
          <a:xfrm>
            <a:off x="3885555" y="2012782"/>
            <a:ext cx="318252" cy="44823"/>
          </a:xfrm>
          <a:custGeom>
            <a:avLst/>
            <a:gdLst>
              <a:gd name="connsiteX0" fmla="*/ 645 w 318252"/>
              <a:gd name="connsiteY0" fmla="*/ 19218 h 44823"/>
              <a:gd name="connsiteX1" fmla="*/ 127645 w 318252"/>
              <a:gd name="connsiteY1" fmla="*/ 38268 h 44823"/>
              <a:gd name="connsiteX2" fmla="*/ 89545 w 318252"/>
              <a:gd name="connsiteY2" fmla="*/ 44618 h 44823"/>
              <a:gd name="connsiteX3" fmla="*/ 213370 w 318252"/>
              <a:gd name="connsiteY3" fmla="*/ 31918 h 44823"/>
              <a:gd name="connsiteX4" fmla="*/ 318145 w 318252"/>
              <a:gd name="connsiteY4" fmla="*/ 168 h 44823"/>
              <a:gd name="connsiteX5" fmla="*/ 232420 w 318252"/>
              <a:gd name="connsiteY5" fmla="*/ 19218 h 44823"/>
              <a:gd name="connsiteX6" fmla="*/ 191145 w 318252"/>
              <a:gd name="connsiteY6" fmla="*/ 16043 h 44823"/>
              <a:gd name="connsiteX7" fmla="*/ 645 w 318252"/>
              <a:gd name="connsiteY7" fmla="*/ 19218 h 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252" h="44823">
                <a:moveTo>
                  <a:pt x="645" y="19218"/>
                </a:moveTo>
                <a:cubicBezTo>
                  <a:pt x="-9938" y="22922"/>
                  <a:pt x="112828" y="34035"/>
                  <a:pt x="127645" y="38268"/>
                </a:cubicBezTo>
                <a:cubicBezTo>
                  <a:pt x="142462" y="42501"/>
                  <a:pt x="75258" y="45676"/>
                  <a:pt x="89545" y="44618"/>
                </a:cubicBezTo>
                <a:cubicBezTo>
                  <a:pt x="103832" y="43560"/>
                  <a:pt x="175270" y="39326"/>
                  <a:pt x="213370" y="31918"/>
                </a:cubicBezTo>
                <a:cubicBezTo>
                  <a:pt x="251470" y="24510"/>
                  <a:pt x="314970" y="2285"/>
                  <a:pt x="318145" y="168"/>
                </a:cubicBezTo>
                <a:cubicBezTo>
                  <a:pt x="321320" y="-1949"/>
                  <a:pt x="253587" y="16572"/>
                  <a:pt x="232420" y="19218"/>
                </a:cubicBezTo>
                <a:cubicBezTo>
                  <a:pt x="211253" y="21864"/>
                  <a:pt x="223953" y="14455"/>
                  <a:pt x="191145" y="16043"/>
                </a:cubicBezTo>
                <a:cubicBezTo>
                  <a:pt x="158337" y="17630"/>
                  <a:pt x="11228" y="15514"/>
                  <a:pt x="645" y="19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3DBFA2-DBDD-AC24-F3EC-012BB31CF8B5}"/>
              </a:ext>
            </a:extLst>
          </p:cNvPr>
          <p:cNvSpPr/>
          <p:nvPr/>
        </p:nvSpPr>
        <p:spPr>
          <a:xfrm>
            <a:off x="3946916" y="1919018"/>
            <a:ext cx="167515" cy="117106"/>
          </a:xfrm>
          <a:custGeom>
            <a:avLst/>
            <a:gdLst>
              <a:gd name="connsiteX0" fmla="*/ 110734 w 167515"/>
              <a:gd name="connsiteY0" fmla="*/ 1857 h 117106"/>
              <a:gd name="connsiteX1" fmla="*/ 164709 w 167515"/>
              <a:gd name="connsiteY1" fmla="*/ 52657 h 117106"/>
              <a:gd name="connsiteX2" fmla="*/ 152009 w 167515"/>
              <a:gd name="connsiteY2" fmla="*/ 103457 h 117106"/>
              <a:gd name="connsiteX3" fmla="*/ 85334 w 167515"/>
              <a:gd name="connsiteY3" fmla="*/ 116157 h 117106"/>
              <a:gd name="connsiteX4" fmla="*/ 9134 w 167515"/>
              <a:gd name="connsiteY4" fmla="*/ 112982 h 117106"/>
              <a:gd name="connsiteX5" fmla="*/ 2784 w 167515"/>
              <a:gd name="connsiteY5" fmla="*/ 87582 h 117106"/>
              <a:gd name="connsiteX6" fmla="*/ 21834 w 167515"/>
              <a:gd name="connsiteY6" fmla="*/ 49482 h 117106"/>
              <a:gd name="connsiteX7" fmla="*/ 2784 w 167515"/>
              <a:gd name="connsiteY7" fmla="*/ 24082 h 117106"/>
              <a:gd name="connsiteX8" fmla="*/ 44059 w 167515"/>
              <a:gd name="connsiteY8" fmla="*/ 11382 h 117106"/>
              <a:gd name="connsiteX9" fmla="*/ 110734 w 167515"/>
              <a:gd name="connsiteY9" fmla="*/ 1857 h 11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15" h="117106">
                <a:moveTo>
                  <a:pt x="110734" y="1857"/>
                </a:moveTo>
                <a:cubicBezTo>
                  <a:pt x="130842" y="8736"/>
                  <a:pt x="157830" y="35724"/>
                  <a:pt x="164709" y="52657"/>
                </a:cubicBezTo>
                <a:cubicBezTo>
                  <a:pt x="171588" y="69590"/>
                  <a:pt x="165238" y="92874"/>
                  <a:pt x="152009" y="103457"/>
                </a:cubicBezTo>
                <a:cubicBezTo>
                  <a:pt x="138780" y="114040"/>
                  <a:pt x="109147" y="114569"/>
                  <a:pt x="85334" y="116157"/>
                </a:cubicBezTo>
                <a:cubicBezTo>
                  <a:pt x="61521" y="117745"/>
                  <a:pt x="22892" y="117744"/>
                  <a:pt x="9134" y="112982"/>
                </a:cubicBezTo>
                <a:cubicBezTo>
                  <a:pt x="-4624" y="108220"/>
                  <a:pt x="667" y="98165"/>
                  <a:pt x="2784" y="87582"/>
                </a:cubicBezTo>
                <a:cubicBezTo>
                  <a:pt x="4901" y="76999"/>
                  <a:pt x="21834" y="60065"/>
                  <a:pt x="21834" y="49482"/>
                </a:cubicBezTo>
                <a:cubicBezTo>
                  <a:pt x="21834" y="38899"/>
                  <a:pt x="-920" y="30432"/>
                  <a:pt x="2784" y="24082"/>
                </a:cubicBezTo>
                <a:cubicBezTo>
                  <a:pt x="6488" y="17732"/>
                  <a:pt x="30301" y="13499"/>
                  <a:pt x="44059" y="11382"/>
                </a:cubicBezTo>
                <a:cubicBezTo>
                  <a:pt x="57817" y="9265"/>
                  <a:pt x="90626" y="-5022"/>
                  <a:pt x="110734" y="1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15E8CC4-4F2D-EBE7-B0CE-7684AC34DA68}"/>
              </a:ext>
            </a:extLst>
          </p:cNvPr>
          <p:cNvSpPr/>
          <p:nvPr/>
        </p:nvSpPr>
        <p:spPr>
          <a:xfrm>
            <a:off x="4051069" y="19619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9C74715-4B54-6236-7E8B-9C8EE5481E8C}"/>
              </a:ext>
            </a:extLst>
          </p:cNvPr>
          <p:cNvSpPr/>
          <p:nvPr/>
        </p:nvSpPr>
        <p:spPr>
          <a:xfrm>
            <a:off x="3087673" y="1879278"/>
            <a:ext cx="357238" cy="175770"/>
          </a:xfrm>
          <a:custGeom>
            <a:avLst/>
            <a:gdLst>
              <a:gd name="connsiteX0" fmla="*/ 1602 w 357238"/>
              <a:gd name="connsiteY0" fmla="*/ 105097 h 175770"/>
              <a:gd name="connsiteX1" fmla="*/ 166702 w 357238"/>
              <a:gd name="connsiteY1" fmla="*/ 73347 h 175770"/>
              <a:gd name="connsiteX2" fmla="*/ 227027 w 357238"/>
              <a:gd name="connsiteY2" fmla="*/ 70172 h 175770"/>
              <a:gd name="connsiteX3" fmla="*/ 214327 w 357238"/>
              <a:gd name="connsiteY3" fmla="*/ 70172 h 175770"/>
              <a:gd name="connsiteX4" fmla="*/ 296877 w 357238"/>
              <a:gd name="connsiteY4" fmla="*/ 92397 h 175770"/>
              <a:gd name="connsiteX5" fmla="*/ 315927 w 357238"/>
              <a:gd name="connsiteY5" fmla="*/ 124147 h 175770"/>
              <a:gd name="connsiteX6" fmla="*/ 271477 w 357238"/>
              <a:gd name="connsiteY6" fmla="*/ 105097 h 175770"/>
              <a:gd name="connsiteX7" fmla="*/ 322277 w 357238"/>
              <a:gd name="connsiteY7" fmla="*/ 155897 h 175770"/>
              <a:gd name="connsiteX8" fmla="*/ 255602 w 357238"/>
              <a:gd name="connsiteY8" fmla="*/ 171772 h 175770"/>
              <a:gd name="connsiteX9" fmla="*/ 319102 w 357238"/>
              <a:gd name="connsiteY9" fmla="*/ 171772 h 175770"/>
              <a:gd name="connsiteX10" fmla="*/ 357202 w 357238"/>
              <a:gd name="connsiteY10" fmla="*/ 171772 h 175770"/>
              <a:gd name="connsiteX11" fmla="*/ 312752 w 357238"/>
              <a:gd name="connsiteY11" fmla="*/ 117797 h 175770"/>
              <a:gd name="connsiteX12" fmla="*/ 258777 w 357238"/>
              <a:gd name="connsiteY12" fmla="*/ 70172 h 175770"/>
              <a:gd name="connsiteX13" fmla="*/ 77802 w 357238"/>
              <a:gd name="connsiteY13" fmla="*/ 322 h 175770"/>
              <a:gd name="connsiteX14" fmla="*/ 131777 w 357238"/>
              <a:gd name="connsiteY14" fmla="*/ 44772 h 175770"/>
              <a:gd name="connsiteX15" fmla="*/ 112727 w 357238"/>
              <a:gd name="connsiteY15" fmla="*/ 60647 h 175770"/>
              <a:gd name="connsiteX16" fmla="*/ 84152 w 357238"/>
              <a:gd name="connsiteY16" fmla="*/ 44772 h 175770"/>
              <a:gd name="connsiteX17" fmla="*/ 1602 w 357238"/>
              <a:gd name="connsiteY17" fmla="*/ 105097 h 1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7238" h="175770">
                <a:moveTo>
                  <a:pt x="1602" y="105097"/>
                </a:moveTo>
                <a:cubicBezTo>
                  <a:pt x="15360" y="109859"/>
                  <a:pt x="129131" y="79168"/>
                  <a:pt x="166702" y="73347"/>
                </a:cubicBezTo>
                <a:cubicBezTo>
                  <a:pt x="204273" y="67526"/>
                  <a:pt x="227027" y="70172"/>
                  <a:pt x="227027" y="70172"/>
                </a:cubicBezTo>
                <a:cubicBezTo>
                  <a:pt x="234965" y="69643"/>
                  <a:pt x="202685" y="66468"/>
                  <a:pt x="214327" y="70172"/>
                </a:cubicBezTo>
                <a:cubicBezTo>
                  <a:pt x="225969" y="73876"/>
                  <a:pt x="279944" y="83401"/>
                  <a:pt x="296877" y="92397"/>
                </a:cubicBezTo>
                <a:cubicBezTo>
                  <a:pt x="313810" y="101393"/>
                  <a:pt x="320160" y="122030"/>
                  <a:pt x="315927" y="124147"/>
                </a:cubicBezTo>
                <a:cubicBezTo>
                  <a:pt x="311694" y="126264"/>
                  <a:pt x="270419" y="99806"/>
                  <a:pt x="271477" y="105097"/>
                </a:cubicBezTo>
                <a:cubicBezTo>
                  <a:pt x="272535" y="110388"/>
                  <a:pt x="324923" y="144784"/>
                  <a:pt x="322277" y="155897"/>
                </a:cubicBezTo>
                <a:cubicBezTo>
                  <a:pt x="319631" y="167010"/>
                  <a:pt x="256131" y="169126"/>
                  <a:pt x="255602" y="171772"/>
                </a:cubicBezTo>
                <a:cubicBezTo>
                  <a:pt x="255073" y="174418"/>
                  <a:pt x="319102" y="171772"/>
                  <a:pt x="319102" y="171772"/>
                </a:cubicBezTo>
                <a:cubicBezTo>
                  <a:pt x="336035" y="171772"/>
                  <a:pt x="358260" y="180768"/>
                  <a:pt x="357202" y="171772"/>
                </a:cubicBezTo>
                <a:cubicBezTo>
                  <a:pt x="356144" y="162776"/>
                  <a:pt x="329156" y="134730"/>
                  <a:pt x="312752" y="117797"/>
                </a:cubicBezTo>
                <a:cubicBezTo>
                  <a:pt x="296348" y="100864"/>
                  <a:pt x="297935" y="89751"/>
                  <a:pt x="258777" y="70172"/>
                </a:cubicBezTo>
                <a:cubicBezTo>
                  <a:pt x="219619" y="50593"/>
                  <a:pt x="98969" y="4555"/>
                  <a:pt x="77802" y="322"/>
                </a:cubicBezTo>
                <a:cubicBezTo>
                  <a:pt x="56635" y="-3911"/>
                  <a:pt x="125956" y="34718"/>
                  <a:pt x="131777" y="44772"/>
                </a:cubicBezTo>
                <a:cubicBezTo>
                  <a:pt x="137598" y="54826"/>
                  <a:pt x="120664" y="60647"/>
                  <a:pt x="112727" y="60647"/>
                </a:cubicBezTo>
                <a:cubicBezTo>
                  <a:pt x="104790" y="60647"/>
                  <a:pt x="101614" y="38422"/>
                  <a:pt x="84152" y="44772"/>
                </a:cubicBezTo>
                <a:cubicBezTo>
                  <a:pt x="66690" y="51122"/>
                  <a:pt x="-12156" y="100335"/>
                  <a:pt x="1602" y="10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A1AE038-C809-3E2C-8459-B6BB286D493C}"/>
              </a:ext>
            </a:extLst>
          </p:cNvPr>
          <p:cNvSpPr/>
          <p:nvPr/>
        </p:nvSpPr>
        <p:spPr>
          <a:xfrm>
            <a:off x="3098010" y="1943069"/>
            <a:ext cx="362852" cy="140582"/>
          </a:xfrm>
          <a:custGeom>
            <a:avLst/>
            <a:gdLst>
              <a:gd name="connsiteX0" fmla="*/ 67465 w 362852"/>
              <a:gd name="connsiteY0" fmla="*/ 31 h 140582"/>
              <a:gd name="connsiteX1" fmla="*/ 32540 w 362852"/>
              <a:gd name="connsiteY1" fmla="*/ 79406 h 140582"/>
              <a:gd name="connsiteX2" fmla="*/ 48415 w 362852"/>
              <a:gd name="connsiteY2" fmla="*/ 114331 h 140582"/>
              <a:gd name="connsiteX3" fmla="*/ 115090 w 362852"/>
              <a:gd name="connsiteY3" fmla="*/ 130206 h 140582"/>
              <a:gd name="connsiteX4" fmla="*/ 48415 w 362852"/>
              <a:gd name="connsiteY4" fmla="*/ 127031 h 140582"/>
              <a:gd name="connsiteX5" fmla="*/ 200815 w 362852"/>
              <a:gd name="connsiteY5" fmla="*/ 117506 h 140582"/>
              <a:gd name="connsiteX6" fmla="*/ 292890 w 362852"/>
              <a:gd name="connsiteY6" fmla="*/ 104806 h 140582"/>
              <a:gd name="connsiteX7" fmla="*/ 362740 w 362852"/>
              <a:gd name="connsiteY7" fmla="*/ 114331 h 140582"/>
              <a:gd name="connsiteX8" fmla="*/ 305590 w 362852"/>
              <a:gd name="connsiteY8" fmla="*/ 114331 h 140582"/>
              <a:gd name="connsiteX9" fmla="*/ 175415 w 362852"/>
              <a:gd name="connsiteY9" fmla="*/ 127031 h 140582"/>
              <a:gd name="connsiteX10" fmla="*/ 10315 w 362852"/>
              <a:gd name="connsiteY10" fmla="*/ 139731 h 140582"/>
              <a:gd name="connsiteX11" fmla="*/ 35715 w 362852"/>
              <a:gd name="connsiteY11" fmla="*/ 101631 h 140582"/>
              <a:gd name="connsiteX12" fmla="*/ 790 w 362852"/>
              <a:gd name="connsiteY12" fmla="*/ 69881 h 140582"/>
              <a:gd name="connsiteX13" fmla="*/ 67465 w 362852"/>
              <a:gd name="connsiteY13" fmla="*/ 31 h 1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852" h="140582">
                <a:moveTo>
                  <a:pt x="67465" y="31"/>
                </a:moveTo>
                <a:cubicBezTo>
                  <a:pt x="72757" y="1618"/>
                  <a:pt x="35715" y="60356"/>
                  <a:pt x="32540" y="79406"/>
                </a:cubicBezTo>
                <a:cubicBezTo>
                  <a:pt x="29365" y="98456"/>
                  <a:pt x="34657" y="105864"/>
                  <a:pt x="48415" y="114331"/>
                </a:cubicBezTo>
                <a:cubicBezTo>
                  <a:pt x="62173" y="122798"/>
                  <a:pt x="115090" y="128089"/>
                  <a:pt x="115090" y="130206"/>
                </a:cubicBezTo>
                <a:cubicBezTo>
                  <a:pt x="115090" y="132323"/>
                  <a:pt x="34127" y="129148"/>
                  <a:pt x="48415" y="127031"/>
                </a:cubicBezTo>
                <a:cubicBezTo>
                  <a:pt x="62702" y="124914"/>
                  <a:pt x="160069" y="121210"/>
                  <a:pt x="200815" y="117506"/>
                </a:cubicBezTo>
                <a:cubicBezTo>
                  <a:pt x="241561" y="113802"/>
                  <a:pt x="265903" y="105335"/>
                  <a:pt x="292890" y="104806"/>
                </a:cubicBezTo>
                <a:cubicBezTo>
                  <a:pt x="319877" y="104277"/>
                  <a:pt x="360623" y="112743"/>
                  <a:pt x="362740" y="114331"/>
                </a:cubicBezTo>
                <a:cubicBezTo>
                  <a:pt x="364857" y="115919"/>
                  <a:pt x="336811" y="112214"/>
                  <a:pt x="305590" y="114331"/>
                </a:cubicBezTo>
                <a:cubicBezTo>
                  <a:pt x="274369" y="116448"/>
                  <a:pt x="175415" y="127031"/>
                  <a:pt x="175415" y="127031"/>
                </a:cubicBezTo>
                <a:cubicBezTo>
                  <a:pt x="126203" y="131264"/>
                  <a:pt x="33598" y="143964"/>
                  <a:pt x="10315" y="139731"/>
                </a:cubicBezTo>
                <a:cubicBezTo>
                  <a:pt x="-12968" y="135498"/>
                  <a:pt x="37302" y="113273"/>
                  <a:pt x="35715" y="101631"/>
                </a:cubicBezTo>
                <a:cubicBezTo>
                  <a:pt x="34128" y="89989"/>
                  <a:pt x="-6089" y="82052"/>
                  <a:pt x="790" y="69881"/>
                </a:cubicBezTo>
                <a:cubicBezTo>
                  <a:pt x="7669" y="57710"/>
                  <a:pt x="62173" y="-1556"/>
                  <a:pt x="6746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A380442-7CDA-38D9-84FB-35AD74939CC6}"/>
              </a:ext>
            </a:extLst>
          </p:cNvPr>
          <p:cNvSpPr/>
          <p:nvPr/>
        </p:nvSpPr>
        <p:spPr>
          <a:xfrm>
            <a:off x="3195460" y="1910924"/>
            <a:ext cx="189090" cy="162377"/>
          </a:xfrm>
          <a:custGeom>
            <a:avLst/>
            <a:gdLst>
              <a:gd name="connsiteX0" fmla="*/ 39865 w 189090"/>
              <a:gd name="connsiteY0" fmla="*/ 426 h 162377"/>
              <a:gd name="connsiteX1" fmla="*/ 1765 w 189090"/>
              <a:gd name="connsiteY1" fmla="*/ 70276 h 162377"/>
              <a:gd name="connsiteX2" fmla="*/ 8115 w 189090"/>
              <a:gd name="connsiteY2" fmla="*/ 105201 h 162377"/>
              <a:gd name="connsiteX3" fmla="*/ 23990 w 189090"/>
              <a:gd name="connsiteY3" fmla="*/ 140126 h 162377"/>
              <a:gd name="connsiteX4" fmla="*/ 90665 w 189090"/>
              <a:gd name="connsiteY4" fmla="*/ 162351 h 162377"/>
              <a:gd name="connsiteX5" fmla="*/ 135115 w 189090"/>
              <a:gd name="connsiteY5" fmla="*/ 143301 h 162377"/>
              <a:gd name="connsiteX6" fmla="*/ 147815 w 189090"/>
              <a:gd name="connsiteY6" fmla="*/ 89326 h 162377"/>
              <a:gd name="connsiteX7" fmla="*/ 189090 w 189090"/>
              <a:gd name="connsiteY7" fmla="*/ 67101 h 162377"/>
              <a:gd name="connsiteX8" fmla="*/ 147815 w 189090"/>
              <a:gd name="connsiteY8" fmla="*/ 41701 h 162377"/>
              <a:gd name="connsiteX9" fmla="*/ 39865 w 189090"/>
              <a:gd name="connsiteY9" fmla="*/ 426 h 1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90" h="162377">
                <a:moveTo>
                  <a:pt x="39865" y="426"/>
                </a:moveTo>
                <a:cubicBezTo>
                  <a:pt x="15523" y="5188"/>
                  <a:pt x="7057" y="52814"/>
                  <a:pt x="1765" y="70276"/>
                </a:cubicBezTo>
                <a:cubicBezTo>
                  <a:pt x="-3527" y="87738"/>
                  <a:pt x="4411" y="93559"/>
                  <a:pt x="8115" y="105201"/>
                </a:cubicBezTo>
                <a:cubicBezTo>
                  <a:pt x="11819" y="116843"/>
                  <a:pt x="10232" y="130601"/>
                  <a:pt x="23990" y="140126"/>
                </a:cubicBezTo>
                <a:cubicBezTo>
                  <a:pt x="37748" y="149651"/>
                  <a:pt x="72144" y="161822"/>
                  <a:pt x="90665" y="162351"/>
                </a:cubicBezTo>
                <a:cubicBezTo>
                  <a:pt x="109186" y="162880"/>
                  <a:pt x="125590" y="155472"/>
                  <a:pt x="135115" y="143301"/>
                </a:cubicBezTo>
                <a:cubicBezTo>
                  <a:pt x="144640" y="131130"/>
                  <a:pt x="138819" y="102026"/>
                  <a:pt x="147815" y="89326"/>
                </a:cubicBezTo>
                <a:cubicBezTo>
                  <a:pt x="156811" y="76626"/>
                  <a:pt x="189090" y="75038"/>
                  <a:pt x="189090" y="67101"/>
                </a:cubicBezTo>
                <a:cubicBezTo>
                  <a:pt x="189090" y="59164"/>
                  <a:pt x="166865" y="51226"/>
                  <a:pt x="147815" y="41701"/>
                </a:cubicBezTo>
                <a:cubicBezTo>
                  <a:pt x="128765" y="32176"/>
                  <a:pt x="64207" y="-4336"/>
                  <a:pt x="39865" y="4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0AE03384-E8D8-B69A-FE48-2487C77497EB}"/>
              </a:ext>
            </a:extLst>
          </p:cNvPr>
          <p:cNvSpPr/>
          <p:nvPr/>
        </p:nvSpPr>
        <p:spPr>
          <a:xfrm>
            <a:off x="3278014" y="197411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627A86B-9550-DA8D-4E77-54A851E0954B}"/>
              </a:ext>
            </a:extLst>
          </p:cNvPr>
          <p:cNvSpPr/>
          <p:nvPr/>
        </p:nvSpPr>
        <p:spPr>
          <a:xfrm>
            <a:off x="3551398" y="1949237"/>
            <a:ext cx="228529" cy="517751"/>
          </a:xfrm>
          <a:custGeom>
            <a:avLst/>
            <a:gdLst>
              <a:gd name="connsiteX0" fmla="*/ 52227 w 228529"/>
              <a:gd name="connsiteY0" fmla="*/ 213 h 517751"/>
              <a:gd name="connsiteX1" fmla="*/ 74452 w 228529"/>
              <a:gd name="connsiteY1" fmla="*/ 212938 h 517751"/>
              <a:gd name="connsiteX2" fmla="*/ 90327 w 228529"/>
              <a:gd name="connsiteY2" fmla="*/ 168488 h 517751"/>
              <a:gd name="connsiteX3" fmla="*/ 49052 w 228529"/>
              <a:gd name="connsiteY3" fmla="*/ 403438 h 517751"/>
              <a:gd name="connsiteX4" fmla="*/ 58577 w 228529"/>
              <a:gd name="connsiteY4" fmla="*/ 374863 h 517751"/>
              <a:gd name="connsiteX5" fmla="*/ 58577 w 228529"/>
              <a:gd name="connsiteY5" fmla="*/ 451063 h 517751"/>
              <a:gd name="connsiteX6" fmla="*/ 68102 w 228529"/>
              <a:gd name="connsiteY6" fmla="*/ 498688 h 517751"/>
              <a:gd name="connsiteX7" fmla="*/ 1427 w 228529"/>
              <a:gd name="connsiteY7" fmla="*/ 517738 h 517751"/>
              <a:gd name="connsiteX8" fmla="*/ 39527 w 228529"/>
              <a:gd name="connsiteY8" fmla="*/ 501863 h 517751"/>
              <a:gd name="connsiteX9" fmla="*/ 223677 w 228529"/>
              <a:gd name="connsiteY9" fmla="*/ 508213 h 517751"/>
              <a:gd name="connsiteX10" fmla="*/ 166527 w 228529"/>
              <a:gd name="connsiteY10" fmla="*/ 505038 h 517751"/>
              <a:gd name="connsiteX11" fmla="*/ 74452 w 228529"/>
              <a:gd name="connsiteY11" fmla="*/ 495513 h 517751"/>
              <a:gd name="connsiteX12" fmla="*/ 58577 w 228529"/>
              <a:gd name="connsiteY12" fmla="*/ 419313 h 517751"/>
              <a:gd name="connsiteX13" fmla="*/ 80802 w 228529"/>
              <a:gd name="connsiteY13" fmla="*/ 266913 h 517751"/>
              <a:gd name="connsiteX14" fmla="*/ 109377 w 228529"/>
              <a:gd name="connsiteY14" fmla="*/ 136738 h 517751"/>
              <a:gd name="connsiteX15" fmla="*/ 90327 w 228529"/>
              <a:gd name="connsiteY15" fmla="*/ 171663 h 517751"/>
              <a:gd name="connsiteX16" fmla="*/ 52227 w 228529"/>
              <a:gd name="connsiteY16" fmla="*/ 213 h 51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29" h="517751">
                <a:moveTo>
                  <a:pt x="52227" y="213"/>
                </a:moveTo>
                <a:cubicBezTo>
                  <a:pt x="49581" y="7092"/>
                  <a:pt x="68102" y="184892"/>
                  <a:pt x="74452" y="212938"/>
                </a:cubicBezTo>
                <a:cubicBezTo>
                  <a:pt x="80802" y="240984"/>
                  <a:pt x="94560" y="136738"/>
                  <a:pt x="90327" y="168488"/>
                </a:cubicBezTo>
                <a:cubicBezTo>
                  <a:pt x="86094" y="200238"/>
                  <a:pt x="54344" y="369042"/>
                  <a:pt x="49052" y="403438"/>
                </a:cubicBezTo>
                <a:cubicBezTo>
                  <a:pt x="43760" y="437834"/>
                  <a:pt x="56989" y="366925"/>
                  <a:pt x="58577" y="374863"/>
                </a:cubicBezTo>
                <a:cubicBezTo>
                  <a:pt x="60165" y="382801"/>
                  <a:pt x="56990" y="430426"/>
                  <a:pt x="58577" y="451063"/>
                </a:cubicBezTo>
                <a:cubicBezTo>
                  <a:pt x="60164" y="471700"/>
                  <a:pt x="77627" y="487576"/>
                  <a:pt x="68102" y="498688"/>
                </a:cubicBezTo>
                <a:cubicBezTo>
                  <a:pt x="58577" y="509801"/>
                  <a:pt x="6189" y="517209"/>
                  <a:pt x="1427" y="517738"/>
                </a:cubicBezTo>
                <a:cubicBezTo>
                  <a:pt x="-3336" y="518267"/>
                  <a:pt x="2485" y="503451"/>
                  <a:pt x="39527" y="501863"/>
                </a:cubicBezTo>
                <a:lnTo>
                  <a:pt x="223677" y="508213"/>
                </a:lnTo>
                <a:cubicBezTo>
                  <a:pt x="244844" y="508742"/>
                  <a:pt x="191398" y="507155"/>
                  <a:pt x="166527" y="505038"/>
                </a:cubicBezTo>
                <a:cubicBezTo>
                  <a:pt x="141656" y="502921"/>
                  <a:pt x="92444" y="509801"/>
                  <a:pt x="74452" y="495513"/>
                </a:cubicBezTo>
                <a:cubicBezTo>
                  <a:pt x="56460" y="481225"/>
                  <a:pt x="57519" y="457413"/>
                  <a:pt x="58577" y="419313"/>
                </a:cubicBezTo>
                <a:cubicBezTo>
                  <a:pt x="59635" y="381213"/>
                  <a:pt x="72335" y="314009"/>
                  <a:pt x="80802" y="266913"/>
                </a:cubicBezTo>
                <a:cubicBezTo>
                  <a:pt x="89269" y="219817"/>
                  <a:pt x="107790" y="152613"/>
                  <a:pt x="109377" y="136738"/>
                </a:cubicBezTo>
                <a:cubicBezTo>
                  <a:pt x="110965" y="120863"/>
                  <a:pt x="97735" y="188596"/>
                  <a:pt x="90327" y="171663"/>
                </a:cubicBezTo>
                <a:cubicBezTo>
                  <a:pt x="82919" y="154730"/>
                  <a:pt x="54873" y="-6666"/>
                  <a:pt x="52227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DB7534D-0B98-7571-0CF4-D04C57107D13}"/>
              </a:ext>
            </a:extLst>
          </p:cNvPr>
          <p:cNvSpPr/>
          <p:nvPr/>
        </p:nvSpPr>
        <p:spPr>
          <a:xfrm>
            <a:off x="3568347" y="2114548"/>
            <a:ext cx="38594" cy="320942"/>
          </a:xfrm>
          <a:custGeom>
            <a:avLst/>
            <a:gdLst>
              <a:gd name="connsiteX0" fmla="*/ 16228 w 38594"/>
              <a:gd name="connsiteY0" fmla="*/ 2 h 320942"/>
              <a:gd name="connsiteX1" fmla="*/ 25753 w 38594"/>
              <a:gd name="connsiteY1" fmla="*/ 139702 h 320942"/>
              <a:gd name="connsiteX2" fmla="*/ 13053 w 38594"/>
              <a:gd name="connsiteY2" fmla="*/ 209552 h 320942"/>
              <a:gd name="connsiteX3" fmla="*/ 353 w 38594"/>
              <a:gd name="connsiteY3" fmla="*/ 269877 h 320942"/>
              <a:gd name="connsiteX4" fmla="*/ 3528 w 38594"/>
              <a:gd name="connsiteY4" fmla="*/ 320677 h 320942"/>
              <a:gd name="connsiteX5" fmla="*/ 3528 w 38594"/>
              <a:gd name="connsiteY5" fmla="*/ 247652 h 320942"/>
              <a:gd name="connsiteX6" fmla="*/ 38453 w 38594"/>
              <a:gd name="connsiteY6" fmla="*/ 136527 h 320942"/>
              <a:gd name="connsiteX7" fmla="*/ 16228 w 38594"/>
              <a:gd name="connsiteY7" fmla="*/ 2 h 32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94" h="320942">
                <a:moveTo>
                  <a:pt x="16228" y="2"/>
                </a:moveTo>
                <a:cubicBezTo>
                  <a:pt x="14111" y="531"/>
                  <a:pt x="26282" y="104777"/>
                  <a:pt x="25753" y="139702"/>
                </a:cubicBezTo>
                <a:cubicBezTo>
                  <a:pt x="25224" y="174627"/>
                  <a:pt x="17286" y="187856"/>
                  <a:pt x="13053" y="209552"/>
                </a:cubicBezTo>
                <a:cubicBezTo>
                  <a:pt x="8820" y="231248"/>
                  <a:pt x="1940" y="251356"/>
                  <a:pt x="353" y="269877"/>
                </a:cubicBezTo>
                <a:cubicBezTo>
                  <a:pt x="-1234" y="288398"/>
                  <a:pt x="2999" y="324381"/>
                  <a:pt x="3528" y="320677"/>
                </a:cubicBezTo>
                <a:cubicBezTo>
                  <a:pt x="4057" y="316973"/>
                  <a:pt x="-2293" y="278344"/>
                  <a:pt x="3528" y="247652"/>
                </a:cubicBezTo>
                <a:cubicBezTo>
                  <a:pt x="9349" y="216960"/>
                  <a:pt x="36336" y="171981"/>
                  <a:pt x="38453" y="136527"/>
                </a:cubicBezTo>
                <a:cubicBezTo>
                  <a:pt x="40570" y="101073"/>
                  <a:pt x="18345" y="-527"/>
                  <a:pt x="162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DB04357-990B-0994-A48E-695A9C27D076}"/>
              </a:ext>
            </a:extLst>
          </p:cNvPr>
          <p:cNvSpPr/>
          <p:nvPr/>
        </p:nvSpPr>
        <p:spPr>
          <a:xfrm>
            <a:off x="3464814" y="2422522"/>
            <a:ext cx="53244" cy="139709"/>
          </a:xfrm>
          <a:custGeom>
            <a:avLst/>
            <a:gdLst>
              <a:gd name="connsiteX0" fmla="*/ 53086 w 53244"/>
              <a:gd name="connsiteY0" fmla="*/ 3 h 139709"/>
              <a:gd name="connsiteX1" fmla="*/ 18161 w 53244"/>
              <a:gd name="connsiteY1" fmla="*/ 69853 h 139709"/>
              <a:gd name="connsiteX2" fmla="*/ 14986 w 53244"/>
              <a:gd name="connsiteY2" fmla="*/ 92078 h 139709"/>
              <a:gd name="connsiteX3" fmla="*/ 18161 w 53244"/>
              <a:gd name="connsiteY3" fmla="*/ 139703 h 139709"/>
              <a:gd name="connsiteX4" fmla="*/ 8636 w 53244"/>
              <a:gd name="connsiteY4" fmla="*/ 95253 h 139709"/>
              <a:gd name="connsiteX5" fmla="*/ 2286 w 53244"/>
              <a:gd name="connsiteY5" fmla="*/ 66678 h 139709"/>
              <a:gd name="connsiteX6" fmla="*/ 53086 w 53244"/>
              <a:gd name="connsiteY6" fmla="*/ 3 h 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4" h="139709">
                <a:moveTo>
                  <a:pt x="53086" y="3"/>
                </a:moveTo>
                <a:cubicBezTo>
                  <a:pt x="55732" y="532"/>
                  <a:pt x="24511" y="54507"/>
                  <a:pt x="18161" y="69853"/>
                </a:cubicBezTo>
                <a:cubicBezTo>
                  <a:pt x="11811" y="85199"/>
                  <a:pt x="14986" y="80436"/>
                  <a:pt x="14986" y="92078"/>
                </a:cubicBezTo>
                <a:cubicBezTo>
                  <a:pt x="14986" y="103720"/>
                  <a:pt x="19219" y="139174"/>
                  <a:pt x="18161" y="139703"/>
                </a:cubicBezTo>
                <a:cubicBezTo>
                  <a:pt x="17103" y="140232"/>
                  <a:pt x="11282" y="107424"/>
                  <a:pt x="8636" y="95253"/>
                </a:cubicBezTo>
                <a:cubicBezTo>
                  <a:pt x="5990" y="83082"/>
                  <a:pt x="-4593" y="78849"/>
                  <a:pt x="2286" y="66678"/>
                </a:cubicBezTo>
                <a:cubicBezTo>
                  <a:pt x="9165" y="54507"/>
                  <a:pt x="50440" y="-526"/>
                  <a:pt x="530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369C83B-DB59-210E-5626-E4B2A358B4B7}"/>
              </a:ext>
            </a:extLst>
          </p:cNvPr>
          <p:cNvSpPr/>
          <p:nvPr/>
        </p:nvSpPr>
        <p:spPr>
          <a:xfrm>
            <a:off x="3771787" y="2428724"/>
            <a:ext cx="98015" cy="127536"/>
          </a:xfrm>
          <a:custGeom>
            <a:avLst/>
            <a:gdLst>
              <a:gd name="connsiteX0" fmla="*/ 113 w 98015"/>
              <a:gd name="connsiteY0" fmla="*/ 151 h 127536"/>
              <a:gd name="connsiteX1" fmla="*/ 76313 w 98015"/>
              <a:gd name="connsiteY1" fmla="*/ 44601 h 127536"/>
              <a:gd name="connsiteX2" fmla="*/ 89013 w 98015"/>
              <a:gd name="connsiteY2" fmla="*/ 85876 h 127536"/>
              <a:gd name="connsiteX3" fmla="*/ 82663 w 98015"/>
              <a:gd name="connsiteY3" fmla="*/ 127151 h 127536"/>
              <a:gd name="connsiteX4" fmla="*/ 95363 w 98015"/>
              <a:gd name="connsiteY4" fmla="*/ 60476 h 127536"/>
              <a:gd name="connsiteX5" fmla="*/ 113 w 98015"/>
              <a:gd name="connsiteY5" fmla="*/ 151 h 1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15" h="127536">
                <a:moveTo>
                  <a:pt x="113" y="151"/>
                </a:moveTo>
                <a:cubicBezTo>
                  <a:pt x="-3062" y="-2495"/>
                  <a:pt x="61496" y="30314"/>
                  <a:pt x="76313" y="44601"/>
                </a:cubicBezTo>
                <a:cubicBezTo>
                  <a:pt x="91130" y="58888"/>
                  <a:pt x="87955" y="72118"/>
                  <a:pt x="89013" y="85876"/>
                </a:cubicBezTo>
                <a:cubicBezTo>
                  <a:pt x="90071" y="99634"/>
                  <a:pt x="81605" y="131384"/>
                  <a:pt x="82663" y="127151"/>
                </a:cubicBezTo>
                <a:cubicBezTo>
                  <a:pt x="83721" y="122918"/>
                  <a:pt x="105417" y="78997"/>
                  <a:pt x="95363" y="60476"/>
                </a:cubicBezTo>
                <a:cubicBezTo>
                  <a:pt x="85309" y="41955"/>
                  <a:pt x="3288" y="2797"/>
                  <a:pt x="11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106DB2C-6093-11F9-544A-362F5CDB2E6D}"/>
              </a:ext>
            </a:extLst>
          </p:cNvPr>
          <p:cNvSpPr/>
          <p:nvPr/>
        </p:nvSpPr>
        <p:spPr>
          <a:xfrm>
            <a:off x="3641542" y="2161936"/>
            <a:ext cx="41468" cy="273433"/>
          </a:xfrm>
          <a:custGeom>
            <a:avLst/>
            <a:gdLst>
              <a:gd name="connsiteX0" fmla="*/ 41458 w 41468"/>
              <a:gd name="connsiteY0" fmla="*/ 239 h 273433"/>
              <a:gd name="connsiteX1" fmla="*/ 12883 w 41468"/>
              <a:gd name="connsiteY1" fmla="*/ 117714 h 273433"/>
              <a:gd name="connsiteX2" fmla="*/ 183 w 41468"/>
              <a:gd name="connsiteY2" fmla="*/ 235189 h 273433"/>
              <a:gd name="connsiteX3" fmla="*/ 6533 w 41468"/>
              <a:gd name="connsiteY3" fmla="*/ 165339 h 273433"/>
              <a:gd name="connsiteX4" fmla="*/ 22408 w 41468"/>
              <a:gd name="connsiteY4" fmla="*/ 273289 h 273433"/>
              <a:gd name="connsiteX5" fmla="*/ 9708 w 41468"/>
              <a:gd name="connsiteY5" fmla="*/ 187564 h 273433"/>
              <a:gd name="connsiteX6" fmla="*/ 16058 w 41468"/>
              <a:gd name="connsiteY6" fmla="*/ 149464 h 273433"/>
              <a:gd name="connsiteX7" fmla="*/ 41458 w 41468"/>
              <a:gd name="connsiteY7" fmla="*/ 239 h 27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68" h="273433">
                <a:moveTo>
                  <a:pt x="41458" y="239"/>
                </a:moveTo>
                <a:cubicBezTo>
                  <a:pt x="40929" y="-5053"/>
                  <a:pt x="19762" y="78556"/>
                  <a:pt x="12883" y="117714"/>
                </a:cubicBezTo>
                <a:cubicBezTo>
                  <a:pt x="6004" y="156872"/>
                  <a:pt x="1241" y="227252"/>
                  <a:pt x="183" y="235189"/>
                </a:cubicBezTo>
                <a:cubicBezTo>
                  <a:pt x="-875" y="243126"/>
                  <a:pt x="2829" y="158989"/>
                  <a:pt x="6533" y="165339"/>
                </a:cubicBezTo>
                <a:cubicBezTo>
                  <a:pt x="10237" y="171689"/>
                  <a:pt x="21879" y="269585"/>
                  <a:pt x="22408" y="273289"/>
                </a:cubicBezTo>
                <a:cubicBezTo>
                  <a:pt x="22937" y="276993"/>
                  <a:pt x="10766" y="208201"/>
                  <a:pt x="9708" y="187564"/>
                </a:cubicBezTo>
                <a:cubicBezTo>
                  <a:pt x="8650" y="166927"/>
                  <a:pt x="9708" y="176981"/>
                  <a:pt x="16058" y="149464"/>
                </a:cubicBezTo>
                <a:cubicBezTo>
                  <a:pt x="22408" y="121947"/>
                  <a:pt x="41987" y="5531"/>
                  <a:pt x="41458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80F92ED-2390-785A-2CFD-EF3A5963657E}"/>
              </a:ext>
            </a:extLst>
          </p:cNvPr>
          <p:cNvSpPr/>
          <p:nvPr/>
        </p:nvSpPr>
        <p:spPr>
          <a:xfrm>
            <a:off x="3648008" y="1927078"/>
            <a:ext cx="50903" cy="172227"/>
          </a:xfrm>
          <a:custGeom>
            <a:avLst/>
            <a:gdLst>
              <a:gd name="connsiteX0" fmla="*/ 50867 w 50903"/>
              <a:gd name="connsiteY0" fmla="*/ 147 h 172227"/>
              <a:gd name="connsiteX1" fmla="*/ 25467 w 50903"/>
              <a:gd name="connsiteY1" fmla="*/ 92222 h 172227"/>
              <a:gd name="connsiteX2" fmla="*/ 25467 w 50903"/>
              <a:gd name="connsiteY2" fmla="*/ 171597 h 172227"/>
              <a:gd name="connsiteX3" fmla="*/ 25467 w 50903"/>
              <a:gd name="connsiteY3" fmla="*/ 123972 h 172227"/>
              <a:gd name="connsiteX4" fmla="*/ 67 w 50903"/>
              <a:gd name="connsiteY4" fmla="*/ 28722 h 172227"/>
              <a:gd name="connsiteX5" fmla="*/ 19117 w 50903"/>
              <a:gd name="connsiteY5" fmla="*/ 114447 h 172227"/>
              <a:gd name="connsiteX6" fmla="*/ 50867 w 50903"/>
              <a:gd name="connsiteY6" fmla="*/ 147 h 1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3" h="172227">
                <a:moveTo>
                  <a:pt x="50867" y="147"/>
                </a:moveTo>
                <a:cubicBezTo>
                  <a:pt x="51925" y="-3557"/>
                  <a:pt x="29700" y="63647"/>
                  <a:pt x="25467" y="92222"/>
                </a:cubicBezTo>
                <a:cubicBezTo>
                  <a:pt x="21234" y="120797"/>
                  <a:pt x="25467" y="171597"/>
                  <a:pt x="25467" y="171597"/>
                </a:cubicBezTo>
                <a:cubicBezTo>
                  <a:pt x="25467" y="176889"/>
                  <a:pt x="29700" y="147784"/>
                  <a:pt x="25467" y="123972"/>
                </a:cubicBezTo>
                <a:cubicBezTo>
                  <a:pt x="21234" y="100160"/>
                  <a:pt x="1125" y="30310"/>
                  <a:pt x="67" y="28722"/>
                </a:cubicBezTo>
                <a:cubicBezTo>
                  <a:pt x="-991" y="27134"/>
                  <a:pt x="10650" y="112860"/>
                  <a:pt x="19117" y="114447"/>
                </a:cubicBezTo>
                <a:cubicBezTo>
                  <a:pt x="27584" y="116034"/>
                  <a:pt x="49809" y="3851"/>
                  <a:pt x="5086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9D6D9BD-8565-B465-FEA6-6AF1AA9229F9}"/>
              </a:ext>
            </a:extLst>
          </p:cNvPr>
          <p:cNvSpPr/>
          <p:nvPr/>
        </p:nvSpPr>
        <p:spPr>
          <a:xfrm>
            <a:off x="3641716" y="2246278"/>
            <a:ext cx="80099" cy="296933"/>
          </a:xfrm>
          <a:custGeom>
            <a:avLst/>
            <a:gdLst>
              <a:gd name="connsiteX0" fmla="*/ 63509 w 80099"/>
              <a:gd name="connsiteY0" fmla="*/ 1622 h 296933"/>
              <a:gd name="connsiteX1" fmla="*/ 53984 w 80099"/>
              <a:gd name="connsiteY1" fmla="*/ 80997 h 296933"/>
              <a:gd name="connsiteX2" fmla="*/ 66684 w 80099"/>
              <a:gd name="connsiteY2" fmla="*/ 195297 h 296933"/>
              <a:gd name="connsiteX3" fmla="*/ 69859 w 80099"/>
              <a:gd name="connsiteY3" fmla="*/ 220697 h 296933"/>
              <a:gd name="connsiteX4" fmla="*/ 38109 w 80099"/>
              <a:gd name="connsiteY4" fmla="*/ 258797 h 296933"/>
              <a:gd name="connsiteX5" fmla="*/ 9 w 80099"/>
              <a:gd name="connsiteY5" fmla="*/ 296897 h 296933"/>
              <a:gd name="connsiteX6" fmla="*/ 34934 w 80099"/>
              <a:gd name="connsiteY6" fmla="*/ 265147 h 296933"/>
              <a:gd name="connsiteX7" fmla="*/ 76209 w 80099"/>
              <a:gd name="connsiteY7" fmla="*/ 233397 h 296933"/>
              <a:gd name="connsiteX8" fmla="*/ 76209 w 80099"/>
              <a:gd name="connsiteY8" fmla="*/ 188947 h 296933"/>
              <a:gd name="connsiteX9" fmla="*/ 57159 w 80099"/>
              <a:gd name="connsiteY9" fmla="*/ 154022 h 296933"/>
              <a:gd name="connsiteX10" fmla="*/ 63509 w 80099"/>
              <a:gd name="connsiteY10" fmla="*/ 1622 h 29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99" h="296933">
                <a:moveTo>
                  <a:pt x="63509" y="1622"/>
                </a:moveTo>
                <a:cubicBezTo>
                  <a:pt x="62980" y="-10549"/>
                  <a:pt x="53455" y="48718"/>
                  <a:pt x="53984" y="80997"/>
                </a:cubicBezTo>
                <a:cubicBezTo>
                  <a:pt x="54513" y="113276"/>
                  <a:pt x="64038" y="172014"/>
                  <a:pt x="66684" y="195297"/>
                </a:cubicBezTo>
                <a:cubicBezTo>
                  <a:pt x="69330" y="218580"/>
                  <a:pt x="74622" y="210114"/>
                  <a:pt x="69859" y="220697"/>
                </a:cubicBezTo>
                <a:cubicBezTo>
                  <a:pt x="65097" y="231280"/>
                  <a:pt x="49751" y="246097"/>
                  <a:pt x="38109" y="258797"/>
                </a:cubicBezTo>
                <a:cubicBezTo>
                  <a:pt x="26467" y="271497"/>
                  <a:pt x="538" y="295839"/>
                  <a:pt x="9" y="296897"/>
                </a:cubicBezTo>
                <a:cubicBezTo>
                  <a:pt x="-520" y="297955"/>
                  <a:pt x="22234" y="275730"/>
                  <a:pt x="34934" y="265147"/>
                </a:cubicBezTo>
                <a:cubicBezTo>
                  <a:pt x="47634" y="254564"/>
                  <a:pt x="69330" y="246097"/>
                  <a:pt x="76209" y="233397"/>
                </a:cubicBezTo>
                <a:cubicBezTo>
                  <a:pt x="83088" y="220697"/>
                  <a:pt x="79384" y="202176"/>
                  <a:pt x="76209" y="188947"/>
                </a:cubicBezTo>
                <a:cubicBezTo>
                  <a:pt x="73034" y="175718"/>
                  <a:pt x="58746" y="179422"/>
                  <a:pt x="57159" y="154022"/>
                </a:cubicBezTo>
                <a:cubicBezTo>
                  <a:pt x="55571" y="128622"/>
                  <a:pt x="64038" y="13793"/>
                  <a:pt x="63509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610E6A3-F722-A110-9864-5896C94BFBE1}"/>
              </a:ext>
            </a:extLst>
          </p:cNvPr>
          <p:cNvSpPr/>
          <p:nvPr/>
        </p:nvSpPr>
        <p:spPr>
          <a:xfrm>
            <a:off x="3711330" y="2225444"/>
            <a:ext cx="51123" cy="298751"/>
          </a:xfrm>
          <a:custGeom>
            <a:avLst/>
            <a:gdLst>
              <a:gd name="connsiteX0" fmla="*/ 9770 w 51123"/>
              <a:gd name="connsiteY0" fmla="*/ 231 h 298751"/>
              <a:gd name="connsiteX1" fmla="*/ 38345 w 51123"/>
              <a:gd name="connsiteY1" fmla="*/ 181206 h 298751"/>
              <a:gd name="connsiteX2" fmla="*/ 31995 w 51123"/>
              <a:gd name="connsiteY2" fmla="*/ 235181 h 298751"/>
              <a:gd name="connsiteX3" fmla="*/ 245 w 51123"/>
              <a:gd name="connsiteY3" fmla="*/ 298681 h 298751"/>
              <a:gd name="connsiteX4" fmla="*/ 51045 w 51123"/>
              <a:gd name="connsiteY4" fmla="*/ 222481 h 298751"/>
              <a:gd name="connsiteX5" fmla="*/ 9770 w 51123"/>
              <a:gd name="connsiteY5" fmla="*/ 231 h 2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3" h="298751">
                <a:moveTo>
                  <a:pt x="9770" y="231"/>
                </a:moveTo>
                <a:cubicBezTo>
                  <a:pt x="7653" y="-6648"/>
                  <a:pt x="34641" y="142048"/>
                  <a:pt x="38345" y="181206"/>
                </a:cubicBezTo>
                <a:cubicBezTo>
                  <a:pt x="42049" y="220364"/>
                  <a:pt x="38345" y="215602"/>
                  <a:pt x="31995" y="235181"/>
                </a:cubicBezTo>
                <a:cubicBezTo>
                  <a:pt x="25645" y="254760"/>
                  <a:pt x="-2930" y="300798"/>
                  <a:pt x="245" y="298681"/>
                </a:cubicBezTo>
                <a:cubicBezTo>
                  <a:pt x="3420" y="296564"/>
                  <a:pt x="48928" y="265873"/>
                  <a:pt x="51045" y="222481"/>
                </a:cubicBezTo>
                <a:cubicBezTo>
                  <a:pt x="53162" y="179089"/>
                  <a:pt x="11887" y="7110"/>
                  <a:pt x="9770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1CB5DC4-F070-167A-6F78-25534CBEA5F0}"/>
              </a:ext>
            </a:extLst>
          </p:cNvPr>
          <p:cNvSpPr/>
          <p:nvPr/>
        </p:nvSpPr>
        <p:spPr>
          <a:xfrm>
            <a:off x="3494810" y="2489194"/>
            <a:ext cx="156964" cy="54116"/>
          </a:xfrm>
          <a:custGeom>
            <a:avLst/>
            <a:gdLst>
              <a:gd name="connsiteX0" fmla="*/ 865 w 156964"/>
              <a:gd name="connsiteY0" fmla="*/ 34931 h 54116"/>
              <a:gd name="connsiteX1" fmla="*/ 64365 w 156964"/>
              <a:gd name="connsiteY1" fmla="*/ 6356 h 54116"/>
              <a:gd name="connsiteX2" fmla="*/ 137390 w 156964"/>
              <a:gd name="connsiteY2" fmla="*/ 25406 h 54116"/>
              <a:gd name="connsiteX3" fmla="*/ 115165 w 156964"/>
              <a:gd name="connsiteY3" fmla="*/ 6356 h 54116"/>
              <a:gd name="connsiteX4" fmla="*/ 153265 w 156964"/>
              <a:gd name="connsiteY4" fmla="*/ 34931 h 54116"/>
              <a:gd name="connsiteX5" fmla="*/ 137390 w 156964"/>
              <a:gd name="connsiteY5" fmla="*/ 53981 h 54116"/>
              <a:gd name="connsiteX6" fmla="*/ 156440 w 156964"/>
              <a:gd name="connsiteY6" fmla="*/ 25406 h 54116"/>
              <a:gd name="connsiteX7" fmla="*/ 111990 w 156964"/>
              <a:gd name="connsiteY7" fmla="*/ 6 h 54116"/>
              <a:gd name="connsiteX8" fmla="*/ 865 w 156964"/>
              <a:gd name="connsiteY8" fmla="*/ 34931 h 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4" h="54116">
                <a:moveTo>
                  <a:pt x="865" y="34931"/>
                </a:moveTo>
                <a:cubicBezTo>
                  <a:pt x="-7072" y="35989"/>
                  <a:pt x="41611" y="7943"/>
                  <a:pt x="64365" y="6356"/>
                </a:cubicBezTo>
                <a:cubicBezTo>
                  <a:pt x="87119" y="4769"/>
                  <a:pt x="128923" y="25406"/>
                  <a:pt x="137390" y="25406"/>
                </a:cubicBezTo>
                <a:cubicBezTo>
                  <a:pt x="145857" y="25406"/>
                  <a:pt x="112519" y="4768"/>
                  <a:pt x="115165" y="6356"/>
                </a:cubicBezTo>
                <a:cubicBezTo>
                  <a:pt x="117811" y="7943"/>
                  <a:pt x="149561" y="26994"/>
                  <a:pt x="153265" y="34931"/>
                </a:cubicBezTo>
                <a:cubicBezTo>
                  <a:pt x="156969" y="42868"/>
                  <a:pt x="136861" y="55568"/>
                  <a:pt x="137390" y="53981"/>
                </a:cubicBezTo>
                <a:cubicBezTo>
                  <a:pt x="137919" y="52394"/>
                  <a:pt x="160673" y="34402"/>
                  <a:pt x="156440" y="25406"/>
                </a:cubicBezTo>
                <a:cubicBezTo>
                  <a:pt x="152207" y="16410"/>
                  <a:pt x="129982" y="535"/>
                  <a:pt x="111990" y="6"/>
                </a:cubicBezTo>
                <a:cubicBezTo>
                  <a:pt x="93998" y="-523"/>
                  <a:pt x="8802" y="33873"/>
                  <a:pt x="865" y="3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85AFF37-3369-2578-8DB4-A83941B94FA6}"/>
              </a:ext>
            </a:extLst>
          </p:cNvPr>
          <p:cNvSpPr/>
          <p:nvPr/>
        </p:nvSpPr>
        <p:spPr>
          <a:xfrm>
            <a:off x="3668989" y="2479654"/>
            <a:ext cx="157084" cy="45812"/>
          </a:xfrm>
          <a:custGeom>
            <a:avLst/>
            <a:gdLst>
              <a:gd name="connsiteX0" fmla="*/ 1311 w 157084"/>
              <a:gd name="connsiteY0" fmla="*/ 44471 h 45812"/>
              <a:gd name="connsiteX1" fmla="*/ 121961 w 157084"/>
              <a:gd name="connsiteY1" fmla="*/ 21 h 45812"/>
              <a:gd name="connsiteX2" fmla="*/ 156886 w 157084"/>
              <a:gd name="connsiteY2" fmla="*/ 38121 h 45812"/>
              <a:gd name="connsiteX3" fmla="*/ 134661 w 157084"/>
              <a:gd name="connsiteY3" fmla="*/ 6371 h 45812"/>
              <a:gd name="connsiteX4" fmla="*/ 102911 w 157084"/>
              <a:gd name="connsiteY4" fmla="*/ 3196 h 45812"/>
              <a:gd name="connsiteX5" fmla="*/ 58461 w 157084"/>
              <a:gd name="connsiteY5" fmla="*/ 31771 h 45812"/>
              <a:gd name="connsiteX6" fmla="*/ 1311 w 157084"/>
              <a:gd name="connsiteY6" fmla="*/ 44471 h 4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84" h="45812">
                <a:moveTo>
                  <a:pt x="1311" y="44471"/>
                </a:moveTo>
                <a:cubicBezTo>
                  <a:pt x="11894" y="39179"/>
                  <a:pt x="96032" y="1079"/>
                  <a:pt x="121961" y="21"/>
                </a:cubicBezTo>
                <a:cubicBezTo>
                  <a:pt x="147890" y="-1037"/>
                  <a:pt x="154769" y="37063"/>
                  <a:pt x="156886" y="38121"/>
                </a:cubicBezTo>
                <a:cubicBezTo>
                  <a:pt x="159003" y="39179"/>
                  <a:pt x="143657" y="12192"/>
                  <a:pt x="134661" y="6371"/>
                </a:cubicBezTo>
                <a:cubicBezTo>
                  <a:pt x="125665" y="550"/>
                  <a:pt x="115611" y="-1037"/>
                  <a:pt x="102911" y="3196"/>
                </a:cubicBezTo>
                <a:cubicBezTo>
                  <a:pt x="90211" y="7429"/>
                  <a:pt x="69573" y="25421"/>
                  <a:pt x="58461" y="31771"/>
                </a:cubicBezTo>
                <a:cubicBezTo>
                  <a:pt x="47349" y="38121"/>
                  <a:pt x="-9272" y="49763"/>
                  <a:pt x="1311" y="44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53A7C7B-47EE-D535-F79B-A289DE875E24}"/>
              </a:ext>
            </a:extLst>
          </p:cNvPr>
          <p:cNvSpPr/>
          <p:nvPr/>
        </p:nvSpPr>
        <p:spPr>
          <a:xfrm>
            <a:off x="3840861" y="2041138"/>
            <a:ext cx="293490" cy="79894"/>
          </a:xfrm>
          <a:custGeom>
            <a:avLst/>
            <a:gdLst>
              <a:gd name="connsiteX0" fmla="*/ 889 w 293490"/>
              <a:gd name="connsiteY0" fmla="*/ 387 h 79894"/>
              <a:gd name="connsiteX1" fmla="*/ 108839 w 293490"/>
              <a:gd name="connsiteY1" fmla="*/ 57537 h 79894"/>
              <a:gd name="connsiteX2" fmla="*/ 216789 w 293490"/>
              <a:gd name="connsiteY2" fmla="*/ 73412 h 79894"/>
              <a:gd name="connsiteX3" fmla="*/ 156464 w 293490"/>
              <a:gd name="connsiteY3" fmla="*/ 79762 h 79894"/>
              <a:gd name="connsiteX4" fmla="*/ 292989 w 293490"/>
              <a:gd name="connsiteY4" fmla="*/ 76587 h 79894"/>
              <a:gd name="connsiteX5" fmla="*/ 200914 w 293490"/>
              <a:gd name="connsiteY5" fmla="*/ 63887 h 79894"/>
              <a:gd name="connsiteX6" fmla="*/ 156464 w 293490"/>
              <a:gd name="connsiteY6" fmla="*/ 41662 h 79894"/>
              <a:gd name="connsiteX7" fmla="*/ 229489 w 293490"/>
              <a:gd name="connsiteY7" fmla="*/ 32137 h 79894"/>
              <a:gd name="connsiteX8" fmla="*/ 159639 w 293490"/>
              <a:gd name="connsiteY8" fmla="*/ 51187 h 79894"/>
              <a:gd name="connsiteX9" fmla="*/ 175514 w 293490"/>
              <a:gd name="connsiteY9" fmla="*/ 67062 h 79894"/>
              <a:gd name="connsiteX10" fmla="*/ 102489 w 293490"/>
              <a:gd name="connsiteY10" fmla="*/ 48012 h 79894"/>
              <a:gd name="connsiteX11" fmla="*/ 58039 w 293490"/>
              <a:gd name="connsiteY11" fmla="*/ 32137 h 79894"/>
              <a:gd name="connsiteX12" fmla="*/ 889 w 293490"/>
              <a:gd name="connsiteY12" fmla="*/ 387 h 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490" h="79894">
                <a:moveTo>
                  <a:pt x="889" y="387"/>
                </a:moveTo>
                <a:cubicBezTo>
                  <a:pt x="9356" y="4620"/>
                  <a:pt x="72856" y="45366"/>
                  <a:pt x="108839" y="57537"/>
                </a:cubicBezTo>
                <a:cubicBezTo>
                  <a:pt x="144822" y="69708"/>
                  <a:pt x="208852" y="69708"/>
                  <a:pt x="216789" y="73412"/>
                </a:cubicBezTo>
                <a:cubicBezTo>
                  <a:pt x="224726" y="77116"/>
                  <a:pt x="143764" y="79233"/>
                  <a:pt x="156464" y="79762"/>
                </a:cubicBezTo>
                <a:cubicBezTo>
                  <a:pt x="169164" y="80291"/>
                  <a:pt x="285581" y="79233"/>
                  <a:pt x="292989" y="76587"/>
                </a:cubicBezTo>
                <a:cubicBezTo>
                  <a:pt x="300397" y="73941"/>
                  <a:pt x="223668" y="69708"/>
                  <a:pt x="200914" y="63887"/>
                </a:cubicBezTo>
                <a:cubicBezTo>
                  <a:pt x="178160" y="58066"/>
                  <a:pt x="151702" y="46954"/>
                  <a:pt x="156464" y="41662"/>
                </a:cubicBezTo>
                <a:cubicBezTo>
                  <a:pt x="161227" y="36370"/>
                  <a:pt x="228960" y="30550"/>
                  <a:pt x="229489" y="32137"/>
                </a:cubicBezTo>
                <a:cubicBezTo>
                  <a:pt x="230018" y="33724"/>
                  <a:pt x="168635" y="45366"/>
                  <a:pt x="159639" y="51187"/>
                </a:cubicBezTo>
                <a:cubicBezTo>
                  <a:pt x="150643" y="57008"/>
                  <a:pt x="185039" y="67591"/>
                  <a:pt x="175514" y="67062"/>
                </a:cubicBezTo>
                <a:cubicBezTo>
                  <a:pt x="165989" y="66533"/>
                  <a:pt x="122068" y="53833"/>
                  <a:pt x="102489" y="48012"/>
                </a:cubicBezTo>
                <a:cubicBezTo>
                  <a:pt x="82910" y="42191"/>
                  <a:pt x="69152" y="36370"/>
                  <a:pt x="58039" y="32137"/>
                </a:cubicBezTo>
                <a:cubicBezTo>
                  <a:pt x="46927" y="27904"/>
                  <a:pt x="-7578" y="-3846"/>
                  <a:pt x="889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7E03E2-ACCF-795D-3F67-745ECF026CE1}"/>
              </a:ext>
            </a:extLst>
          </p:cNvPr>
          <p:cNvSpPr/>
          <p:nvPr/>
        </p:nvSpPr>
        <p:spPr>
          <a:xfrm>
            <a:off x="3311353" y="1962084"/>
            <a:ext cx="145821" cy="116146"/>
          </a:xfrm>
          <a:custGeom>
            <a:avLst/>
            <a:gdLst>
              <a:gd name="connsiteX0" fmla="*/ 60497 w 145821"/>
              <a:gd name="connsiteY0" fmla="*/ 66 h 116146"/>
              <a:gd name="connsiteX1" fmla="*/ 143047 w 145821"/>
              <a:gd name="connsiteY1" fmla="*/ 92141 h 116146"/>
              <a:gd name="connsiteX2" fmla="*/ 114472 w 145821"/>
              <a:gd name="connsiteY2" fmla="*/ 104841 h 116146"/>
              <a:gd name="connsiteX3" fmla="*/ 172 w 145821"/>
              <a:gd name="connsiteY3" fmla="*/ 111191 h 116146"/>
              <a:gd name="connsiteX4" fmla="*/ 143047 w 145821"/>
              <a:gd name="connsiteY4" fmla="*/ 108016 h 116146"/>
              <a:gd name="connsiteX5" fmla="*/ 60497 w 145821"/>
              <a:gd name="connsiteY5" fmla="*/ 66 h 1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21" h="116146">
                <a:moveTo>
                  <a:pt x="60497" y="66"/>
                </a:moveTo>
                <a:cubicBezTo>
                  <a:pt x="60497" y="-2580"/>
                  <a:pt x="134051" y="74679"/>
                  <a:pt x="143047" y="92141"/>
                </a:cubicBezTo>
                <a:cubicBezTo>
                  <a:pt x="152043" y="109604"/>
                  <a:pt x="138285" y="101666"/>
                  <a:pt x="114472" y="104841"/>
                </a:cubicBezTo>
                <a:cubicBezTo>
                  <a:pt x="90660" y="108016"/>
                  <a:pt x="-4591" y="110662"/>
                  <a:pt x="172" y="111191"/>
                </a:cubicBezTo>
                <a:cubicBezTo>
                  <a:pt x="4934" y="111720"/>
                  <a:pt x="130347" y="123891"/>
                  <a:pt x="143047" y="108016"/>
                </a:cubicBezTo>
                <a:cubicBezTo>
                  <a:pt x="155747" y="92141"/>
                  <a:pt x="60497" y="2712"/>
                  <a:pt x="60497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6CCE21E-0A74-7700-163A-E8CE3F087464}"/>
              </a:ext>
            </a:extLst>
          </p:cNvPr>
          <p:cNvSpPr/>
          <p:nvPr/>
        </p:nvSpPr>
        <p:spPr>
          <a:xfrm>
            <a:off x="3117738" y="2082290"/>
            <a:ext cx="286371" cy="22747"/>
          </a:xfrm>
          <a:custGeom>
            <a:avLst/>
            <a:gdLst>
              <a:gd name="connsiteX0" fmla="*/ 112 w 286371"/>
              <a:gd name="connsiteY0" fmla="*/ 22735 h 22747"/>
              <a:gd name="connsiteX1" fmla="*/ 190612 w 286371"/>
              <a:gd name="connsiteY1" fmla="*/ 510 h 22747"/>
              <a:gd name="connsiteX2" fmla="*/ 285862 w 286371"/>
              <a:gd name="connsiteY2" fmla="*/ 6860 h 22747"/>
              <a:gd name="connsiteX3" fmla="*/ 219187 w 286371"/>
              <a:gd name="connsiteY3" fmla="*/ 3685 h 22747"/>
              <a:gd name="connsiteX4" fmla="*/ 112 w 286371"/>
              <a:gd name="connsiteY4" fmla="*/ 22735 h 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71" h="22747">
                <a:moveTo>
                  <a:pt x="112" y="22735"/>
                </a:moveTo>
                <a:cubicBezTo>
                  <a:pt x="-4651" y="22206"/>
                  <a:pt x="142987" y="3156"/>
                  <a:pt x="190612" y="510"/>
                </a:cubicBezTo>
                <a:cubicBezTo>
                  <a:pt x="238237" y="-2136"/>
                  <a:pt x="281100" y="6331"/>
                  <a:pt x="285862" y="6860"/>
                </a:cubicBezTo>
                <a:cubicBezTo>
                  <a:pt x="290625" y="7389"/>
                  <a:pt x="261520" y="510"/>
                  <a:pt x="219187" y="3685"/>
                </a:cubicBezTo>
                <a:cubicBezTo>
                  <a:pt x="176854" y="6860"/>
                  <a:pt x="4875" y="23264"/>
                  <a:pt x="112" y="22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9ABB7B1-FAB2-8E74-0887-DA9F9C202A3C}"/>
              </a:ext>
            </a:extLst>
          </p:cNvPr>
          <p:cNvSpPr/>
          <p:nvPr/>
        </p:nvSpPr>
        <p:spPr>
          <a:xfrm>
            <a:off x="3387724" y="1860539"/>
            <a:ext cx="220809" cy="242337"/>
          </a:xfrm>
          <a:custGeom>
            <a:avLst/>
            <a:gdLst>
              <a:gd name="connsiteX0" fmla="*/ 1 w 220809"/>
              <a:gd name="connsiteY0" fmla="*/ 11 h 242337"/>
              <a:gd name="connsiteX1" fmla="*/ 136526 w 220809"/>
              <a:gd name="connsiteY1" fmla="*/ 107961 h 242337"/>
              <a:gd name="connsiteX2" fmla="*/ 149226 w 220809"/>
              <a:gd name="connsiteY2" fmla="*/ 180986 h 242337"/>
              <a:gd name="connsiteX3" fmla="*/ 161926 w 220809"/>
              <a:gd name="connsiteY3" fmla="*/ 111136 h 242337"/>
              <a:gd name="connsiteX4" fmla="*/ 219076 w 220809"/>
              <a:gd name="connsiteY4" fmla="*/ 241311 h 242337"/>
              <a:gd name="connsiteX5" fmla="*/ 200026 w 220809"/>
              <a:gd name="connsiteY5" fmla="*/ 168286 h 242337"/>
              <a:gd name="connsiteX6" fmla="*/ 139701 w 220809"/>
              <a:gd name="connsiteY6" fmla="*/ 101611 h 242337"/>
              <a:gd name="connsiteX7" fmla="*/ 1 w 220809"/>
              <a:gd name="connsiteY7" fmla="*/ 11 h 24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809" h="242337">
                <a:moveTo>
                  <a:pt x="1" y="11"/>
                </a:moveTo>
                <a:cubicBezTo>
                  <a:pt x="-528" y="1069"/>
                  <a:pt x="111655" y="77799"/>
                  <a:pt x="136526" y="107961"/>
                </a:cubicBezTo>
                <a:cubicBezTo>
                  <a:pt x="161397" y="138124"/>
                  <a:pt x="144993" y="180457"/>
                  <a:pt x="149226" y="180986"/>
                </a:cubicBezTo>
                <a:cubicBezTo>
                  <a:pt x="153459" y="181515"/>
                  <a:pt x="150284" y="101082"/>
                  <a:pt x="161926" y="111136"/>
                </a:cubicBezTo>
                <a:cubicBezTo>
                  <a:pt x="173568" y="121190"/>
                  <a:pt x="212726" y="231786"/>
                  <a:pt x="219076" y="241311"/>
                </a:cubicBezTo>
                <a:cubicBezTo>
                  <a:pt x="225426" y="250836"/>
                  <a:pt x="213255" y="191569"/>
                  <a:pt x="200026" y="168286"/>
                </a:cubicBezTo>
                <a:cubicBezTo>
                  <a:pt x="186797" y="145003"/>
                  <a:pt x="171980" y="131244"/>
                  <a:pt x="139701" y="101611"/>
                </a:cubicBezTo>
                <a:cubicBezTo>
                  <a:pt x="107422" y="71978"/>
                  <a:pt x="530" y="-1047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465DA19-E5E5-9FB1-588B-FD232B5E320F}"/>
              </a:ext>
            </a:extLst>
          </p:cNvPr>
          <p:cNvSpPr/>
          <p:nvPr/>
        </p:nvSpPr>
        <p:spPr>
          <a:xfrm>
            <a:off x="3689157" y="2635230"/>
            <a:ext cx="28768" cy="107996"/>
          </a:xfrm>
          <a:custGeom>
            <a:avLst/>
            <a:gdLst>
              <a:gd name="connsiteX0" fmla="*/ 193 w 28768"/>
              <a:gd name="connsiteY0" fmla="*/ 20 h 107996"/>
              <a:gd name="connsiteX1" fmla="*/ 16068 w 28768"/>
              <a:gd name="connsiteY1" fmla="*/ 60345 h 107996"/>
              <a:gd name="connsiteX2" fmla="*/ 12893 w 28768"/>
              <a:gd name="connsiteY2" fmla="*/ 107970 h 107996"/>
              <a:gd name="connsiteX3" fmla="*/ 28768 w 28768"/>
              <a:gd name="connsiteY3" fmla="*/ 53995 h 107996"/>
              <a:gd name="connsiteX4" fmla="*/ 193 w 28768"/>
              <a:gd name="connsiteY4" fmla="*/ 20 h 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8" h="107996">
                <a:moveTo>
                  <a:pt x="193" y="20"/>
                </a:moveTo>
                <a:cubicBezTo>
                  <a:pt x="-1924" y="1078"/>
                  <a:pt x="13951" y="42353"/>
                  <a:pt x="16068" y="60345"/>
                </a:cubicBezTo>
                <a:cubicBezTo>
                  <a:pt x="18185" y="78337"/>
                  <a:pt x="10776" y="109028"/>
                  <a:pt x="12893" y="107970"/>
                </a:cubicBezTo>
                <a:cubicBezTo>
                  <a:pt x="15010" y="106912"/>
                  <a:pt x="28768" y="68812"/>
                  <a:pt x="28768" y="53995"/>
                </a:cubicBezTo>
                <a:cubicBezTo>
                  <a:pt x="28768" y="39178"/>
                  <a:pt x="2310" y="-1038"/>
                  <a:pt x="19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6CE61D6-EE2E-A729-FB9B-7AACA687FABC}"/>
              </a:ext>
            </a:extLst>
          </p:cNvPr>
          <p:cNvSpPr/>
          <p:nvPr/>
        </p:nvSpPr>
        <p:spPr>
          <a:xfrm>
            <a:off x="3635353" y="2613009"/>
            <a:ext cx="22300" cy="142909"/>
          </a:xfrm>
          <a:custGeom>
            <a:avLst/>
            <a:gdLst>
              <a:gd name="connsiteX0" fmla="*/ 9547 w 22300"/>
              <a:gd name="connsiteY0" fmla="*/ 16 h 142909"/>
              <a:gd name="connsiteX1" fmla="*/ 6372 w 22300"/>
              <a:gd name="connsiteY1" fmla="*/ 73041 h 142909"/>
              <a:gd name="connsiteX2" fmla="*/ 22247 w 22300"/>
              <a:gd name="connsiteY2" fmla="*/ 142891 h 142909"/>
              <a:gd name="connsiteX3" fmla="*/ 22 w 22300"/>
              <a:gd name="connsiteY3" fmla="*/ 79391 h 142909"/>
              <a:gd name="connsiteX4" fmla="*/ 9547 w 22300"/>
              <a:gd name="connsiteY4" fmla="*/ 16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142909">
                <a:moveTo>
                  <a:pt x="9547" y="16"/>
                </a:moveTo>
                <a:cubicBezTo>
                  <a:pt x="10605" y="-1042"/>
                  <a:pt x="4255" y="49228"/>
                  <a:pt x="6372" y="73041"/>
                </a:cubicBezTo>
                <a:cubicBezTo>
                  <a:pt x="8489" y="96854"/>
                  <a:pt x="23305" y="141833"/>
                  <a:pt x="22247" y="142891"/>
                </a:cubicBezTo>
                <a:cubicBezTo>
                  <a:pt x="21189" y="143949"/>
                  <a:pt x="551" y="99499"/>
                  <a:pt x="22" y="79391"/>
                </a:cubicBezTo>
                <a:cubicBezTo>
                  <a:pt x="-507" y="59283"/>
                  <a:pt x="8489" y="1074"/>
                  <a:pt x="954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76ECED3-AE61-2AB1-1871-F9F36494F2DF}"/>
              </a:ext>
            </a:extLst>
          </p:cNvPr>
          <p:cNvSpPr/>
          <p:nvPr/>
        </p:nvSpPr>
        <p:spPr>
          <a:xfrm>
            <a:off x="3419325" y="2761973"/>
            <a:ext cx="283484" cy="98820"/>
          </a:xfrm>
          <a:custGeom>
            <a:avLst/>
            <a:gdLst>
              <a:gd name="connsiteX0" fmla="*/ 150 w 283484"/>
              <a:gd name="connsiteY0" fmla="*/ 98702 h 98820"/>
              <a:gd name="connsiteX1" fmla="*/ 133500 w 283484"/>
              <a:gd name="connsiteY1" fmla="*/ 32027 h 98820"/>
              <a:gd name="connsiteX2" fmla="*/ 228750 w 283484"/>
              <a:gd name="connsiteY2" fmla="*/ 38377 h 98820"/>
              <a:gd name="connsiteX3" fmla="*/ 209700 w 283484"/>
              <a:gd name="connsiteY3" fmla="*/ 16152 h 98820"/>
              <a:gd name="connsiteX4" fmla="*/ 282725 w 283484"/>
              <a:gd name="connsiteY4" fmla="*/ 66952 h 98820"/>
              <a:gd name="connsiteX5" fmla="*/ 241450 w 283484"/>
              <a:gd name="connsiteY5" fmla="*/ 38377 h 98820"/>
              <a:gd name="connsiteX6" fmla="*/ 143025 w 283484"/>
              <a:gd name="connsiteY6" fmla="*/ 277 h 98820"/>
              <a:gd name="connsiteX7" fmla="*/ 174775 w 283484"/>
              <a:gd name="connsiteY7" fmla="*/ 22502 h 98820"/>
              <a:gd name="connsiteX8" fmla="*/ 108100 w 283484"/>
              <a:gd name="connsiteY8" fmla="*/ 47902 h 98820"/>
              <a:gd name="connsiteX9" fmla="*/ 150 w 283484"/>
              <a:gd name="connsiteY9" fmla="*/ 98702 h 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484" h="98820">
                <a:moveTo>
                  <a:pt x="150" y="98702"/>
                </a:moveTo>
                <a:cubicBezTo>
                  <a:pt x="4383" y="96056"/>
                  <a:pt x="95400" y="42081"/>
                  <a:pt x="133500" y="32027"/>
                </a:cubicBezTo>
                <a:cubicBezTo>
                  <a:pt x="171600" y="21973"/>
                  <a:pt x="216050" y="41023"/>
                  <a:pt x="228750" y="38377"/>
                </a:cubicBezTo>
                <a:cubicBezTo>
                  <a:pt x="241450" y="35731"/>
                  <a:pt x="200704" y="11390"/>
                  <a:pt x="209700" y="16152"/>
                </a:cubicBezTo>
                <a:cubicBezTo>
                  <a:pt x="218696" y="20914"/>
                  <a:pt x="282725" y="66952"/>
                  <a:pt x="282725" y="66952"/>
                </a:cubicBezTo>
                <a:cubicBezTo>
                  <a:pt x="288017" y="70656"/>
                  <a:pt x="264733" y="49489"/>
                  <a:pt x="241450" y="38377"/>
                </a:cubicBezTo>
                <a:cubicBezTo>
                  <a:pt x="218167" y="27265"/>
                  <a:pt x="154138" y="2923"/>
                  <a:pt x="143025" y="277"/>
                </a:cubicBezTo>
                <a:cubicBezTo>
                  <a:pt x="131912" y="-2369"/>
                  <a:pt x="180596" y="14565"/>
                  <a:pt x="174775" y="22502"/>
                </a:cubicBezTo>
                <a:cubicBezTo>
                  <a:pt x="168954" y="30439"/>
                  <a:pt x="134029" y="36789"/>
                  <a:pt x="108100" y="47902"/>
                </a:cubicBezTo>
                <a:cubicBezTo>
                  <a:pt x="82171" y="59014"/>
                  <a:pt x="-4083" y="101348"/>
                  <a:pt x="150" y="98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8B25BCA-C6C9-6169-297C-556BA7EB1A99}"/>
              </a:ext>
            </a:extLst>
          </p:cNvPr>
          <p:cNvSpPr/>
          <p:nvPr/>
        </p:nvSpPr>
        <p:spPr>
          <a:xfrm>
            <a:off x="3651088" y="2770285"/>
            <a:ext cx="302666" cy="131816"/>
          </a:xfrm>
          <a:custGeom>
            <a:avLst/>
            <a:gdLst>
              <a:gd name="connsiteX0" fmla="*/ 162 w 302666"/>
              <a:gd name="connsiteY0" fmla="*/ 45940 h 131816"/>
              <a:gd name="connsiteX1" fmla="*/ 114462 w 302666"/>
              <a:gd name="connsiteY1" fmla="*/ 23715 h 131816"/>
              <a:gd name="connsiteX2" fmla="*/ 108112 w 302666"/>
              <a:gd name="connsiteY2" fmla="*/ 1490 h 131816"/>
              <a:gd name="connsiteX3" fmla="*/ 174787 w 302666"/>
              <a:gd name="connsiteY3" fmla="*/ 68165 h 131816"/>
              <a:gd name="connsiteX4" fmla="*/ 149387 w 302666"/>
              <a:gd name="connsiteY4" fmla="*/ 61815 h 131816"/>
              <a:gd name="connsiteX5" fmla="*/ 254162 w 302666"/>
              <a:gd name="connsiteY5" fmla="*/ 74515 h 131816"/>
              <a:gd name="connsiteX6" fmla="*/ 301787 w 302666"/>
              <a:gd name="connsiteY6" fmla="*/ 131665 h 131816"/>
              <a:gd name="connsiteX7" fmla="*/ 279562 w 302666"/>
              <a:gd name="connsiteY7" fmla="*/ 90390 h 131816"/>
              <a:gd name="connsiteX8" fmla="*/ 212887 w 302666"/>
              <a:gd name="connsiteY8" fmla="*/ 64990 h 131816"/>
              <a:gd name="connsiteX9" fmla="*/ 143037 w 302666"/>
              <a:gd name="connsiteY9" fmla="*/ 20540 h 131816"/>
              <a:gd name="connsiteX10" fmla="*/ 162 w 302666"/>
              <a:gd name="connsiteY10" fmla="*/ 45940 h 13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666" h="131816">
                <a:moveTo>
                  <a:pt x="162" y="45940"/>
                </a:moveTo>
                <a:cubicBezTo>
                  <a:pt x="-4601" y="46469"/>
                  <a:pt x="96470" y="31123"/>
                  <a:pt x="114462" y="23715"/>
                </a:cubicBezTo>
                <a:cubicBezTo>
                  <a:pt x="132454" y="16307"/>
                  <a:pt x="98058" y="-5918"/>
                  <a:pt x="108112" y="1490"/>
                </a:cubicBezTo>
                <a:cubicBezTo>
                  <a:pt x="118166" y="8898"/>
                  <a:pt x="167908" y="58111"/>
                  <a:pt x="174787" y="68165"/>
                </a:cubicBezTo>
                <a:cubicBezTo>
                  <a:pt x="181666" y="78219"/>
                  <a:pt x="136158" y="60757"/>
                  <a:pt x="149387" y="61815"/>
                </a:cubicBezTo>
                <a:cubicBezTo>
                  <a:pt x="162616" y="62873"/>
                  <a:pt x="228762" y="62873"/>
                  <a:pt x="254162" y="74515"/>
                </a:cubicBezTo>
                <a:cubicBezTo>
                  <a:pt x="279562" y="86157"/>
                  <a:pt x="297554" y="129019"/>
                  <a:pt x="301787" y="131665"/>
                </a:cubicBezTo>
                <a:cubicBezTo>
                  <a:pt x="306020" y="134311"/>
                  <a:pt x="294378" y="101502"/>
                  <a:pt x="279562" y="90390"/>
                </a:cubicBezTo>
                <a:cubicBezTo>
                  <a:pt x="264746" y="79278"/>
                  <a:pt x="235641" y="76632"/>
                  <a:pt x="212887" y="64990"/>
                </a:cubicBezTo>
                <a:cubicBezTo>
                  <a:pt x="190133" y="53348"/>
                  <a:pt x="173729" y="23715"/>
                  <a:pt x="143037" y="20540"/>
                </a:cubicBezTo>
                <a:cubicBezTo>
                  <a:pt x="112345" y="17365"/>
                  <a:pt x="4925" y="45411"/>
                  <a:pt x="162" y="45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8AC5D9C-B119-581F-7B35-5AF3F5B46F8E}"/>
              </a:ext>
            </a:extLst>
          </p:cNvPr>
          <p:cNvSpPr/>
          <p:nvPr/>
        </p:nvSpPr>
        <p:spPr>
          <a:xfrm>
            <a:off x="3413098" y="2822549"/>
            <a:ext cx="260377" cy="57195"/>
          </a:xfrm>
          <a:custGeom>
            <a:avLst/>
            <a:gdLst>
              <a:gd name="connsiteX0" fmla="*/ 27 w 260377"/>
              <a:gd name="connsiteY0" fmla="*/ 57176 h 57195"/>
              <a:gd name="connsiteX1" fmla="*/ 158777 w 260377"/>
              <a:gd name="connsiteY1" fmla="*/ 12726 h 57195"/>
              <a:gd name="connsiteX2" fmla="*/ 234977 w 260377"/>
              <a:gd name="connsiteY2" fmla="*/ 31776 h 57195"/>
              <a:gd name="connsiteX3" fmla="*/ 212752 w 260377"/>
              <a:gd name="connsiteY3" fmla="*/ 26 h 57195"/>
              <a:gd name="connsiteX4" fmla="*/ 260377 w 260377"/>
              <a:gd name="connsiteY4" fmla="*/ 38126 h 57195"/>
              <a:gd name="connsiteX5" fmla="*/ 212752 w 260377"/>
              <a:gd name="connsiteY5" fmla="*/ 6376 h 57195"/>
              <a:gd name="connsiteX6" fmla="*/ 171477 w 260377"/>
              <a:gd name="connsiteY6" fmla="*/ 6376 h 57195"/>
              <a:gd name="connsiteX7" fmla="*/ 27 w 260377"/>
              <a:gd name="connsiteY7" fmla="*/ 57176 h 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77" h="57195">
                <a:moveTo>
                  <a:pt x="27" y="57176"/>
                </a:moveTo>
                <a:cubicBezTo>
                  <a:pt x="-2090" y="58234"/>
                  <a:pt x="119619" y="16959"/>
                  <a:pt x="158777" y="12726"/>
                </a:cubicBezTo>
                <a:cubicBezTo>
                  <a:pt x="197935" y="8493"/>
                  <a:pt x="225981" y="33893"/>
                  <a:pt x="234977" y="31776"/>
                </a:cubicBezTo>
                <a:cubicBezTo>
                  <a:pt x="243973" y="29659"/>
                  <a:pt x="208519" y="-1032"/>
                  <a:pt x="212752" y="26"/>
                </a:cubicBezTo>
                <a:cubicBezTo>
                  <a:pt x="216985" y="1084"/>
                  <a:pt x="260377" y="37068"/>
                  <a:pt x="260377" y="38126"/>
                </a:cubicBezTo>
                <a:cubicBezTo>
                  <a:pt x="260377" y="39184"/>
                  <a:pt x="227569" y="11668"/>
                  <a:pt x="212752" y="6376"/>
                </a:cubicBezTo>
                <a:cubicBezTo>
                  <a:pt x="197935" y="1084"/>
                  <a:pt x="201639" y="26"/>
                  <a:pt x="171477" y="6376"/>
                </a:cubicBezTo>
                <a:cubicBezTo>
                  <a:pt x="141315" y="12726"/>
                  <a:pt x="2144" y="56118"/>
                  <a:pt x="27" y="5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FBF6E08-BBD6-91B0-4F88-57E891FE0D0E}"/>
              </a:ext>
            </a:extLst>
          </p:cNvPr>
          <p:cNvSpPr/>
          <p:nvPr/>
        </p:nvSpPr>
        <p:spPr>
          <a:xfrm>
            <a:off x="3613149" y="2831293"/>
            <a:ext cx="301960" cy="35162"/>
          </a:xfrm>
          <a:custGeom>
            <a:avLst/>
            <a:gdLst>
              <a:gd name="connsiteX0" fmla="*/ 1 w 301960"/>
              <a:gd name="connsiteY0" fmla="*/ 19857 h 35162"/>
              <a:gd name="connsiteX1" fmla="*/ 190501 w 301960"/>
              <a:gd name="connsiteY1" fmla="*/ 10332 h 35162"/>
              <a:gd name="connsiteX2" fmla="*/ 168276 w 301960"/>
              <a:gd name="connsiteY2" fmla="*/ 807 h 35162"/>
              <a:gd name="connsiteX3" fmla="*/ 225426 w 301960"/>
              <a:gd name="connsiteY3" fmla="*/ 32557 h 35162"/>
              <a:gd name="connsiteX4" fmla="*/ 301626 w 301960"/>
              <a:gd name="connsiteY4" fmla="*/ 32557 h 35162"/>
              <a:gd name="connsiteX5" fmla="*/ 250826 w 301960"/>
              <a:gd name="connsiteY5" fmla="*/ 26207 h 35162"/>
              <a:gd name="connsiteX6" fmla="*/ 193676 w 301960"/>
              <a:gd name="connsiteY6" fmla="*/ 10332 h 35162"/>
              <a:gd name="connsiteX7" fmla="*/ 1 w 301960"/>
              <a:gd name="connsiteY7" fmla="*/ 19857 h 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960" h="35162">
                <a:moveTo>
                  <a:pt x="1" y="19857"/>
                </a:moveTo>
                <a:cubicBezTo>
                  <a:pt x="-528" y="19857"/>
                  <a:pt x="162455" y="13507"/>
                  <a:pt x="190501" y="10332"/>
                </a:cubicBezTo>
                <a:cubicBezTo>
                  <a:pt x="218547" y="7157"/>
                  <a:pt x="162455" y="-2897"/>
                  <a:pt x="168276" y="807"/>
                </a:cubicBezTo>
                <a:cubicBezTo>
                  <a:pt x="174097" y="4511"/>
                  <a:pt x="203201" y="27265"/>
                  <a:pt x="225426" y="32557"/>
                </a:cubicBezTo>
                <a:cubicBezTo>
                  <a:pt x="247651" y="37849"/>
                  <a:pt x="297393" y="33615"/>
                  <a:pt x="301626" y="32557"/>
                </a:cubicBezTo>
                <a:cubicBezTo>
                  <a:pt x="305859" y="31499"/>
                  <a:pt x="268818" y="29911"/>
                  <a:pt x="250826" y="26207"/>
                </a:cubicBezTo>
                <a:cubicBezTo>
                  <a:pt x="232834" y="22503"/>
                  <a:pt x="228072" y="11390"/>
                  <a:pt x="193676" y="10332"/>
                </a:cubicBezTo>
                <a:cubicBezTo>
                  <a:pt x="159280" y="9274"/>
                  <a:pt x="530" y="19857"/>
                  <a:pt x="1" y="1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9254805-FD70-588F-B95A-946B50849341}"/>
              </a:ext>
            </a:extLst>
          </p:cNvPr>
          <p:cNvSpPr/>
          <p:nvPr/>
        </p:nvSpPr>
        <p:spPr>
          <a:xfrm>
            <a:off x="3412501" y="2787119"/>
            <a:ext cx="84008" cy="162460"/>
          </a:xfrm>
          <a:custGeom>
            <a:avLst/>
            <a:gdLst>
              <a:gd name="connsiteX0" fmla="*/ 76824 w 84008"/>
              <a:gd name="connsiteY0" fmla="*/ 531 h 162460"/>
              <a:gd name="connsiteX1" fmla="*/ 22849 w 84008"/>
              <a:gd name="connsiteY1" fmla="*/ 60856 h 162460"/>
              <a:gd name="connsiteX2" fmla="*/ 624 w 84008"/>
              <a:gd name="connsiteY2" fmla="*/ 86256 h 162460"/>
              <a:gd name="connsiteX3" fmla="*/ 13324 w 84008"/>
              <a:gd name="connsiteY3" fmla="*/ 111656 h 162460"/>
              <a:gd name="connsiteX4" fmla="*/ 83174 w 84008"/>
              <a:gd name="connsiteY4" fmla="*/ 162456 h 162460"/>
              <a:gd name="connsiteX5" fmla="*/ 51424 w 84008"/>
              <a:gd name="connsiteY5" fmla="*/ 114831 h 162460"/>
              <a:gd name="connsiteX6" fmla="*/ 45074 w 84008"/>
              <a:gd name="connsiteY6" fmla="*/ 130706 h 162460"/>
              <a:gd name="connsiteX7" fmla="*/ 10149 w 84008"/>
              <a:gd name="connsiteY7" fmla="*/ 98956 h 162460"/>
              <a:gd name="connsiteX8" fmla="*/ 76824 w 84008"/>
              <a:gd name="connsiteY8" fmla="*/ 531 h 16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8" h="162460">
                <a:moveTo>
                  <a:pt x="76824" y="531"/>
                </a:moveTo>
                <a:cubicBezTo>
                  <a:pt x="78941" y="-5819"/>
                  <a:pt x="35549" y="46569"/>
                  <a:pt x="22849" y="60856"/>
                </a:cubicBezTo>
                <a:cubicBezTo>
                  <a:pt x="10149" y="75144"/>
                  <a:pt x="2211" y="77789"/>
                  <a:pt x="624" y="86256"/>
                </a:cubicBezTo>
                <a:cubicBezTo>
                  <a:pt x="-963" y="94723"/>
                  <a:pt x="-434" y="98956"/>
                  <a:pt x="13324" y="111656"/>
                </a:cubicBezTo>
                <a:cubicBezTo>
                  <a:pt x="27082" y="124356"/>
                  <a:pt x="76824" y="161927"/>
                  <a:pt x="83174" y="162456"/>
                </a:cubicBezTo>
                <a:cubicBezTo>
                  <a:pt x="89524" y="162985"/>
                  <a:pt x="57774" y="120123"/>
                  <a:pt x="51424" y="114831"/>
                </a:cubicBezTo>
                <a:cubicBezTo>
                  <a:pt x="45074" y="109539"/>
                  <a:pt x="51953" y="133352"/>
                  <a:pt x="45074" y="130706"/>
                </a:cubicBezTo>
                <a:cubicBezTo>
                  <a:pt x="38195" y="128060"/>
                  <a:pt x="5916" y="113773"/>
                  <a:pt x="10149" y="98956"/>
                </a:cubicBezTo>
                <a:cubicBezTo>
                  <a:pt x="14382" y="84139"/>
                  <a:pt x="74707" y="6881"/>
                  <a:pt x="7682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5D9F654-99C3-73E5-6800-1780C8BFC134}"/>
              </a:ext>
            </a:extLst>
          </p:cNvPr>
          <p:cNvSpPr/>
          <p:nvPr/>
        </p:nvSpPr>
        <p:spPr>
          <a:xfrm>
            <a:off x="3451219" y="2894582"/>
            <a:ext cx="274094" cy="39125"/>
          </a:xfrm>
          <a:custGeom>
            <a:avLst/>
            <a:gdLst>
              <a:gd name="connsiteX0" fmla="*/ 6 w 274094"/>
              <a:gd name="connsiteY0" fmla="*/ 23243 h 39125"/>
              <a:gd name="connsiteX1" fmla="*/ 155581 w 274094"/>
              <a:gd name="connsiteY1" fmla="*/ 4193 h 39125"/>
              <a:gd name="connsiteX2" fmla="*/ 273056 w 274094"/>
              <a:gd name="connsiteY2" fmla="*/ 39118 h 39125"/>
              <a:gd name="connsiteX3" fmla="*/ 209556 w 274094"/>
              <a:gd name="connsiteY3" fmla="*/ 7368 h 39125"/>
              <a:gd name="connsiteX4" fmla="*/ 149231 w 274094"/>
              <a:gd name="connsiteY4" fmla="*/ 1018 h 39125"/>
              <a:gd name="connsiteX5" fmla="*/ 6 w 274094"/>
              <a:gd name="connsiteY5" fmla="*/ 23243 h 3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094" h="39125">
                <a:moveTo>
                  <a:pt x="6" y="23243"/>
                </a:moveTo>
                <a:cubicBezTo>
                  <a:pt x="1064" y="23772"/>
                  <a:pt x="110073" y="1547"/>
                  <a:pt x="155581" y="4193"/>
                </a:cubicBezTo>
                <a:cubicBezTo>
                  <a:pt x="201089" y="6839"/>
                  <a:pt x="264060" y="38589"/>
                  <a:pt x="273056" y="39118"/>
                </a:cubicBezTo>
                <a:cubicBezTo>
                  <a:pt x="282052" y="39647"/>
                  <a:pt x="230193" y="13718"/>
                  <a:pt x="209556" y="7368"/>
                </a:cubicBezTo>
                <a:cubicBezTo>
                  <a:pt x="188919" y="1018"/>
                  <a:pt x="179923" y="-1628"/>
                  <a:pt x="149231" y="1018"/>
                </a:cubicBezTo>
                <a:cubicBezTo>
                  <a:pt x="118539" y="3664"/>
                  <a:pt x="-1052" y="22714"/>
                  <a:pt x="6" y="2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8111D72-A033-7333-89D7-590AF6AC8F26}"/>
              </a:ext>
            </a:extLst>
          </p:cNvPr>
          <p:cNvSpPr/>
          <p:nvPr/>
        </p:nvSpPr>
        <p:spPr>
          <a:xfrm>
            <a:off x="3638375" y="2888166"/>
            <a:ext cx="301652" cy="64766"/>
          </a:xfrm>
          <a:custGeom>
            <a:avLst/>
            <a:gdLst>
              <a:gd name="connsiteX0" fmla="*/ 175 w 301652"/>
              <a:gd name="connsiteY0" fmla="*/ 64584 h 64766"/>
              <a:gd name="connsiteX1" fmla="*/ 152575 w 301652"/>
              <a:gd name="connsiteY1" fmla="*/ 1084 h 64766"/>
              <a:gd name="connsiteX2" fmla="*/ 298625 w 301652"/>
              <a:gd name="connsiteY2" fmla="*/ 23309 h 64766"/>
              <a:gd name="connsiteX3" fmla="*/ 241475 w 301652"/>
              <a:gd name="connsiteY3" fmla="*/ 7434 h 64766"/>
              <a:gd name="connsiteX4" fmla="*/ 124000 w 301652"/>
              <a:gd name="connsiteY4" fmla="*/ 20134 h 64766"/>
              <a:gd name="connsiteX5" fmla="*/ 175 w 301652"/>
              <a:gd name="connsiteY5" fmla="*/ 64584 h 6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52" h="64766">
                <a:moveTo>
                  <a:pt x="175" y="64584"/>
                </a:moveTo>
                <a:cubicBezTo>
                  <a:pt x="4937" y="61409"/>
                  <a:pt x="102833" y="7963"/>
                  <a:pt x="152575" y="1084"/>
                </a:cubicBezTo>
                <a:cubicBezTo>
                  <a:pt x="202317" y="-5795"/>
                  <a:pt x="283808" y="22251"/>
                  <a:pt x="298625" y="23309"/>
                </a:cubicBezTo>
                <a:cubicBezTo>
                  <a:pt x="313442" y="24367"/>
                  <a:pt x="270579" y="7963"/>
                  <a:pt x="241475" y="7434"/>
                </a:cubicBezTo>
                <a:cubicBezTo>
                  <a:pt x="212371" y="6905"/>
                  <a:pt x="158925" y="11667"/>
                  <a:pt x="124000" y="20134"/>
                </a:cubicBezTo>
                <a:cubicBezTo>
                  <a:pt x="89075" y="28601"/>
                  <a:pt x="-4587" y="67759"/>
                  <a:pt x="175" y="64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42D2E97-5F42-E19F-45F2-5F5FB7C2753E}"/>
              </a:ext>
            </a:extLst>
          </p:cNvPr>
          <p:cNvSpPr/>
          <p:nvPr/>
        </p:nvSpPr>
        <p:spPr>
          <a:xfrm>
            <a:off x="3495007" y="2946400"/>
            <a:ext cx="172767" cy="28575"/>
          </a:xfrm>
          <a:custGeom>
            <a:avLst/>
            <a:gdLst>
              <a:gd name="connsiteX0" fmla="*/ 668 w 172767"/>
              <a:gd name="connsiteY0" fmla="*/ 28575 h 28575"/>
              <a:gd name="connsiteX1" fmla="*/ 149893 w 172767"/>
              <a:gd name="connsiteY1" fmla="*/ 9525 h 28575"/>
              <a:gd name="connsiteX2" fmla="*/ 162593 w 172767"/>
              <a:gd name="connsiteY2" fmla="*/ 9525 h 28575"/>
              <a:gd name="connsiteX3" fmla="*/ 54643 w 172767"/>
              <a:gd name="connsiteY3" fmla="*/ 0 h 28575"/>
              <a:gd name="connsiteX4" fmla="*/ 92743 w 172767"/>
              <a:gd name="connsiteY4" fmla="*/ 9525 h 28575"/>
              <a:gd name="connsiteX5" fmla="*/ 668 w 172767"/>
              <a:gd name="connsiteY5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67" h="28575">
                <a:moveTo>
                  <a:pt x="668" y="28575"/>
                </a:moveTo>
                <a:cubicBezTo>
                  <a:pt x="10193" y="28575"/>
                  <a:pt x="149893" y="9525"/>
                  <a:pt x="149893" y="9525"/>
                </a:cubicBezTo>
                <a:cubicBezTo>
                  <a:pt x="176881" y="6350"/>
                  <a:pt x="178468" y="11112"/>
                  <a:pt x="162593" y="9525"/>
                </a:cubicBezTo>
                <a:cubicBezTo>
                  <a:pt x="146718" y="7937"/>
                  <a:pt x="66285" y="0"/>
                  <a:pt x="54643" y="0"/>
                </a:cubicBezTo>
                <a:cubicBezTo>
                  <a:pt x="43001" y="0"/>
                  <a:pt x="99093" y="4233"/>
                  <a:pt x="92743" y="9525"/>
                </a:cubicBezTo>
                <a:cubicBezTo>
                  <a:pt x="86393" y="14817"/>
                  <a:pt x="-8857" y="28575"/>
                  <a:pt x="668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9ADF4F-5358-78C8-AF9E-3BCA3E0E484A}"/>
              </a:ext>
            </a:extLst>
          </p:cNvPr>
          <p:cNvSpPr/>
          <p:nvPr/>
        </p:nvSpPr>
        <p:spPr>
          <a:xfrm>
            <a:off x="3628976" y="2897614"/>
            <a:ext cx="264643" cy="81697"/>
          </a:xfrm>
          <a:custGeom>
            <a:avLst/>
            <a:gdLst>
              <a:gd name="connsiteX0" fmla="*/ 49 w 264643"/>
              <a:gd name="connsiteY0" fmla="*/ 77361 h 81697"/>
              <a:gd name="connsiteX1" fmla="*/ 107999 w 264643"/>
              <a:gd name="connsiteY1" fmla="*/ 61486 h 81697"/>
              <a:gd name="connsiteX2" fmla="*/ 260399 w 264643"/>
              <a:gd name="connsiteY2" fmla="*/ 1161 h 81697"/>
              <a:gd name="connsiteX3" fmla="*/ 225474 w 264643"/>
              <a:gd name="connsiteY3" fmla="*/ 20211 h 81697"/>
              <a:gd name="connsiteX4" fmla="*/ 107999 w 264643"/>
              <a:gd name="connsiteY4" fmla="*/ 80536 h 81697"/>
              <a:gd name="connsiteX5" fmla="*/ 120699 w 264643"/>
              <a:gd name="connsiteY5" fmla="*/ 61486 h 81697"/>
              <a:gd name="connsiteX6" fmla="*/ 49 w 264643"/>
              <a:gd name="connsiteY6" fmla="*/ 77361 h 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43" h="81697">
                <a:moveTo>
                  <a:pt x="49" y="77361"/>
                </a:moveTo>
                <a:cubicBezTo>
                  <a:pt x="-2068" y="77361"/>
                  <a:pt x="64607" y="74186"/>
                  <a:pt x="107999" y="61486"/>
                </a:cubicBezTo>
                <a:cubicBezTo>
                  <a:pt x="151391" y="48786"/>
                  <a:pt x="240820" y="8040"/>
                  <a:pt x="260399" y="1161"/>
                </a:cubicBezTo>
                <a:cubicBezTo>
                  <a:pt x="279978" y="-5718"/>
                  <a:pt x="225474" y="20211"/>
                  <a:pt x="225474" y="20211"/>
                </a:cubicBezTo>
                <a:lnTo>
                  <a:pt x="107999" y="80536"/>
                </a:lnTo>
                <a:cubicBezTo>
                  <a:pt x="90537" y="87415"/>
                  <a:pt x="134457" y="61486"/>
                  <a:pt x="120699" y="61486"/>
                </a:cubicBezTo>
                <a:cubicBezTo>
                  <a:pt x="106941" y="61486"/>
                  <a:pt x="2166" y="77361"/>
                  <a:pt x="49" y="77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C1D79B6-22DD-7227-CDA0-F226D027D72E}"/>
              </a:ext>
            </a:extLst>
          </p:cNvPr>
          <p:cNvSpPr/>
          <p:nvPr/>
        </p:nvSpPr>
        <p:spPr>
          <a:xfrm>
            <a:off x="3622657" y="2758889"/>
            <a:ext cx="252434" cy="44725"/>
          </a:xfrm>
          <a:custGeom>
            <a:avLst/>
            <a:gdLst>
              <a:gd name="connsiteX0" fmla="*/ 18 w 252434"/>
              <a:gd name="connsiteY0" fmla="*/ 19236 h 44725"/>
              <a:gd name="connsiteX1" fmla="*/ 117493 w 252434"/>
              <a:gd name="connsiteY1" fmla="*/ 186 h 44725"/>
              <a:gd name="connsiteX2" fmla="*/ 79393 w 252434"/>
              <a:gd name="connsiteY2" fmla="*/ 9711 h 44725"/>
              <a:gd name="connsiteX3" fmla="*/ 155593 w 252434"/>
              <a:gd name="connsiteY3" fmla="*/ 12886 h 44725"/>
              <a:gd name="connsiteX4" fmla="*/ 250843 w 252434"/>
              <a:gd name="connsiteY4" fmla="*/ 44636 h 44725"/>
              <a:gd name="connsiteX5" fmla="*/ 209568 w 252434"/>
              <a:gd name="connsiteY5" fmla="*/ 22411 h 44725"/>
              <a:gd name="connsiteX6" fmla="*/ 136543 w 252434"/>
              <a:gd name="connsiteY6" fmla="*/ 22411 h 44725"/>
              <a:gd name="connsiteX7" fmla="*/ 66693 w 252434"/>
              <a:gd name="connsiteY7" fmla="*/ 44636 h 44725"/>
              <a:gd name="connsiteX8" fmla="*/ 107968 w 252434"/>
              <a:gd name="connsiteY8" fmla="*/ 22411 h 44725"/>
              <a:gd name="connsiteX9" fmla="*/ 18 w 252434"/>
              <a:gd name="connsiteY9" fmla="*/ 19236 h 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34" h="44725">
                <a:moveTo>
                  <a:pt x="18" y="19236"/>
                </a:moveTo>
                <a:cubicBezTo>
                  <a:pt x="1605" y="15532"/>
                  <a:pt x="104264" y="1773"/>
                  <a:pt x="117493" y="186"/>
                </a:cubicBezTo>
                <a:cubicBezTo>
                  <a:pt x="130722" y="-1401"/>
                  <a:pt x="73043" y="7594"/>
                  <a:pt x="79393" y="9711"/>
                </a:cubicBezTo>
                <a:cubicBezTo>
                  <a:pt x="85743" y="11828"/>
                  <a:pt x="127018" y="7065"/>
                  <a:pt x="155593" y="12886"/>
                </a:cubicBezTo>
                <a:cubicBezTo>
                  <a:pt x="184168" y="18707"/>
                  <a:pt x="241847" y="43049"/>
                  <a:pt x="250843" y="44636"/>
                </a:cubicBezTo>
                <a:cubicBezTo>
                  <a:pt x="259839" y="46223"/>
                  <a:pt x="228618" y="26115"/>
                  <a:pt x="209568" y="22411"/>
                </a:cubicBezTo>
                <a:cubicBezTo>
                  <a:pt x="190518" y="18707"/>
                  <a:pt x="160356" y="18707"/>
                  <a:pt x="136543" y="22411"/>
                </a:cubicBezTo>
                <a:cubicBezTo>
                  <a:pt x="112731" y="26115"/>
                  <a:pt x="71455" y="44636"/>
                  <a:pt x="66693" y="44636"/>
                </a:cubicBezTo>
                <a:cubicBezTo>
                  <a:pt x="61931" y="44636"/>
                  <a:pt x="113789" y="28232"/>
                  <a:pt x="107968" y="22411"/>
                </a:cubicBezTo>
                <a:cubicBezTo>
                  <a:pt x="102147" y="16590"/>
                  <a:pt x="-1569" y="22940"/>
                  <a:pt x="18" y="1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FD9BDD9-AB87-0DEF-4954-07135544C76D}"/>
              </a:ext>
            </a:extLst>
          </p:cNvPr>
          <p:cNvSpPr/>
          <p:nvPr/>
        </p:nvSpPr>
        <p:spPr>
          <a:xfrm>
            <a:off x="3492412" y="2910985"/>
            <a:ext cx="407638" cy="89521"/>
          </a:xfrm>
          <a:custGeom>
            <a:avLst/>
            <a:gdLst>
              <a:gd name="connsiteX0" fmla="*/ 88 w 407638"/>
              <a:gd name="connsiteY0" fmla="*/ 73515 h 89521"/>
              <a:gd name="connsiteX1" fmla="*/ 225513 w 407638"/>
              <a:gd name="connsiteY1" fmla="*/ 83040 h 89521"/>
              <a:gd name="connsiteX2" fmla="*/ 254088 w 407638"/>
              <a:gd name="connsiteY2" fmla="*/ 76690 h 89521"/>
              <a:gd name="connsiteX3" fmla="*/ 225513 w 407638"/>
              <a:gd name="connsiteY3" fmla="*/ 89390 h 89521"/>
              <a:gd name="connsiteX4" fmla="*/ 298538 w 407638"/>
              <a:gd name="connsiteY4" fmla="*/ 67165 h 89521"/>
              <a:gd name="connsiteX5" fmla="*/ 406488 w 407638"/>
              <a:gd name="connsiteY5" fmla="*/ 490 h 89521"/>
              <a:gd name="connsiteX6" fmla="*/ 349338 w 407638"/>
              <a:gd name="connsiteY6" fmla="*/ 38590 h 89521"/>
              <a:gd name="connsiteX7" fmla="*/ 254088 w 407638"/>
              <a:gd name="connsiteY7" fmla="*/ 70340 h 89521"/>
              <a:gd name="connsiteX8" fmla="*/ 88 w 407638"/>
              <a:gd name="connsiteY8" fmla="*/ 73515 h 8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38" h="89521">
                <a:moveTo>
                  <a:pt x="88" y="73515"/>
                </a:moveTo>
                <a:cubicBezTo>
                  <a:pt x="-4674" y="75632"/>
                  <a:pt x="183180" y="82511"/>
                  <a:pt x="225513" y="83040"/>
                </a:cubicBezTo>
                <a:cubicBezTo>
                  <a:pt x="267846" y="83569"/>
                  <a:pt x="254088" y="75632"/>
                  <a:pt x="254088" y="76690"/>
                </a:cubicBezTo>
                <a:cubicBezTo>
                  <a:pt x="254088" y="77748"/>
                  <a:pt x="218105" y="90977"/>
                  <a:pt x="225513" y="89390"/>
                </a:cubicBezTo>
                <a:cubicBezTo>
                  <a:pt x="232921" y="87803"/>
                  <a:pt x="268376" y="81982"/>
                  <a:pt x="298538" y="67165"/>
                </a:cubicBezTo>
                <a:cubicBezTo>
                  <a:pt x="328700" y="52348"/>
                  <a:pt x="398021" y="5253"/>
                  <a:pt x="406488" y="490"/>
                </a:cubicBezTo>
                <a:cubicBezTo>
                  <a:pt x="414955" y="-4273"/>
                  <a:pt x="374738" y="26948"/>
                  <a:pt x="349338" y="38590"/>
                </a:cubicBezTo>
                <a:cubicBezTo>
                  <a:pt x="323938" y="50232"/>
                  <a:pt x="307004" y="63461"/>
                  <a:pt x="254088" y="70340"/>
                </a:cubicBezTo>
                <a:cubicBezTo>
                  <a:pt x="201172" y="77219"/>
                  <a:pt x="4850" y="71398"/>
                  <a:pt x="88" y="7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D180238-47DC-6F0D-B607-9F1FBFC90181}"/>
              </a:ext>
            </a:extLst>
          </p:cNvPr>
          <p:cNvSpPr/>
          <p:nvPr/>
        </p:nvSpPr>
        <p:spPr>
          <a:xfrm>
            <a:off x="3532771" y="3009900"/>
            <a:ext cx="254180" cy="12838"/>
          </a:xfrm>
          <a:custGeom>
            <a:avLst/>
            <a:gdLst>
              <a:gd name="connsiteX0" fmla="*/ 1004 w 254180"/>
              <a:gd name="connsiteY0" fmla="*/ 12700 h 12838"/>
              <a:gd name="connsiteX1" fmla="*/ 248654 w 254180"/>
              <a:gd name="connsiteY1" fmla="*/ 6350 h 12838"/>
              <a:gd name="connsiteX2" fmla="*/ 162929 w 254180"/>
              <a:gd name="connsiteY2" fmla="*/ 0 h 12838"/>
              <a:gd name="connsiteX3" fmla="*/ 1004 w 254180"/>
              <a:gd name="connsiteY3" fmla="*/ 12700 h 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80" h="12838">
                <a:moveTo>
                  <a:pt x="1004" y="12700"/>
                </a:moveTo>
                <a:cubicBezTo>
                  <a:pt x="15291" y="13758"/>
                  <a:pt x="221667" y="8467"/>
                  <a:pt x="248654" y="6350"/>
                </a:cubicBezTo>
                <a:cubicBezTo>
                  <a:pt x="275642" y="4233"/>
                  <a:pt x="196796" y="0"/>
                  <a:pt x="162929" y="0"/>
                </a:cubicBezTo>
                <a:cubicBezTo>
                  <a:pt x="129062" y="0"/>
                  <a:pt x="-13283" y="11642"/>
                  <a:pt x="1004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C9A8C38-06BA-A7F9-B1DA-77D5AADA0045}"/>
              </a:ext>
            </a:extLst>
          </p:cNvPr>
          <p:cNvSpPr/>
          <p:nvPr/>
        </p:nvSpPr>
        <p:spPr>
          <a:xfrm>
            <a:off x="3797209" y="2914640"/>
            <a:ext cx="139836" cy="69868"/>
          </a:xfrm>
          <a:custGeom>
            <a:avLst/>
            <a:gdLst>
              <a:gd name="connsiteX0" fmla="*/ 139791 w 139836"/>
              <a:gd name="connsiteY0" fmla="*/ 10 h 69868"/>
              <a:gd name="connsiteX1" fmla="*/ 69941 w 139836"/>
              <a:gd name="connsiteY1" fmla="*/ 34935 h 69868"/>
              <a:gd name="connsiteX2" fmla="*/ 91 w 139836"/>
              <a:gd name="connsiteY2" fmla="*/ 69860 h 69868"/>
              <a:gd name="connsiteX3" fmla="*/ 57241 w 139836"/>
              <a:gd name="connsiteY3" fmla="*/ 31760 h 69868"/>
              <a:gd name="connsiteX4" fmla="*/ 139791 w 139836"/>
              <a:gd name="connsiteY4" fmla="*/ 10 h 6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6" h="69868">
                <a:moveTo>
                  <a:pt x="139791" y="10"/>
                </a:moveTo>
                <a:cubicBezTo>
                  <a:pt x="141908" y="539"/>
                  <a:pt x="69941" y="34935"/>
                  <a:pt x="69941" y="34935"/>
                </a:cubicBezTo>
                <a:cubicBezTo>
                  <a:pt x="46658" y="46577"/>
                  <a:pt x="2208" y="70389"/>
                  <a:pt x="91" y="69860"/>
                </a:cubicBezTo>
                <a:cubicBezTo>
                  <a:pt x="-2026" y="69331"/>
                  <a:pt x="32899" y="43931"/>
                  <a:pt x="57241" y="31760"/>
                </a:cubicBezTo>
                <a:cubicBezTo>
                  <a:pt x="81583" y="19589"/>
                  <a:pt x="137674" y="-519"/>
                  <a:pt x="13979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FC5E804-7C04-B5DC-6D59-6CAC3651CE30}"/>
              </a:ext>
            </a:extLst>
          </p:cNvPr>
          <p:cNvSpPr/>
          <p:nvPr/>
        </p:nvSpPr>
        <p:spPr>
          <a:xfrm>
            <a:off x="3422552" y="2841432"/>
            <a:ext cx="480625" cy="51307"/>
          </a:xfrm>
          <a:custGeom>
            <a:avLst/>
            <a:gdLst>
              <a:gd name="connsiteX0" fmla="*/ 98 w 480625"/>
              <a:gd name="connsiteY0" fmla="*/ 50993 h 51307"/>
              <a:gd name="connsiteX1" fmla="*/ 117573 w 480625"/>
              <a:gd name="connsiteY1" fmla="*/ 28768 h 51307"/>
              <a:gd name="connsiteX2" fmla="*/ 279498 w 480625"/>
              <a:gd name="connsiteY2" fmla="*/ 35118 h 51307"/>
              <a:gd name="connsiteX3" fmla="*/ 190598 w 480625"/>
              <a:gd name="connsiteY3" fmla="*/ 50993 h 51307"/>
              <a:gd name="connsiteX4" fmla="*/ 330298 w 480625"/>
              <a:gd name="connsiteY4" fmla="*/ 19243 h 51307"/>
              <a:gd name="connsiteX5" fmla="*/ 469998 w 480625"/>
              <a:gd name="connsiteY5" fmla="*/ 41468 h 51307"/>
              <a:gd name="connsiteX6" fmla="*/ 454123 w 480625"/>
              <a:gd name="connsiteY6" fmla="*/ 28768 h 51307"/>
              <a:gd name="connsiteX7" fmla="*/ 320773 w 480625"/>
              <a:gd name="connsiteY7" fmla="*/ 50993 h 51307"/>
              <a:gd name="connsiteX8" fmla="*/ 342998 w 480625"/>
              <a:gd name="connsiteY8" fmla="*/ 22418 h 51307"/>
              <a:gd name="connsiteX9" fmla="*/ 247748 w 480625"/>
              <a:gd name="connsiteY9" fmla="*/ 31943 h 51307"/>
              <a:gd name="connsiteX10" fmla="*/ 165198 w 480625"/>
              <a:gd name="connsiteY10" fmla="*/ 193 h 51307"/>
              <a:gd name="connsiteX11" fmla="*/ 193773 w 480625"/>
              <a:gd name="connsiteY11" fmla="*/ 19243 h 51307"/>
              <a:gd name="connsiteX12" fmla="*/ 136623 w 480625"/>
              <a:gd name="connsiteY12" fmla="*/ 31943 h 51307"/>
              <a:gd name="connsiteX13" fmla="*/ 98 w 480625"/>
              <a:gd name="connsiteY13" fmla="*/ 50993 h 5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0625" h="51307">
                <a:moveTo>
                  <a:pt x="98" y="50993"/>
                </a:moveTo>
                <a:cubicBezTo>
                  <a:pt x="-3077" y="50464"/>
                  <a:pt x="71006" y="31414"/>
                  <a:pt x="117573" y="28768"/>
                </a:cubicBezTo>
                <a:cubicBezTo>
                  <a:pt x="164140" y="26122"/>
                  <a:pt x="267327" y="31414"/>
                  <a:pt x="279498" y="35118"/>
                </a:cubicBezTo>
                <a:cubicBezTo>
                  <a:pt x="291669" y="38822"/>
                  <a:pt x="182131" y="53639"/>
                  <a:pt x="190598" y="50993"/>
                </a:cubicBezTo>
                <a:cubicBezTo>
                  <a:pt x="199065" y="48347"/>
                  <a:pt x="283731" y="20830"/>
                  <a:pt x="330298" y="19243"/>
                </a:cubicBezTo>
                <a:cubicBezTo>
                  <a:pt x="376865" y="17655"/>
                  <a:pt x="469998" y="41468"/>
                  <a:pt x="469998" y="41468"/>
                </a:cubicBezTo>
                <a:cubicBezTo>
                  <a:pt x="490635" y="43055"/>
                  <a:pt x="478994" y="27180"/>
                  <a:pt x="454123" y="28768"/>
                </a:cubicBezTo>
                <a:cubicBezTo>
                  <a:pt x="429252" y="30355"/>
                  <a:pt x="339294" y="52051"/>
                  <a:pt x="320773" y="50993"/>
                </a:cubicBezTo>
                <a:cubicBezTo>
                  <a:pt x="302252" y="49935"/>
                  <a:pt x="355169" y="25593"/>
                  <a:pt x="342998" y="22418"/>
                </a:cubicBezTo>
                <a:cubicBezTo>
                  <a:pt x="330827" y="19243"/>
                  <a:pt x="277381" y="35647"/>
                  <a:pt x="247748" y="31943"/>
                </a:cubicBezTo>
                <a:cubicBezTo>
                  <a:pt x="218115" y="28239"/>
                  <a:pt x="174194" y="2310"/>
                  <a:pt x="165198" y="193"/>
                </a:cubicBezTo>
                <a:cubicBezTo>
                  <a:pt x="156202" y="-1924"/>
                  <a:pt x="198536" y="13951"/>
                  <a:pt x="193773" y="19243"/>
                </a:cubicBezTo>
                <a:cubicBezTo>
                  <a:pt x="189011" y="24535"/>
                  <a:pt x="167314" y="27181"/>
                  <a:pt x="136623" y="31943"/>
                </a:cubicBezTo>
                <a:cubicBezTo>
                  <a:pt x="105932" y="36705"/>
                  <a:pt x="3273" y="51522"/>
                  <a:pt x="98" y="50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E206547-A27F-4EFF-E45B-101304D49589}"/>
              </a:ext>
            </a:extLst>
          </p:cNvPr>
          <p:cNvSpPr/>
          <p:nvPr/>
        </p:nvSpPr>
        <p:spPr>
          <a:xfrm>
            <a:off x="3812988" y="1711317"/>
            <a:ext cx="349879" cy="38483"/>
          </a:xfrm>
          <a:custGeom>
            <a:avLst/>
            <a:gdLst>
              <a:gd name="connsiteX0" fmla="*/ 187 w 349879"/>
              <a:gd name="connsiteY0" fmla="*/ 38108 h 38483"/>
              <a:gd name="connsiteX1" fmla="*/ 177987 w 349879"/>
              <a:gd name="connsiteY1" fmla="*/ 31758 h 38483"/>
              <a:gd name="connsiteX2" fmla="*/ 152587 w 349879"/>
              <a:gd name="connsiteY2" fmla="*/ 12708 h 38483"/>
              <a:gd name="connsiteX3" fmla="*/ 244662 w 349879"/>
              <a:gd name="connsiteY3" fmla="*/ 25408 h 38483"/>
              <a:gd name="connsiteX4" fmla="*/ 209737 w 349879"/>
              <a:gd name="connsiteY4" fmla="*/ 8 h 38483"/>
              <a:gd name="connsiteX5" fmla="*/ 346262 w 349879"/>
              <a:gd name="connsiteY5" fmla="*/ 28583 h 38483"/>
              <a:gd name="connsiteX6" fmla="*/ 301812 w 349879"/>
              <a:gd name="connsiteY6" fmla="*/ 19058 h 38483"/>
              <a:gd name="connsiteX7" fmla="*/ 209737 w 349879"/>
              <a:gd name="connsiteY7" fmla="*/ 22233 h 38483"/>
              <a:gd name="connsiteX8" fmla="*/ 127187 w 349879"/>
              <a:gd name="connsiteY8" fmla="*/ 9533 h 38483"/>
              <a:gd name="connsiteX9" fmla="*/ 143062 w 349879"/>
              <a:gd name="connsiteY9" fmla="*/ 22233 h 38483"/>
              <a:gd name="connsiteX10" fmla="*/ 187 w 349879"/>
              <a:gd name="connsiteY10" fmla="*/ 38108 h 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879" h="38483">
                <a:moveTo>
                  <a:pt x="187" y="38108"/>
                </a:moveTo>
                <a:cubicBezTo>
                  <a:pt x="6008" y="39696"/>
                  <a:pt x="152587" y="35991"/>
                  <a:pt x="177987" y="31758"/>
                </a:cubicBezTo>
                <a:cubicBezTo>
                  <a:pt x="203387" y="27525"/>
                  <a:pt x="141475" y="13766"/>
                  <a:pt x="152587" y="12708"/>
                </a:cubicBezTo>
                <a:cubicBezTo>
                  <a:pt x="163699" y="11650"/>
                  <a:pt x="235137" y="27525"/>
                  <a:pt x="244662" y="25408"/>
                </a:cubicBezTo>
                <a:cubicBezTo>
                  <a:pt x="254187" y="23291"/>
                  <a:pt x="192804" y="-521"/>
                  <a:pt x="209737" y="8"/>
                </a:cubicBezTo>
                <a:cubicBezTo>
                  <a:pt x="226670" y="537"/>
                  <a:pt x="346262" y="28583"/>
                  <a:pt x="346262" y="28583"/>
                </a:cubicBezTo>
                <a:cubicBezTo>
                  <a:pt x="361608" y="31758"/>
                  <a:pt x="324566" y="20116"/>
                  <a:pt x="301812" y="19058"/>
                </a:cubicBezTo>
                <a:cubicBezTo>
                  <a:pt x="279058" y="18000"/>
                  <a:pt x="238841" y="23820"/>
                  <a:pt x="209737" y="22233"/>
                </a:cubicBezTo>
                <a:cubicBezTo>
                  <a:pt x="180633" y="20646"/>
                  <a:pt x="127187" y="9533"/>
                  <a:pt x="127187" y="9533"/>
                </a:cubicBezTo>
                <a:cubicBezTo>
                  <a:pt x="116075" y="9533"/>
                  <a:pt x="160524" y="18000"/>
                  <a:pt x="143062" y="22233"/>
                </a:cubicBezTo>
                <a:cubicBezTo>
                  <a:pt x="125600" y="26466"/>
                  <a:pt x="-5634" y="36520"/>
                  <a:pt x="187" y="3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19829C6-47C4-74C8-721B-4C79EF453836}"/>
              </a:ext>
            </a:extLst>
          </p:cNvPr>
          <p:cNvSpPr/>
          <p:nvPr/>
        </p:nvSpPr>
        <p:spPr>
          <a:xfrm>
            <a:off x="3031866" y="1685570"/>
            <a:ext cx="403723" cy="102117"/>
          </a:xfrm>
          <a:custGeom>
            <a:avLst/>
            <a:gdLst>
              <a:gd name="connsiteX0" fmla="*/ 259 w 403723"/>
              <a:gd name="connsiteY0" fmla="*/ 57505 h 102117"/>
              <a:gd name="connsiteX1" fmla="*/ 162184 w 403723"/>
              <a:gd name="connsiteY1" fmla="*/ 41630 h 102117"/>
              <a:gd name="connsiteX2" fmla="*/ 222509 w 403723"/>
              <a:gd name="connsiteY2" fmla="*/ 25755 h 102117"/>
              <a:gd name="connsiteX3" fmla="*/ 193934 w 403723"/>
              <a:gd name="connsiteY3" fmla="*/ 19405 h 102117"/>
              <a:gd name="connsiteX4" fmla="*/ 270134 w 403723"/>
              <a:gd name="connsiteY4" fmla="*/ 19405 h 102117"/>
              <a:gd name="connsiteX5" fmla="*/ 251084 w 403723"/>
              <a:gd name="connsiteY5" fmla="*/ 355 h 102117"/>
              <a:gd name="connsiteX6" fmla="*/ 311409 w 403723"/>
              <a:gd name="connsiteY6" fmla="*/ 38455 h 102117"/>
              <a:gd name="connsiteX7" fmla="*/ 314584 w 403723"/>
              <a:gd name="connsiteY7" fmla="*/ 22580 h 102117"/>
              <a:gd name="connsiteX8" fmla="*/ 365384 w 403723"/>
              <a:gd name="connsiteY8" fmla="*/ 57505 h 102117"/>
              <a:gd name="connsiteX9" fmla="*/ 403484 w 403723"/>
              <a:gd name="connsiteY9" fmla="*/ 101955 h 102117"/>
              <a:gd name="connsiteX10" fmla="*/ 378084 w 403723"/>
              <a:gd name="connsiteY10" fmla="*/ 70205 h 102117"/>
              <a:gd name="connsiteX11" fmla="*/ 311409 w 403723"/>
              <a:gd name="connsiteY11" fmla="*/ 13055 h 102117"/>
              <a:gd name="connsiteX12" fmla="*/ 203459 w 403723"/>
              <a:gd name="connsiteY12" fmla="*/ 32105 h 102117"/>
              <a:gd name="connsiteX13" fmla="*/ 259 w 403723"/>
              <a:gd name="connsiteY13" fmla="*/ 57505 h 1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723" h="102117">
                <a:moveTo>
                  <a:pt x="259" y="57505"/>
                </a:moveTo>
                <a:cubicBezTo>
                  <a:pt x="-6620" y="59092"/>
                  <a:pt x="125142" y="46922"/>
                  <a:pt x="162184" y="41630"/>
                </a:cubicBezTo>
                <a:cubicBezTo>
                  <a:pt x="199226" y="36338"/>
                  <a:pt x="217217" y="29459"/>
                  <a:pt x="222509" y="25755"/>
                </a:cubicBezTo>
                <a:cubicBezTo>
                  <a:pt x="227801" y="22051"/>
                  <a:pt x="185997" y="20463"/>
                  <a:pt x="193934" y="19405"/>
                </a:cubicBezTo>
                <a:cubicBezTo>
                  <a:pt x="201871" y="18347"/>
                  <a:pt x="270134" y="19405"/>
                  <a:pt x="270134" y="19405"/>
                </a:cubicBezTo>
                <a:cubicBezTo>
                  <a:pt x="279659" y="16230"/>
                  <a:pt x="244205" y="-2820"/>
                  <a:pt x="251084" y="355"/>
                </a:cubicBezTo>
                <a:cubicBezTo>
                  <a:pt x="257963" y="3530"/>
                  <a:pt x="311409" y="38455"/>
                  <a:pt x="311409" y="38455"/>
                </a:cubicBezTo>
                <a:cubicBezTo>
                  <a:pt x="321992" y="42159"/>
                  <a:pt x="305588" y="19405"/>
                  <a:pt x="314584" y="22580"/>
                </a:cubicBezTo>
                <a:cubicBezTo>
                  <a:pt x="323580" y="25755"/>
                  <a:pt x="350567" y="44276"/>
                  <a:pt x="365384" y="57505"/>
                </a:cubicBezTo>
                <a:cubicBezTo>
                  <a:pt x="380201" y="70734"/>
                  <a:pt x="401367" y="99838"/>
                  <a:pt x="403484" y="101955"/>
                </a:cubicBezTo>
                <a:cubicBezTo>
                  <a:pt x="405601" y="104072"/>
                  <a:pt x="393430" y="85022"/>
                  <a:pt x="378084" y="70205"/>
                </a:cubicBezTo>
                <a:cubicBezTo>
                  <a:pt x="362738" y="55388"/>
                  <a:pt x="340513" y="19405"/>
                  <a:pt x="311409" y="13055"/>
                </a:cubicBezTo>
                <a:cubicBezTo>
                  <a:pt x="282305" y="6705"/>
                  <a:pt x="252142" y="26284"/>
                  <a:pt x="203459" y="32105"/>
                </a:cubicBezTo>
                <a:lnTo>
                  <a:pt x="259" y="57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7B08062-C55B-E266-108D-9C90DF8A7D2C}"/>
              </a:ext>
            </a:extLst>
          </p:cNvPr>
          <p:cNvSpPr/>
          <p:nvPr/>
        </p:nvSpPr>
        <p:spPr>
          <a:xfrm>
            <a:off x="3022547" y="1764830"/>
            <a:ext cx="441739" cy="41980"/>
          </a:xfrm>
          <a:custGeom>
            <a:avLst/>
            <a:gdLst>
              <a:gd name="connsiteX0" fmla="*/ 53 w 441739"/>
              <a:gd name="connsiteY0" fmla="*/ 41745 h 41980"/>
              <a:gd name="connsiteX1" fmla="*/ 158803 w 441739"/>
              <a:gd name="connsiteY1" fmla="*/ 25870 h 41980"/>
              <a:gd name="connsiteX2" fmla="*/ 142928 w 441739"/>
              <a:gd name="connsiteY2" fmla="*/ 9995 h 41980"/>
              <a:gd name="connsiteX3" fmla="*/ 222303 w 441739"/>
              <a:gd name="connsiteY3" fmla="*/ 32220 h 41980"/>
              <a:gd name="connsiteX4" fmla="*/ 235003 w 441739"/>
              <a:gd name="connsiteY4" fmla="*/ 13170 h 41980"/>
              <a:gd name="connsiteX5" fmla="*/ 295328 w 441739"/>
              <a:gd name="connsiteY5" fmla="*/ 19520 h 41980"/>
              <a:gd name="connsiteX6" fmla="*/ 285803 w 441739"/>
              <a:gd name="connsiteY6" fmla="*/ 470 h 41980"/>
              <a:gd name="connsiteX7" fmla="*/ 336603 w 441739"/>
              <a:gd name="connsiteY7" fmla="*/ 29045 h 41980"/>
              <a:gd name="connsiteX8" fmla="*/ 330253 w 441739"/>
              <a:gd name="connsiteY8" fmla="*/ 9995 h 41980"/>
              <a:gd name="connsiteX9" fmla="*/ 441378 w 441739"/>
              <a:gd name="connsiteY9" fmla="*/ 35395 h 41980"/>
              <a:gd name="connsiteX10" fmla="*/ 365178 w 441739"/>
              <a:gd name="connsiteY10" fmla="*/ 6820 h 41980"/>
              <a:gd name="connsiteX11" fmla="*/ 346128 w 441739"/>
              <a:gd name="connsiteY11" fmla="*/ 470 h 41980"/>
              <a:gd name="connsiteX12" fmla="*/ 235003 w 441739"/>
              <a:gd name="connsiteY12" fmla="*/ 470 h 41980"/>
              <a:gd name="connsiteX13" fmla="*/ 238178 w 441739"/>
              <a:gd name="connsiteY13" fmla="*/ 16345 h 41980"/>
              <a:gd name="connsiteX14" fmla="*/ 177853 w 441739"/>
              <a:gd name="connsiteY14" fmla="*/ 13170 h 41980"/>
              <a:gd name="connsiteX15" fmla="*/ 53 w 441739"/>
              <a:gd name="connsiteY15" fmla="*/ 41745 h 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739" h="41980">
                <a:moveTo>
                  <a:pt x="53" y="41745"/>
                </a:moveTo>
                <a:cubicBezTo>
                  <a:pt x="-3122" y="43862"/>
                  <a:pt x="134990" y="31162"/>
                  <a:pt x="158803" y="25870"/>
                </a:cubicBezTo>
                <a:cubicBezTo>
                  <a:pt x="182616" y="20578"/>
                  <a:pt x="132345" y="8937"/>
                  <a:pt x="142928" y="9995"/>
                </a:cubicBezTo>
                <a:cubicBezTo>
                  <a:pt x="153511" y="11053"/>
                  <a:pt x="222303" y="32220"/>
                  <a:pt x="222303" y="32220"/>
                </a:cubicBezTo>
                <a:cubicBezTo>
                  <a:pt x="237649" y="32749"/>
                  <a:pt x="222832" y="15287"/>
                  <a:pt x="235003" y="13170"/>
                </a:cubicBezTo>
                <a:cubicBezTo>
                  <a:pt x="247174" y="11053"/>
                  <a:pt x="295328" y="19520"/>
                  <a:pt x="295328" y="19520"/>
                </a:cubicBezTo>
                <a:cubicBezTo>
                  <a:pt x="303795" y="17403"/>
                  <a:pt x="278924" y="-1117"/>
                  <a:pt x="285803" y="470"/>
                </a:cubicBezTo>
                <a:cubicBezTo>
                  <a:pt x="292682" y="2057"/>
                  <a:pt x="336603" y="29045"/>
                  <a:pt x="336603" y="29045"/>
                </a:cubicBezTo>
                <a:cubicBezTo>
                  <a:pt x="344011" y="30632"/>
                  <a:pt x="312791" y="8937"/>
                  <a:pt x="330253" y="9995"/>
                </a:cubicBezTo>
                <a:cubicBezTo>
                  <a:pt x="347715" y="11053"/>
                  <a:pt x="435557" y="35924"/>
                  <a:pt x="441378" y="35395"/>
                </a:cubicBezTo>
                <a:cubicBezTo>
                  <a:pt x="447199" y="34866"/>
                  <a:pt x="381053" y="12641"/>
                  <a:pt x="365178" y="6820"/>
                </a:cubicBezTo>
                <a:cubicBezTo>
                  <a:pt x="349303" y="999"/>
                  <a:pt x="367824" y="1528"/>
                  <a:pt x="346128" y="470"/>
                </a:cubicBezTo>
                <a:cubicBezTo>
                  <a:pt x="324432" y="-588"/>
                  <a:pt x="235003" y="470"/>
                  <a:pt x="235003" y="470"/>
                </a:cubicBezTo>
                <a:cubicBezTo>
                  <a:pt x="217011" y="3116"/>
                  <a:pt x="247703" y="14228"/>
                  <a:pt x="238178" y="16345"/>
                </a:cubicBezTo>
                <a:cubicBezTo>
                  <a:pt x="228653" y="18462"/>
                  <a:pt x="212249" y="11053"/>
                  <a:pt x="177853" y="13170"/>
                </a:cubicBezTo>
                <a:cubicBezTo>
                  <a:pt x="143457" y="15287"/>
                  <a:pt x="3228" y="39628"/>
                  <a:pt x="53" y="4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4B248E5-92D6-75F4-9441-999228A738E4}"/>
              </a:ext>
            </a:extLst>
          </p:cNvPr>
          <p:cNvSpPr/>
          <p:nvPr/>
        </p:nvSpPr>
        <p:spPr>
          <a:xfrm>
            <a:off x="3854450" y="1765300"/>
            <a:ext cx="320009" cy="28575"/>
          </a:xfrm>
          <a:custGeom>
            <a:avLst/>
            <a:gdLst>
              <a:gd name="connsiteX0" fmla="*/ 0 w 320009"/>
              <a:gd name="connsiteY0" fmla="*/ 28575 h 28575"/>
              <a:gd name="connsiteX1" fmla="*/ 142875 w 320009"/>
              <a:gd name="connsiteY1" fmla="*/ 6350 h 28575"/>
              <a:gd name="connsiteX2" fmla="*/ 196850 w 320009"/>
              <a:gd name="connsiteY2" fmla="*/ 12700 h 28575"/>
              <a:gd name="connsiteX3" fmla="*/ 187325 w 320009"/>
              <a:gd name="connsiteY3" fmla="*/ 0 h 28575"/>
              <a:gd name="connsiteX4" fmla="*/ 317500 w 320009"/>
              <a:gd name="connsiteY4" fmla="*/ 12700 h 28575"/>
              <a:gd name="connsiteX5" fmla="*/ 266700 w 320009"/>
              <a:gd name="connsiteY5" fmla="*/ 6350 h 28575"/>
              <a:gd name="connsiteX6" fmla="*/ 187325 w 320009"/>
              <a:gd name="connsiteY6" fmla="*/ 12700 h 28575"/>
              <a:gd name="connsiteX7" fmla="*/ 0 w 320009"/>
              <a:gd name="connsiteY7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09" h="28575">
                <a:moveTo>
                  <a:pt x="0" y="28575"/>
                </a:moveTo>
                <a:cubicBezTo>
                  <a:pt x="55033" y="18785"/>
                  <a:pt x="110067" y="8996"/>
                  <a:pt x="142875" y="6350"/>
                </a:cubicBezTo>
                <a:cubicBezTo>
                  <a:pt x="175683" y="3704"/>
                  <a:pt x="196850" y="12700"/>
                  <a:pt x="196850" y="12700"/>
                </a:cubicBezTo>
                <a:cubicBezTo>
                  <a:pt x="204258" y="11642"/>
                  <a:pt x="167217" y="0"/>
                  <a:pt x="187325" y="0"/>
                </a:cubicBezTo>
                <a:cubicBezTo>
                  <a:pt x="207433" y="0"/>
                  <a:pt x="304271" y="11642"/>
                  <a:pt x="317500" y="12700"/>
                </a:cubicBezTo>
                <a:cubicBezTo>
                  <a:pt x="330729" y="13758"/>
                  <a:pt x="288396" y="6350"/>
                  <a:pt x="266700" y="6350"/>
                </a:cubicBezTo>
                <a:cubicBezTo>
                  <a:pt x="245004" y="6350"/>
                  <a:pt x="187325" y="12700"/>
                  <a:pt x="187325" y="12700"/>
                </a:cubicBezTo>
                <a:lnTo>
                  <a:pt x="0" y="285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83CE73C-9438-79B3-27CA-B7AC4E42B99B}"/>
              </a:ext>
            </a:extLst>
          </p:cNvPr>
          <p:cNvSpPr/>
          <p:nvPr/>
        </p:nvSpPr>
        <p:spPr>
          <a:xfrm>
            <a:off x="2981002" y="1892300"/>
            <a:ext cx="203590" cy="112541"/>
          </a:xfrm>
          <a:custGeom>
            <a:avLst/>
            <a:gdLst>
              <a:gd name="connsiteX0" fmla="*/ 203523 w 203590"/>
              <a:gd name="connsiteY0" fmla="*/ 0 h 112541"/>
              <a:gd name="connsiteX1" fmla="*/ 111448 w 203590"/>
              <a:gd name="connsiteY1" fmla="*/ 63500 h 112541"/>
              <a:gd name="connsiteX2" fmla="*/ 89223 w 203590"/>
              <a:gd name="connsiteY2" fmla="*/ 101600 h 112541"/>
              <a:gd name="connsiteX3" fmla="*/ 323 w 203590"/>
              <a:gd name="connsiteY3" fmla="*/ 107950 h 112541"/>
              <a:gd name="connsiteX4" fmla="*/ 60648 w 203590"/>
              <a:gd name="connsiteY4" fmla="*/ 111125 h 112541"/>
              <a:gd name="connsiteX5" fmla="*/ 95573 w 203590"/>
              <a:gd name="connsiteY5" fmla="*/ 107950 h 112541"/>
              <a:gd name="connsiteX6" fmla="*/ 95573 w 203590"/>
              <a:gd name="connsiteY6" fmla="*/ 63500 h 112541"/>
              <a:gd name="connsiteX7" fmla="*/ 203523 w 203590"/>
              <a:gd name="connsiteY7" fmla="*/ 0 h 1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90" h="112541">
                <a:moveTo>
                  <a:pt x="203523" y="0"/>
                </a:moveTo>
                <a:cubicBezTo>
                  <a:pt x="206169" y="0"/>
                  <a:pt x="130498" y="46567"/>
                  <a:pt x="111448" y="63500"/>
                </a:cubicBezTo>
                <a:cubicBezTo>
                  <a:pt x="92398" y="80433"/>
                  <a:pt x="107744" y="94192"/>
                  <a:pt x="89223" y="101600"/>
                </a:cubicBezTo>
                <a:cubicBezTo>
                  <a:pt x="70702" y="109008"/>
                  <a:pt x="5085" y="106363"/>
                  <a:pt x="323" y="107950"/>
                </a:cubicBezTo>
                <a:cubicBezTo>
                  <a:pt x="-4439" y="109537"/>
                  <a:pt x="44773" y="111125"/>
                  <a:pt x="60648" y="111125"/>
                </a:cubicBezTo>
                <a:cubicBezTo>
                  <a:pt x="76523" y="111125"/>
                  <a:pt x="89752" y="115887"/>
                  <a:pt x="95573" y="107950"/>
                </a:cubicBezTo>
                <a:cubicBezTo>
                  <a:pt x="101394" y="100013"/>
                  <a:pt x="74936" y="78317"/>
                  <a:pt x="95573" y="63500"/>
                </a:cubicBezTo>
                <a:cubicBezTo>
                  <a:pt x="116210" y="48683"/>
                  <a:pt x="200877" y="0"/>
                  <a:pt x="2035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5015211-93C4-637F-4BD3-78AB6DFB6BE6}"/>
              </a:ext>
            </a:extLst>
          </p:cNvPr>
          <p:cNvSpPr/>
          <p:nvPr/>
        </p:nvSpPr>
        <p:spPr>
          <a:xfrm>
            <a:off x="2977881" y="2018783"/>
            <a:ext cx="346721" cy="96268"/>
          </a:xfrm>
          <a:custGeom>
            <a:avLst/>
            <a:gdLst>
              <a:gd name="connsiteX0" fmla="*/ 269 w 346721"/>
              <a:gd name="connsiteY0" fmla="*/ 517 h 96268"/>
              <a:gd name="connsiteX1" fmla="*/ 92344 w 346721"/>
              <a:gd name="connsiteY1" fmla="*/ 32267 h 96268"/>
              <a:gd name="connsiteX2" fmla="*/ 139969 w 346721"/>
              <a:gd name="connsiteY2" fmla="*/ 79892 h 96268"/>
              <a:gd name="connsiteX3" fmla="*/ 95519 w 346721"/>
              <a:gd name="connsiteY3" fmla="*/ 54492 h 96268"/>
              <a:gd name="connsiteX4" fmla="*/ 184419 w 346721"/>
              <a:gd name="connsiteY4" fmla="*/ 76717 h 96268"/>
              <a:gd name="connsiteX5" fmla="*/ 346344 w 346721"/>
              <a:gd name="connsiteY5" fmla="*/ 86242 h 96268"/>
              <a:gd name="connsiteX6" fmla="*/ 225694 w 346721"/>
              <a:gd name="connsiteY6" fmla="*/ 79892 h 96268"/>
              <a:gd name="connsiteX7" fmla="*/ 114569 w 346721"/>
              <a:gd name="connsiteY7" fmla="*/ 95767 h 96268"/>
              <a:gd name="connsiteX8" fmla="*/ 124094 w 346721"/>
              <a:gd name="connsiteY8" fmla="*/ 57667 h 96268"/>
              <a:gd name="connsiteX9" fmla="*/ 269 w 346721"/>
              <a:gd name="connsiteY9" fmla="*/ 517 h 9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721" h="96268">
                <a:moveTo>
                  <a:pt x="269" y="517"/>
                </a:moveTo>
                <a:cubicBezTo>
                  <a:pt x="-5023" y="-3716"/>
                  <a:pt x="69061" y="19038"/>
                  <a:pt x="92344" y="32267"/>
                </a:cubicBezTo>
                <a:cubicBezTo>
                  <a:pt x="115627" y="45496"/>
                  <a:pt x="139440" y="76188"/>
                  <a:pt x="139969" y="79892"/>
                </a:cubicBezTo>
                <a:cubicBezTo>
                  <a:pt x="140498" y="83596"/>
                  <a:pt x="88111" y="55021"/>
                  <a:pt x="95519" y="54492"/>
                </a:cubicBezTo>
                <a:cubicBezTo>
                  <a:pt x="102927" y="53963"/>
                  <a:pt x="142615" y="71425"/>
                  <a:pt x="184419" y="76717"/>
                </a:cubicBezTo>
                <a:cubicBezTo>
                  <a:pt x="226223" y="82009"/>
                  <a:pt x="339465" y="85713"/>
                  <a:pt x="346344" y="86242"/>
                </a:cubicBezTo>
                <a:cubicBezTo>
                  <a:pt x="353223" y="86771"/>
                  <a:pt x="264323" y="78305"/>
                  <a:pt x="225694" y="79892"/>
                </a:cubicBezTo>
                <a:cubicBezTo>
                  <a:pt x="187065" y="81479"/>
                  <a:pt x="131502" y="99471"/>
                  <a:pt x="114569" y="95767"/>
                </a:cubicBezTo>
                <a:cubicBezTo>
                  <a:pt x="97636" y="92063"/>
                  <a:pt x="143673" y="75659"/>
                  <a:pt x="124094" y="57667"/>
                </a:cubicBezTo>
                <a:cubicBezTo>
                  <a:pt x="104515" y="39675"/>
                  <a:pt x="5561" y="4750"/>
                  <a:pt x="269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6CB8F30-95DF-ADF4-07A4-A2589D32F7E9}"/>
              </a:ext>
            </a:extLst>
          </p:cNvPr>
          <p:cNvSpPr/>
          <p:nvPr/>
        </p:nvSpPr>
        <p:spPr>
          <a:xfrm>
            <a:off x="3854123" y="1869735"/>
            <a:ext cx="198179" cy="98827"/>
          </a:xfrm>
          <a:custGeom>
            <a:avLst/>
            <a:gdLst>
              <a:gd name="connsiteX0" fmla="*/ 327 w 198179"/>
              <a:gd name="connsiteY0" fmla="*/ 98765 h 98827"/>
              <a:gd name="connsiteX1" fmla="*/ 114627 w 198179"/>
              <a:gd name="connsiteY1" fmla="*/ 32090 h 98827"/>
              <a:gd name="connsiteX2" fmla="*/ 197177 w 198179"/>
              <a:gd name="connsiteY2" fmla="*/ 340 h 98827"/>
              <a:gd name="connsiteX3" fmla="*/ 152727 w 198179"/>
              <a:gd name="connsiteY3" fmla="*/ 19390 h 98827"/>
              <a:gd name="connsiteX4" fmla="*/ 327 w 198179"/>
              <a:gd name="connsiteY4" fmla="*/ 98765 h 9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79" h="98827">
                <a:moveTo>
                  <a:pt x="327" y="98765"/>
                </a:moveTo>
                <a:cubicBezTo>
                  <a:pt x="-6023" y="100882"/>
                  <a:pt x="81819" y="48494"/>
                  <a:pt x="114627" y="32090"/>
                </a:cubicBezTo>
                <a:cubicBezTo>
                  <a:pt x="147435" y="15686"/>
                  <a:pt x="190827" y="2457"/>
                  <a:pt x="197177" y="340"/>
                </a:cubicBezTo>
                <a:cubicBezTo>
                  <a:pt x="203527" y="-1777"/>
                  <a:pt x="178656" y="6161"/>
                  <a:pt x="152727" y="19390"/>
                </a:cubicBezTo>
                <a:cubicBezTo>
                  <a:pt x="126798" y="32619"/>
                  <a:pt x="6677" y="96648"/>
                  <a:pt x="327" y="98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0EA700F-BEBF-7B66-C401-21CC33CF4D8F}"/>
              </a:ext>
            </a:extLst>
          </p:cNvPr>
          <p:cNvSpPr/>
          <p:nvPr/>
        </p:nvSpPr>
        <p:spPr>
          <a:xfrm>
            <a:off x="3854393" y="2050102"/>
            <a:ext cx="284910" cy="26376"/>
          </a:xfrm>
          <a:custGeom>
            <a:avLst/>
            <a:gdLst>
              <a:gd name="connsiteX0" fmla="*/ 57 w 284910"/>
              <a:gd name="connsiteY0" fmla="*/ 948 h 26376"/>
              <a:gd name="connsiteX1" fmla="*/ 133407 w 284910"/>
              <a:gd name="connsiteY1" fmla="*/ 4123 h 26376"/>
              <a:gd name="connsiteX2" fmla="*/ 282632 w 284910"/>
              <a:gd name="connsiteY2" fmla="*/ 23173 h 26376"/>
              <a:gd name="connsiteX3" fmla="*/ 215957 w 284910"/>
              <a:gd name="connsiteY3" fmla="*/ 13648 h 26376"/>
              <a:gd name="connsiteX4" fmla="*/ 111182 w 284910"/>
              <a:gd name="connsiteY4" fmla="*/ 26348 h 26376"/>
              <a:gd name="connsiteX5" fmla="*/ 149282 w 284910"/>
              <a:gd name="connsiteY5" fmla="*/ 16823 h 26376"/>
              <a:gd name="connsiteX6" fmla="*/ 57 w 284910"/>
              <a:gd name="connsiteY6" fmla="*/ 948 h 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10" h="26376">
                <a:moveTo>
                  <a:pt x="57" y="948"/>
                </a:moveTo>
                <a:cubicBezTo>
                  <a:pt x="-2589" y="-1169"/>
                  <a:pt x="86311" y="419"/>
                  <a:pt x="133407" y="4123"/>
                </a:cubicBezTo>
                <a:cubicBezTo>
                  <a:pt x="180503" y="7827"/>
                  <a:pt x="268874" y="21586"/>
                  <a:pt x="282632" y="23173"/>
                </a:cubicBezTo>
                <a:cubicBezTo>
                  <a:pt x="296390" y="24760"/>
                  <a:pt x="244532" y="13119"/>
                  <a:pt x="215957" y="13648"/>
                </a:cubicBezTo>
                <a:cubicBezTo>
                  <a:pt x="187382" y="14177"/>
                  <a:pt x="122294" y="25819"/>
                  <a:pt x="111182" y="26348"/>
                </a:cubicBezTo>
                <a:cubicBezTo>
                  <a:pt x="100070" y="26877"/>
                  <a:pt x="164628" y="19998"/>
                  <a:pt x="149282" y="16823"/>
                </a:cubicBezTo>
                <a:cubicBezTo>
                  <a:pt x="133936" y="13648"/>
                  <a:pt x="2703" y="3065"/>
                  <a:pt x="57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05943AE-A4FD-AC46-949B-4A15BCFAD7FD}"/>
              </a:ext>
            </a:extLst>
          </p:cNvPr>
          <p:cNvSpPr/>
          <p:nvPr/>
        </p:nvSpPr>
        <p:spPr>
          <a:xfrm>
            <a:off x="4213020" y="1964981"/>
            <a:ext cx="127234" cy="108323"/>
          </a:xfrm>
          <a:custGeom>
            <a:avLst/>
            <a:gdLst>
              <a:gd name="connsiteX0" fmla="*/ 9730 w 127234"/>
              <a:gd name="connsiteY0" fmla="*/ 344 h 108323"/>
              <a:gd name="connsiteX1" fmla="*/ 73230 w 127234"/>
              <a:gd name="connsiteY1" fmla="*/ 41619 h 108323"/>
              <a:gd name="connsiteX2" fmla="*/ 127205 w 127234"/>
              <a:gd name="connsiteY2" fmla="*/ 57494 h 108323"/>
              <a:gd name="connsiteX3" fmla="*/ 79580 w 127234"/>
              <a:gd name="connsiteY3" fmla="*/ 60669 h 108323"/>
              <a:gd name="connsiteX4" fmla="*/ 205 w 127234"/>
              <a:gd name="connsiteY4" fmla="*/ 108294 h 108323"/>
              <a:gd name="connsiteX5" fmla="*/ 104980 w 127234"/>
              <a:gd name="connsiteY5" fmla="*/ 67019 h 108323"/>
              <a:gd name="connsiteX6" fmla="*/ 9730 w 127234"/>
              <a:gd name="connsiteY6" fmla="*/ 344 h 1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34" h="108323">
                <a:moveTo>
                  <a:pt x="9730" y="344"/>
                </a:moveTo>
                <a:cubicBezTo>
                  <a:pt x="4438" y="-3889"/>
                  <a:pt x="53651" y="32094"/>
                  <a:pt x="73230" y="41619"/>
                </a:cubicBezTo>
                <a:cubicBezTo>
                  <a:pt x="92809" y="51144"/>
                  <a:pt x="126147" y="54319"/>
                  <a:pt x="127205" y="57494"/>
                </a:cubicBezTo>
                <a:cubicBezTo>
                  <a:pt x="128263" y="60669"/>
                  <a:pt x="100747" y="52202"/>
                  <a:pt x="79580" y="60669"/>
                </a:cubicBezTo>
                <a:cubicBezTo>
                  <a:pt x="58413" y="69136"/>
                  <a:pt x="-4028" y="107236"/>
                  <a:pt x="205" y="108294"/>
                </a:cubicBezTo>
                <a:cubicBezTo>
                  <a:pt x="4438" y="109352"/>
                  <a:pt x="100747" y="81306"/>
                  <a:pt x="104980" y="67019"/>
                </a:cubicBezTo>
                <a:cubicBezTo>
                  <a:pt x="109213" y="52732"/>
                  <a:pt x="15022" y="4577"/>
                  <a:pt x="973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CDE3805-A0E2-3EB7-5E72-21B325E8D8CF}"/>
              </a:ext>
            </a:extLst>
          </p:cNvPr>
          <p:cNvSpPr/>
          <p:nvPr/>
        </p:nvSpPr>
        <p:spPr>
          <a:xfrm>
            <a:off x="3457417" y="1932524"/>
            <a:ext cx="141033" cy="509070"/>
          </a:xfrm>
          <a:custGeom>
            <a:avLst/>
            <a:gdLst>
              <a:gd name="connsiteX0" fmla="*/ 123983 w 141033"/>
              <a:gd name="connsiteY0" fmla="*/ 4226 h 509070"/>
              <a:gd name="connsiteX1" fmla="*/ 114458 w 141033"/>
              <a:gd name="connsiteY1" fmla="*/ 156626 h 509070"/>
              <a:gd name="connsiteX2" fmla="*/ 108108 w 141033"/>
              <a:gd name="connsiteY2" fmla="*/ 239176 h 509070"/>
              <a:gd name="connsiteX3" fmla="*/ 101758 w 141033"/>
              <a:gd name="connsiteY3" fmla="*/ 299501 h 509070"/>
              <a:gd name="connsiteX4" fmla="*/ 101758 w 141033"/>
              <a:gd name="connsiteY4" fmla="*/ 261401 h 509070"/>
              <a:gd name="connsiteX5" fmla="*/ 114458 w 141033"/>
              <a:gd name="connsiteY5" fmla="*/ 404276 h 509070"/>
              <a:gd name="connsiteX6" fmla="*/ 101758 w 141033"/>
              <a:gd name="connsiteY6" fmla="*/ 359826 h 509070"/>
              <a:gd name="connsiteX7" fmla="*/ 95408 w 141033"/>
              <a:gd name="connsiteY7" fmla="*/ 420151 h 509070"/>
              <a:gd name="connsiteX8" fmla="*/ 60483 w 141033"/>
              <a:gd name="connsiteY8" fmla="*/ 451901 h 509070"/>
              <a:gd name="connsiteX9" fmla="*/ 158 w 141033"/>
              <a:gd name="connsiteY9" fmla="*/ 509051 h 509070"/>
              <a:gd name="connsiteX10" fmla="*/ 44608 w 141033"/>
              <a:gd name="connsiteY10" fmla="*/ 445551 h 509070"/>
              <a:gd name="connsiteX11" fmla="*/ 95408 w 141033"/>
              <a:gd name="connsiteY11" fmla="*/ 388401 h 509070"/>
              <a:gd name="connsiteX12" fmla="*/ 92233 w 141033"/>
              <a:gd name="connsiteY12" fmla="*/ 112176 h 509070"/>
              <a:gd name="connsiteX13" fmla="*/ 92233 w 141033"/>
              <a:gd name="connsiteY13" fmla="*/ 251876 h 509070"/>
              <a:gd name="connsiteX14" fmla="*/ 104933 w 141033"/>
              <a:gd name="connsiteY14" fmla="*/ 166151 h 509070"/>
              <a:gd name="connsiteX15" fmla="*/ 139858 w 141033"/>
              <a:gd name="connsiteY15" fmla="*/ 51851 h 509070"/>
              <a:gd name="connsiteX16" fmla="*/ 123983 w 141033"/>
              <a:gd name="connsiteY16" fmla="*/ 4226 h 5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033" h="509070">
                <a:moveTo>
                  <a:pt x="123983" y="4226"/>
                </a:moveTo>
                <a:cubicBezTo>
                  <a:pt x="119750" y="21688"/>
                  <a:pt x="117104" y="117468"/>
                  <a:pt x="114458" y="156626"/>
                </a:cubicBezTo>
                <a:cubicBezTo>
                  <a:pt x="111812" y="195784"/>
                  <a:pt x="110225" y="215363"/>
                  <a:pt x="108108" y="239176"/>
                </a:cubicBezTo>
                <a:cubicBezTo>
                  <a:pt x="105991" y="262989"/>
                  <a:pt x="102816" y="295797"/>
                  <a:pt x="101758" y="299501"/>
                </a:cubicBezTo>
                <a:cubicBezTo>
                  <a:pt x="100700" y="303205"/>
                  <a:pt x="99641" y="243939"/>
                  <a:pt x="101758" y="261401"/>
                </a:cubicBezTo>
                <a:cubicBezTo>
                  <a:pt x="103875" y="278863"/>
                  <a:pt x="114458" y="387872"/>
                  <a:pt x="114458" y="404276"/>
                </a:cubicBezTo>
                <a:cubicBezTo>
                  <a:pt x="114458" y="420680"/>
                  <a:pt x="104933" y="357180"/>
                  <a:pt x="101758" y="359826"/>
                </a:cubicBezTo>
                <a:cubicBezTo>
                  <a:pt x="98583" y="362472"/>
                  <a:pt x="102287" y="404805"/>
                  <a:pt x="95408" y="420151"/>
                </a:cubicBezTo>
                <a:cubicBezTo>
                  <a:pt x="88529" y="435497"/>
                  <a:pt x="76358" y="437084"/>
                  <a:pt x="60483" y="451901"/>
                </a:cubicBezTo>
                <a:cubicBezTo>
                  <a:pt x="44608" y="466718"/>
                  <a:pt x="2804" y="510109"/>
                  <a:pt x="158" y="509051"/>
                </a:cubicBezTo>
                <a:cubicBezTo>
                  <a:pt x="-2488" y="507993"/>
                  <a:pt x="28733" y="465659"/>
                  <a:pt x="44608" y="445551"/>
                </a:cubicBezTo>
                <a:cubicBezTo>
                  <a:pt x="60483" y="425443"/>
                  <a:pt x="87471" y="443963"/>
                  <a:pt x="95408" y="388401"/>
                </a:cubicBezTo>
                <a:cubicBezTo>
                  <a:pt x="103345" y="332839"/>
                  <a:pt x="92762" y="134930"/>
                  <a:pt x="92233" y="112176"/>
                </a:cubicBezTo>
                <a:cubicBezTo>
                  <a:pt x="91704" y="89422"/>
                  <a:pt x="90116" y="242880"/>
                  <a:pt x="92233" y="251876"/>
                </a:cubicBezTo>
                <a:cubicBezTo>
                  <a:pt x="94350" y="260872"/>
                  <a:pt x="96996" y="199488"/>
                  <a:pt x="104933" y="166151"/>
                </a:cubicBezTo>
                <a:cubicBezTo>
                  <a:pt x="112870" y="132814"/>
                  <a:pt x="134037" y="76193"/>
                  <a:pt x="139858" y="51851"/>
                </a:cubicBezTo>
                <a:cubicBezTo>
                  <a:pt x="145679" y="27509"/>
                  <a:pt x="128216" y="-13236"/>
                  <a:pt x="123983" y="4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A18207B-2A70-FC2D-166B-445D57A2AD9E}"/>
              </a:ext>
            </a:extLst>
          </p:cNvPr>
          <p:cNvSpPr/>
          <p:nvPr/>
        </p:nvSpPr>
        <p:spPr>
          <a:xfrm>
            <a:off x="3704314" y="1936478"/>
            <a:ext cx="58090" cy="408207"/>
          </a:xfrm>
          <a:custGeom>
            <a:avLst/>
            <a:gdLst>
              <a:gd name="connsiteX0" fmla="*/ 39011 w 58090"/>
              <a:gd name="connsiteY0" fmla="*/ 272 h 408207"/>
              <a:gd name="connsiteX1" fmla="*/ 32661 w 58090"/>
              <a:gd name="connsiteY1" fmla="*/ 98697 h 408207"/>
              <a:gd name="connsiteX2" fmla="*/ 911 w 58090"/>
              <a:gd name="connsiteY2" fmla="*/ 184422 h 408207"/>
              <a:gd name="connsiteX3" fmla="*/ 10436 w 58090"/>
              <a:gd name="connsiteY3" fmla="*/ 111397 h 408207"/>
              <a:gd name="connsiteX4" fmla="*/ 29486 w 58090"/>
              <a:gd name="connsiteY4" fmla="*/ 270147 h 408207"/>
              <a:gd name="connsiteX5" fmla="*/ 19961 w 58090"/>
              <a:gd name="connsiteY5" fmla="*/ 209822 h 408207"/>
              <a:gd name="connsiteX6" fmla="*/ 58061 w 58090"/>
              <a:gd name="connsiteY6" fmla="*/ 406672 h 408207"/>
              <a:gd name="connsiteX7" fmla="*/ 26311 w 58090"/>
              <a:gd name="connsiteY7" fmla="*/ 292372 h 408207"/>
              <a:gd name="connsiteX8" fmla="*/ 26311 w 58090"/>
              <a:gd name="connsiteY8" fmla="*/ 130447 h 408207"/>
              <a:gd name="connsiteX9" fmla="*/ 39011 w 58090"/>
              <a:gd name="connsiteY9" fmla="*/ 272 h 4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90" h="408207">
                <a:moveTo>
                  <a:pt x="39011" y="272"/>
                </a:moveTo>
                <a:cubicBezTo>
                  <a:pt x="40069" y="-5019"/>
                  <a:pt x="39011" y="68005"/>
                  <a:pt x="32661" y="98697"/>
                </a:cubicBezTo>
                <a:cubicBezTo>
                  <a:pt x="26311" y="129389"/>
                  <a:pt x="4615" y="182305"/>
                  <a:pt x="911" y="184422"/>
                </a:cubicBezTo>
                <a:cubicBezTo>
                  <a:pt x="-2793" y="186539"/>
                  <a:pt x="5673" y="97109"/>
                  <a:pt x="10436" y="111397"/>
                </a:cubicBezTo>
                <a:cubicBezTo>
                  <a:pt x="15199" y="125685"/>
                  <a:pt x="27899" y="253743"/>
                  <a:pt x="29486" y="270147"/>
                </a:cubicBezTo>
                <a:cubicBezTo>
                  <a:pt x="31073" y="286551"/>
                  <a:pt x="15198" y="187068"/>
                  <a:pt x="19961" y="209822"/>
                </a:cubicBezTo>
                <a:cubicBezTo>
                  <a:pt x="24724" y="232576"/>
                  <a:pt x="57003" y="392914"/>
                  <a:pt x="58061" y="406672"/>
                </a:cubicBezTo>
                <a:cubicBezTo>
                  <a:pt x="59119" y="420430"/>
                  <a:pt x="31603" y="338410"/>
                  <a:pt x="26311" y="292372"/>
                </a:cubicBezTo>
                <a:cubicBezTo>
                  <a:pt x="21019" y="246335"/>
                  <a:pt x="23136" y="173309"/>
                  <a:pt x="26311" y="130447"/>
                </a:cubicBezTo>
                <a:cubicBezTo>
                  <a:pt x="29486" y="87585"/>
                  <a:pt x="37953" y="5563"/>
                  <a:pt x="39011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B2A08AE-FDFE-612D-810D-882E0FFA7F1D}"/>
              </a:ext>
            </a:extLst>
          </p:cNvPr>
          <p:cNvSpPr/>
          <p:nvPr/>
        </p:nvSpPr>
        <p:spPr>
          <a:xfrm>
            <a:off x="3724266" y="2368550"/>
            <a:ext cx="155946" cy="153012"/>
          </a:xfrm>
          <a:custGeom>
            <a:avLst/>
            <a:gdLst>
              <a:gd name="connsiteX0" fmla="*/ 9 w 155946"/>
              <a:gd name="connsiteY0" fmla="*/ 0 h 153012"/>
              <a:gd name="connsiteX1" fmla="*/ 117484 w 155946"/>
              <a:gd name="connsiteY1" fmla="*/ 41275 h 153012"/>
              <a:gd name="connsiteX2" fmla="*/ 142884 w 155946"/>
              <a:gd name="connsiteY2" fmla="*/ 79375 h 153012"/>
              <a:gd name="connsiteX3" fmla="*/ 136534 w 155946"/>
              <a:gd name="connsiteY3" fmla="*/ 34925 h 153012"/>
              <a:gd name="connsiteX4" fmla="*/ 155584 w 155946"/>
              <a:gd name="connsiteY4" fmla="*/ 152400 h 153012"/>
              <a:gd name="connsiteX5" fmla="*/ 146059 w 155946"/>
              <a:gd name="connsiteY5" fmla="*/ 79375 h 153012"/>
              <a:gd name="connsiteX6" fmla="*/ 111134 w 155946"/>
              <a:gd name="connsiteY6" fmla="*/ 41275 h 153012"/>
              <a:gd name="connsiteX7" fmla="*/ 9 w 155946"/>
              <a:gd name="connsiteY7" fmla="*/ 0 h 1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46" h="153012">
                <a:moveTo>
                  <a:pt x="9" y="0"/>
                </a:moveTo>
                <a:cubicBezTo>
                  <a:pt x="1067" y="0"/>
                  <a:pt x="93672" y="28046"/>
                  <a:pt x="117484" y="41275"/>
                </a:cubicBezTo>
                <a:cubicBezTo>
                  <a:pt x="141296" y="54504"/>
                  <a:pt x="139709" y="80433"/>
                  <a:pt x="142884" y="79375"/>
                </a:cubicBezTo>
                <a:cubicBezTo>
                  <a:pt x="146059" y="78317"/>
                  <a:pt x="134417" y="22754"/>
                  <a:pt x="136534" y="34925"/>
                </a:cubicBezTo>
                <a:cubicBezTo>
                  <a:pt x="138651" y="47096"/>
                  <a:pt x="153997" y="144992"/>
                  <a:pt x="155584" y="152400"/>
                </a:cubicBezTo>
                <a:cubicBezTo>
                  <a:pt x="157171" y="159808"/>
                  <a:pt x="153467" y="97896"/>
                  <a:pt x="146059" y="79375"/>
                </a:cubicBezTo>
                <a:cubicBezTo>
                  <a:pt x="138651" y="60854"/>
                  <a:pt x="132301" y="51858"/>
                  <a:pt x="111134" y="41275"/>
                </a:cubicBezTo>
                <a:cubicBezTo>
                  <a:pt x="89967" y="30692"/>
                  <a:pt x="-1049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3BACE85-AD5C-6725-E767-D8052F33E6F1}"/>
              </a:ext>
            </a:extLst>
          </p:cNvPr>
          <p:cNvSpPr/>
          <p:nvPr/>
        </p:nvSpPr>
        <p:spPr>
          <a:xfrm>
            <a:off x="3013066" y="2305050"/>
            <a:ext cx="124380" cy="215900"/>
          </a:xfrm>
          <a:custGeom>
            <a:avLst/>
            <a:gdLst>
              <a:gd name="connsiteX0" fmla="*/ 9 w 124380"/>
              <a:gd name="connsiteY0" fmla="*/ 0 h 215900"/>
              <a:gd name="connsiteX1" fmla="*/ 104784 w 124380"/>
              <a:gd name="connsiteY1" fmla="*/ 111125 h 215900"/>
              <a:gd name="connsiteX2" fmla="*/ 123834 w 124380"/>
              <a:gd name="connsiteY2" fmla="*/ 215900 h 215900"/>
              <a:gd name="connsiteX3" fmla="*/ 111134 w 124380"/>
              <a:gd name="connsiteY3" fmla="*/ 111125 h 215900"/>
              <a:gd name="connsiteX4" fmla="*/ 9 w 12438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80" h="215900">
                <a:moveTo>
                  <a:pt x="9" y="0"/>
                </a:moveTo>
                <a:cubicBezTo>
                  <a:pt x="-1049" y="0"/>
                  <a:pt x="84147" y="75142"/>
                  <a:pt x="104784" y="111125"/>
                </a:cubicBezTo>
                <a:cubicBezTo>
                  <a:pt x="125421" y="147108"/>
                  <a:pt x="122776" y="215900"/>
                  <a:pt x="123834" y="215900"/>
                </a:cubicBezTo>
                <a:cubicBezTo>
                  <a:pt x="124892" y="215900"/>
                  <a:pt x="125951" y="144463"/>
                  <a:pt x="111134" y="111125"/>
                </a:cubicBezTo>
                <a:cubicBezTo>
                  <a:pt x="96317" y="77788"/>
                  <a:pt x="1067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3B370D2-3764-58FE-00D6-1B2D34FF034A}"/>
              </a:ext>
            </a:extLst>
          </p:cNvPr>
          <p:cNvSpPr/>
          <p:nvPr/>
        </p:nvSpPr>
        <p:spPr>
          <a:xfrm>
            <a:off x="4324194" y="2230050"/>
            <a:ext cx="55796" cy="373324"/>
          </a:xfrm>
          <a:custGeom>
            <a:avLst/>
            <a:gdLst>
              <a:gd name="connsiteX0" fmla="*/ 54131 w 55796"/>
              <a:gd name="connsiteY0" fmla="*/ 5150 h 373324"/>
              <a:gd name="connsiteX1" fmla="*/ 156 w 55796"/>
              <a:gd name="connsiteY1" fmla="*/ 370275 h 373324"/>
              <a:gd name="connsiteX2" fmla="*/ 38256 w 55796"/>
              <a:gd name="connsiteY2" fmla="*/ 170250 h 373324"/>
              <a:gd name="connsiteX3" fmla="*/ 54131 w 55796"/>
              <a:gd name="connsiteY3" fmla="*/ 5150 h 3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6" h="373324">
                <a:moveTo>
                  <a:pt x="54131" y="5150"/>
                </a:moveTo>
                <a:cubicBezTo>
                  <a:pt x="47781" y="38488"/>
                  <a:pt x="2802" y="342758"/>
                  <a:pt x="156" y="370275"/>
                </a:cubicBezTo>
                <a:cubicBezTo>
                  <a:pt x="-2490" y="397792"/>
                  <a:pt x="29260" y="231633"/>
                  <a:pt x="38256" y="170250"/>
                </a:cubicBezTo>
                <a:cubicBezTo>
                  <a:pt x="47252" y="108867"/>
                  <a:pt x="60481" y="-28188"/>
                  <a:pt x="54131" y="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1BB7663-F047-18AF-094B-CCBF36548608}"/>
              </a:ext>
            </a:extLst>
          </p:cNvPr>
          <p:cNvSpPr/>
          <p:nvPr/>
        </p:nvSpPr>
        <p:spPr>
          <a:xfrm>
            <a:off x="2952642" y="2161558"/>
            <a:ext cx="54167" cy="402718"/>
          </a:xfrm>
          <a:custGeom>
            <a:avLst/>
            <a:gdLst>
              <a:gd name="connsiteX0" fmla="*/ 15983 w 54167"/>
              <a:gd name="connsiteY0" fmla="*/ 617 h 402718"/>
              <a:gd name="connsiteX1" fmla="*/ 6458 w 54167"/>
              <a:gd name="connsiteY1" fmla="*/ 130792 h 402718"/>
              <a:gd name="connsiteX2" fmla="*/ 47733 w 54167"/>
              <a:gd name="connsiteY2" fmla="*/ 286367 h 402718"/>
              <a:gd name="connsiteX3" fmla="*/ 15983 w 54167"/>
              <a:gd name="connsiteY3" fmla="*/ 213342 h 402718"/>
              <a:gd name="connsiteX4" fmla="*/ 54083 w 54167"/>
              <a:gd name="connsiteY4" fmla="*/ 400667 h 402718"/>
              <a:gd name="connsiteX5" fmla="*/ 25508 w 54167"/>
              <a:gd name="connsiteY5" fmla="*/ 305417 h 402718"/>
              <a:gd name="connsiteX6" fmla="*/ 108 w 54167"/>
              <a:gd name="connsiteY6" fmla="*/ 184767 h 402718"/>
              <a:gd name="connsiteX7" fmla="*/ 15983 w 54167"/>
              <a:gd name="connsiteY7" fmla="*/ 617 h 4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67" h="402718">
                <a:moveTo>
                  <a:pt x="15983" y="617"/>
                </a:moveTo>
                <a:cubicBezTo>
                  <a:pt x="17041" y="-8379"/>
                  <a:pt x="1166" y="83167"/>
                  <a:pt x="6458" y="130792"/>
                </a:cubicBezTo>
                <a:cubicBezTo>
                  <a:pt x="11750" y="178417"/>
                  <a:pt x="46146" y="272609"/>
                  <a:pt x="47733" y="286367"/>
                </a:cubicBezTo>
                <a:cubicBezTo>
                  <a:pt x="49320" y="300125"/>
                  <a:pt x="14925" y="194292"/>
                  <a:pt x="15983" y="213342"/>
                </a:cubicBezTo>
                <a:cubicBezTo>
                  <a:pt x="17041" y="232392"/>
                  <a:pt x="52496" y="385321"/>
                  <a:pt x="54083" y="400667"/>
                </a:cubicBezTo>
                <a:cubicBezTo>
                  <a:pt x="55671" y="416013"/>
                  <a:pt x="34504" y="341400"/>
                  <a:pt x="25508" y="305417"/>
                </a:cubicBezTo>
                <a:cubicBezTo>
                  <a:pt x="16512" y="269434"/>
                  <a:pt x="1695" y="227629"/>
                  <a:pt x="108" y="184767"/>
                </a:cubicBezTo>
                <a:cubicBezTo>
                  <a:pt x="-1479" y="141905"/>
                  <a:pt x="14925" y="9613"/>
                  <a:pt x="15983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574C103-9A04-1D99-3CC3-650BED84C423}"/>
              </a:ext>
            </a:extLst>
          </p:cNvPr>
          <p:cNvSpPr/>
          <p:nvPr/>
        </p:nvSpPr>
        <p:spPr>
          <a:xfrm>
            <a:off x="3971925" y="2828570"/>
            <a:ext cx="339756" cy="416400"/>
          </a:xfrm>
          <a:custGeom>
            <a:avLst/>
            <a:gdLst>
              <a:gd name="connsiteX0" fmla="*/ 339725 w 339756"/>
              <a:gd name="connsiteY0" fmla="*/ 355 h 416400"/>
              <a:gd name="connsiteX1" fmla="*/ 203200 w 339756"/>
              <a:gd name="connsiteY1" fmla="*/ 235305 h 416400"/>
              <a:gd name="connsiteX2" fmla="*/ 0 w 339756"/>
              <a:gd name="connsiteY2" fmla="*/ 416280 h 416400"/>
              <a:gd name="connsiteX3" fmla="*/ 203200 w 339756"/>
              <a:gd name="connsiteY3" fmla="*/ 263880 h 416400"/>
              <a:gd name="connsiteX4" fmla="*/ 142875 w 339756"/>
              <a:gd name="connsiteY4" fmla="*/ 298805 h 416400"/>
              <a:gd name="connsiteX5" fmla="*/ 263525 w 339756"/>
              <a:gd name="connsiteY5" fmla="*/ 146405 h 416400"/>
              <a:gd name="connsiteX6" fmla="*/ 215900 w 339756"/>
              <a:gd name="connsiteY6" fmla="*/ 181330 h 416400"/>
              <a:gd name="connsiteX7" fmla="*/ 339725 w 339756"/>
              <a:gd name="connsiteY7" fmla="*/ 355 h 4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756" h="416400">
                <a:moveTo>
                  <a:pt x="339725" y="355"/>
                </a:moveTo>
                <a:cubicBezTo>
                  <a:pt x="337608" y="9351"/>
                  <a:pt x="259821" y="165984"/>
                  <a:pt x="203200" y="235305"/>
                </a:cubicBezTo>
                <a:cubicBezTo>
                  <a:pt x="146579" y="304626"/>
                  <a:pt x="0" y="411518"/>
                  <a:pt x="0" y="416280"/>
                </a:cubicBezTo>
                <a:cubicBezTo>
                  <a:pt x="0" y="421042"/>
                  <a:pt x="179388" y="283459"/>
                  <a:pt x="203200" y="263880"/>
                </a:cubicBezTo>
                <a:cubicBezTo>
                  <a:pt x="227012" y="244301"/>
                  <a:pt x="132821" y="318384"/>
                  <a:pt x="142875" y="298805"/>
                </a:cubicBezTo>
                <a:cubicBezTo>
                  <a:pt x="152929" y="279226"/>
                  <a:pt x="251354" y="165984"/>
                  <a:pt x="263525" y="146405"/>
                </a:cubicBezTo>
                <a:cubicBezTo>
                  <a:pt x="275696" y="126826"/>
                  <a:pt x="196850" y="206730"/>
                  <a:pt x="215900" y="181330"/>
                </a:cubicBezTo>
                <a:cubicBezTo>
                  <a:pt x="234950" y="155930"/>
                  <a:pt x="341842" y="-8641"/>
                  <a:pt x="339725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8CC4451-8336-B609-0AF2-A3CBC47D862E}"/>
              </a:ext>
            </a:extLst>
          </p:cNvPr>
          <p:cNvSpPr/>
          <p:nvPr/>
        </p:nvSpPr>
        <p:spPr>
          <a:xfrm>
            <a:off x="3573650" y="3251190"/>
            <a:ext cx="181712" cy="31124"/>
          </a:xfrm>
          <a:custGeom>
            <a:avLst/>
            <a:gdLst>
              <a:gd name="connsiteX0" fmla="*/ 1400 w 181712"/>
              <a:gd name="connsiteY0" fmla="*/ 28585 h 31124"/>
              <a:gd name="connsiteX1" fmla="*/ 179200 w 181712"/>
              <a:gd name="connsiteY1" fmla="*/ 10 h 31124"/>
              <a:gd name="connsiteX2" fmla="*/ 99825 w 181712"/>
              <a:gd name="connsiteY2" fmla="*/ 25410 h 31124"/>
              <a:gd name="connsiteX3" fmla="*/ 1400 w 181712"/>
              <a:gd name="connsiteY3" fmla="*/ 28585 h 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12" h="31124">
                <a:moveTo>
                  <a:pt x="1400" y="28585"/>
                </a:moveTo>
                <a:cubicBezTo>
                  <a:pt x="14629" y="24352"/>
                  <a:pt x="162796" y="539"/>
                  <a:pt x="179200" y="10"/>
                </a:cubicBezTo>
                <a:cubicBezTo>
                  <a:pt x="195604" y="-519"/>
                  <a:pt x="127342" y="19060"/>
                  <a:pt x="99825" y="25410"/>
                </a:cubicBezTo>
                <a:cubicBezTo>
                  <a:pt x="72308" y="31760"/>
                  <a:pt x="-11829" y="32818"/>
                  <a:pt x="1400" y="28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FD1DA2B-BAC1-B8E9-D62A-7DB80566EEEA}"/>
              </a:ext>
            </a:extLst>
          </p:cNvPr>
          <p:cNvSpPr/>
          <p:nvPr/>
        </p:nvSpPr>
        <p:spPr>
          <a:xfrm>
            <a:off x="3675128" y="3206287"/>
            <a:ext cx="359474" cy="57740"/>
          </a:xfrm>
          <a:custGeom>
            <a:avLst/>
            <a:gdLst>
              <a:gd name="connsiteX0" fmla="*/ 1522 w 359474"/>
              <a:gd name="connsiteY0" fmla="*/ 463 h 57740"/>
              <a:gd name="connsiteX1" fmla="*/ 157097 w 359474"/>
              <a:gd name="connsiteY1" fmla="*/ 13163 h 57740"/>
              <a:gd name="connsiteX2" fmla="*/ 357122 w 359474"/>
              <a:gd name="connsiteY2" fmla="*/ 57613 h 57740"/>
              <a:gd name="connsiteX3" fmla="*/ 252347 w 359474"/>
              <a:gd name="connsiteY3" fmla="*/ 25863 h 57740"/>
              <a:gd name="connsiteX4" fmla="*/ 1522 w 359474"/>
              <a:gd name="connsiteY4" fmla="*/ 463 h 5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74" h="57740">
                <a:moveTo>
                  <a:pt x="1522" y="463"/>
                </a:moveTo>
                <a:cubicBezTo>
                  <a:pt x="-14353" y="-1654"/>
                  <a:pt x="97830" y="3638"/>
                  <a:pt x="157097" y="13163"/>
                </a:cubicBezTo>
                <a:cubicBezTo>
                  <a:pt x="216364" y="22688"/>
                  <a:pt x="341247" y="55496"/>
                  <a:pt x="357122" y="57613"/>
                </a:cubicBezTo>
                <a:cubicBezTo>
                  <a:pt x="372997" y="59730"/>
                  <a:pt x="305264" y="34859"/>
                  <a:pt x="252347" y="25863"/>
                </a:cubicBezTo>
                <a:cubicBezTo>
                  <a:pt x="199430" y="16867"/>
                  <a:pt x="17397" y="2580"/>
                  <a:pt x="1522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F0D8CCA-A7AF-B4AB-2D21-F37353C90C68}"/>
              </a:ext>
            </a:extLst>
          </p:cNvPr>
          <p:cNvSpPr/>
          <p:nvPr/>
        </p:nvSpPr>
        <p:spPr>
          <a:xfrm>
            <a:off x="2913371" y="2095114"/>
            <a:ext cx="56260" cy="419610"/>
          </a:xfrm>
          <a:custGeom>
            <a:avLst/>
            <a:gdLst>
              <a:gd name="connsiteX0" fmla="*/ 55254 w 56260"/>
              <a:gd name="connsiteY0" fmla="*/ 386 h 419610"/>
              <a:gd name="connsiteX1" fmla="*/ 42554 w 56260"/>
              <a:gd name="connsiteY1" fmla="*/ 159136 h 419610"/>
              <a:gd name="connsiteX2" fmla="*/ 13979 w 56260"/>
              <a:gd name="connsiteY2" fmla="*/ 302011 h 419610"/>
              <a:gd name="connsiteX3" fmla="*/ 13979 w 56260"/>
              <a:gd name="connsiteY3" fmla="*/ 263911 h 419610"/>
              <a:gd name="connsiteX4" fmla="*/ 10804 w 56260"/>
              <a:gd name="connsiteY4" fmla="*/ 355986 h 419610"/>
              <a:gd name="connsiteX5" fmla="*/ 42554 w 56260"/>
              <a:gd name="connsiteY5" fmla="*/ 419486 h 419610"/>
              <a:gd name="connsiteX6" fmla="*/ 1279 w 56260"/>
              <a:gd name="connsiteY6" fmla="*/ 340111 h 419610"/>
              <a:gd name="connsiteX7" fmla="*/ 10804 w 56260"/>
              <a:gd name="connsiteY7" fmla="*/ 209936 h 419610"/>
              <a:gd name="connsiteX8" fmla="*/ 13979 w 56260"/>
              <a:gd name="connsiteY8" fmla="*/ 273436 h 419610"/>
              <a:gd name="connsiteX9" fmla="*/ 17154 w 56260"/>
              <a:gd name="connsiteY9" fmla="*/ 206761 h 419610"/>
              <a:gd name="connsiteX10" fmla="*/ 55254 w 56260"/>
              <a:gd name="connsiteY10" fmla="*/ 386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60" h="419610">
                <a:moveTo>
                  <a:pt x="55254" y="386"/>
                </a:moveTo>
                <a:cubicBezTo>
                  <a:pt x="59487" y="-7551"/>
                  <a:pt x="49433" y="108865"/>
                  <a:pt x="42554" y="159136"/>
                </a:cubicBezTo>
                <a:cubicBezTo>
                  <a:pt x="35675" y="209407"/>
                  <a:pt x="18742" y="284548"/>
                  <a:pt x="13979" y="302011"/>
                </a:cubicBezTo>
                <a:cubicBezTo>
                  <a:pt x="9216" y="319474"/>
                  <a:pt x="14508" y="254915"/>
                  <a:pt x="13979" y="263911"/>
                </a:cubicBezTo>
                <a:cubicBezTo>
                  <a:pt x="13450" y="272907"/>
                  <a:pt x="6042" y="330057"/>
                  <a:pt x="10804" y="355986"/>
                </a:cubicBezTo>
                <a:cubicBezTo>
                  <a:pt x="15566" y="381915"/>
                  <a:pt x="44141" y="422132"/>
                  <a:pt x="42554" y="419486"/>
                </a:cubicBezTo>
                <a:cubicBezTo>
                  <a:pt x="40966" y="416840"/>
                  <a:pt x="6571" y="375036"/>
                  <a:pt x="1279" y="340111"/>
                </a:cubicBezTo>
                <a:cubicBezTo>
                  <a:pt x="-4013" y="305186"/>
                  <a:pt x="8687" y="221048"/>
                  <a:pt x="10804" y="209936"/>
                </a:cubicBezTo>
                <a:cubicBezTo>
                  <a:pt x="12921" y="198824"/>
                  <a:pt x="12921" y="273965"/>
                  <a:pt x="13979" y="273436"/>
                </a:cubicBezTo>
                <a:cubicBezTo>
                  <a:pt x="15037" y="272907"/>
                  <a:pt x="11333" y="246448"/>
                  <a:pt x="17154" y="206761"/>
                </a:cubicBezTo>
                <a:cubicBezTo>
                  <a:pt x="22975" y="167074"/>
                  <a:pt x="51021" y="8323"/>
                  <a:pt x="55254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E4E4DE4-06ED-9B12-CD6C-C30D7EE4B34E}"/>
              </a:ext>
            </a:extLst>
          </p:cNvPr>
          <p:cNvSpPr/>
          <p:nvPr/>
        </p:nvSpPr>
        <p:spPr>
          <a:xfrm>
            <a:off x="3019422" y="2597143"/>
            <a:ext cx="85998" cy="390638"/>
          </a:xfrm>
          <a:custGeom>
            <a:avLst/>
            <a:gdLst>
              <a:gd name="connsiteX0" fmla="*/ 3 w 85998"/>
              <a:gd name="connsiteY0" fmla="*/ 7 h 390638"/>
              <a:gd name="connsiteX1" fmla="*/ 60328 w 85998"/>
              <a:gd name="connsiteY1" fmla="*/ 184157 h 390638"/>
              <a:gd name="connsiteX2" fmla="*/ 50803 w 85998"/>
              <a:gd name="connsiteY2" fmla="*/ 149232 h 390638"/>
              <a:gd name="connsiteX3" fmla="*/ 85728 w 85998"/>
              <a:gd name="connsiteY3" fmla="*/ 390532 h 390638"/>
              <a:gd name="connsiteX4" fmla="*/ 63503 w 85998"/>
              <a:gd name="connsiteY4" fmla="*/ 177807 h 390638"/>
              <a:gd name="connsiteX5" fmla="*/ 3 w 85998"/>
              <a:gd name="connsiteY5" fmla="*/ 7 h 39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98" h="390638">
                <a:moveTo>
                  <a:pt x="3" y="7"/>
                </a:moveTo>
                <a:cubicBezTo>
                  <a:pt x="-526" y="1065"/>
                  <a:pt x="51861" y="159286"/>
                  <a:pt x="60328" y="184157"/>
                </a:cubicBezTo>
                <a:cubicBezTo>
                  <a:pt x="68795" y="209028"/>
                  <a:pt x="46570" y="114836"/>
                  <a:pt x="50803" y="149232"/>
                </a:cubicBezTo>
                <a:cubicBezTo>
                  <a:pt x="55036" y="183628"/>
                  <a:pt x="83611" y="385770"/>
                  <a:pt x="85728" y="390532"/>
                </a:cubicBezTo>
                <a:cubicBezTo>
                  <a:pt x="87845" y="395294"/>
                  <a:pt x="77261" y="238661"/>
                  <a:pt x="63503" y="177807"/>
                </a:cubicBezTo>
                <a:cubicBezTo>
                  <a:pt x="49745" y="116953"/>
                  <a:pt x="532" y="-1051"/>
                  <a:pt x="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8BA8EB1-C32A-C384-B610-68D1DAA85520}"/>
              </a:ext>
            </a:extLst>
          </p:cNvPr>
          <p:cNvSpPr/>
          <p:nvPr/>
        </p:nvSpPr>
        <p:spPr>
          <a:xfrm>
            <a:off x="3159063" y="2571698"/>
            <a:ext cx="44554" cy="222779"/>
          </a:xfrm>
          <a:custGeom>
            <a:avLst/>
            <a:gdLst>
              <a:gd name="connsiteX0" fmla="*/ 12762 w 44554"/>
              <a:gd name="connsiteY0" fmla="*/ 52 h 222779"/>
              <a:gd name="connsiteX1" fmla="*/ 12762 w 44554"/>
              <a:gd name="connsiteY1" fmla="*/ 95302 h 222779"/>
              <a:gd name="connsiteX2" fmla="*/ 44512 w 44554"/>
              <a:gd name="connsiteY2" fmla="*/ 222302 h 222779"/>
              <a:gd name="connsiteX3" fmla="*/ 19112 w 44554"/>
              <a:gd name="connsiteY3" fmla="*/ 136577 h 222779"/>
              <a:gd name="connsiteX4" fmla="*/ 62 w 44554"/>
              <a:gd name="connsiteY4" fmla="*/ 82602 h 222779"/>
              <a:gd name="connsiteX5" fmla="*/ 12762 w 44554"/>
              <a:gd name="connsiteY5" fmla="*/ 52 h 22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54" h="222779">
                <a:moveTo>
                  <a:pt x="12762" y="52"/>
                </a:moveTo>
                <a:cubicBezTo>
                  <a:pt x="14879" y="2169"/>
                  <a:pt x="7470" y="58260"/>
                  <a:pt x="12762" y="95302"/>
                </a:cubicBezTo>
                <a:cubicBezTo>
                  <a:pt x="18054" y="132344"/>
                  <a:pt x="43454" y="215423"/>
                  <a:pt x="44512" y="222302"/>
                </a:cubicBezTo>
                <a:cubicBezTo>
                  <a:pt x="45570" y="229181"/>
                  <a:pt x="26520" y="159860"/>
                  <a:pt x="19112" y="136577"/>
                </a:cubicBezTo>
                <a:cubicBezTo>
                  <a:pt x="11704" y="113294"/>
                  <a:pt x="-996" y="104827"/>
                  <a:pt x="62" y="82602"/>
                </a:cubicBezTo>
                <a:cubicBezTo>
                  <a:pt x="1120" y="60377"/>
                  <a:pt x="10645" y="-2065"/>
                  <a:pt x="127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45E08D7-1157-433C-4D94-2CF408124FF5}"/>
              </a:ext>
            </a:extLst>
          </p:cNvPr>
          <p:cNvSpPr/>
          <p:nvPr/>
        </p:nvSpPr>
        <p:spPr>
          <a:xfrm>
            <a:off x="4340308" y="2190686"/>
            <a:ext cx="111377" cy="577587"/>
          </a:xfrm>
          <a:custGeom>
            <a:avLst/>
            <a:gdLst>
              <a:gd name="connsiteX0" fmla="*/ 111042 w 111377"/>
              <a:gd name="connsiteY0" fmla="*/ 64 h 577587"/>
              <a:gd name="connsiteX1" fmla="*/ 79292 w 111377"/>
              <a:gd name="connsiteY1" fmla="*/ 314389 h 577587"/>
              <a:gd name="connsiteX2" fmla="*/ 66592 w 111377"/>
              <a:gd name="connsiteY2" fmla="*/ 323914 h 577587"/>
              <a:gd name="connsiteX3" fmla="*/ 63417 w 111377"/>
              <a:gd name="connsiteY3" fmla="*/ 288989 h 577587"/>
              <a:gd name="connsiteX4" fmla="*/ 3092 w 111377"/>
              <a:gd name="connsiteY4" fmla="*/ 574739 h 577587"/>
              <a:gd name="connsiteX5" fmla="*/ 15792 w 111377"/>
              <a:gd name="connsiteY5" fmla="*/ 422339 h 577587"/>
              <a:gd name="connsiteX6" fmla="*/ 76117 w 111377"/>
              <a:gd name="connsiteY6" fmla="*/ 206439 h 577587"/>
              <a:gd name="connsiteX7" fmla="*/ 57067 w 111377"/>
              <a:gd name="connsiteY7" fmla="*/ 285814 h 577587"/>
              <a:gd name="connsiteX8" fmla="*/ 111042 w 111377"/>
              <a:gd name="connsiteY8" fmla="*/ 64 h 57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77" h="577587">
                <a:moveTo>
                  <a:pt x="111042" y="64"/>
                </a:moveTo>
                <a:cubicBezTo>
                  <a:pt x="114746" y="4826"/>
                  <a:pt x="86700" y="260414"/>
                  <a:pt x="79292" y="314389"/>
                </a:cubicBezTo>
                <a:cubicBezTo>
                  <a:pt x="71884" y="368364"/>
                  <a:pt x="69238" y="328147"/>
                  <a:pt x="66592" y="323914"/>
                </a:cubicBezTo>
                <a:cubicBezTo>
                  <a:pt x="63946" y="319681"/>
                  <a:pt x="74000" y="247185"/>
                  <a:pt x="63417" y="288989"/>
                </a:cubicBezTo>
                <a:cubicBezTo>
                  <a:pt x="52834" y="330793"/>
                  <a:pt x="11029" y="552514"/>
                  <a:pt x="3092" y="574739"/>
                </a:cubicBezTo>
                <a:cubicBezTo>
                  <a:pt x="-4846" y="596964"/>
                  <a:pt x="3621" y="483722"/>
                  <a:pt x="15792" y="422339"/>
                </a:cubicBezTo>
                <a:cubicBezTo>
                  <a:pt x="27963" y="360956"/>
                  <a:pt x="69238" y="229193"/>
                  <a:pt x="76117" y="206439"/>
                </a:cubicBezTo>
                <a:cubicBezTo>
                  <a:pt x="82996" y="183685"/>
                  <a:pt x="50717" y="314389"/>
                  <a:pt x="57067" y="285814"/>
                </a:cubicBezTo>
                <a:cubicBezTo>
                  <a:pt x="63417" y="257239"/>
                  <a:pt x="107338" y="-4698"/>
                  <a:pt x="111042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25431CC-F876-EA89-56AE-5E884D3B62C4}"/>
              </a:ext>
            </a:extLst>
          </p:cNvPr>
          <p:cNvSpPr/>
          <p:nvPr/>
        </p:nvSpPr>
        <p:spPr>
          <a:xfrm>
            <a:off x="3203574" y="2943092"/>
            <a:ext cx="327043" cy="308111"/>
          </a:xfrm>
          <a:custGeom>
            <a:avLst/>
            <a:gdLst>
              <a:gd name="connsiteX0" fmla="*/ 1 w 327043"/>
              <a:gd name="connsiteY0" fmla="*/ 133 h 308111"/>
              <a:gd name="connsiteX1" fmla="*/ 133351 w 327043"/>
              <a:gd name="connsiteY1" fmla="*/ 123958 h 308111"/>
              <a:gd name="connsiteX2" fmla="*/ 136526 w 327043"/>
              <a:gd name="connsiteY2" fmla="*/ 181108 h 308111"/>
              <a:gd name="connsiteX3" fmla="*/ 225426 w 327043"/>
              <a:gd name="connsiteY3" fmla="*/ 209683 h 308111"/>
              <a:gd name="connsiteX4" fmla="*/ 180976 w 327043"/>
              <a:gd name="connsiteY4" fmla="*/ 228733 h 308111"/>
              <a:gd name="connsiteX5" fmla="*/ 327026 w 327043"/>
              <a:gd name="connsiteY5" fmla="*/ 308108 h 308111"/>
              <a:gd name="connsiteX6" fmla="*/ 190501 w 327043"/>
              <a:gd name="connsiteY6" fmla="*/ 225558 h 308111"/>
              <a:gd name="connsiteX7" fmla="*/ 136526 w 327043"/>
              <a:gd name="connsiteY7" fmla="*/ 149358 h 308111"/>
              <a:gd name="connsiteX8" fmla="*/ 1 w 327043"/>
              <a:gd name="connsiteY8" fmla="*/ 133 h 3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043" h="308111">
                <a:moveTo>
                  <a:pt x="1" y="133"/>
                </a:moveTo>
                <a:cubicBezTo>
                  <a:pt x="-528" y="-4100"/>
                  <a:pt x="110597" y="93796"/>
                  <a:pt x="133351" y="123958"/>
                </a:cubicBezTo>
                <a:cubicBezTo>
                  <a:pt x="156105" y="154120"/>
                  <a:pt x="121180" y="166821"/>
                  <a:pt x="136526" y="181108"/>
                </a:cubicBezTo>
                <a:cubicBezTo>
                  <a:pt x="151872" y="195396"/>
                  <a:pt x="218018" y="201746"/>
                  <a:pt x="225426" y="209683"/>
                </a:cubicBezTo>
                <a:cubicBezTo>
                  <a:pt x="232834" y="217621"/>
                  <a:pt x="164043" y="212329"/>
                  <a:pt x="180976" y="228733"/>
                </a:cubicBezTo>
                <a:cubicBezTo>
                  <a:pt x="197909" y="245137"/>
                  <a:pt x="325439" y="308637"/>
                  <a:pt x="327026" y="308108"/>
                </a:cubicBezTo>
                <a:cubicBezTo>
                  <a:pt x="328613" y="307579"/>
                  <a:pt x="222251" y="252016"/>
                  <a:pt x="190501" y="225558"/>
                </a:cubicBezTo>
                <a:cubicBezTo>
                  <a:pt x="158751" y="199100"/>
                  <a:pt x="164043" y="181637"/>
                  <a:pt x="136526" y="149358"/>
                </a:cubicBezTo>
                <a:cubicBezTo>
                  <a:pt x="109009" y="117079"/>
                  <a:pt x="530" y="4366"/>
                  <a:pt x="1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035D8E8-8D04-A9D0-4FAE-7704208AA047}"/>
              </a:ext>
            </a:extLst>
          </p:cNvPr>
          <p:cNvSpPr/>
          <p:nvPr/>
        </p:nvSpPr>
        <p:spPr>
          <a:xfrm>
            <a:off x="3779542" y="2012895"/>
            <a:ext cx="300333" cy="222305"/>
          </a:xfrm>
          <a:custGeom>
            <a:avLst/>
            <a:gdLst>
              <a:gd name="connsiteX0" fmla="*/ 14583 w 300333"/>
              <a:gd name="connsiteY0" fmla="*/ 55 h 222305"/>
              <a:gd name="connsiteX1" fmla="*/ 8233 w 300333"/>
              <a:gd name="connsiteY1" fmla="*/ 111180 h 222305"/>
              <a:gd name="connsiteX2" fmla="*/ 33633 w 300333"/>
              <a:gd name="connsiteY2" fmla="*/ 127055 h 222305"/>
              <a:gd name="connsiteX3" fmla="*/ 81258 w 300333"/>
              <a:gd name="connsiteY3" fmla="*/ 142930 h 222305"/>
              <a:gd name="connsiteX4" fmla="*/ 30458 w 300333"/>
              <a:gd name="connsiteY4" fmla="*/ 139755 h 222305"/>
              <a:gd name="connsiteX5" fmla="*/ 157458 w 300333"/>
              <a:gd name="connsiteY5" fmla="*/ 155630 h 222305"/>
              <a:gd name="connsiteX6" fmla="*/ 132058 w 300333"/>
              <a:gd name="connsiteY6" fmla="*/ 177855 h 222305"/>
              <a:gd name="connsiteX7" fmla="*/ 259058 w 300333"/>
              <a:gd name="connsiteY7" fmla="*/ 203255 h 222305"/>
              <a:gd name="connsiteX8" fmla="*/ 300333 w 300333"/>
              <a:gd name="connsiteY8" fmla="*/ 222305 h 222305"/>
              <a:gd name="connsiteX9" fmla="*/ 160633 w 300333"/>
              <a:gd name="connsiteY9" fmla="*/ 155630 h 222305"/>
              <a:gd name="connsiteX10" fmla="*/ 8233 w 300333"/>
              <a:gd name="connsiteY10" fmla="*/ 127055 h 222305"/>
              <a:gd name="connsiteX11" fmla="*/ 14583 w 300333"/>
              <a:gd name="connsiteY11" fmla="*/ 55 h 2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33" h="222305">
                <a:moveTo>
                  <a:pt x="14583" y="55"/>
                </a:moveTo>
                <a:cubicBezTo>
                  <a:pt x="14583" y="-2591"/>
                  <a:pt x="5058" y="90013"/>
                  <a:pt x="8233" y="111180"/>
                </a:cubicBezTo>
                <a:cubicBezTo>
                  <a:pt x="11408" y="132347"/>
                  <a:pt x="21462" y="121763"/>
                  <a:pt x="33633" y="127055"/>
                </a:cubicBezTo>
                <a:cubicBezTo>
                  <a:pt x="45804" y="132347"/>
                  <a:pt x="81787" y="140813"/>
                  <a:pt x="81258" y="142930"/>
                </a:cubicBezTo>
                <a:cubicBezTo>
                  <a:pt x="80729" y="145047"/>
                  <a:pt x="17758" y="137638"/>
                  <a:pt x="30458" y="139755"/>
                </a:cubicBezTo>
                <a:cubicBezTo>
                  <a:pt x="43158" y="141872"/>
                  <a:pt x="140525" y="149280"/>
                  <a:pt x="157458" y="155630"/>
                </a:cubicBezTo>
                <a:cubicBezTo>
                  <a:pt x="174391" y="161980"/>
                  <a:pt x="115125" y="169918"/>
                  <a:pt x="132058" y="177855"/>
                </a:cubicBezTo>
                <a:cubicBezTo>
                  <a:pt x="148991" y="185792"/>
                  <a:pt x="231012" y="195847"/>
                  <a:pt x="259058" y="203255"/>
                </a:cubicBezTo>
                <a:cubicBezTo>
                  <a:pt x="287104" y="210663"/>
                  <a:pt x="300333" y="222305"/>
                  <a:pt x="300333" y="222305"/>
                </a:cubicBezTo>
                <a:cubicBezTo>
                  <a:pt x="283929" y="214368"/>
                  <a:pt x="209316" y="171505"/>
                  <a:pt x="160633" y="155630"/>
                </a:cubicBezTo>
                <a:cubicBezTo>
                  <a:pt x="111950" y="139755"/>
                  <a:pt x="29929" y="153513"/>
                  <a:pt x="8233" y="127055"/>
                </a:cubicBezTo>
                <a:cubicBezTo>
                  <a:pt x="-13463" y="100597"/>
                  <a:pt x="14583" y="2701"/>
                  <a:pt x="14583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81F22FE0-00D0-C0D4-260D-7B650D3C4B88}"/>
              </a:ext>
            </a:extLst>
          </p:cNvPr>
          <p:cNvSpPr/>
          <p:nvPr/>
        </p:nvSpPr>
        <p:spPr>
          <a:xfrm>
            <a:off x="3086056" y="2076027"/>
            <a:ext cx="376871" cy="76844"/>
          </a:xfrm>
          <a:custGeom>
            <a:avLst/>
            <a:gdLst>
              <a:gd name="connsiteX0" fmla="*/ 44 w 376871"/>
              <a:gd name="connsiteY0" fmla="*/ 76623 h 76844"/>
              <a:gd name="connsiteX1" fmla="*/ 174669 w 376871"/>
              <a:gd name="connsiteY1" fmla="*/ 44873 h 76844"/>
              <a:gd name="connsiteX2" fmla="*/ 374694 w 376871"/>
              <a:gd name="connsiteY2" fmla="*/ 423 h 76844"/>
              <a:gd name="connsiteX3" fmla="*/ 273094 w 376871"/>
              <a:gd name="connsiteY3" fmla="*/ 22648 h 76844"/>
              <a:gd name="connsiteX4" fmla="*/ 149269 w 376871"/>
              <a:gd name="connsiteY4" fmla="*/ 25823 h 76844"/>
              <a:gd name="connsiteX5" fmla="*/ 190544 w 376871"/>
              <a:gd name="connsiteY5" fmla="*/ 28998 h 76844"/>
              <a:gd name="connsiteX6" fmla="*/ 44 w 376871"/>
              <a:gd name="connsiteY6" fmla="*/ 76623 h 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71" h="76844">
                <a:moveTo>
                  <a:pt x="44" y="76623"/>
                </a:moveTo>
                <a:cubicBezTo>
                  <a:pt x="-2602" y="79269"/>
                  <a:pt x="112227" y="57573"/>
                  <a:pt x="174669" y="44873"/>
                </a:cubicBezTo>
                <a:cubicBezTo>
                  <a:pt x="237111" y="32173"/>
                  <a:pt x="374694" y="423"/>
                  <a:pt x="374694" y="423"/>
                </a:cubicBezTo>
                <a:cubicBezTo>
                  <a:pt x="391098" y="-3281"/>
                  <a:pt x="310665" y="18415"/>
                  <a:pt x="273094" y="22648"/>
                </a:cubicBezTo>
                <a:cubicBezTo>
                  <a:pt x="235523" y="26881"/>
                  <a:pt x="163027" y="24765"/>
                  <a:pt x="149269" y="25823"/>
                </a:cubicBezTo>
                <a:cubicBezTo>
                  <a:pt x="135511" y="26881"/>
                  <a:pt x="217002" y="18415"/>
                  <a:pt x="190544" y="28998"/>
                </a:cubicBezTo>
                <a:cubicBezTo>
                  <a:pt x="164086" y="39581"/>
                  <a:pt x="2690" y="73977"/>
                  <a:pt x="44" y="76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BFD3574-665A-2000-4AEA-FA2D1CBDD2EA}"/>
              </a:ext>
            </a:extLst>
          </p:cNvPr>
          <p:cNvSpPr/>
          <p:nvPr/>
        </p:nvSpPr>
        <p:spPr>
          <a:xfrm>
            <a:off x="3933702" y="2453589"/>
            <a:ext cx="54159" cy="135137"/>
          </a:xfrm>
          <a:custGeom>
            <a:avLst/>
            <a:gdLst>
              <a:gd name="connsiteX0" fmla="*/ 123 w 54159"/>
              <a:gd name="connsiteY0" fmla="*/ 686 h 135137"/>
              <a:gd name="connsiteX1" fmla="*/ 38223 w 54159"/>
              <a:gd name="connsiteY1" fmla="*/ 95936 h 135137"/>
              <a:gd name="connsiteX2" fmla="*/ 123 w 54159"/>
              <a:gd name="connsiteY2" fmla="*/ 134036 h 135137"/>
              <a:gd name="connsiteX3" fmla="*/ 54098 w 54159"/>
              <a:gd name="connsiteY3" fmla="*/ 57836 h 135137"/>
              <a:gd name="connsiteX4" fmla="*/ 123 w 54159"/>
              <a:gd name="connsiteY4" fmla="*/ 686 h 13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59" h="135137">
                <a:moveTo>
                  <a:pt x="123" y="686"/>
                </a:moveTo>
                <a:cubicBezTo>
                  <a:pt x="-2523" y="7036"/>
                  <a:pt x="38223" y="73711"/>
                  <a:pt x="38223" y="95936"/>
                </a:cubicBezTo>
                <a:cubicBezTo>
                  <a:pt x="38223" y="118161"/>
                  <a:pt x="-2523" y="140386"/>
                  <a:pt x="123" y="134036"/>
                </a:cubicBezTo>
                <a:cubicBezTo>
                  <a:pt x="2769" y="127686"/>
                  <a:pt x="51981" y="82178"/>
                  <a:pt x="54098" y="57836"/>
                </a:cubicBezTo>
                <a:cubicBezTo>
                  <a:pt x="56215" y="33494"/>
                  <a:pt x="2769" y="-5664"/>
                  <a:pt x="123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63D787B7-2BFF-0517-2C14-435F0F3DDBD9}"/>
              </a:ext>
            </a:extLst>
          </p:cNvPr>
          <p:cNvSpPr/>
          <p:nvPr/>
        </p:nvSpPr>
        <p:spPr>
          <a:xfrm>
            <a:off x="4022490" y="2333569"/>
            <a:ext cx="159017" cy="149964"/>
          </a:xfrm>
          <a:custGeom>
            <a:avLst/>
            <a:gdLst>
              <a:gd name="connsiteX0" fmla="*/ 133585 w 159017"/>
              <a:gd name="connsiteY0" fmla="*/ 56 h 149964"/>
              <a:gd name="connsiteX1" fmla="*/ 158985 w 159017"/>
              <a:gd name="connsiteY1" fmla="*/ 76256 h 149964"/>
              <a:gd name="connsiteX2" fmla="*/ 127235 w 159017"/>
              <a:gd name="connsiteY2" fmla="*/ 120706 h 149964"/>
              <a:gd name="connsiteX3" fmla="*/ 47860 w 159017"/>
              <a:gd name="connsiteY3" fmla="*/ 136581 h 149964"/>
              <a:gd name="connsiteX4" fmla="*/ 235 w 159017"/>
              <a:gd name="connsiteY4" fmla="*/ 101656 h 149964"/>
              <a:gd name="connsiteX5" fmla="*/ 66910 w 159017"/>
              <a:gd name="connsiteY5" fmla="*/ 149281 h 149964"/>
              <a:gd name="connsiteX6" fmla="*/ 127235 w 159017"/>
              <a:gd name="connsiteY6" fmla="*/ 127056 h 149964"/>
              <a:gd name="connsiteX7" fmla="*/ 152635 w 159017"/>
              <a:gd name="connsiteY7" fmla="*/ 88956 h 149964"/>
              <a:gd name="connsiteX8" fmla="*/ 133585 w 159017"/>
              <a:gd name="connsiteY8" fmla="*/ 56 h 1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17" h="149964">
                <a:moveTo>
                  <a:pt x="133585" y="56"/>
                </a:moveTo>
                <a:cubicBezTo>
                  <a:pt x="134643" y="-2061"/>
                  <a:pt x="160043" y="56148"/>
                  <a:pt x="158985" y="76256"/>
                </a:cubicBezTo>
                <a:cubicBezTo>
                  <a:pt x="157927" y="96364"/>
                  <a:pt x="145756" y="110652"/>
                  <a:pt x="127235" y="120706"/>
                </a:cubicBezTo>
                <a:cubicBezTo>
                  <a:pt x="108714" y="130760"/>
                  <a:pt x="69027" y="139756"/>
                  <a:pt x="47860" y="136581"/>
                </a:cubicBezTo>
                <a:cubicBezTo>
                  <a:pt x="26693" y="133406"/>
                  <a:pt x="-2940" y="99539"/>
                  <a:pt x="235" y="101656"/>
                </a:cubicBezTo>
                <a:cubicBezTo>
                  <a:pt x="3410" y="103773"/>
                  <a:pt x="45743" y="145048"/>
                  <a:pt x="66910" y="149281"/>
                </a:cubicBezTo>
                <a:cubicBezTo>
                  <a:pt x="88077" y="153514"/>
                  <a:pt x="112948" y="137110"/>
                  <a:pt x="127235" y="127056"/>
                </a:cubicBezTo>
                <a:cubicBezTo>
                  <a:pt x="141522" y="117002"/>
                  <a:pt x="152635" y="106418"/>
                  <a:pt x="152635" y="88956"/>
                </a:cubicBezTo>
                <a:cubicBezTo>
                  <a:pt x="152635" y="71494"/>
                  <a:pt x="132527" y="2173"/>
                  <a:pt x="13358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BD56C85-9992-601C-9D64-FBD9393AA553}"/>
              </a:ext>
            </a:extLst>
          </p:cNvPr>
          <p:cNvSpPr/>
          <p:nvPr/>
        </p:nvSpPr>
        <p:spPr>
          <a:xfrm>
            <a:off x="3168639" y="2339975"/>
            <a:ext cx="111146" cy="349257"/>
          </a:xfrm>
          <a:custGeom>
            <a:avLst/>
            <a:gdLst>
              <a:gd name="connsiteX0" fmla="*/ 11 w 111146"/>
              <a:gd name="connsiteY0" fmla="*/ 0 h 349257"/>
              <a:gd name="connsiteX1" fmla="*/ 88911 w 111146"/>
              <a:gd name="connsiteY1" fmla="*/ 117475 h 349257"/>
              <a:gd name="connsiteX2" fmla="*/ 88911 w 111146"/>
              <a:gd name="connsiteY2" fmla="*/ 276225 h 349257"/>
              <a:gd name="connsiteX3" fmla="*/ 111136 w 111146"/>
              <a:gd name="connsiteY3" fmla="*/ 190500 h 349257"/>
              <a:gd name="connsiteX4" fmla="*/ 85736 w 111146"/>
              <a:gd name="connsiteY4" fmla="*/ 349250 h 349257"/>
              <a:gd name="connsiteX5" fmla="*/ 107961 w 111146"/>
              <a:gd name="connsiteY5" fmla="*/ 196850 h 349257"/>
              <a:gd name="connsiteX6" fmla="*/ 95261 w 111146"/>
              <a:gd name="connsiteY6" fmla="*/ 117475 h 349257"/>
              <a:gd name="connsiteX7" fmla="*/ 11 w 111146"/>
              <a:gd name="connsiteY7" fmla="*/ 0 h 3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46" h="349257">
                <a:moveTo>
                  <a:pt x="11" y="0"/>
                </a:moveTo>
                <a:cubicBezTo>
                  <a:pt x="-1047" y="0"/>
                  <a:pt x="74094" y="71438"/>
                  <a:pt x="88911" y="117475"/>
                </a:cubicBezTo>
                <a:cubicBezTo>
                  <a:pt x="103728" y="163512"/>
                  <a:pt x="85207" y="264054"/>
                  <a:pt x="88911" y="276225"/>
                </a:cubicBezTo>
                <a:cubicBezTo>
                  <a:pt x="92615" y="288396"/>
                  <a:pt x="111665" y="178329"/>
                  <a:pt x="111136" y="190500"/>
                </a:cubicBezTo>
                <a:cubicBezTo>
                  <a:pt x="110607" y="202671"/>
                  <a:pt x="86265" y="348192"/>
                  <a:pt x="85736" y="349250"/>
                </a:cubicBezTo>
                <a:cubicBezTo>
                  <a:pt x="85207" y="350308"/>
                  <a:pt x="106374" y="235479"/>
                  <a:pt x="107961" y="196850"/>
                </a:cubicBezTo>
                <a:cubicBezTo>
                  <a:pt x="109548" y="158221"/>
                  <a:pt x="112194" y="147108"/>
                  <a:pt x="95261" y="117475"/>
                </a:cubicBezTo>
                <a:cubicBezTo>
                  <a:pt x="78328" y="87842"/>
                  <a:pt x="1069" y="0"/>
                  <a:pt x="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164D500A-6314-3259-C243-D91848D571DD}"/>
              </a:ext>
            </a:extLst>
          </p:cNvPr>
          <p:cNvSpPr/>
          <p:nvPr/>
        </p:nvSpPr>
        <p:spPr>
          <a:xfrm>
            <a:off x="3552352" y="3130238"/>
            <a:ext cx="32386" cy="110834"/>
          </a:xfrm>
          <a:custGeom>
            <a:avLst/>
            <a:gdLst>
              <a:gd name="connsiteX0" fmla="*/ 32223 w 32386"/>
              <a:gd name="connsiteY0" fmla="*/ 312 h 110834"/>
              <a:gd name="connsiteX1" fmla="*/ 473 w 32386"/>
              <a:gd name="connsiteY1" fmla="*/ 76512 h 110834"/>
              <a:gd name="connsiteX2" fmla="*/ 13173 w 32386"/>
              <a:gd name="connsiteY2" fmla="*/ 108262 h 110834"/>
              <a:gd name="connsiteX3" fmla="*/ 32223 w 32386"/>
              <a:gd name="connsiteY3" fmla="*/ 312 h 11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6" h="110834">
                <a:moveTo>
                  <a:pt x="32223" y="312"/>
                </a:moveTo>
                <a:cubicBezTo>
                  <a:pt x="30106" y="-4980"/>
                  <a:pt x="3648" y="58520"/>
                  <a:pt x="473" y="76512"/>
                </a:cubicBezTo>
                <a:cubicBezTo>
                  <a:pt x="-2702" y="94504"/>
                  <a:pt x="11056" y="118845"/>
                  <a:pt x="13173" y="108262"/>
                </a:cubicBezTo>
                <a:cubicBezTo>
                  <a:pt x="15290" y="97679"/>
                  <a:pt x="34340" y="5604"/>
                  <a:pt x="322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635BDD0A-6862-C02E-162C-E360D57B0604}"/>
              </a:ext>
            </a:extLst>
          </p:cNvPr>
          <p:cNvSpPr/>
          <p:nvPr/>
        </p:nvSpPr>
        <p:spPr>
          <a:xfrm>
            <a:off x="3501885" y="2974953"/>
            <a:ext cx="473348" cy="98542"/>
          </a:xfrm>
          <a:custGeom>
            <a:avLst/>
            <a:gdLst>
              <a:gd name="connsiteX0" fmla="*/ 140 w 473348"/>
              <a:gd name="connsiteY0" fmla="*/ 76222 h 98542"/>
              <a:gd name="connsiteX1" fmla="*/ 320815 w 473348"/>
              <a:gd name="connsiteY1" fmla="*/ 47647 h 98542"/>
              <a:gd name="connsiteX2" fmla="*/ 473215 w 473348"/>
              <a:gd name="connsiteY2" fmla="*/ 22 h 98542"/>
              <a:gd name="connsiteX3" fmla="*/ 349390 w 473348"/>
              <a:gd name="connsiteY3" fmla="*/ 53997 h 98542"/>
              <a:gd name="connsiteX4" fmla="*/ 447815 w 473348"/>
              <a:gd name="connsiteY4" fmla="*/ 47647 h 98542"/>
              <a:gd name="connsiteX5" fmla="*/ 330340 w 473348"/>
              <a:gd name="connsiteY5" fmla="*/ 73047 h 98542"/>
              <a:gd name="connsiteX6" fmla="*/ 212865 w 473348"/>
              <a:gd name="connsiteY6" fmla="*/ 98447 h 98542"/>
              <a:gd name="connsiteX7" fmla="*/ 279540 w 473348"/>
              <a:gd name="connsiteY7" fmla="*/ 63522 h 98542"/>
              <a:gd name="connsiteX8" fmla="*/ 140 w 473348"/>
              <a:gd name="connsiteY8" fmla="*/ 76222 h 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48" h="98542">
                <a:moveTo>
                  <a:pt x="140" y="76222"/>
                </a:moveTo>
                <a:cubicBezTo>
                  <a:pt x="7019" y="73576"/>
                  <a:pt x="241969" y="60347"/>
                  <a:pt x="320815" y="47647"/>
                </a:cubicBezTo>
                <a:cubicBezTo>
                  <a:pt x="399661" y="34947"/>
                  <a:pt x="468453" y="-1036"/>
                  <a:pt x="473215" y="22"/>
                </a:cubicBezTo>
                <a:cubicBezTo>
                  <a:pt x="477977" y="1080"/>
                  <a:pt x="353623" y="46060"/>
                  <a:pt x="349390" y="53997"/>
                </a:cubicBezTo>
                <a:cubicBezTo>
                  <a:pt x="345157" y="61934"/>
                  <a:pt x="450990" y="44472"/>
                  <a:pt x="447815" y="47647"/>
                </a:cubicBezTo>
                <a:cubicBezTo>
                  <a:pt x="444640" y="50822"/>
                  <a:pt x="330340" y="73047"/>
                  <a:pt x="330340" y="73047"/>
                </a:cubicBezTo>
                <a:cubicBezTo>
                  <a:pt x="291182" y="81514"/>
                  <a:pt x="221332" y="100034"/>
                  <a:pt x="212865" y="98447"/>
                </a:cubicBezTo>
                <a:cubicBezTo>
                  <a:pt x="204398" y="96860"/>
                  <a:pt x="318169" y="68284"/>
                  <a:pt x="279540" y="63522"/>
                </a:cubicBezTo>
                <a:cubicBezTo>
                  <a:pt x="240911" y="58760"/>
                  <a:pt x="-6739" y="78868"/>
                  <a:pt x="140" y="76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578A8A86-06DC-1AE0-A8DC-80B6E617857E}"/>
              </a:ext>
            </a:extLst>
          </p:cNvPr>
          <p:cNvSpPr/>
          <p:nvPr/>
        </p:nvSpPr>
        <p:spPr>
          <a:xfrm>
            <a:off x="3685139" y="3110933"/>
            <a:ext cx="307282" cy="42023"/>
          </a:xfrm>
          <a:custGeom>
            <a:avLst/>
            <a:gdLst>
              <a:gd name="connsiteX0" fmla="*/ 1036 w 307282"/>
              <a:gd name="connsiteY0" fmla="*/ 41842 h 42023"/>
              <a:gd name="connsiteX1" fmla="*/ 150261 w 307282"/>
              <a:gd name="connsiteY1" fmla="*/ 6917 h 42023"/>
              <a:gd name="connsiteX2" fmla="*/ 305836 w 307282"/>
              <a:gd name="connsiteY2" fmla="*/ 41842 h 42023"/>
              <a:gd name="connsiteX3" fmla="*/ 220111 w 307282"/>
              <a:gd name="connsiteY3" fmla="*/ 567 h 42023"/>
              <a:gd name="connsiteX4" fmla="*/ 89936 w 307282"/>
              <a:gd name="connsiteY4" fmla="*/ 19617 h 42023"/>
              <a:gd name="connsiteX5" fmla="*/ 1036 w 307282"/>
              <a:gd name="connsiteY5" fmla="*/ 41842 h 4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282" h="42023">
                <a:moveTo>
                  <a:pt x="1036" y="41842"/>
                </a:moveTo>
                <a:cubicBezTo>
                  <a:pt x="11090" y="39725"/>
                  <a:pt x="99461" y="6917"/>
                  <a:pt x="150261" y="6917"/>
                </a:cubicBezTo>
                <a:cubicBezTo>
                  <a:pt x="201061" y="6917"/>
                  <a:pt x="294194" y="42900"/>
                  <a:pt x="305836" y="41842"/>
                </a:cubicBezTo>
                <a:cubicBezTo>
                  <a:pt x="317478" y="40784"/>
                  <a:pt x="256094" y="4271"/>
                  <a:pt x="220111" y="567"/>
                </a:cubicBezTo>
                <a:cubicBezTo>
                  <a:pt x="184128" y="-3137"/>
                  <a:pt x="123273" y="12209"/>
                  <a:pt x="89936" y="19617"/>
                </a:cubicBezTo>
                <a:cubicBezTo>
                  <a:pt x="56599" y="27025"/>
                  <a:pt x="-9018" y="43959"/>
                  <a:pt x="1036" y="4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EE38E55F-7ECD-A577-CA82-FBB4280B2331}"/>
              </a:ext>
            </a:extLst>
          </p:cNvPr>
          <p:cNvSpPr/>
          <p:nvPr/>
        </p:nvSpPr>
        <p:spPr>
          <a:xfrm>
            <a:off x="2857424" y="2120804"/>
            <a:ext cx="76587" cy="398981"/>
          </a:xfrm>
          <a:custGeom>
            <a:avLst/>
            <a:gdLst>
              <a:gd name="connsiteX0" fmla="*/ 76276 w 76587"/>
              <a:gd name="connsiteY0" fmla="*/ 96 h 398981"/>
              <a:gd name="connsiteX1" fmla="*/ 35001 w 76587"/>
              <a:gd name="connsiteY1" fmla="*/ 196946 h 398981"/>
              <a:gd name="connsiteX2" fmla="*/ 44526 w 76587"/>
              <a:gd name="connsiteY2" fmla="*/ 393796 h 398981"/>
              <a:gd name="connsiteX3" fmla="*/ 41351 w 76587"/>
              <a:gd name="connsiteY3" fmla="*/ 330296 h 398981"/>
              <a:gd name="connsiteX4" fmla="*/ 6426 w 76587"/>
              <a:gd name="connsiteY4" fmla="*/ 206471 h 398981"/>
              <a:gd name="connsiteX5" fmla="*/ 9601 w 76587"/>
              <a:gd name="connsiteY5" fmla="*/ 222346 h 398981"/>
              <a:gd name="connsiteX6" fmla="*/ 76276 w 76587"/>
              <a:gd name="connsiteY6" fmla="*/ 96 h 39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7" h="398981">
                <a:moveTo>
                  <a:pt x="76276" y="96"/>
                </a:moveTo>
                <a:cubicBezTo>
                  <a:pt x="80509" y="-4137"/>
                  <a:pt x="40293" y="131329"/>
                  <a:pt x="35001" y="196946"/>
                </a:cubicBezTo>
                <a:cubicBezTo>
                  <a:pt x="29709" y="262563"/>
                  <a:pt x="43468" y="371571"/>
                  <a:pt x="44526" y="393796"/>
                </a:cubicBezTo>
                <a:cubicBezTo>
                  <a:pt x="45584" y="416021"/>
                  <a:pt x="47701" y="361517"/>
                  <a:pt x="41351" y="330296"/>
                </a:cubicBezTo>
                <a:cubicBezTo>
                  <a:pt x="35001" y="299075"/>
                  <a:pt x="11718" y="224463"/>
                  <a:pt x="6426" y="206471"/>
                </a:cubicBezTo>
                <a:cubicBezTo>
                  <a:pt x="1134" y="188479"/>
                  <a:pt x="-6274" y="254096"/>
                  <a:pt x="9601" y="222346"/>
                </a:cubicBezTo>
                <a:cubicBezTo>
                  <a:pt x="25476" y="190596"/>
                  <a:pt x="72043" y="4329"/>
                  <a:pt x="7627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2215F44-FC64-1626-D22C-7F6FB66928B9}"/>
              </a:ext>
            </a:extLst>
          </p:cNvPr>
          <p:cNvSpPr/>
          <p:nvPr/>
        </p:nvSpPr>
        <p:spPr>
          <a:xfrm>
            <a:off x="4411770" y="2199771"/>
            <a:ext cx="84452" cy="379383"/>
          </a:xfrm>
          <a:custGeom>
            <a:avLst/>
            <a:gdLst>
              <a:gd name="connsiteX0" fmla="*/ 84030 w 84452"/>
              <a:gd name="connsiteY0" fmla="*/ 3679 h 379383"/>
              <a:gd name="connsiteX1" fmla="*/ 1480 w 84452"/>
              <a:gd name="connsiteY1" fmla="*/ 375154 h 379383"/>
              <a:gd name="connsiteX2" fmla="*/ 33230 w 84452"/>
              <a:gd name="connsiteY2" fmla="*/ 194179 h 379383"/>
              <a:gd name="connsiteX3" fmla="*/ 84030 w 84452"/>
              <a:gd name="connsiteY3" fmla="*/ 3679 h 3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2" h="379383">
                <a:moveTo>
                  <a:pt x="84030" y="3679"/>
                </a:moveTo>
                <a:cubicBezTo>
                  <a:pt x="78738" y="33841"/>
                  <a:pt x="9947" y="343404"/>
                  <a:pt x="1480" y="375154"/>
                </a:cubicBezTo>
                <a:cubicBezTo>
                  <a:pt x="-6987" y="406904"/>
                  <a:pt x="23176" y="251329"/>
                  <a:pt x="33230" y="194179"/>
                </a:cubicBezTo>
                <a:cubicBezTo>
                  <a:pt x="43284" y="137029"/>
                  <a:pt x="89322" y="-26483"/>
                  <a:pt x="84030" y="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CDC367A-DAE1-84C9-E855-C21B3052941A}"/>
              </a:ext>
            </a:extLst>
          </p:cNvPr>
          <p:cNvSpPr/>
          <p:nvPr/>
        </p:nvSpPr>
        <p:spPr>
          <a:xfrm>
            <a:off x="3419217" y="569031"/>
            <a:ext cx="227750" cy="1346845"/>
          </a:xfrm>
          <a:custGeom>
            <a:avLst/>
            <a:gdLst>
              <a:gd name="connsiteX0" fmla="*/ 227750 w 227750"/>
              <a:gd name="connsiteY0" fmla="*/ 1583 h 1346845"/>
              <a:gd name="connsiteX1" fmla="*/ 135602 w 227750"/>
              <a:gd name="connsiteY1" fmla="*/ 398532 h 1346845"/>
              <a:gd name="connsiteX2" fmla="*/ 36364 w 227750"/>
              <a:gd name="connsiteY2" fmla="*/ 962057 h 1346845"/>
              <a:gd name="connsiteX3" fmla="*/ 18643 w 227750"/>
              <a:gd name="connsiteY3" fmla="*/ 891174 h 1346845"/>
              <a:gd name="connsiteX4" fmla="*/ 11555 w 227750"/>
              <a:gd name="connsiteY4" fmla="*/ 1029397 h 1346845"/>
              <a:gd name="connsiteX5" fmla="*/ 11555 w 227750"/>
              <a:gd name="connsiteY5" fmla="*/ 1001043 h 1346845"/>
              <a:gd name="connsiteX6" fmla="*/ 163955 w 227750"/>
              <a:gd name="connsiteY6" fmla="*/ 1334197 h 1346845"/>
              <a:gd name="connsiteX7" fmla="*/ 117881 w 227750"/>
              <a:gd name="connsiteY7" fmla="*/ 1252681 h 1346845"/>
              <a:gd name="connsiteX8" fmla="*/ 11555 w 227750"/>
              <a:gd name="connsiteY8" fmla="*/ 1022309 h 1346845"/>
              <a:gd name="connsiteX9" fmla="*/ 54085 w 227750"/>
              <a:gd name="connsiteY9" fmla="*/ 820290 h 1346845"/>
              <a:gd name="connsiteX10" fmla="*/ 75350 w 227750"/>
              <a:gd name="connsiteY10" fmla="*/ 519034 h 1346845"/>
              <a:gd name="connsiteX11" fmla="*/ 64718 w 227750"/>
              <a:gd name="connsiteY11" fmla="*/ 674978 h 1346845"/>
              <a:gd name="connsiteX12" fmla="*/ 135602 w 227750"/>
              <a:gd name="connsiteY12" fmla="*/ 274485 h 1346845"/>
              <a:gd name="connsiteX13" fmla="*/ 227750 w 227750"/>
              <a:gd name="connsiteY13" fmla="*/ 1583 h 13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750" h="1346845">
                <a:moveTo>
                  <a:pt x="227750" y="1583"/>
                </a:moveTo>
                <a:cubicBezTo>
                  <a:pt x="227750" y="22257"/>
                  <a:pt x="167500" y="238453"/>
                  <a:pt x="135602" y="398532"/>
                </a:cubicBezTo>
                <a:cubicBezTo>
                  <a:pt x="103704" y="558611"/>
                  <a:pt x="55857" y="879950"/>
                  <a:pt x="36364" y="962057"/>
                </a:cubicBezTo>
                <a:cubicBezTo>
                  <a:pt x="16871" y="1044164"/>
                  <a:pt x="22778" y="879951"/>
                  <a:pt x="18643" y="891174"/>
                </a:cubicBezTo>
                <a:cubicBezTo>
                  <a:pt x="14508" y="902397"/>
                  <a:pt x="12736" y="1011086"/>
                  <a:pt x="11555" y="1029397"/>
                </a:cubicBezTo>
                <a:cubicBezTo>
                  <a:pt x="10374" y="1047708"/>
                  <a:pt x="-13845" y="950243"/>
                  <a:pt x="11555" y="1001043"/>
                </a:cubicBezTo>
                <a:cubicBezTo>
                  <a:pt x="36955" y="1051843"/>
                  <a:pt x="146234" y="1292257"/>
                  <a:pt x="163955" y="1334197"/>
                </a:cubicBezTo>
                <a:cubicBezTo>
                  <a:pt x="181676" y="1376137"/>
                  <a:pt x="143281" y="1304662"/>
                  <a:pt x="117881" y="1252681"/>
                </a:cubicBezTo>
                <a:cubicBezTo>
                  <a:pt x="92481" y="1200700"/>
                  <a:pt x="22188" y="1094374"/>
                  <a:pt x="11555" y="1022309"/>
                </a:cubicBezTo>
                <a:cubicBezTo>
                  <a:pt x="922" y="950244"/>
                  <a:pt x="43453" y="904169"/>
                  <a:pt x="54085" y="820290"/>
                </a:cubicBezTo>
                <a:cubicBezTo>
                  <a:pt x="64717" y="736411"/>
                  <a:pt x="73578" y="543253"/>
                  <a:pt x="75350" y="519034"/>
                </a:cubicBezTo>
                <a:cubicBezTo>
                  <a:pt x="77122" y="494815"/>
                  <a:pt x="54676" y="715736"/>
                  <a:pt x="64718" y="674978"/>
                </a:cubicBezTo>
                <a:cubicBezTo>
                  <a:pt x="74760" y="634220"/>
                  <a:pt x="107249" y="381401"/>
                  <a:pt x="135602" y="274485"/>
                </a:cubicBezTo>
                <a:cubicBezTo>
                  <a:pt x="163955" y="167569"/>
                  <a:pt x="227750" y="-19091"/>
                  <a:pt x="227750" y="1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D673214D-0930-3296-C8BD-1B04B0230314}"/>
              </a:ext>
            </a:extLst>
          </p:cNvPr>
          <p:cNvSpPr/>
          <p:nvPr/>
        </p:nvSpPr>
        <p:spPr>
          <a:xfrm>
            <a:off x="3256425" y="504947"/>
            <a:ext cx="402190" cy="1245039"/>
          </a:xfrm>
          <a:custGeom>
            <a:avLst/>
            <a:gdLst>
              <a:gd name="connsiteX0" fmla="*/ 401175 w 402190"/>
              <a:gd name="connsiteY0" fmla="*/ 5416 h 1245039"/>
              <a:gd name="connsiteX1" fmla="*/ 195612 w 402190"/>
              <a:gd name="connsiteY1" fmla="*/ 526411 h 1245039"/>
              <a:gd name="connsiteX2" fmla="*/ 99919 w 402190"/>
              <a:gd name="connsiteY2" fmla="*/ 749695 h 1245039"/>
              <a:gd name="connsiteX3" fmla="*/ 114096 w 402190"/>
              <a:gd name="connsiteY3" fmla="*/ 646913 h 1245039"/>
              <a:gd name="connsiteX4" fmla="*/ 4226 w 402190"/>
              <a:gd name="connsiteY4" fmla="*/ 1093481 h 1245039"/>
              <a:gd name="connsiteX5" fmla="*/ 21947 w 402190"/>
              <a:gd name="connsiteY5" fmla="*/ 1235248 h 1245039"/>
              <a:gd name="connsiteX6" fmla="*/ 14859 w 402190"/>
              <a:gd name="connsiteY6" fmla="*/ 1150188 h 1245039"/>
              <a:gd name="connsiteX7" fmla="*/ 195612 w 402190"/>
              <a:gd name="connsiteY7" fmla="*/ 494513 h 1245039"/>
              <a:gd name="connsiteX8" fmla="*/ 160170 w 402190"/>
              <a:gd name="connsiteY8" fmla="*/ 579574 h 1245039"/>
              <a:gd name="connsiteX9" fmla="*/ 270040 w 402190"/>
              <a:gd name="connsiteY9" fmla="*/ 271230 h 1245039"/>
              <a:gd name="connsiteX10" fmla="*/ 401175 w 402190"/>
              <a:gd name="connsiteY10" fmla="*/ 5416 h 12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90" h="1245039">
                <a:moveTo>
                  <a:pt x="401175" y="5416"/>
                </a:moveTo>
                <a:cubicBezTo>
                  <a:pt x="388770" y="47946"/>
                  <a:pt x="245821" y="402364"/>
                  <a:pt x="195612" y="526411"/>
                </a:cubicBezTo>
                <a:cubicBezTo>
                  <a:pt x="145403" y="650458"/>
                  <a:pt x="113505" y="729611"/>
                  <a:pt x="99919" y="749695"/>
                </a:cubicBezTo>
                <a:cubicBezTo>
                  <a:pt x="86333" y="769779"/>
                  <a:pt x="130045" y="589615"/>
                  <a:pt x="114096" y="646913"/>
                </a:cubicBezTo>
                <a:cubicBezTo>
                  <a:pt x="98147" y="704211"/>
                  <a:pt x="19584" y="995425"/>
                  <a:pt x="4226" y="1093481"/>
                </a:cubicBezTo>
                <a:cubicBezTo>
                  <a:pt x="-11132" y="1191537"/>
                  <a:pt x="20175" y="1225797"/>
                  <a:pt x="21947" y="1235248"/>
                </a:cubicBezTo>
                <a:cubicBezTo>
                  <a:pt x="23719" y="1244699"/>
                  <a:pt x="-14085" y="1273644"/>
                  <a:pt x="14859" y="1150188"/>
                </a:cubicBezTo>
                <a:cubicBezTo>
                  <a:pt x="43803" y="1026732"/>
                  <a:pt x="171394" y="589615"/>
                  <a:pt x="195612" y="494513"/>
                </a:cubicBezTo>
                <a:cubicBezTo>
                  <a:pt x="219830" y="399411"/>
                  <a:pt x="147765" y="616788"/>
                  <a:pt x="160170" y="579574"/>
                </a:cubicBezTo>
                <a:cubicBezTo>
                  <a:pt x="172575" y="542360"/>
                  <a:pt x="231054" y="360425"/>
                  <a:pt x="270040" y="271230"/>
                </a:cubicBezTo>
                <a:cubicBezTo>
                  <a:pt x="309026" y="182035"/>
                  <a:pt x="413580" y="-37114"/>
                  <a:pt x="401175" y="5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D40F3E61-FDB5-5438-D284-DBB71D6ED40C}"/>
              </a:ext>
            </a:extLst>
          </p:cNvPr>
          <p:cNvSpPr/>
          <p:nvPr/>
        </p:nvSpPr>
        <p:spPr>
          <a:xfrm>
            <a:off x="3167425" y="515839"/>
            <a:ext cx="480300" cy="1177271"/>
          </a:xfrm>
          <a:custGeom>
            <a:avLst/>
            <a:gdLst>
              <a:gd name="connsiteX0" fmla="*/ 468910 w 480300"/>
              <a:gd name="connsiteY0" fmla="*/ 15789 h 1177271"/>
              <a:gd name="connsiteX1" fmla="*/ 18798 w 480300"/>
              <a:gd name="connsiteY1" fmla="*/ 653742 h 1177271"/>
              <a:gd name="connsiteX2" fmla="*/ 82594 w 480300"/>
              <a:gd name="connsiteY2" fmla="*/ 561594 h 1177271"/>
              <a:gd name="connsiteX3" fmla="*/ 61328 w 480300"/>
              <a:gd name="connsiteY3" fmla="*/ 930189 h 1177271"/>
              <a:gd name="connsiteX4" fmla="*/ 11710 w 480300"/>
              <a:gd name="connsiteY4" fmla="*/ 1174738 h 1177271"/>
              <a:gd name="connsiteX5" fmla="*/ 43608 w 480300"/>
              <a:gd name="connsiteY5" fmla="*/ 1022338 h 1177271"/>
              <a:gd name="connsiteX6" fmla="*/ 96770 w 480300"/>
              <a:gd name="connsiteY6" fmla="*/ 497798 h 1177271"/>
              <a:gd name="connsiteX7" fmla="*/ 213728 w 480300"/>
              <a:gd name="connsiteY7" fmla="*/ 320589 h 1177271"/>
              <a:gd name="connsiteX8" fmla="*/ 139301 w 480300"/>
              <a:gd name="connsiteY8" fmla="*/ 448180 h 1177271"/>
              <a:gd name="connsiteX9" fmla="*/ 327142 w 480300"/>
              <a:gd name="connsiteY9" fmla="*/ 214263 h 1177271"/>
              <a:gd name="connsiteX10" fmla="*/ 468910 w 480300"/>
              <a:gd name="connsiteY10" fmla="*/ 15789 h 1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300" h="1177271">
                <a:moveTo>
                  <a:pt x="468910" y="15789"/>
                </a:moveTo>
                <a:lnTo>
                  <a:pt x="18798" y="653742"/>
                </a:lnTo>
                <a:cubicBezTo>
                  <a:pt x="-45588" y="744709"/>
                  <a:pt x="75506" y="515520"/>
                  <a:pt x="82594" y="561594"/>
                </a:cubicBezTo>
                <a:cubicBezTo>
                  <a:pt x="89682" y="607668"/>
                  <a:pt x="73142" y="827998"/>
                  <a:pt x="61328" y="930189"/>
                </a:cubicBezTo>
                <a:cubicBezTo>
                  <a:pt x="49514" y="1032380"/>
                  <a:pt x="14663" y="1159380"/>
                  <a:pt x="11710" y="1174738"/>
                </a:cubicBezTo>
                <a:cubicBezTo>
                  <a:pt x="8757" y="1190096"/>
                  <a:pt x="29431" y="1135161"/>
                  <a:pt x="43608" y="1022338"/>
                </a:cubicBezTo>
                <a:cubicBezTo>
                  <a:pt x="57785" y="909515"/>
                  <a:pt x="68417" y="614756"/>
                  <a:pt x="96770" y="497798"/>
                </a:cubicBezTo>
                <a:cubicBezTo>
                  <a:pt x="125123" y="380840"/>
                  <a:pt x="206639" y="328859"/>
                  <a:pt x="213728" y="320589"/>
                </a:cubicBezTo>
                <a:cubicBezTo>
                  <a:pt x="220816" y="312319"/>
                  <a:pt x="120399" y="465901"/>
                  <a:pt x="139301" y="448180"/>
                </a:cubicBezTo>
                <a:cubicBezTo>
                  <a:pt x="158203" y="430459"/>
                  <a:pt x="269844" y="284556"/>
                  <a:pt x="327142" y="214263"/>
                </a:cubicBezTo>
                <a:cubicBezTo>
                  <a:pt x="384440" y="143970"/>
                  <a:pt x="520301" y="-57457"/>
                  <a:pt x="468910" y="1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BC22C1A1-8235-B5F7-5A77-D3144448E45F}"/>
              </a:ext>
            </a:extLst>
          </p:cNvPr>
          <p:cNvSpPr/>
          <p:nvPr/>
        </p:nvSpPr>
        <p:spPr>
          <a:xfrm>
            <a:off x="2843180" y="527972"/>
            <a:ext cx="764845" cy="1580981"/>
          </a:xfrm>
          <a:custGeom>
            <a:avLst/>
            <a:gdLst>
              <a:gd name="connsiteX0" fmla="*/ 764801 w 764845"/>
              <a:gd name="connsiteY0" fmla="*/ 112 h 1580981"/>
              <a:gd name="connsiteX1" fmla="*/ 289880 w 764845"/>
              <a:gd name="connsiteY1" fmla="*/ 506930 h 1580981"/>
              <a:gd name="connsiteX2" fmla="*/ 144569 w 764845"/>
              <a:gd name="connsiteY2" fmla="*/ 755023 h 1580981"/>
              <a:gd name="connsiteX3" fmla="*/ 250894 w 764845"/>
              <a:gd name="connsiteY3" fmla="*/ 602623 h 1580981"/>
              <a:gd name="connsiteX4" fmla="*/ 2801 w 764845"/>
              <a:gd name="connsiteY4" fmla="*/ 1222856 h 1580981"/>
              <a:gd name="connsiteX5" fmla="*/ 112671 w 764845"/>
              <a:gd name="connsiteY5" fmla="*/ 1077544 h 1580981"/>
              <a:gd name="connsiteX6" fmla="*/ 6346 w 764845"/>
              <a:gd name="connsiteY6" fmla="*/ 1577275 h 1580981"/>
              <a:gd name="connsiteX7" fmla="*/ 112671 w 764845"/>
              <a:gd name="connsiteY7" fmla="*/ 1283107 h 1580981"/>
              <a:gd name="connsiteX8" fmla="*/ 172922 w 764845"/>
              <a:gd name="connsiteY8" fmla="*/ 875526 h 1580981"/>
              <a:gd name="connsiteX9" fmla="*/ 2801 w 764845"/>
              <a:gd name="connsiteY9" fmla="*/ 1222856 h 1580981"/>
              <a:gd name="connsiteX10" fmla="*/ 335955 w 764845"/>
              <a:gd name="connsiteY10" fmla="*/ 460856 h 1580981"/>
              <a:gd name="connsiteX11" fmla="*/ 261527 w 764845"/>
              <a:gd name="connsiteY11" fmla="*/ 553005 h 1580981"/>
              <a:gd name="connsiteX12" fmla="*/ 764801 w 764845"/>
              <a:gd name="connsiteY12" fmla="*/ 112 h 15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845" h="1580981">
                <a:moveTo>
                  <a:pt x="764801" y="112"/>
                </a:moveTo>
                <a:cubicBezTo>
                  <a:pt x="769526" y="-7567"/>
                  <a:pt x="393252" y="381111"/>
                  <a:pt x="289880" y="506930"/>
                </a:cubicBezTo>
                <a:cubicBezTo>
                  <a:pt x="186508" y="632749"/>
                  <a:pt x="151067" y="739074"/>
                  <a:pt x="144569" y="755023"/>
                </a:cubicBezTo>
                <a:cubicBezTo>
                  <a:pt x="138071" y="770972"/>
                  <a:pt x="274522" y="524651"/>
                  <a:pt x="250894" y="602623"/>
                </a:cubicBezTo>
                <a:cubicBezTo>
                  <a:pt x="227266" y="680595"/>
                  <a:pt x="25838" y="1143703"/>
                  <a:pt x="2801" y="1222856"/>
                </a:cubicBezTo>
                <a:cubicBezTo>
                  <a:pt x="-20236" y="1302009"/>
                  <a:pt x="112080" y="1018474"/>
                  <a:pt x="112671" y="1077544"/>
                </a:cubicBezTo>
                <a:cubicBezTo>
                  <a:pt x="113262" y="1136614"/>
                  <a:pt x="6346" y="1543015"/>
                  <a:pt x="6346" y="1577275"/>
                </a:cubicBezTo>
                <a:cubicBezTo>
                  <a:pt x="6346" y="1611535"/>
                  <a:pt x="84908" y="1400065"/>
                  <a:pt x="112671" y="1283107"/>
                </a:cubicBezTo>
                <a:cubicBezTo>
                  <a:pt x="140434" y="1166149"/>
                  <a:pt x="191234" y="885568"/>
                  <a:pt x="172922" y="875526"/>
                </a:cubicBezTo>
                <a:cubicBezTo>
                  <a:pt x="154610" y="865484"/>
                  <a:pt x="-24371" y="1291968"/>
                  <a:pt x="2801" y="1222856"/>
                </a:cubicBezTo>
                <a:cubicBezTo>
                  <a:pt x="29973" y="1153744"/>
                  <a:pt x="292834" y="572498"/>
                  <a:pt x="335955" y="460856"/>
                </a:cubicBezTo>
                <a:cubicBezTo>
                  <a:pt x="379076" y="349214"/>
                  <a:pt x="193006" y="623298"/>
                  <a:pt x="261527" y="553005"/>
                </a:cubicBezTo>
                <a:cubicBezTo>
                  <a:pt x="330048" y="482712"/>
                  <a:pt x="760076" y="7791"/>
                  <a:pt x="76480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00B0FB9F-04C0-9A13-4DCD-9A751FF2DFEB}"/>
              </a:ext>
            </a:extLst>
          </p:cNvPr>
          <p:cNvSpPr/>
          <p:nvPr/>
        </p:nvSpPr>
        <p:spPr>
          <a:xfrm>
            <a:off x="2646744" y="437323"/>
            <a:ext cx="965958" cy="715048"/>
          </a:xfrm>
          <a:custGeom>
            <a:avLst/>
            <a:gdLst>
              <a:gd name="connsiteX0" fmla="*/ 961237 w 965958"/>
              <a:gd name="connsiteY0" fmla="*/ 41142 h 715048"/>
              <a:gd name="connsiteX1" fmla="*/ 628084 w 965958"/>
              <a:gd name="connsiteY1" fmla="*/ 200630 h 715048"/>
              <a:gd name="connsiteX2" fmla="*/ 284298 w 965958"/>
              <a:gd name="connsiteY2" fmla="*/ 399105 h 715048"/>
              <a:gd name="connsiteX3" fmla="*/ 323284 w 965958"/>
              <a:gd name="connsiteY3" fmla="*/ 363663 h 715048"/>
              <a:gd name="connsiteX4" fmla="*/ 763 w 965958"/>
              <a:gd name="connsiteY4" fmla="*/ 714537 h 715048"/>
              <a:gd name="connsiteX5" fmla="*/ 248856 w 965958"/>
              <a:gd name="connsiteY5" fmla="*/ 431003 h 715048"/>
              <a:gd name="connsiteX6" fmla="*/ 716689 w 965958"/>
              <a:gd name="connsiteY6" fmla="*/ 2156 h 715048"/>
              <a:gd name="connsiteX7" fmla="*/ 461507 w 965958"/>
              <a:gd name="connsiteY7" fmla="*/ 257337 h 715048"/>
              <a:gd name="connsiteX8" fmla="*/ 713144 w 965958"/>
              <a:gd name="connsiteY8" fmla="*/ 76584 h 715048"/>
              <a:gd name="connsiteX9" fmla="*/ 369358 w 965958"/>
              <a:gd name="connsiteY9" fmla="*/ 285691 h 715048"/>
              <a:gd name="connsiteX10" fmla="*/ 961237 w 965958"/>
              <a:gd name="connsiteY10" fmla="*/ 41142 h 7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958" h="715048">
                <a:moveTo>
                  <a:pt x="961237" y="41142"/>
                </a:moveTo>
                <a:cubicBezTo>
                  <a:pt x="1004358" y="26965"/>
                  <a:pt x="740907" y="140970"/>
                  <a:pt x="628084" y="200630"/>
                </a:cubicBezTo>
                <a:cubicBezTo>
                  <a:pt x="515261" y="260290"/>
                  <a:pt x="335098" y="371933"/>
                  <a:pt x="284298" y="399105"/>
                </a:cubicBezTo>
                <a:cubicBezTo>
                  <a:pt x="233498" y="426277"/>
                  <a:pt x="370540" y="311091"/>
                  <a:pt x="323284" y="363663"/>
                </a:cubicBezTo>
                <a:cubicBezTo>
                  <a:pt x="276028" y="416235"/>
                  <a:pt x="13168" y="703314"/>
                  <a:pt x="763" y="714537"/>
                </a:cubicBezTo>
                <a:cubicBezTo>
                  <a:pt x="-11642" y="725760"/>
                  <a:pt x="129535" y="549733"/>
                  <a:pt x="248856" y="431003"/>
                </a:cubicBezTo>
                <a:cubicBezTo>
                  <a:pt x="368177" y="312273"/>
                  <a:pt x="681247" y="31100"/>
                  <a:pt x="716689" y="2156"/>
                </a:cubicBezTo>
                <a:cubicBezTo>
                  <a:pt x="752131" y="-26788"/>
                  <a:pt x="462098" y="244932"/>
                  <a:pt x="461507" y="257337"/>
                </a:cubicBezTo>
                <a:cubicBezTo>
                  <a:pt x="460916" y="269742"/>
                  <a:pt x="728502" y="71858"/>
                  <a:pt x="713144" y="76584"/>
                </a:cubicBezTo>
                <a:cubicBezTo>
                  <a:pt x="697786" y="81310"/>
                  <a:pt x="332144" y="288054"/>
                  <a:pt x="369358" y="285691"/>
                </a:cubicBezTo>
                <a:cubicBezTo>
                  <a:pt x="406572" y="283328"/>
                  <a:pt x="918116" y="55319"/>
                  <a:pt x="961237" y="4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A5D7888-C99F-CC31-2649-34BBADFDB628}"/>
              </a:ext>
            </a:extLst>
          </p:cNvPr>
          <p:cNvSpPr/>
          <p:nvPr/>
        </p:nvSpPr>
        <p:spPr>
          <a:xfrm>
            <a:off x="3693029" y="569599"/>
            <a:ext cx="213154" cy="1236609"/>
          </a:xfrm>
          <a:custGeom>
            <a:avLst/>
            <a:gdLst>
              <a:gd name="connsiteX0" fmla="*/ 13 w 213154"/>
              <a:gd name="connsiteY0" fmla="*/ 1015 h 1236609"/>
              <a:gd name="connsiteX1" fmla="*/ 109883 w 213154"/>
              <a:gd name="connsiteY1" fmla="*/ 787824 h 1236609"/>
              <a:gd name="connsiteX2" fmla="*/ 102794 w 213154"/>
              <a:gd name="connsiteY2" fmla="*/ 695675 h 1236609"/>
              <a:gd name="connsiteX3" fmla="*/ 170134 w 213154"/>
              <a:gd name="connsiteY3" fmla="*/ 1138699 h 1236609"/>
              <a:gd name="connsiteX4" fmla="*/ 170134 w 213154"/>
              <a:gd name="connsiteY4" fmla="*/ 1060727 h 1236609"/>
              <a:gd name="connsiteX5" fmla="*/ 212664 w 213154"/>
              <a:gd name="connsiteY5" fmla="*/ 1234392 h 1236609"/>
              <a:gd name="connsiteX6" fmla="*/ 191399 w 213154"/>
              <a:gd name="connsiteY6" fmla="*/ 1110345 h 1236609"/>
              <a:gd name="connsiteX7" fmla="*/ 163045 w 213154"/>
              <a:gd name="connsiteY7" fmla="*/ 497201 h 1236609"/>
              <a:gd name="connsiteX8" fmla="*/ 177222 w 213154"/>
              <a:gd name="connsiteY8" fmla="*/ 929592 h 1236609"/>
              <a:gd name="connsiteX9" fmla="*/ 102794 w 213154"/>
              <a:gd name="connsiteY9" fmla="*/ 628336 h 1236609"/>
              <a:gd name="connsiteX10" fmla="*/ 13 w 213154"/>
              <a:gd name="connsiteY10" fmla="*/ 1015 h 1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154" h="1236609">
                <a:moveTo>
                  <a:pt x="13" y="1015"/>
                </a:moveTo>
                <a:cubicBezTo>
                  <a:pt x="1194" y="27596"/>
                  <a:pt x="92753" y="672047"/>
                  <a:pt x="109883" y="787824"/>
                </a:cubicBezTo>
                <a:cubicBezTo>
                  <a:pt x="127013" y="903601"/>
                  <a:pt x="92752" y="637196"/>
                  <a:pt x="102794" y="695675"/>
                </a:cubicBezTo>
                <a:cubicBezTo>
                  <a:pt x="112836" y="754154"/>
                  <a:pt x="158911" y="1077857"/>
                  <a:pt x="170134" y="1138699"/>
                </a:cubicBezTo>
                <a:cubicBezTo>
                  <a:pt x="181357" y="1199541"/>
                  <a:pt x="163046" y="1044778"/>
                  <a:pt x="170134" y="1060727"/>
                </a:cubicBezTo>
                <a:cubicBezTo>
                  <a:pt x="177222" y="1076676"/>
                  <a:pt x="209120" y="1226122"/>
                  <a:pt x="212664" y="1234392"/>
                </a:cubicBezTo>
                <a:cubicBezTo>
                  <a:pt x="216208" y="1242662"/>
                  <a:pt x="199669" y="1233210"/>
                  <a:pt x="191399" y="1110345"/>
                </a:cubicBezTo>
                <a:cubicBezTo>
                  <a:pt x="183129" y="987480"/>
                  <a:pt x="165408" y="527327"/>
                  <a:pt x="163045" y="497201"/>
                </a:cubicBezTo>
                <a:cubicBezTo>
                  <a:pt x="160682" y="467075"/>
                  <a:pt x="187264" y="907736"/>
                  <a:pt x="177222" y="929592"/>
                </a:cubicBezTo>
                <a:cubicBezTo>
                  <a:pt x="167180" y="951448"/>
                  <a:pt x="129375" y="779555"/>
                  <a:pt x="102794" y="628336"/>
                </a:cubicBezTo>
                <a:cubicBezTo>
                  <a:pt x="76213" y="477117"/>
                  <a:pt x="-1168" y="-25566"/>
                  <a:pt x="1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CF73BFF-5107-BCCF-3C97-72D86D3DCAE2}"/>
              </a:ext>
            </a:extLst>
          </p:cNvPr>
          <p:cNvSpPr/>
          <p:nvPr/>
        </p:nvSpPr>
        <p:spPr>
          <a:xfrm>
            <a:off x="3485007" y="556132"/>
            <a:ext cx="193869" cy="1309410"/>
          </a:xfrm>
          <a:custGeom>
            <a:avLst/>
            <a:gdLst>
              <a:gd name="connsiteX0" fmla="*/ 193858 w 193869"/>
              <a:gd name="connsiteY0" fmla="*/ 305 h 1309410"/>
              <a:gd name="connsiteX1" fmla="*/ 76900 w 193869"/>
              <a:gd name="connsiteY1" fmla="*/ 638259 h 1309410"/>
              <a:gd name="connsiteX2" fmla="*/ 45002 w 193869"/>
              <a:gd name="connsiteY2" fmla="*/ 1010398 h 1309410"/>
              <a:gd name="connsiteX3" fmla="*/ 34370 w 193869"/>
              <a:gd name="connsiteY3" fmla="*/ 939515 h 1309410"/>
              <a:gd name="connsiteX4" fmla="*/ 37914 w 193869"/>
              <a:gd name="connsiteY4" fmla="*/ 1145077 h 1309410"/>
              <a:gd name="connsiteX5" fmla="*/ 6016 w 193869"/>
              <a:gd name="connsiteY5" fmla="*/ 1021031 h 1309410"/>
              <a:gd name="connsiteX6" fmla="*/ 176137 w 193869"/>
              <a:gd name="connsiteY6" fmla="*/ 1301021 h 1309410"/>
              <a:gd name="connsiteX7" fmla="*/ 144240 w 193869"/>
              <a:gd name="connsiteY7" fmla="*/ 1223049 h 1309410"/>
              <a:gd name="connsiteX8" fmla="*/ 34370 w 193869"/>
              <a:gd name="connsiteY8" fmla="*/ 1088370 h 1309410"/>
              <a:gd name="connsiteX9" fmla="*/ 94621 w 193869"/>
              <a:gd name="connsiteY9" fmla="*/ 492947 h 1309410"/>
              <a:gd name="connsiteX10" fmla="*/ 69812 w 193869"/>
              <a:gd name="connsiteY10" fmla="*/ 553198 h 1309410"/>
              <a:gd name="connsiteX11" fmla="*/ 193858 w 193869"/>
              <a:gd name="connsiteY11" fmla="*/ 305 h 130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869" h="1309410">
                <a:moveTo>
                  <a:pt x="193858" y="305"/>
                </a:moveTo>
                <a:cubicBezTo>
                  <a:pt x="195039" y="14482"/>
                  <a:pt x="101709" y="469910"/>
                  <a:pt x="76900" y="638259"/>
                </a:cubicBezTo>
                <a:cubicBezTo>
                  <a:pt x="52091" y="806608"/>
                  <a:pt x="52090" y="960189"/>
                  <a:pt x="45002" y="1010398"/>
                </a:cubicBezTo>
                <a:cubicBezTo>
                  <a:pt x="37914" y="1060607"/>
                  <a:pt x="35551" y="917069"/>
                  <a:pt x="34370" y="939515"/>
                </a:cubicBezTo>
                <a:cubicBezTo>
                  <a:pt x="33189" y="961961"/>
                  <a:pt x="42640" y="1131491"/>
                  <a:pt x="37914" y="1145077"/>
                </a:cubicBezTo>
                <a:cubicBezTo>
                  <a:pt x="33188" y="1158663"/>
                  <a:pt x="-17021" y="995040"/>
                  <a:pt x="6016" y="1021031"/>
                </a:cubicBezTo>
                <a:cubicBezTo>
                  <a:pt x="29053" y="1047022"/>
                  <a:pt x="153100" y="1267351"/>
                  <a:pt x="176137" y="1301021"/>
                </a:cubicBezTo>
                <a:cubicBezTo>
                  <a:pt x="199174" y="1334691"/>
                  <a:pt x="167868" y="1258491"/>
                  <a:pt x="144240" y="1223049"/>
                </a:cubicBezTo>
                <a:cubicBezTo>
                  <a:pt x="120612" y="1187607"/>
                  <a:pt x="42640" y="1210054"/>
                  <a:pt x="34370" y="1088370"/>
                </a:cubicBezTo>
                <a:cubicBezTo>
                  <a:pt x="26100" y="966686"/>
                  <a:pt x="88714" y="582142"/>
                  <a:pt x="94621" y="492947"/>
                </a:cubicBezTo>
                <a:cubicBezTo>
                  <a:pt x="100528" y="403752"/>
                  <a:pt x="55045" y="637077"/>
                  <a:pt x="69812" y="553198"/>
                </a:cubicBezTo>
                <a:cubicBezTo>
                  <a:pt x="84579" y="469319"/>
                  <a:pt x="192677" y="-13872"/>
                  <a:pt x="19385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09BEB606-A9F1-96ED-997C-C1F6D336FAF7}"/>
              </a:ext>
            </a:extLst>
          </p:cNvPr>
          <p:cNvSpPr/>
          <p:nvPr/>
        </p:nvSpPr>
        <p:spPr>
          <a:xfrm>
            <a:off x="3588154" y="488248"/>
            <a:ext cx="169291" cy="1403727"/>
          </a:xfrm>
          <a:custGeom>
            <a:avLst/>
            <a:gdLst>
              <a:gd name="connsiteX0" fmla="*/ 119065 w 169291"/>
              <a:gd name="connsiteY0" fmla="*/ 39836 h 1403727"/>
              <a:gd name="connsiteX1" fmla="*/ 126153 w 169291"/>
              <a:gd name="connsiteY1" fmla="*/ 103631 h 1403727"/>
              <a:gd name="connsiteX2" fmla="*/ 23372 w 169291"/>
              <a:gd name="connsiteY2" fmla="*/ 730952 h 1403727"/>
              <a:gd name="connsiteX3" fmla="*/ 58813 w 169291"/>
              <a:gd name="connsiteY3" fmla="*/ 649436 h 1403727"/>
              <a:gd name="connsiteX4" fmla="*/ 55269 w 169291"/>
              <a:gd name="connsiteY4" fmla="*/ 1007399 h 1403727"/>
              <a:gd name="connsiteX5" fmla="*/ 90711 w 169291"/>
              <a:gd name="connsiteY5" fmla="*/ 1191696 h 1403727"/>
              <a:gd name="connsiteX6" fmla="*/ 72990 w 169291"/>
              <a:gd name="connsiteY6" fmla="*/ 1184608 h 1403727"/>
              <a:gd name="connsiteX7" fmla="*/ 168683 w 169291"/>
              <a:gd name="connsiteY7" fmla="*/ 1400803 h 1403727"/>
              <a:gd name="connsiteX8" fmla="*/ 108432 w 169291"/>
              <a:gd name="connsiteY8" fmla="*/ 1266124 h 1403727"/>
              <a:gd name="connsiteX9" fmla="*/ 2106 w 169291"/>
              <a:gd name="connsiteY9" fmla="*/ 702599 h 1403727"/>
              <a:gd name="connsiteX10" fmla="*/ 41093 w 169291"/>
              <a:gd name="connsiteY10" fmla="*/ 929426 h 1403727"/>
              <a:gd name="connsiteX11" fmla="*/ 83623 w 169291"/>
              <a:gd name="connsiteY11" fmla="*/ 372989 h 1403727"/>
              <a:gd name="connsiteX12" fmla="*/ 30460 w 169291"/>
              <a:gd name="connsiteY12" fmla="*/ 507668 h 1403727"/>
              <a:gd name="connsiteX13" fmla="*/ 119065 w 169291"/>
              <a:gd name="connsiteY13" fmla="*/ 39836 h 140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291" h="1403727">
                <a:moveTo>
                  <a:pt x="119065" y="39836"/>
                </a:moveTo>
                <a:cubicBezTo>
                  <a:pt x="135014" y="-27503"/>
                  <a:pt x="142102" y="-11555"/>
                  <a:pt x="126153" y="103631"/>
                </a:cubicBezTo>
                <a:cubicBezTo>
                  <a:pt x="110204" y="218817"/>
                  <a:pt x="34595" y="639985"/>
                  <a:pt x="23372" y="730952"/>
                </a:cubicBezTo>
                <a:cubicBezTo>
                  <a:pt x="12149" y="821919"/>
                  <a:pt x="53497" y="603362"/>
                  <a:pt x="58813" y="649436"/>
                </a:cubicBezTo>
                <a:cubicBezTo>
                  <a:pt x="64129" y="695511"/>
                  <a:pt x="49953" y="917022"/>
                  <a:pt x="55269" y="1007399"/>
                </a:cubicBezTo>
                <a:cubicBezTo>
                  <a:pt x="60585" y="1097776"/>
                  <a:pt x="87758" y="1162161"/>
                  <a:pt x="90711" y="1191696"/>
                </a:cubicBezTo>
                <a:cubicBezTo>
                  <a:pt x="93664" y="1221231"/>
                  <a:pt x="59995" y="1149757"/>
                  <a:pt x="72990" y="1184608"/>
                </a:cubicBezTo>
                <a:cubicBezTo>
                  <a:pt x="85985" y="1219459"/>
                  <a:pt x="162776" y="1387217"/>
                  <a:pt x="168683" y="1400803"/>
                </a:cubicBezTo>
                <a:cubicBezTo>
                  <a:pt x="174590" y="1414389"/>
                  <a:pt x="136195" y="1382491"/>
                  <a:pt x="108432" y="1266124"/>
                </a:cubicBezTo>
                <a:cubicBezTo>
                  <a:pt x="80669" y="1149757"/>
                  <a:pt x="13329" y="758715"/>
                  <a:pt x="2106" y="702599"/>
                </a:cubicBezTo>
                <a:cubicBezTo>
                  <a:pt x="-9117" y="646483"/>
                  <a:pt x="27507" y="984361"/>
                  <a:pt x="41093" y="929426"/>
                </a:cubicBezTo>
                <a:cubicBezTo>
                  <a:pt x="54679" y="874491"/>
                  <a:pt x="85395" y="443282"/>
                  <a:pt x="83623" y="372989"/>
                </a:cubicBezTo>
                <a:cubicBezTo>
                  <a:pt x="81851" y="302696"/>
                  <a:pt x="21599" y="564966"/>
                  <a:pt x="30460" y="507668"/>
                </a:cubicBezTo>
                <a:cubicBezTo>
                  <a:pt x="39320" y="450370"/>
                  <a:pt x="103116" y="107175"/>
                  <a:pt x="119065" y="39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0B96F99-A677-3ED4-B838-1DADA414CCF6}"/>
              </a:ext>
            </a:extLst>
          </p:cNvPr>
          <p:cNvSpPr/>
          <p:nvPr/>
        </p:nvSpPr>
        <p:spPr>
          <a:xfrm>
            <a:off x="3710174" y="419153"/>
            <a:ext cx="210151" cy="1111468"/>
          </a:xfrm>
          <a:custGeom>
            <a:avLst/>
            <a:gdLst>
              <a:gd name="connsiteX0" fmla="*/ 7677 w 210151"/>
              <a:gd name="connsiteY0" fmla="*/ 108931 h 1111468"/>
              <a:gd name="connsiteX1" fmla="*/ 138812 w 210151"/>
              <a:gd name="connsiteY1" fmla="*/ 824856 h 1111468"/>
              <a:gd name="connsiteX2" fmla="*/ 131724 w 210151"/>
              <a:gd name="connsiteY2" fmla="*/ 757517 h 1111468"/>
              <a:gd name="connsiteX3" fmla="*/ 209696 w 210151"/>
              <a:gd name="connsiteY3" fmla="*/ 1101303 h 1111468"/>
              <a:gd name="connsiteX4" fmla="*/ 160077 w 210151"/>
              <a:gd name="connsiteY4" fmla="*/ 973712 h 1111468"/>
              <a:gd name="connsiteX5" fmla="*/ 82105 w 210151"/>
              <a:gd name="connsiteY5" fmla="*/ 502335 h 1111468"/>
              <a:gd name="connsiteX6" fmla="*/ 21854 w 210151"/>
              <a:gd name="connsiteY6" fmla="*/ 45135 h 1111468"/>
              <a:gd name="connsiteX7" fmla="*/ 7677 w 210151"/>
              <a:gd name="connsiteY7" fmla="*/ 108931 h 11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51" h="1111468">
                <a:moveTo>
                  <a:pt x="7677" y="108931"/>
                </a:moveTo>
                <a:cubicBezTo>
                  <a:pt x="27170" y="238885"/>
                  <a:pt x="118138" y="716758"/>
                  <a:pt x="138812" y="824856"/>
                </a:cubicBezTo>
                <a:cubicBezTo>
                  <a:pt x="159486" y="932954"/>
                  <a:pt x="119910" y="711443"/>
                  <a:pt x="131724" y="757517"/>
                </a:cubicBezTo>
                <a:cubicBezTo>
                  <a:pt x="143538" y="803591"/>
                  <a:pt x="204971" y="1065271"/>
                  <a:pt x="209696" y="1101303"/>
                </a:cubicBezTo>
                <a:cubicBezTo>
                  <a:pt x="214421" y="1137335"/>
                  <a:pt x="181342" y="1073540"/>
                  <a:pt x="160077" y="973712"/>
                </a:cubicBezTo>
                <a:cubicBezTo>
                  <a:pt x="138812" y="873884"/>
                  <a:pt x="105142" y="657098"/>
                  <a:pt x="82105" y="502335"/>
                </a:cubicBezTo>
                <a:cubicBezTo>
                  <a:pt x="59068" y="347572"/>
                  <a:pt x="33077" y="114837"/>
                  <a:pt x="21854" y="45135"/>
                </a:cubicBezTo>
                <a:cubicBezTo>
                  <a:pt x="10631" y="-24567"/>
                  <a:pt x="-11816" y="-21023"/>
                  <a:pt x="7677" y="10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2A80386D-087E-4FAD-0BCF-0B2EAEED1C3F}"/>
              </a:ext>
            </a:extLst>
          </p:cNvPr>
          <p:cNvSpPr/>
          <p:nvPr/>
        </p:nvSpPr>
        <p:spPr>
          <a:xfrm>
            <a:off x="3680316" y="758494"/>
            <a:ext cx="395891" cy="994677"/>
          </a:xfrm>
          <a:custGeom>
            <a:avLst/>
            <a:gdLst>
              <a:gd name="connsiteX0" fmla="*/ 2093 w 395891"/>
              <a:gd name="connsiteY0" fmla="*/ 3506 h 994677"/>
              <a:gd name="connsiteX1" fmla="*/ 317526 w 395891"/>
              <a:gd name="connsiteY1" fmla="*/ 467794 h 994677"/>
              <a:gd name="connsiteX2" fmla="*/ 352968 w 395891"/>
              <a:gd name="connsiteY2" fmla="*/ 666269 h 994677"/>
              <a:gd name="connsiteX3" fmla="*/ 313982 w 395891"/>
              <a:gd name="connsiteY3" fmla="*/ 567032 h 994677"/>
              <a:gd name="connsiteX4" fmla="*/ 395498 w 395891"/>
              <a:gd name="connsiteY4" fmla="*/ 988790 h 994677"/>
              <a:gd name="connsiteX5" fmla="*/ 342335 w 395891"/>
              <a:gd name="connsiteY5" fmla="*/ 793859 h 994677"/>
              <a:gd name="connsiteX6" fmla="*/ 282084 w 395891"/>
              <a:gd name="connsiteY6" fmla="*/ 513869 h 994677"/>
              <a:gd name="connsiteX7" fmla="*/ 211200 w 395891"/>
              <a:gd name="connsiteY7" fmla="*/ 336659 h 994677"/>
              <a:gd name="connsiteX8" fmla="*/ 328158 w 395891"/>
              <a:gd name="connsiteY8" fmla="*/ 485515 h 994677"/>
              <a:gd name="connsiteX9" fmla="*/ 186391 w 395891"/>
              <a:gd name="connsiteY9" fmla="*/ 265776 h 994677"/>
              <a:gd name="connsiteX10" fmla="*/ 2093 w 395891"/>
              <a:gd name="connsiteY10" fmla="*/ 3506 h 99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891" h="994677">
                <a:moveTo>
                  <a:pt x="2093" y="3506"/>
                </a:moveTo>
                <a:cubicBezTo>
                  <a:pt x="23949" y="37176"/>
                  <a:pt x="259047" y="357334"/>
                  <a:pt x="317526" y="467794"/>
                </a:cubicBezTo>
                <a:cubicBezTo>
                  <a:pt x="376005" y="578255"/>
                  <a:pt x="353559" y="649729"/>
                  <a:pt x="352968" y="666269"/>
                </a:cubicBezTo>
                <a:cubicBezTo>
                  <a:pt x="352377" y="682809"/>
                  <a:pt x="306894" y="513279"/>
                  <a:pt x="313982" y="567032"/>
                </a:cubicBezTo>
                <a:cubicBezTo>
                  <a:pt x="321070" y="620786"/>
                  <a:pt x="390772" y="950985"/>
                  <a:pt x="395498" y="988790"/>
                </a:cubicBezTo>
                <a:cubicBezTo>
                  <a:pt x="400224" y="1026595"/>
                  <a:pt x="361237" y="873012"/>
                  <a:pt x="342335" y="793859"/>
                </a:cubicBezTo>
                <a:cubicBezTo>
                  <a:pt x="323433" y="714706"/>
                  <a:pt x="303940" y="590069"/>
                  <a:pt x="282084" y="513869"/>
                </a:cubicBezTo>
                <a:cubicBezTo>
                  <a:pt x="260228" y="437669"/>
                  <a:pt x="203521" y="341385"/>
                  <a:pt x="211200" y="336659"/>
                </a:cubicBezTo>
                <a:cubicBezTo>
                  <a:pt x="218879" y="331933"/>
                  <a:pt x="332293" y="497329"/>
                  <a:pt x="328158" y="485515"/>
                </a:cubicBezTo>
                <a:cubicBezTo>
                  <a:pt x="324023" y="473701"/>
                  <a:pt x="237191" y="343748"/>
                  <a:pt x="186391" y="265776"/>
                </a:cubicBezTo>
                <a:cubicBezTo>
                  <a:pt x="135591" y="187804"/>
                  <a:pt x="-19763" y="-30164"/>
                  <a:pt x="2093" y="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BF4C28F3-DB40-C503-9E8B-D3DD0E369EA6}"/>
              </a:ext>
            </a:extLst>
          </p:cNvPr>
          <p:cNvSpPr/>
          <p:nvPr/>
        </p:nvSpPr>
        <p:spPr>
          <a:xfrm>
            <a:off x="3994069" y="2704983"/>
            <a:ext cx="259618" cy="432173"/>
          </a:xfrm>
          <a:custGeom>
            <a:avLst/>
            <a:gdLst>
              <a:gd name="connsiteX0" fmla="*/ 184231 w 259618"/>
              <a:gd name="connsiteY0" fmla="*/ 117 h 432173"/>
              <a:gd name="connsiteX1" fmla="*/ 225506 w 259618"/>
              <a:gd name="connsiteY1" fmla="*/ 187442 h 432173"/>
              <a:gd name="connsiteX2" fmla="*/ 123906 w 259618"/>
              <a:gd name="connsiteY2" fmla="*/ 285867 h 432173"/>
              <a:gd name="connsiteX3" fmla="*/ 104856 w 259618"/>
              <a:gd name="connsiteY3" fmla="*/ 254117 h 432173"/>
              <a:gd name="connsiteX4" fmla="*/ 81 w 259618"/>
              <a:gd name="connsiteY4" fmla="*/ 431917 h 432173"/>
              <a:gd name="connsiteX5" fmla="*/ 88981 w 259618"/>
              <a:gd name="connsiteY5" fmla="*/ 292217 h 432173"/>
              <a:gd name="connsiteX6" fmla="*/ 174706 w 259618"/>
              <a:gd name="connsiteY6" fmla="*/ 235067 h 432173"/>
              <a:gd name="connsiteX7" fmla="*/ 196931 w 259618"/>
              <a:gd name="connsiteY7" fmla="*/ 187442 h 432173"/>
              <a:gd name="connsiteX8" fmla="*/ 235031 w 259618"/>
              <a:gd name="connsiteY8" fmla="*/ 162042 h 432173"/>
              <a:gd name="connsiteX9" fmla="*/ 257256 w 259618"/>
              <a:gd name="connsiteY9" fmla="*/ 158867 h 432173"/>
              <a:gd name="connsiteX10" fmla="*/ 184231 w 259618"/>
              <a:gd name="connsiteY10" fmla="*/ 117 h 43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618" h="432173">
                <a:moveTo>
                  <a:pt x="184231" y="117"/>
                </a:moveTo>
                <a:cubicBezTo>
                  <a:pt x="178939" y="4880"/>
                  <a:pt x="235560" y="139817"/>
                  <a:pt x="225506" y="187442"/>
                </a:cubicBezTo>
                <a:cubicBezTo>
                  <a:pt x="215452" y="235067"/>
                  <a:pt x="144014" y="274755"/>
                  <a:pt x="123906" y="285867"/>
                </a:cubicBezTo>
                <a:cubicBezTo>
                  <a:pt x="103798" y="296979"/>
                  <a:pt x="125493" y="229775"/>
                  <a:pt x="104856" y="254117"/>
                </a:cubicBezTo>
                <a:cubicBezTo>
                  <a:pt x="84219" y="278459"/>
                  <a:pt x="2727" y="425567"/>
                  <a:pt x="81" y="431917"/>
                </a:cubicBezTo>
                <a:cubicBezTo>
                  <a:pt x="-2565" y="438267"/>
                  <a:pt x="59877" y="325025"/>
                  <a:pt x="88981" y="292217"/>
                </a:cubicBezTo>
                <a:cubicBezTo>
                  <a:pt x="118085" y="259409"/>
                  <a:pt x="156714" y="252529"/>
                  <a:pt x="174706" y="235067"/>
                </a:cubicBezTo>
                <a:cubicBezTo>
                  <a:pt x="192698" y="217605"/>
                  <a:pt x="186877" y="199613"/>
                  <a:pt x="196931" y="187442"/>
                </a:cubicBezTo>
                <a:cubicBezTo>
                  <a:pt x="206985" y="175271"/>
                  <a:pt x="224977" y="166805"/>
                  <a:pt x="235031" y="162042"/>
                </a:cubicBezTo>
                <a:cubicBezTo>
                  <a:pt x="245085" y="157280"/>
                  <a:pt x="266781" y="180563"/>
                  <a:pt x="257256" y="158867"/>
                </a:cubicBezTo>
                <a:cubicBezTo>
                  <a:pt x="247731" y="137171"/>
                  <a:pt x="189523" y="-4646"/>
                  <a:pt x="18423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3930C43-D387-B810-1965-5262E7212274}"/>
              </a:ext>
            </a:extLst>
          </p:cNvPr>
          <p:cNvSpPr/>
          <p:nvPr/>
        </p:nvSpPr>
        <p:spPr>
          <a:xfrm>
            <a:off x="3581191" y="2625675"/>
            <a:ext cx="35206" cy="114397"/>
          </a:xfrm>
          <a:custGeom>
            <a:avLst/>
            <a:gdLst>
              <a:gd name="connsiteX0" fmla="*/ 35134 w 35206"/>
              <a:gd name="connsiteY0" fmla="*/ 50 h 114397"/>
              <a:gd name="connsiteX1" fmla="*/ 9734 w 35206"/>
              <a:gd name="connsiteY1" fmla="*/ 54025 h 114397"/>
              <a:gd name="connsiteX2" fmla="*/ 22434 w 35206"/>
              <a:gd name="connsiteY2" fmla="*/ 114350 h 114397"/>
              <a:gd name="connsiteX3" fmla="*/ 209 w 35206"/>
              <a:gd name="connsiteY3" fmla="*/ 63550 h 114397"/>
              <a:gd name="connsiteX4" fmla="*/ 35134 w 35206"/>
              <a:gd name="connsiteY4" fmla="*/ 50 h 1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6" h="114397">
                <a:moveTo>
                  <a:pt x="35134" y="50"/>
                </a:moveTo>
                <a:cubicBezTo>
                  <a:pt x="36721" y="-1537"/>
                  <a:pt x="11851" y="34975"/>
                  <a:pt x="9734" y="54025"/>
                </a:cubicBezTo>
                <a:cubicBezTo>
                  <a:pt x="7617" y="73075"/>
                  <a:pt x="24021" y="112763"/>
                  <a:pt x="22434" y="114350"/>
                </a:cubicBezTo>
                <a:cubicBezTo>
                  <a:pt x="20847" y="115937"/>
                  <a:pt x="-2437" y="77308"/>
                  <a:pt x="209" y="63550"/>
                </a:cubicBezTo>
                <a:cubicBezTo>
                  <a:pt x="2855" y="49792"/>
                  <a:pt x="33547" y="1637"/>
                  <a:pt x="3513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367CC17-C7FC-BA4A-2D95-2223500E2010}"/>
              </a:ext>
            </a:extLst>
          </p:cNvPr>
          <p:cNvSpPr/>
          <p:nvPr/>
        </p:nvSpPr>
        <p:spPr>
          <a:xfrm>
            <a:off x="3936812" y="2790726"/>
            <a:ext cx="200250" cy="149819"/>
          </a:xfrm>
          <a:custGeom>
            <a:avLst/>
            <a:gdLst>
              <a:gd name="connsiteX0" fmla="*/ 188 w 200250"/>
              <a:gd name="connsiteY0" fmla="*/ 99 h 149819"/>
              <a:gd name="connsiteX1" fmla="*/ 95438 w 200250"/>
              <a:gd name="connsiteY1" fmla="*/ 73124 h 149819"/>
              <a:gd name="connsiteX2" fmla="*/ 79563 w 200250"/>
              <a:gd name="connsiteY2" fmla="*/ 149324 h 149819"/>
              <a:gd name="connsiteX3" fmla="*/ 114488 w 200250"/>
              <a:gd name="connsiteY3" fmla="*/ 104874 h 149819"/>
              <a:gd name="connsiteX4" fmla="*/ 200213 w 200250"/>
              <a:gd name="connsiteY4" fmla="*/ 82649 h 149819"/>
              <a:gd name="connsiteX5" fmla="*/ 124013 w 200250"/>
              <a:gd name="connsiteY5" fmla="*/ 88999 h 149819"/>
              <a:gd name="connsiteX6" fmla="*/ 188 w 200250"/>
              <a:gd name="connsiteY6" fmla="*/ 99 h 1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250" h="149819">
                <a:moveTo>
                  <a:pt x="188" y="99"/>
                </a:moveTo>
                <a:cubicBezTo>
                  <a:pt x="-4574" y="-2547"/>
                  <a:pt x="82209" y="48253"/>
                  <a:pt x="95438" y="73124"/>
                </a:cubicBezTo>
                <a:cubicBezTo>
                  <a:pt x="108667" y="97995"/>
                  <a:pt x="76388" y="144032"/>
                  <a:pt x="79563" y="149324"/>
                </a:cubicBezTo>
                <a:cubicBezTo>
                  <a:pt x="82738" y="154616"/>
                  <a:pt x="94380" y="115986"/>
                  <a:pt x="114488" y="104874"/>
                </a:cubicBezTo>
                <a:cubicBezTo>
                  <a:pt x="134596" y="93762"/>
                  <a:pt x="198626" y="85295"/>
                  <a:pt x="200213" y="82649"/>
                </a:cubicBezTo>
                <a:cubicBezTo>
                  <a:pt x="201801" y="80003"/>
                  <a:pt x="152059" y="101699"/>
                  <a:pt x="124013" y="88999"/>
                </a:cubicBezTo>
                <a:cubicBezTo>
                  <a:pt x="95967" y="76299"/>
                  <a:pt x="4950" y="2745"/>
                  <a:pt x="18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1631EB35-19F8-BCA2-8D54-57CA83888581}"/>
              </a:ext>
            </a:extLst>
          </p:cNvPr>
          <p:cNvSpPr/>
          <p:nvPr/>
        </p:nvSpPr>
        <p:spPr>
          <a:xfrm>
            <a:off x="2990166" y="1873162"/>
            <a:ext cx="296338" cy="108050"/>
          </a:xfrm>
          <a:custGeom>
            <a:avLst/>
            <a:gdLst>
              <a:gd name="connsiteX0" fmla="*/ 684 w 296338"/>
              <a:gd name="connsiteY0" fmla="*/ 108038 h 108050"/>
              <a:gd name="connsiteX1" fmla="*/ 67359 w 296338"/>
              <a:gd name="connsiteY1" fmla="*/ 76288 h 108050"/>
              <a:gd name="connsiteX2" fmla="*/ 162609 w 296338"/>
              <a:gd name="connsiteY2" fmla="*/ 38188 h 108050"/>
              <a:gd name="connsiteX3" fmla="*/ 124509 w 296338"/>
              <a:gd name="connsiteY3" fmla="*/ 41363 h 108050"/>
              <a:gd name="connsiteX4" fmla="*/ 295959 w 296338"/>
              <a:gd name="connsiteY4" fmla="*/ 88 h 108050"/>
              <a:gd name="connsiteX5" fmla="*/ 168959 w 296338"/>
              <a:gd name="connsiteY5" fmla="*/ 31838 h 108050"/>
              <a:gd name="connsiteX6" fmla="*/ 108634 w 296338"/>
              <a:gd name="connsiteY6" fmla="*/ 79463 h 108050"/>
              <a:gd name="connsiteX7" fmla="*/ 684 w 296338"/>
              <a:gd name="connsiteY7" fmla="*/ 108038 h 1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38" h="108050">
                <a:moveTo>
                  <a:pt x="684" y="108038"/>
                </a:moveTo>
                <a:cubicBezTo>
                  <a:pt x="-6195" y="107509"/>
                  <a:pt x="40372" y="87930"/>
                  <a:pt x="67359" y="76288"/>
                </a:cubicBezTo>
                <a:cubicBezTo>
                  <a:pt x="94346" y="64646"/>
                  <a:pt x="153084" y="44009"/>
                  <a:pt x="162609" y="38188"/>
                </a:cubicBezTo>
                <a:cubicBezTo>
                  <a:pt x="172134" y="32367"/>
                  <a:pt x="102284" y="47713"/>
                  <a:pt x="124509" y="41363"/>
                </a:cubicBezTo>
                <a:cubicBezTo>
                  <a:pt x="146734" y="35013"/>
                  <a:pt x="288551" y="1675"/>
                  <a:pt x="295959" y="88"/>
                </a:cubicBezTo>
                <a:cubicBezTo>
                  <a:pt x="303367" y="-1499"/>
                  <a:pt x="200180" y="18609"/>
                  <a:pt x="168959" y="31838"/>
                </a:cubicBezTo>
                <a:cubicBezTo>
                  <a:pt x="137738" y="45067"/>
                  <a:pt x="131917" y="66234"/>
                  <a:pt x="108634" y="79463"/>
                </a:cubicBezTo>
                <a:cubicBezTo>
                  <a:pt x="85351" y="92692"/>
                  <a:pt x="7563" y="108567"/>
                  <a:pt x="684" y="10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1D6CCBF4-55AB-EA1D-AF6B-DC3D9596B975}"/>
              </a:ext>
            </a:extLst>
          </p:cNvPr>
          <p:cNvSpPr/>
          <p:nvPr/>
        </p:nvSpPr>
        <p:spPr>
          <a:xfrm>
            <a:off x="3330559" y="1857373"/>
            <a:ext cx="192498" cy="307551"/>
          </a:xfrm>
          <a:custGeom>
            <a:avLst/>
            <a:gdLst>
              <a:gd name="connsiteX0" fmla="*/ 16 w 192498"/>
              <a:gd name="connsiteY0" fmla="*/ 2 h 307551"/>
              <a:gd name="connsiteX1" fmla="*/ 142891 w 192498"/>
              <a:gd name="connsiteY1" fmla="*/ 120652 h 307551"/>
              <a:gd name="connsiteX2" fmla="*/ 190516 w 192498"/>
              <a:gd name="connsiteY2" fmla="*/ 184152 h 307551"/>
              <a:gd name="connsiteX3" fmla="*/ 184166 w 192498"/>
              <a:gd name="connsiteY3" fmla="*/ 165102 h 307551"/>
              <a:gd name="connsiteX4" fmla="*/ 190516 w 192498"/>
              <a:gd name="connsiteY4" fmla="*/ 257177 h 307551"/>
              <a:gd name="connsiteX5" fmla="*/ 190516 w 192498"/>
              <a:gd name="connsiteY5" fmla="*/ 304802 h 307551"/>
              <a:gd name="connsiteX6" fmla="*/ 177816 w 192498"/>
              <a:gd name="connsiteY6" fmla="*/ 177802 h 307551"/>
              <a:gd name="connsiteX7" fmla="*/ 152416 w 192498"/>
              <a:gd name="connsiteY7" fmla="*/ 123827 h 307551"/>
              <a:gd name="connsiteX8" fmla="*/ 16 w 192498"/>
              <a:gd name="connsiteY8" fmla="*/ 2 h 3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98" h="307551">
                <a:moveTo>
                  <a:pt x="16" y="2"/>
                </a:moveTo>
                <a:cubicBezTo>
                  <a:pt x="-1571" y="-527"/>
                  <a:pt x="111141" y="89960"/>
                  <a:pt x="142891" y="120652"/>
                </a:cubicBezTo>
                <a:cubicBezTo>
                  <a:pt x="174641" y="151344"/>
                  <a:pt x="183637" y="176744"/>
                  <a:pt x="190516" y="184152"/>
                </a:cubicBezTo>
                <a:cubicBezTo>
                  <a:pt x="197395" y="191560"/>
                  <a:pt x="184166" y="152931"/>
                  <a:pt x="184166" y="165102"/>
                </a:cubicBezTo>
                <a:cubicBezTo>
                  <a:pt x="184166" y="177273"/>
                  <a:pt x="189458" y="233894"/>
                  <a:pt x="190516" y="257177"/>
                </a:cubicBezTo>
                <a:cubicBezTo>
                  <a:pt x="191574" y="280460"/>
                  <a:pt x="192633" y="318031"/>
                  <a:pt x="190516" y="304802"/>
                </a:cubicBezTo>
                <a:cubicBezTo>
                  <a:pt x="188399" y="291573"/>
                  <a:pt x="184166" y="207964"/>
                  <a:pt x="177816" y="177802"/>
                </a:cubicBezTo>
                <a:cubicBezTo>
                  <a:pt x="171466" y="147640"/>
                  <a:pt x="175170" y="150285"/>
                  <a:pt x="152416" y="123827"/>
                </a:cubicBezTo>
                <a:cubicBezTo>
                  <a:pt x="129662" y="97369"/>
                  <a:pt x="1603" y="531"/>
                  <a:pt x="1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F252C8A-3711-81FE-9268-14B760EBAD84}"/>
              </a:ext>
            </a:extLst>
          </p:cNvPr>
          <p:cNvSpPr/>
          <p:nvPr/>
        </p:nvSpPr>
        <p:spPr>
          <a:xfrm>
            <a:off x="2894092" y="1832188"/>
            <a:ext cx="198360" cy="145963"/>
          </a:xfrm>
          <a:custGeom>
            <a:avLst/>
            <a:gdLst>
              <a:gd name="connsiteX0" fmla="*/ 192008 w 198360"/>
              <a:gd name="connsiteY0" fmla="*/ 2962 h 145963"/>
              <a:gd name="connsiteX1" fmla="*/ 131683 w 198360"/>
              <a:gd name="connsiteY1" fmla="*/ 44237 h 145963"/>
              <a:gd name="connsiteX2" fmla="*/ 163433 w 198360"/>
              <a:gd name="connsiteY2" fmla="*/ 88687 h 145963"/>
              <a:gd name="connsiteX3" fmla="*/ 112633 w 198360"/>
              <a:gd name="connsiteY3" fmla="*/ 56937 h 145963"/>
              <a:gd name="connsiteX4" fmla="*/ 198358 w 198360"/>
              <a:gd name="connsiteY4" fmla="*/ 145837 h 145963"/>
              <a:gd name="connsiteX5" fmla="*/ 109458 w 198360"/>
              <a:gd name="connsiteY5" fmla="*/ 75987 h 145963"/>
              <a:gd name="connsiteX6" fmla="*/ 90408 w 198360"/>
              <a:gd name="connsiteY6" fmla="*/ 53762 h 145963"/>
              <a:gd name="connsiteX7" fmla="*/ 93583 w 198360"/>
              <a:gd name="connsiteY7" fmla="*/ 56937 h 145963"/>
              <a:gd name="connsiteX8" fmla="*/ 1508 w 198360"/>
              <a:gd name="connsiteY8" fmla="*/ 129962 h 145963"/>
              <a:gd name="connsiteX9" fmla="*/ 192008 w 198360"/>
              <a:gd name="connsiteY9" fmla="*/ 2962 h 14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60" h="145963">
                <a:moveTo>
                  <a:pt x="192008" y="2962"/>
                </a:moveTo>
                <a:cubicBezTo>
                  <a:pt x="213704" y="-11326"/>
                  <a:pt x="136446" y="29949"/>
                  <a:pt x="131683" y="44237"/>
                </a:cubicBezTo>
                <a:cubicBezTo>
                  <a:pt x="126920" y="58525"/>
                  <a:pt x="166608" y="86570"/>
                  <a:pt x="163433" y="88687"/>
                </a:cubicBezTo>
                <a:cubicBezTo>
                  <a:pt x="160258" y="90804"/>
                  <a:pt x="106812" y="47412"/>
                  <a:pt x="112633" y="56937"/>
                </a:cubicBezTo>
                <a:cubicBezTo>
                  <a:pt x="118454" y="66462"/>
                  <a:pt x="198887" y="142662"/>
                  <a:pt x="198358" y="145837"/>
                </a:cubicBezTo>
                <a:cubicBezTo>
                  <a:pt x="197829" y="149012"/>
                  <a:pt x="127450" y="91333"/>
                  <a:pt x="109458" y="75987"/>
                </a:cubicBezTo>
                <a:cubicBezTo>
                  <a:pt x="91466" y="60641"/>
                  <a:pt x="90408" y="53762"/>
                  <a:pt x="90408" y="53762"/>
                </a:cubicBezTo>
                <a:cubicBezTo>
                  <a:pt x="87762" y="50587"/>
                  <a:pt x="108400" y="44237"/>
                  <a:pt x="93583" y="56937"/>
                </a:cubicBezTo>
                <a:cubicBezTo>
                  <a:pt x="78766" y="69637"/>
                  <a:pt x="-12780" y="138429"/>
                  <a:pt x="1508" y="129962"/>
                </a:cubicBezTo>
                <a:cubicBezTo>
                  <a:pt x="15796" y="121495"/>
                  <a:pt x="170312" y="17250"/>
                  <a:pt x="192008" y="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F831C09A-7091-820D-ECC8-7356A76A968A}"/>
              </a:ext>
            </a:extLst>
          </p:cNvPr>
          <p:cNvSpPr/>
          <p:nvPr/>
        </p:nvSpPr>
        <p:spPr>
          <a:xfrm>
            <a:off x="3171704" y="1778000"/>
            <a:ext cx="257360" cy="50901"/>
          </a:xfrm>
          <a:custGeom>
            <a:avLst/>
            <a:gdLst>
              <a:gd name="connsiteX0" fmla="*/ 121 w 257360"/>
              <a:gd name="connsiteY0" fmla="*/ 50800 h 50901"/>
              <a:gd name="connsiteX1" fmla="*/ 174746 w 257360"/>
              <a:gd name="connsiteY1" fmla="*/ 31750 h 50901"/>
              <a:gd name="connsiteX2" fmla="*/ 257296 w 257360"/>
              <a:gd name="connsiteY2" fmla="*/ 31750 h 50901"/>
              <a:gd name="connsiteX3" fmla="*/ 187446 w 257360"/>
              <a:gd name="connsiteY3" fmla="*/ 22225 h 50901"/>
              <a:gd name="connsiteX4" fmla="*/ 127121 w 257360"/>
              <a:gd name="connsiteY4" fmla="*/ 0 h 50901"/>
              <a:gd name="connsiteX5" fmla="*/ 146171 w 257360"/>
              <a:gd name="connsiteY5" fmla="*/ 22225 h 50901"/>
              <a:gd name="connsiteX6" fmla="*/ 121 w 257360"/>
              <a:gd name="connsiteY6" fmla="*/ 50800 h 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60" h="50901">
                <a:moveTo>
                  <a:pt x="121" y="50800"/>
                </a:moveTo>
                <a:cubicBezTo>
                  <a:pt x="4883" y="52387"/>
                  <a:pt x="131884" y="34925"/>
                  <a:pt x="174746" y="31750"/>
                </a:cubicBezTo>
                <a:cubicBezTo>
                  <a:pt x="217608" y="28575"/>
                  <a:pt x="255179" y="33338"/>
                  <a:pt x="257296" y="31750"/>
                </a:cubicBezTo>
                <a:cubicBezTo>
                  <a:pt x="259413" y="30162"/>
                  <a:pt x="209142" y="27517"/>
                  <a:pt x="187446" y="22225"/>
                </a:cubicBezTo>
                <a:cubicBezTo>
                  <a:pt x="165750" y="16933"/>
                  <a:pt x="127121" y="0"/>
                  <a:pt x="127121" y="0"/>
                </a:cubicBezTo>
                <a:cubicBezTo>
                  <a:pt x="120242" y="0"/>
                  <a:pt x="159929" y="13758"/>
                  <a:pt x="146171" y="22225"/>
                </a:cubicBezTo>
                <a:cubicBezTo>
                  <a:pt x="132413" y="30692"/>
                  <a:pt x="-4641" y="49213"/>
                  <a:pt x="121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61F3812-7105-0264-3EC9-CD21A766B4F6}"/>
              </a:ext>
            </a:extLst>
          </p:cNvPr>
          <p:cNvSpPr/>
          <p:nvPr/>
        </p:nvSpPr>
        <p:spPr>
          <a:xfrm>
            <a:off x="3301981" y="2282543"/>
            <a:ext cx="69869" cy="139985"/>
          </a:xfrm>
          <a:custGeom>
            <a:avLst/>
            <a:gdLst>
              <a:gd name="connsiteX0" fmla="*/ 19 w 69869"/>
              <a:gd name="connsiteY0" fmla="*/ 282 h 139985"/>
              <a:gd name="connsiteX1" fmla="*/ 50819 w 69869"/>
              <a:gd name="connsiteY1" fmla="*/ 63782 h 139985"/>
              <a:gd name="connsiteX2" fmla="*/ 57169 w 69869"/>
              <a:gd name="connsiteY2" fmla="*/ 139982 h 139985"/>
              <a:gd name="connsiteX3" fmla="*/ 69869 w 69869"/>
              <a:gd name="connsiteY3" fmla="*/ 60607 h 139985"/>
              <a:gd name="connsiteX4" fmla="*/ 57169 w 69869"/>
              <a:gd name="connsiteY4" fmla="*/ 89182 h 139985"/>
              <a:gd name="connsiteX5" fmla="*/ 19 w 69869"/>
              <a:gd name="connsiteY5" fmla="*/ 282 h 1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69" h="139985">
                <a:moveTo>
                  <a:pt x="19" y="282"/>
                </a:moveTo>
                <a:cubicBezTo>
                  <a:pt x="-1039" y="-3951"/>
                  <a:pt x="41294" y="40499"/>
                  <a:pt x="50819" y="63782"/>
                </a:cubicBezTo>
                <a:cubicBezTo>
                  <a:pt x="60344" y="87065"/>
                  <a:pt x="53994" y="140511"/>
                  <a:pt x="57169" y="139982"/>
                </a:cubicBezTo>
                <a:cubicBezTo>
                  <a:pt x="60344" y="139453"/>
                  <a:pt x="69869" y="69074"/>
                  <a:pt x="69869" y="60607"/>
                </a:cubicBezTo>
                <a:cubicBezTo>
                  <a:pt x="69869" y="52140"/>
                  <a:pt x="64577" y="97120"/>
                  <a:pt x="57169" y="89182"/>
                </a:cubicBezTo>
                <a:cubicBezTo>
                  <a:pt x="49761" y="81245"/>
                  <a:pt x="1077" y="4515"/>
                  <a:pt x="19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57D3E68-2E68-BFD6-EF3F-F47640FE73E3}"/>
              </a:ext>
            </a:extLst>
          </p:cNvPr>
          <p:cNvSpPr/>
          <p:nvPr/>
        </p:nvSpPr>
        <p:spPr>
          <a:xfrm>
            <a:off x="3851104" y="1835099"/>
            <a:ext cx="134054" cy="98553"/>
          </a:xfrm>
          <a:custGeom>
            <a:avLst/>
            <a:gdLst>
              <a:gd name="connsiteX0" fmla="*/ 171 w 134054"/>
              <a:gd name="connsiteY0" fmla="*/ 98476 h 98553"/>
              <a:gd name="connsiteX1" fmla="*/ 104946 w 134054"/>
              <a:gd name="connsiteY1" fmla="*/ 60376 h 98553"/>
              <a:gd name="connsiteX2" fmla="*/ 82721 w 134054"/>
              <a:gd name="connsiteY2" fmla="*/ 51 h 98553"/>
              <a:gd name="connsiteX3" fmla="*/ 133521 w 134054"/>
              <a:gd name="connsiteY3" fmla="*/ 50851 h 98553"/>
              <a:gd name="connsiteX4" fmla="*/ 171 w 134054"/>
              <a:gd name="connsiteY4" fmla="*/ 98476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54" h="98553">
                <a:moveTo>
                  <a:pt x="171" y="98476"/>
                </a:moveTo>
                <a:cubicBezTo>
                  <a:pt x="-4591" y="100063"/>
                  <a:pt x="91188" y="76780"/>
                  <a:pt x="104946" y="60376"/>
                </a:cubicBezTo>
                <a:cubicBezTo>
                  <a:pt x="118704" y="43972"/>
                  <a:pt x="77959" y="1638"/>
                  <a:pt x="82721" y="51"/>
                </a:cubicBezTo>
                <a:cubicBezTo>
                  <a:pt x="87483" y="-1536"/>
                  <a:pt x="139871" y="33918"/>
                  <a:pt x="133521" y="50851"/>
                </a:cubicBezTo>
                <a:cubicBezTo>
                  <a:pt x="127171" y="67784"/>
                  <a:pt x="4933" y="96889"/>
                  <a:pt x="171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32A84A0E-DD94-EF87-0053-F6BF4DC6A1CB}"/>
              </a:ext>
            </a:extLst>
          </p:cNvPr>
          <p:cNvSpPr/>
          <p:nvPr/>
        </p:nvSpPr>
        <p:spPr>
          <a:xfrm>
            <a:off x="3146424" y="1833037"/>
            <a:ext cx="254755" cy="43453"/>
          </a:xfrm>
          <a:custGeom>
            <a:avLst/>
            <a:gdLst>
              <a:gd name="connsiteX0" fmla="*/ 1 w 254755"/>
              <a:gd name="connsiteY0" fmla="*/ 43388 h 43453"/>
              <a:gd name="connsiteX1" fmla="*/ 146051 w 254755"/>
              <a:gd name="connsiteY1" fmla="*/ 11638 h 43453"/>
              <a:gd name="connsiteX2" fmla="*/ 254001 w 254755"/>
              <a:gd name="connsiteY2" fmla="*/ 8463 h 43453"/>
              <a:gd name="connsiteX3" fmla="*/ 196851 w 254755"/>
              <a:gd name="connsiteY3" fmla="*/ 5288 h 43453"/>
              <a:gd name="connsiteX4" fmla="*/ 142876 w 254755"/>
              <a:gd name="connsiteY4" fmla="*/ 2113 h 43453"/>
              <a:gd name="connsiteX5" fmla="*/ 1 w 254755"/>
              <a:gd name="connsiteY5" fmla="*/ 43388 h 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5" h="43453">
                <a:moveTo>
                  <a:pt x="1" y="43388"/>
                </a:moveTo>
                <a:cubicBezTo>
                  <a:pt x="530" y="44975"/>
                  <a:pt x="103718" y="17459"/>
                  <a:pt x="146051" y="11638"/>
                </a:cubicBezTo>
                <a:cubicBezTo>
                  <a:pt x="188384" y="5817"/>
                  <a:pt x="245534" y="9521"/>
                  <a:pt x="254001" y="8463"/>
                </a:cubicBezTo>
                <a:cubicBezTo>
                  <a:pt x="262468" y="7405"/>
                  <a:pt x="196851" y="5288"/>
                  <a:pt x="196851" y="5288"/>
                </a:cubicBezTo>
                <a:cubicBezTo>
                  <a:pt x="178330" y="4230"/>
                  <a:pt x="170922" y="-3708"/>
                  <a:pt x="142876" y="2113"/>
                </a:cubicBezTo>
                <a:cubicBezTo>
                  <a:pt x="114830" y="7934"/>
                  <a:pt x="-528" y="41801"/>
                  <a:pt x="1" y="4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6610C3B4-67B7-F3C5-D6A8-9AEE31402455}"/>
              </a:ext>
            </a:extLst>
          </p:cNvPr>
          <p:cNvSpPr/>
          <p:nvPr/>
        </p:nvSpPr>
        <p:spPr>
          <a:xfrm>
            <a:off x="3270250" y="1901557"/>
            <a:ext cx="133350" cy="82992"/>
          </a:xfrm>
          <a:custGeom>
            <a:avLst/>
            <a:gdLst>
              <a:gd name="connsiteX0" fmla="*/ 0 w 133350"/>
              <a:gd name="connsiteY0" fmla="*/ 268 h 82992"/>
              <a:gd name="connsiteX1" fmla="*/ 88900 w 133350"/>
              <a:gd name="connsiteY1" fmla="*/ 28843 h 82992"/>
              <a:gd name="connsiteX2" fmla="*/ 133350 w 133350"/>
              <a:gd name="connsiteY2" fmla="*/ 82818 h 82992"/>
              <a:gd name="connsiteX3" fmla="*/ 88900 w 133350"/>
              <a:gd name="connsiteY3" fmla="*/ 44718 h 82992"/>
              <a:gd name="connsiteX4" fmla="*/ 0 w 133350"/>
              <a:gd name="connsiteY4" fmla="*/ 268 h 8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82992">
                <a:moveTo>
                  <a:pt x="0" y="268"/>
                </a:moveTo>
                <a:cubicBezTo>
                  <a:pt x="0" y="-2378"/>
                  <a:pt x="66675" y="15085"/>
                  <a:pt x="88900" y="28843"/>
                </a:cubicBezTo>
                <a:cubicBezTo>
                  <a:pt x="111125" y="42601"/>
                  <a:pt x="133350" y="80172"/>
                  <a:pt x="133350" y="82818"/>
                </a:cubicBezTo>
                <a:cubicBezTo>
                  <a:pt x="133350" y="85464"/>
                  <a:pt x="105833" y="57418"/>
                  <a:pt x="88900" y="44718"/>
                </a:cubicBezTo>
                <a:cubicBezTo>
                  <a:pt x="71967" y="32018"/>
                  <a:pt x="0" y="2914"/>
                  <a:pt x="0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5284BCE9-B3B6-A130-0742-2CCC10DACA00}"/>
              </a:ext>
            </a:extLst>
          </p:cNvPr>
          <p:cNvSpPr/>
          <p:nvPr/>
        </p:nvSpPr>
        <p:spPr>
          <a:xfrm>
            <a:off x="3857625" y="1870022"/>
            <a:ext cx="174625" cy="85799"/>
          </a:xfrm>
          <a:custGeom>
            <a:avLst/>
            <a:gdLst>
              <a:gd name="connsiteX0" fmla="*/ 0 w 174625"/>
              <a:gd name="connsiteY0" fmla="*/ 85778 h 85799"/>
              <a:gd name="connsiteX1" fmla="*/ 92075 w 174625"/>
              <a:gd name="connsiteY1" fmla="*/ 34978 h 85799"/>
              <a:gd name="connsiteX2" fmla="*/ 174625 w 174625"/>
              <a:gd name="connsiteY2" fmla="*/ 53 h 85799"/>
              <a:gd name="connsiteX3" fmla="*/ 92075 w 174625"/>
              <a:gd name="connsiteY3" fmla="*/ 28628 h 85799"/>
              <a:gd name="connsiteX4" fmla="*/ 0 w 174625"/>
              <a:gd name="connsiteY4" fmla="*/ 85778 h 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5" h="85799">
                <a:moveTo>
                  <a:pt x="0" y="85778"/>
                </a:moveTo>
                <a:cubicBezTo>
                  <a:pt x="0" y="86836"/>
                  <a:pt x="62971" y="49265"/>
                  <a:pt x="92075" y="34978"/>
                </a:cubicBezTo>
                <a:cubicBezTo>
                  <a:pt x="121179" y="20691"/>
                  <a:pt x="174625" y="1111"/>
                  <a:pt x="174625" y="53"/>
                </a:cubicBezTo>
                <a:cubicBezTo>
                  <a:pt x="174625" y="-1005"/>
                  <a:pt x="118004" y="13811"/>
                  <a:pt x="92075" y="28628"/>
                </a:cubicBezTo>
                <a:cubicBezTo>
                  <a:pt x="66146" y="43445"/>
                  <a:pt x="0" y="84720"/>
                  <a:pt x="0" y="85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5C1B756A-93CA-95B1-C19A-9ABF3806B3A4}"/>
              </a:ext>
            </a:extLst>
          </p:cNvPr>
          <p:cNvSpPr/>
          <p:nvPr/>
        </p:nvSpPr>
        <p:spPr>
          <a:xfrm>
            <a:off x="4162254" y="1850868"/>
            <a:ext cx="255269" cy="287442"/>
          </a:xfrm>
          <a:custGeom>
            <a:avLst/>
            <a:gdLst>
              <a:gd name="connsiteX0" fmla="*/ 171 w 255269"/>
              <a:gd name="connsiteY0" fmla="*/ 157 h 287442"/>
              <a:gd name="connsiteX1" fmla="*/ 143046 w 255269"/>
              <a:gd name="connsiteY1" fmla="*/ 82707 h 287442"/>
              <a:gd name="connsiteX2" fmla="*/ 127171 w 255269"/>
              <a:gd name="connsiteY2" fmla="*/ 79532 h 287442"/>
              <a:gd name="connsiteX3" fmla="*/ 187496 w 255269"/>
              <a:gd name="connsiteY3" fmla="*/ 162082 h 287442"/>
              <a:gd name="connsiteX4" fmla="*/ 165271 w 255269"/>
              <a:gd name="connsiteY4" fmla="*/ 149382 h 287442"/>
              <a:gd name="connsiteX5" fmla="*/ 254171 w 255269"/>
              <a:gd name="connsiteY5" fmla="*/ 285907 h 287442"/>
              <a:gd name="connsiteX6" fmla="*/ 209721 w 255269"/>
              <a:gd name="connsiteY6" fmla="*/ 216057 h 287442"/>
              <a:gd name="connsiteX7" fmla="*/ 133521 w 255269"/>
              <a:gd name="connsiteY7" fmla="*/ 111282 h 287442"/>
              <a:gd name="connsiteX8" fmla="*/ 162096 w 255269"/>
              <a:gd name="connsiteY8" fmla="*/ 136682 h 287442"/>
              <a:gd name="connsiteX9" fmla="*/ 114471 w 255269"/>
              <a:gd name="connsiteY9" fmla="*/ 63657 h 287442"/>
              <a:gd name="connsiteX10" fmla="*/ 171 w 255269"/>
              <a:gd name="connsiteY10" fmla="*/ 157 h 28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269" h="287442">
                <a:moveTo>
                  <a:pt x="171" y="157"/>
                </a:moveTo>
                <a:cubicBezTo>
                  <a:pt x="4933" y="3332"/>
                  <a:pt x="143046" y="82707"/>
                  <a:pt x="143046" y="82707"/>
                </a:cubicBezTo>
                <a:cubicBezTo>
                  <a:pt x="164213" y="95936"/>
                  <a:pt x="119763" y="66303"/>
                  <a:pt x="127171" y="79532"/>
                </a:cubicBezTo>
                <a:cubicBezTo>
                  <a:pt x="134579" y="92761"/>
                  <a:pt x="181146" y="150440"/>
                  <a:pt x="187496" y="162082"/>
                </a:cubicBezTo>
                <a:cubicBezTo>
                  <a:pt x="193846" y="173724"/>
                  <a:pt x="154159" y="128745"/>
                  <a:pt x="165271" y="149382"/>
                </a:cubicBezTo>
                <a:cubicBezTo>
                  <a:pt x="176383" y="170019"/>
                  <a:pt x="246763" y="274795"/>
                  <a:pt x="254171" y="285907"/>
                </a:cubicBezTo>
                <a:cubicBezTo>
                  <a:pt x="261579" y="297020"/>
                  <a:pt x="229829" y="245161"/>
                  <a:pt x="209721" y="216057"/>
                </a:cubicBezTo>
                <a:cubicBezTo>
                  <a:pt x="189613" y="186953"/>
                  <a:pt x="141458" y="124511"/>
                  <a:pt x="133521" y="111282"/>
                </a:cubicBezTo>
                <a:cubicBezTo>
                  <a:pt x="125584" y="98053"/>
                  <a:pt x="165271" y="144620"/>
                  <a:pt x="162096" y="136682"/>
                </a:cubicBezTo>
                <a:cubicBezTo>
                  <a:pt x="158921" y="128744"/>
                  <a:pt x="137754" y="84824"/>
                  <a:pt x="114471" y="63657"/>
                </a:cubicBezTo>
                <a:cubicBezTo>
                  <a:pt x="91188" y="42490"/>
                  <a:pt x="-4591" y="-3018"/>
                  <a:pt x="17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9E11946-055B-0B3A-A031-8DEFE31CB2F1}"/>
              </a:ext>
            </a:extLst>
          </p:cNvPr>
          <p:cNvSpPr/>
          <p:nvPr/>
        </p:nvSpPr>
        <p:spPr>
          <a:xfrm>
            <a:off x="3120812" y="2212940"/>
            <a:ext cx="25626" cy="114421"/>
          </a:xfrm>
          <a:custGeom>
            <a:avLst/>
            <a:gdLst>
              <a:gd name="connsiteX0" fmla="*/ 12913 w 25626"/>
              <a:gd name="connsiteY0" fmla="*/ 35 h 114421"/>
              <a:gd name="connsiteX1" fmla="*/ 213 w 25626"/>
              <a:gd name="connsiteY1" fmla="*/ 69885 h 114421"/>
              <a:gd name="connsiteX2" fmla="*/ 25613 w 25626"/>
              <a:gd name="connsiteY2" fmla="*/ 114335 h 114421"/>
              <a:gd name="connsiteX3" fmla="*/ 3388 w 25626"/>
              <a:gd name="connsiteY3" fmla="*/ 79410 h 114421"/>
              <a:gd name="connsiteX4" fmla="*/ 12913 w 25626"/>
              <a:gd name="connsiteY4" fmla="*/ 35 h 1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6" h="114421">
                <a:moveTo>
                  <a:pt x="12913" y="35"/>
                </a:moveTo>
                <a:cubicBezTo>
                  <a:pt x="12384" y="-1552"/>
                  <a:pt x="-1904" y="50835"/>
                  <a:pt x="213" y="69885"/>
                </a:cubicBezTo>
                <a:cubicBezTo>
                  <a:pt x="2330" y="88935"/>
                  <a:pt x="25084" y="112748"/>
                  <a:pt x="25613" y="114335"/>
                </a:cubicBezTo>
                <a:cubicBezTo>
                  <a:pt x="26142" y="115922"/>
                  <a:pt x="11325" y="95285"/>
                  <a:pt x="3388" y="79410"/>
                </a:cubicBezTo>
                <a:cubicBezTo>
                  <a:pt x="-4549" y="63535"/>
                  <a:pt x="13442" y="1622"/>
                  <a:pt x="1291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137F85DA-36DA-5FE7-7245-B897243946A4}"/>
              </a:ext>
            </a:extLst>
          </p:cNvPr>
          <p:cNvSpPr/>
          <p:nvPr/>
        </p:nvSpPr>
        <p:spPr>
          <a:xfrm>
            <a:off x="3086027" y="2152352"/>
            <a:ext cx="98598" cy="337013"/>
          </a:xfrm>
          <a:custGeom>
            <a:avLst/>
            <a:gdLst>
              <a:gd name="connsiteX0" fmla="*/ 44523 w 98598"/>
              <a:gd name="connsiteY0" fmla="*/ 298 h 337013"/>
              <a:gd name="connsiteX1" fmla="*/ 12773 w 98598"/>
              <a:gd name="connsiteY1" fmla="*/ 105073 h 337013"/>
              <a:gd name="connsiteX2" fmla="*/ 54048 w 98598"/>
              <a:gd name="connsiteY2" fmla="*/ 178098 h 337013"/>
              <a:gd name="connsiteX3" fmla="*/ 76273 w 98598"/>
              <a:gd name="connsiteY3" fmla="*/ 232073 h 337013"/>
              <a:gd name="connsiteX4" fmla="*/ 98498 w 98598"/>
              <a:gd name="connsiteY4" fmla="*/ 336848 h 337013"/>
              <a:gd name="connsiteX5" fmla="*/ 82623 w 98598"/>
              <a:gd name="connsiteY5" fmla="*/ 254298 h 337013"/>
              <a:gd name="connsiteX6" fmla="*/ 41348 w 98598"/>
              <a:gd name="connsiteY6" fmla="*/ 174923 h 337013"/>
              <a:gd name="connsiteX7" fmla="*/ 73 w 98598"/>
              <a:gd name="connsiteY7" fmla="*/ 139998 h 337013"/>
              <a:gd name="connsiteX8" fmla="*/ 44523 w 98598"/>
              <a:gd name="connsiteY8" fmla="*/ 298 h 3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98" h="337013">
                <a:moveTo>
                  <a:pt x="44523" y="298"/>
                </a:moveTo>
                <a:cubicBezTo>
                  <a:pt x="46640" y="-5523"/>
                  <a:pt x="11186" y="75440"/>
                  <a:pt x="12773" y="105073"/>
                </a:cubicBezTo>
                <a:cubicBezTo>
                  <a:pt x="14360" y="134706"/>
                  <a:pt x="43465" y="156931"/>
                  <a:pt x="54048" y="178098"/>
                </a:cubicBezTo>
                <a:cubicBezTo>
                  <a:pt x="64631" y="199265"/>
                  <a:pt x="68865" y="205615"/>
                  <a:pt x="76273" y="232073"/>
                </a:cubicBezTo>
                <a:cubicBezTo>
                  <a:pt x="83681" y="258531"/>
                  <a:pt x="97440" y="333144"/>
                  <a:pt x="98498" y="336848"/>
                </a:cubicBezTo>
                <a:cubicBezTo>
                  <a:pt x="99556" y="340552"/>
                  <a:pt x="92148" y="281285"/>
                  <a:pt x="82623" y="254298"/>
                </a:cubicBezTo>
                <a:cubicBezTo>
                  <a:pt x="73098" y="227311"/>
                  <a:pt x="55106" y="193973"/>
                  <a:pt x="41348" y="174923"/>
                </a:cubicBezTo>
                <a:cubicBezTo>
                  <a:pt x="27590" y="155873"/>
                  <a:pt x="2190" y="162752"/>
                  <a:pt x="73" y="139998"/>
                </a:cubicBezTo>
                <a:cubicBezTo>
                  <a:pt x="-2044" y="117244"/>
                  <a:pt x="42406" y="6119"/>
                  <a:pt x="44523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6F9F5D06-E296-ADC7-1464-DF5C874BAE14}"/>
              </a:ext>
            </a:extLst>
          </p:cNvPr>
          <p:cNvSpPr/>
          <p:nvPr/>
        </p:nvSpPr>
        <p:spPr>
          <a:xfrm>
            <a:off x="3873131" y="2133509"/>
            <a:ext cx="378793" cy="28666"/>
          </a:xfrm>
          <a:custGeom>
            <a:avLst/>
            <a:gdLst>
              <a:gd name="connsiteX0" fmla="*/ 369 w 378793"/>
              <a:gd name="connsiteY0" fmla="*/ 91 h 28666"/>
              <a:gd name="connsiteX1" fmla="*/ 194044 w 378793"/>
              <a:gd name="connsiteY1" fmla="*/ 28666 h 28666"/>
              <a:gd name="connsiteX2" fmla="*/ 378194 w 378793"/>
              <a:gd name="connsiteY2" fmla="*/ 91 h 28666"/>
              <a:gd name="connsiteX3" fmla="*/ 244844 w 378793"/>
              <a:gd name="connsiteY3" fmla="*/ 19141 h 28666"/>
              <a:gd name="connsiteX4" fmla="*/ 369 w 378793"/>
              <a:gd name="connsiteY4" fmla="*/ 91 h 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793" h="28666">
                <a:moveTo>
                  <a:pt x="369" y="91"/>
                </a:moveTo>
                <a:cubicBezTo>
                  <a:pt x="-8098" y="1678"/>
                  <a:pt x="131073" y="28666"/>
                  <a:pt x="194044" y="28666"/>
                </a:cubicBezTo>
                <a:cubicBezTo>
                  <a:pt x="257015" y="28666"/>
                  <a:pt x="369727" y="1678"/>
                  <a:pt x="378194" y="91"/>
                </a:cubicBezTo>
                <a:cubicBezTo>
                  <a:pt x="386661" y="-1496"/>
                  <a:pt x="303581" y="18083"/>
                  <a:pt x="244844" y="19141"/>
                </a:cubicBezTo>
                <a:cubicBezTo>
                  <a:pt x="186107" y="20199"/>
                  <a:pt x="8836" y="-1496"/>
                  <a:pt x="369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E488F2BF-05C8-167C-2977-CF8DB67A7616}"/>
              </a:ext>
            </a:extLst>
          </p:cNvPr>
          <p:cNvSpPr/>
          <p:nvPr/>
        </p:nvSpPr>
        <p:spPr>
          <a:xfrm>
            <a:off x="4126934" y="2231600"/>
            <a:ext cx="152966" cy="429438"/>
          </a:xfrm>
          <a:custGeom>
            <a:avLst/>
            <a:gdLst>
              <a:gd name="connsiteX0" fmla="*/ 79941 w 152966"/>
              <a:gd name="connsiteY0" fmla="*/ 425 h 429438"/>
              <a:gd name="connsiteX1" fmla="*/ 140266 w 152966"/>
              <a:gd name="connsiteY1" fmla="*/ 108375 h 429438"/>
              <a:gd name="connsiteX2" fmla="*/ 102166 w 152966"/>
              <a:gd name="connsiteY2" fmla="*/ 219500 h 429438"/>
              <a:gd name="connsiteX3" fmla="*/ 111691 w 152966"/>
              <a:gd name="connsiteY3" fmla="*/ 203625 h 429438"/>
              <a:gd name="connsiteX4" fmla="*/ 16441 w 152966"/>
              <a:gd name="connsiteY4" fmla="*/ 289350 h 429438"/>
              <a:gd name="connsiteX5" fmla="*/ 13266 w 152966"/>
              <a:gd name="connsiteY5" fmla="*/ 429050 h 429438"/>
              <a:gd name="connsiteX6" fmla="*/ 3741 w 152966"/>
              <a:gd name="connsiteY6" fmla="*/ 327450 h 429438"/>
              <a:gd name="connsiteX7" fmla="*/ 83116 w 152966"/>
              <a:gd name="connsiteY7" fmla="*/ 219500 h 429438"/>
              <a:gd name="connsiteX8" fmla="*/ 152966 w 152966"/>
              <a:gd name="connsiteY8" fmla="*/ 149650 h 429438"/>
              <a:gd name="connsiteX9" fmla="*/ 79941 w 152966"/>
              <a:gd name="connsiteY9" fmla="*/ 425 h 42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966" h="429438">
                <a:moveTo>
                  <a:pt x="79941" y="425"/>
                </a:moveTo>
                <a:cubicBezTo>
                  <a:pt x="77824" y="-6454"/>
                  <a:pt x="136562" y="71863"/>
                  <a:pt x="140266" y="108375"/>
                </a:cubicBezTo>
                <a:cubicBezTo>
                  <a:pt x="143970" y="144887"/>
                  <a:pt x="106928" y="203625"/>
                  <a:pt x="102166" y="219500"/>
                </a:cubicBezTo>
                <a:cubicBezTo>
                  <a:pt x="97404" y="235375"/>
                  <a:pt x="125978" y="191983"/>
                  <a:pt x="111691" y="203625"/>
                </a:cubicBezTo>
                <a:cubicBezTo>
                  <a:pt x="97404" y="215267"/>
                  <a:pt x="32845" y="251779"/>
                  <a:pt x="16441" y="289350"/>
                </a:cubicBezTo>
                <a:cubicBezTo>
                  <a:pt x="37" y="326921"/>
                  <a:pt x="15383" y="422700"/>
                  <a:pt x="13266" y="429050"/>
                </a:cubicBezTo>
                <a:cubicBezTo>
                  <a:pt x="11149" y="435400"/>
                  <a:pt x="-7901" y="362375"/>
                  <a:pt x="3741" y="327450"/>
                </a:cubicBezTo>
                <a:cubicBezTo>
                  <a:pt x="15383" y="292525"/>
                  <a:pt x="58245" y="249133"/>
                  <a:pt x="83116" y="219500"/>
                </a:cubicBezTo>
                <a:cubicBezTo>
                  <a:pt x="107987" y="189867"/>
                  <a:pt x="152966" y="181929"/>
                  <a:pt x="152966" y="149650"/>
                </a:cubicBezTo>
                <a:cubicBezTo>
                  <a:pt x="152966" y="117371"/>
                  <a:pt x="82058" y="7304"/>
                  <a:pt x="79941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32D12B0-8D19-A7D1-91FC-E882C8F4ACF5}"/>
              </a:ext>
            </a:extLst>
          </p:cNvPr>
          <p:cNvSpPr/>
          <p:nvPr/>
        </p:nvSpPr>
        <p:spPr>
          <a:xfrm>
            <a:off x="3177697" y="2101365"/>
            <a:ext cx="252940" cy="89518"/>
          </a:xfrm>
          <a:custGeom>
            <a:avLst/>
            <a:gdLst>
              <a:gd name="connsiteX0" fmla="*/ 478 w 252940"/>
              <a:gd name="connsiteY0" fmla="*/ 89385 h 89518"/>
              <a:gd name="connsiteX1" fmla="*/ 181453 w 252940"/>
              <a:gd name="connsiteY1" fmla="*/ 32235 h 89518"/>
              <a:gd name="connsiteX2" fmla="*/ 140178 w 252940"/>
              <a:gd name="connsiteY2" fmla="*/ 35410 h 89518"/>
              <a:gd name="connsiteX3" fmla="*/ 251303 w 252940"/>
              <a:gd name="connsiteY3" fmla="*/ 485 h 89518"/>
              <a:gd name="connsiteX4" fmla="*/ 200503 w 252940"/>
              <a:gd name="connsiteY4" fmla="*/ 16360 h 89518"/>
              <a:gd name="connsiteX5" fmla="*/ 117953 w 252940"/>
              <a:gd name="connsiteY5" fmla="*/ 35410 h 89518"/>
              <a:gd name="connsiteX6" fmla="*/ 127478 w 252940"/>
              <a:gd name="connsiteY6" fmla="*/ 48110 h 89518"/>
              <a:gd name="connsiteX7" fmla="*/ 478 w 252940"/>
              <a:gd name="connsiteY7" fmla="*/ 89385 h 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0" h="89518">
                <a:moveTo>
                  <a:pt x="478" y="89385"/>
                </a:moveTo>
                <a:cubicBezTo>
                  <a:pt x="9474" y="86739"/>
                  <a:pt x="158170" y="41231"/>
                  <a:pt x="181453" y="32235"/>
                </a:cubicBezTo>
                <a:cubicBezTo>
                  <a:pt x="204736" y="23239"/>
                  <a:pt x="128536" y="40702"/>
                  <a:pt x="140178" y="35410"/>
                </a:cubicBezTo>
                <a:cubicBezTo>
                  <a:pt x="151820" y="30118"/>
                  <a:pt x="251303" y="485"/>
                  <a:pt x="251303" y="485"/>
                </a:cubicBezTo>
                <a:cubicBezTo>
                  <a:pt x="261357" y="-2690"/>
                  <a:pt x="222728" y="10539"/>
                  <a:pt x="200503" y="16360"/>
                </a:cubicBezTo>
                <a:cubicBezTo>
                  <a:pt x="178278" y="22181"/>
                  <a:pt x="117953" y="35410"/>
                  <a:pt x="117953" y="35410"/>
                </a:cubicBezTo>
                <a:cubicBezTo>
                  <a:pt x="105782" y="40702"/>
                  <a:pt x="142824" y="41760"/>
                  <a:pt x="127478" y="48110"/>
                </a:cubicBezTo>
                <a:cubicBezTo>
                  <a:pt x="112132" y="54460"/>
                  <a:pt x="-8518" y="92031"/>
                  <a:pt x="478" y="8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E9B5A51-30E9-3DCD-8DD5-C0DDACD13FCF}"/>
              </a:ext>
            </a:extLst>
          </p:cNvPr>
          <p:cNvSpPr/>
          <p:nvPr/>
        </p:nvSpPr>
        <p:spPr>
          <a:xfrm>
            <a:off x="4295306" y="2117571"/>
            <a:ext cx="67622" cy="159809"/>
          </a:xfrm>
          <a:custGeom>
            <a:avLst/>
            <a:gdLst>
              <a:gd name="connsiteX0" fmla="*/ 22694 w 67622"/>
              <a:gd name="connsiteY0" fmla="*/ 154 h 159809"/>
              <a:gd name="connsiteX1" fmla="*/ 60794 w 67622"/>
              <a:gd name="connsiteY1" fmla="*/ 63654 h 159809"/>
              <a:gd name="connsiteX2" fmla="*/ 38569 w 67622"/>
              <a:gd name="connsiteY2" fmla="*/ 120804 h 159809"/>
              <a:gd name="connsiteX3" fmla="*/ 469 w 67622"/>
              <a:gd name="connsiteY3" fmla="*/ 158904 h 159809"/>
              <a:gd name="connsiteX4" fmla="*/ 67144 w 67622"/>
              <a:gd name="connsiteY4" fmla="*/ 82704 h 159809"/>
              <a:gd name="connsiteX5" fmla="*/ 22694 w 67622"/>
              <a:gd name="connsiteY5" fmla="*/ 154 h 1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22" h="159809">
                <a:moveTo>
                  <a:pt x="22694" y="154"/>
                </a:moveTo>
                <a:cubicBezTo>
                  <a:pt x="21636" y="-3021"/>
                  <a:pt x="58148" y="43546"/>
                  <a:pt x="60794" y="63654"/>
                </a:cubicBezTo>
                <a:cubicBezTo>
                  <a:pt x="63440" y="83762"/>
                  <a:pt x="48623" y="104929"/>
                  <a:pt x="38569" y="120804"/>
                </a:cubicBezTo>
                <a:cubicBezTo>
                  <a:pt x="28515" y="136679"/>
                  <a:pt x="-4293" y="165254"/>
                  <a:pt x="469" y="158904"/>
                </a:cubicBezTo>
                <a:cubicBezTo>
                  <a:pt x="5231" y="152554"/>
                  <a:pt x="61323" y="104929"/>
                  <a:pt x="67144" y="82704"/>
                </a:cubicBezTo>
                <a:cubicBezTo>
                  <a:pt x="72965" y="60479"/>
                  <a:pt x="23752" y="3329"/>
                  <a:pt x="2269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D79F1FC7-2C80-1738-6AE4-7C5B2E29F60F}"/>
              </a:ext>
            </a:extLst>
          </p:cNvPr>
          <p:cNvSpPr/>
          <p:nvPr/>
        </p:nvSpPr>
        <p:spPr>
          <a:xfrm>
            <a:off x="3025759" y="2114231"/>
            <a:ext cx="20242" cy="349569"/>
          </a:xfrm>
          <a:custGeom>
            <a:avLst/>
            <a:gdLst>
              <a:gd name="connsiteX0" fmla="*/ 16 w 20242"/>
              <a:gd name="connsiteY0" fmla="*/ 319 h 349569"/>
              <a:gd name="connsiteX1" fmla="*/ 15891 w 20242"/>
              <a:gd name="connsiteY1" fmla="*/ 111444 h 349569"/>
              <a:gd name="connsiteX2" fmla="*/ 9541 w 20242"/>
              <a:gd name="connsiteY2" fmla="*/ 222569 h 349569"/>
              <a:gd name="connsiteX3" fmla="*/ 9541 w 20242"/>
              <a:gd name="connsiteY3" fmla="*/ 184469 h 349569"/>
              <a:gd name="connsiteX4" fmla="*/ 19066 w 20242"/>
              <a:gd name="connsiteY4" fmla="*/ 251144 h 349569"/>
              <a:gd name="connsiteX5" fmla="*/ 19066 w 20242"/>
              <a:gd name="connsiteY5" fmla="*/ 349569 h 349569"/>
              <a:gd name="connsiteX6" fmla="*/ 19066 w 20242"/>
              <a:gd name="connsiteY6" fmla="*/ 244794 h 349569"/>
              <a:gd name="connsiteX7" fmla="*/ 3191 w 20242"/>
              <a:gd name="connsiteY7" fmla="*/ 181294 h 349569"/>
              <a:gd name="connsiteX8" fmla="*/ 12716 w 20242"/>
              <a:gd name="connsiteY8" fmla="*/ 79694 h 349569"/>
              <a:gd name="connsiteX9" fmla="*/ 16 w 20242"/>
              <a:gd name="connsiteY9" fmla="*/ 319 h 3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42" h="349569">
                <a:moveTo>
                  <a:pt x="16" y="319"/>
                </a:moveTo>
                <a:cubicBezTo>
                  <a:pt x="545" y="5611"/>
                  <a:pt x="14304" y="74402"/>
                  <a:pt x="15891" y="111444"/>
                </a:cubicBezTo>
                <a:cubicBezTo>
                  <a:pt x="17479" y="148486"/>
                  <a:pt x="10599" y="210398"/>
                  <a:pt x="9541" y="222569"/>
                </a:cubicBezTo>
                <a:cubicBezTo>
                  <a:pt x="8483" y="234740"/>
                  <a:pt x="7954" y="179707"/>
                  <a:pt x="9541" y="184469"/>
                </a:cubicBezTo>
                <a:cubicBezTo>
                  <a:pt x="11128" y="189231"/>
                  <a:pt x="17479" y="223627"/>
                  <a:pt x="19066" y="251144"/>
                </a:cubicBezTo>
                <a:cubicBezTo>
                  <a:pt x="20653" y="278661"/>
                  <a:pt x="19066" y="349569"/>
                  <a:pt x="19066" y="349569"/>
                </a:cubicBezTo>
                <a:cubicBezTo>
                  <a:pt x="19066" y="348511"/>
                  <a:pt x="21712" y="272840"/>
                  <a:pt x="19066" y="244794"/>
                </a:cubicBezTo>
                <a:cubicBezTo>
                  <a:pt x="16420" y="216748"/>
                  <a:pt x="4249" y="208811"/>
                  <a:pt x="3191" y="181294"/>
                </a:cubicBezTo>
                <a:cubicBezTo>
                  <a:pt x="2133" y="153777"/>
                  <a:pt x="13245" y="102448"/>
                  <a:pt x="12716" y="79694"/>
                </a:cubicBezTo>
                <a:cubicBezTo>
                  <a:pt x="12187" y="56940"/>
                  <a:pt x="-513" y="-4973"/>
                  <a:pt x="1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E2B2AAC-FCCD-3CC9-F03B-18D9D370C117}"/>
              </a:ext>
            </a:extLst>
          </p:cNvPr>
          <p:cNvSpPr/>
          <p:nvPr/>
        </p:nvSpPr>
        <p:spPr>
          <a:xfrm>
            <a:off x="3628997" y="2470057"/>
            <a:ext cx="120722" cy="127197"/>
          </a:xfrm>
          <a:custGeom>
            <a:avLst/>
            <a:gdLst>
              <a:gd name="connsiteX0" fmla="*/ 28603 w 120722"/>
              <a:gd name="connsiteY0" fmla="*/ 93 h 127197"/>
              <a:gd name="connsiteX1" fmla="*/ 3203 w 120722"/>
              <a:gd name="connsiteY1" fmla="*/ 69943 h 127197"/>
              <a:gd name="connsiteX2" fmla="*/ 50828 w 120722"/>
              <a:gd name="connsiteY2" fmla="*/ 108043 h 127197"/>
              <a:gd name="connsiteX3" fmla="*/ 15903 w 120722"/>
              <a:gd name="connsiteY3" fmla="*/ 95343 h 127197"/>
              <a:gd name="connsiteX4" fmla="*/ 120678 w 120722"/>
              <a:gd name="connsiteY4" fmla="*/ 127093 h 127197"/>
              <a:gd name="connsiteX5" fmla="*/ 28603 w 120722"/>
              <a:gd name="connsiteY5" fmla="*/ 104868 h 127197"/>
              <a:gd name="connsiteX6" fmla="*/ 28 w 120722"/>
              <a:gd name="connsiteY6" fmla="*/ 85818 h 127197"/>
              <a:gd name="connsiteX7" fmla="*/ 28603 w 120722"/>
              <a:gd name="connsiteY7" fmla="*/ 93 h 1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2" h="127197">
                <a:moveTo>
                  <a:pt x="28603" y="93"/>
                </a:moveTo>
                <a:cubicBezTo>
                  <a:pt x="29132" y="-2553"/>
                  <a:pt x="-501" y="51951"/>
                  <a:pt x="3203" y="69943"/>
                </a:cubicBezTo>
                <a:cubicBezTo>
                  <a:pt x="6907" y="87935"/>
                  <a:pt x="48711" y="103810"/>
                  <a:pt x="50828" y="108043"/>
                </a:cubicBezTo>
                <a:cubicBezTo>
                  <a:pt x="52945" y="112276"/>
                  <a:pt x="4261" y="92168"/>
                  <a:pt x="15903" y="95343"/>
                </a:cubicBezTo>
                <a:cubicBezTo>
                  <a:pt x="27545" y="98518"/>
                  <a:pt x="118561" y="125505"/>
                  <a:pt x="120678" y="127093"/>
                </a:cubicBezTo>
                <a:cubicBezTo>
                  <a:pt x="122795" y="128681"/>
                  <a:pt x="48711" y="111747"/>
                  <a:pt x="28603" y="104868"/>
                </a:cubicBezTo>
                <a:cubicBezTo>
                  <a:pt x="8495" y="97989"/>
                  <a:pt x="1086" y="97460"/>
                  <a:pt x="28" y="85818"/>
                </a:cubicBezTo>
                <a:cubicBezTo>
                  <a:pt x="-1030" y="74176"/>
                  <a:pt x="28074" y="2739"/>
                  <a:pt x="2860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74FE3C8-EE0C-77B8-A1E9-E6FDE65FC74A}"/>
              </a:ext>
            </a:extLst>
          </p:cNvPr>
          <p:cNvSpPr/>
          <p:nvPr/>
        </p:nvSpPr>
        <p:spPr>
          <a:xfrm>
            <a:off x="3616132" y="2508483"/>
            <a:ext cx="133546" cy="56937"/>
          </a:xfrm>
          <a:custGeom>
            <a:avLst/>
            <a:gdLst>
              <a:gd name="connsiteX0" fmla="*/ 193 w 133546"/>
              <a:gd name="connsiteY0" fmla="*/ 56917 h 56937"/>
              <a:gd name="connsiteX1" fmla="*/ 101793 w 133546"/>
              <a:gd name="connsiteY1" fmla="*/ 9292 h 56937"/>
              <a:gd name="connsiteX2" fmla="*/ 130368 w 133546"/>
              <a:gd name="connsiteY2" fmla="*/ 2942 h 56937"/>
              <a:gd name="connsiteX3" fmla="*/ 193 w 133546"/>
              <a:gd name="connsiteY3" fmla="*/ 56917 h 5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6" h="56937">
                <a:moveTo>
                  <a:pt x="193" y="56917"/>
                </a:moveTo>
                <a:cubicBezTo>
                  <a:pt x="-4569" y="57975"/>
                  <a:pt x="80097" y="18288"/>
                  <a:pt x="101793" y="9292"/>
                </a:cubicBezTo>
                <a:cubicBezTo>
                  <a:pt x="123489" y="296"/>
                  <a:pt x="140951" y="-2879"/>
                  <a:pt x="130368" y="2942"/>
                </a:cubicBezTo>
                <a:cubicBezTo>
                  <a:pt x="119785" y="8763"/>
                  <a:pt x="4955" y="55859"/>
                  <a:pt x="193" y="5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C995C4D-44E3-57F3-E758-F9F8625FF56F}"/>
              </a:ext>
            </a:extLst>
          </p:cNvPr>
          <p:cNvSpPr/>
          <p:nvPr/>
        </p:nvSpPr>
        <p:spPr>
          <a:xfrm>
            <a:off x="3530006" y="2460214"/>
            <a:ext cx="54588" cy="124588"/>
          </a:xfrm>
          <a:custGeom>
            <a:avLst/>
            <a:gdLst>
              <a:gd name="connsiteX0" fmla="*/ 29169 w 54588"/>
              <a:gd name="connsiteY0" fmla="*/ 411 h 124588"/>
              <a:gd name="connsiteX1" fmla="*/ 13294 w 54588"/>
              <a:gd name="connsiteY1" fmla="*/ 67086 h 124588"/>
              <a:gd name="connsiteX2" fmla="*/ 6944 w 54588"/>
              <a:gd name="connsiteY2" fmla="*/ 89311 h 124588"/>
              <a:gd name="connsiteX3" fmla="*/ 54569 w 54588"/>
              <a:gd name="connsiteY3" fmla="*/ 124236 h 124588"/>
              <a:gd name="connsiteX4" fmla="*/ 594 w 54588"/>
              <a:gd name="connsiteY4" fmla="*/ 102011 h 124588"/>
              <a:gd name="connsiteX5" fmla="*/ 29169 w 54588"/>
              <a:gd name="connsiteY5" fmla="*/ 411 h 12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8" h="124588">
                <a:moveTo>
                  <a:pt x="29169" y="411"/>
                </a:moveTo>
                <a:cubicBezTo>
                  <a:pt x="31286" y="-5410"/>
                  <a:pt x="16998" y="52269"/>
                  <a:pt x="13294" y="67086"/>
                </a:cubicBezTo>
                <a:cubicBezTo>
                  <a:pt x="9590" y="81903"/>
                  <a:pt x="65" y="79786"/>
                  <a:pt x="6944" y="89311"/>
                </a:cubicBezTo>
                <a:cubicBezTo>
                  <a:pt x="13823" y="98836"/>
                  <a:pt x="55627" y="122119"/>
                  <a:pt x="54569" y="124236"/>
                </a:cubicBezTo>
                <a:cubicBezTo>
                  <a:pt x="53511" y="126353"/>
                  <a:pt x="5886" y="118944"/>
                  <a:pt x="594" y="102011"/>
                </a:cubicBezTo>
                <a:cubicBezTo>
                  <a:pt x="-4698" y="85078"/>
                  <a:pt x="27052" y="6232"/>
                  <a:pt x="29169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FEC59348-0114-E14F-B217-91EADE7AB28F}"/>
              </a:ext>
            </a:extLst>
          </p:cNvPr>
          <p:cNvSpPr/>
          <p:nvPr/>
        </p:nvSpPr>
        <p:spPr>
          <a:xfrm>
            <a:off x="3702004" y="2504990"/>
            <a:ext cx="127046" cy="44535"/>
          </a:xfrm>
          <a:custGeom>
            <a:avLst/>
            <a:gdLst>
              <a:gd name="connsiteX0" fmla="*/ 46 w 127046"/>
              <a:gd name="connsiteY0" fmla="*/ 38185 h 44535"/>
              <a:gd name="connsiteX1" fmla="*/ 95296 w 127046"/>
              <a:gd name="connsiteY1" fmla="*/ 12785 h 44535"/>
              <a:gd name="connsiteX2" fmla="*/ 127046 w 127046"/>
              <a:gd name="connsiteY2" fmla="*/ 44535 h 44535"/>
              <a:gd name="connsiteX3" fmla="*/ 82596 w 127046"/>
              <a:gd name="connsiteY3" fmla="*/ 85 h 44535"/>
              <a:gd name="connsiteX4" fmla="*/ 46 w 127046"/>
              <a:gd name="connsiteY4" fmla="*/ 38185 h 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46" h="44535">
                <a:moveTo>
                  <a:pt x="46" y="38185"/>
                </a:moveTo>
                <a:cubicBezTo>
                  <a:pt x="2163" y="40302"/>
                  <a:pt x="74129" y="11727"/>
                  <a:pt x="95296" y="12785"/>
                </a:cubicBezTo>
                <a:cubicBezTo>
                  <a:pt x="116463" y="13843"/>
                  <a:pt x="127046" y="44535"/>
                  <a:pt x="127046" y="44535"/>
                </a:cubicBezTo>
                <a:cubicBezTo>
                  <a:pt x="124929" y="42418"/>
                  <a:pt x="96354" y="2202"/>
                  <a:pt x="82596" y="85"/>
                </a:cubicBezTo>
                <a:cubicBezTo>
                  <a:pt x="68838" y="-2032"/>
                  <a:pt x="-2071" y="36068"/>
                  <a:pt x="46" y="38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A09B74DC-D8A2-5784-9263-A8B45EBA0FFC}"/>
              </a:ext>
            </a:extLst>
          </p:cNvPr>
          <p:cNvSpPr/>
          <p:nvPr/>
        </p:nvSpPr>
        <p:spPr>
          <a:xfrm>
            <a:off x="3673422" y="2444750"/>
            <a:ext cx="89045" cy="136771"/>
          </a:xfrm>
          <a:custGeom>
            <a:avLst/>
            <a:gdLst>
              <a:gd name="connsiteX0" fmla="*/ 6403 w 89045"/>
              <a:gd name="connsiteY0" fmla="*/ 0 h 136771"/>
              <a:gd name="connsiteX1" fmla="*/ 28628 w 89045"/>
              <a:gd name="connsiteY1" fmla="*/ 92075 h 136771"/>
              <a:gd name="connsiteX2" fmla="*/ 88953 w 89045"/>
              <a:gd name="connsiteY2" fmla="*/ 136525 h 136771"/>
              <a:gd name="connsiteX3" fmla="*/ 41328 w 89045"/>
              <a:gd name="connsiteY3" fmla="*/ 111125 h 136771"/>
              <a:gd name="connsiteX4" fmla="*/ 53 w 89045"/>
              <a:gd name="connsiteY4" fmla="*/ 136525 h 136771"/>
              <a:gd name="connsiteX5" fmla="*/ 31803 w 89045"/>
              <a:gd name="connsiteY5" fmla="*/ 92075 h 136771"/>
              <a:gd name="connsiteX6" fmla="*/ 6403 w 89045"/>
              <a:gd name="connsiteY6" fmla="*/ 0 h 13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5" h="136771">
                <a:moveTo>
                  <a:pt x="6403" y="0"/>
                </a:moveTo>
                <a:cubicBezTo>
                  <a:pt x="5874" y="0"/>
                  <a:pt x="14870" y="69321"/>
                  <a:pt x="28628" y="92075"/>
                </a:cubicBezTo>
                <a:cubicBezTo>
                  <a:pt x="42386" y="114829"/>
                  <a:pt x="86836" y="133350"/>
                  <a:pt x="88953" y="136525"/>
                </a:cubicBezTo>
                <a:cubicBezTo>
                  <a:pt x="91070" y="139700"/>
                  <a:pt x="56145" y="111125"/>
                  <a:pt x="41328" y="111125"/>
                </a:cubicBezTo>
                <a:cubicBezTo>
                  <a:pt x="26511" y="111125"/>
                  <a:pt x="1640" y="139700"/>
                  <a:pt x="53" y="136525"/>
                </a:cubicBezTo>
                <a:cubicBezTo>
                  <a:pt x="-1534" y="133350"/>
                  <a:pt x="32861" y="111654"/>
                  <a:pt x="31803" y="92075"/>
                </a:cubicBezTo>
                <a:cubicBezTo>
                  <a:pt x="30745" y="72496"/>
                  <a:pt x="6932" y="0"/>
                  <a:pt x="64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F656A6C-E12C-6837-1F26-106609752B52}"/>
              </a:ext>
            </a:extLst>
          </p:cNvPr>
          <p:cNvSpPr/>
          <p:nvPr/>
        </p:nvSpPr>
        <p:spPr>
          <a:xfrm>
            <a:off x="3559169" y="2251871"/>
            <a:ext cx="88990" cy="269198"/>
          </a:xfrm>
          <a:custGeom>
            <a:avLst/>
            <a:gdLst>
              <a:gd name="connsiteX0" fmla="*/ 47631 w 88990"/>
              <a:gd name="connsiteY0" fmla="*/ 2379 h 269198"/>
              <a:gd name="connsiteX1" fmla="*/ 31756 w 88990"/>
              <a:gd name="connsiteY1" fmla="*/ 135729 h 269198"/>
              <a:gd name="connsiteX2" fmla="*/ 47631 w 88990"/>
              <a:gd name="connsiteY2" fmla="*/ 199229 h 269198"/>
              <a:gd name="connsiteX3" fmla="*/ 25406 w 88990"/>
              <a:gd name="connsiteY3" fmla="*/ 186529 h 269198"/>
              <a:gd name="connsiteX4" fmla="*/ 88906 w 88990"/>
              <a:gd name="connsiteY4" fmla="*/ 269079 h 269198"/>
              <a:gd name="connsiteX5" fmla="*/ 38106 w 88990"/>
              <a:gd name="connsiteY5" fmla="*/ 202404 h 269198"/>
              <a:gd name="connsiteX6" fmla="*/ 6 w 88990"/>
              <a:gd name="connsiteY6" fmla="*/ 103979 h 269198"/>
              <a:gd name="connsiteX7" fmla="*/ 34931 w 88990"/>
              <a:gd name="connsiteY7" fmla="*/ 161129 h 269198"/>
              <a:gd name="connsiteX8" fmla="*/ 25406 w 88990"/>
              <a:gd name="connsiteY8" fmla="*/ 110329 h 269198"/>
              <a:gd name="connsiteX9" fmla="*/ 53981 w 88990"/>
              <a:gd name="connsiteY9" fmla="*/ 53179 h 269198"/>
              <a:gd name="connsiteX10" fmla="*/ 47631 w 88990"/>
              <a:gd name="connsiteY10" fmla="*/ 2379 h 26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90" h="269198">
                <a:moveTo>
                  <a:pt x="47631" y="2379"/>
                </a:moveTo>
                <a:cubicBezTo>
                  <a:pt x="43927" y="16137"/>
                  <a:pt x="31756" y="102921"/>
                  <a:pt x="31756" y="135729"/>
                </a:cubicBezTo>
                <a:cubicBezTo>
                  <a:pt x="31756" y="168537"/>
                  <a:pt x="48689" y="190762"/>
                  <a:pt x="47631" y="199229"/>
                </a:cubicBezTo>
                <a:cubicBezTo>
                  <a:pt x="46573" y="207696"/>
                  <a:pt x="18527" y="174887"/>
                  <a:pt x="25406" y="186529"/>
                </a:cubicBezTo>
                <a:cubicBezTo>
                  <a:pt x="32285" y="198171"/>
                  <a:pt x="86789" y="266433"/>
                  <a:pt x="88906" y="269079"/>
                </a:cubicBezTo>
                <a:cubicBezTo>
                  <a:pt x="91023" y="271725"/>
                  <a:pt x="52923" y="229921"/>
                  <a:pt x="38106" y="202404"/>
                </a:cubicBezTo>
                <a:cubicBezTo>
                  <a:pt x="23289" y="174887"/>
                  <a:pt x="535" y="110858"/>
                  <a:pt x="6" y="103979"/>
                </a:cubicBezTo>
                <a:cubicBezTo>
                  <a:pt x="-523" y="97100"/>
                  <a:pt x="30698" y="160071"/>
                  <a:pt x="34931" y="161129"/>
                </a:cubicBezTo>
                <a:cubicBezTo>
                  <a:pt x="39164" y="162187"/>
                  <a:pt x="22231" y="128321"/>
                  <a:pt x="25406" y="110329"/>
                </a:cubicBezTo>
                <a:cubicBezTo>
                  <a:pt x="28581" y="92337"/>
                  <a:pt x="47631" y="67996"/>
                  <a:pt x="53981" y="53179"/>
                </a:cubicBezTo>
                <a:cubicBezTo>
                  <a:pt x="60331" y="38362"/>
                  <a:pt x="51335" y="-11379"/>
                  <a:pt x="47631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1596DAC3-4E4D-9788-949C-86B6B3B7EAB3}"/>
              </a:ext>
            </a:extLst>
          </p:cNvPr>
          <p:cNvSpPr/>
          <p:nvPr/>
        </p:nvSpPr>
        <p:spPr>
          <a:xfrm>
            <a:off x="2370671" y="1215783"/>
            <a:ext cx="274215" cy="994820"/>
          </a:xfrm>
          <a:custGeom>
            <a:avLst/>
            <a:gdLst>
              <a:gd name="connsiteX0" fmla="*/ 274104 w 274215"/>
              <a:gd name="connsiteY0" fmla="*/ 242 h 994820"/>
              <a:gd name="connsiteX1" fmla="*/ 150279 w 274215"/>
              <a:gd name="connsiteY1" fmla="*/ 273292 h 994820"/>
              <a:gd name="connsiteX2" fmla="*/ 48679 w 274215"/>
              <a:gd name="connsiteY2" fmla="*/ 549517 h 994820"/>
              <a:gd name="connsiteX3" fmla="*/ 83604 w 274215"/>
              <a:gd name="connsiteY3" fmla="*/ 438392 h 994820"/>
              <a:gd name="connsiteX4" fmla="*/ 20104 w 274215"/>
              <a:gd name="connsiteY4" fmla="*/ 689217 h 994820"/>
              <a:gd name="connsiteX5" fmla="*/ 4229 w 274215"/>
              <a:gd name="connsiteY5" fmla="*/ 990842 h 994820"/>
              <a:gd name="connsiteX6" fmla="*/ 10579 w 274215"/>
              <a:gd name="connsiteY6" fmla="*/ 816217 h 994820"/>
              <a:gd name="connsiteX7" fmla="*/ 112179 w 274215"/>
              <a:gd name="connsiteY7" fmla="*/ 200267 h 994820"/>
              <a:gd name="connsiteX8" fmla="*/ 105829 w 274215"/>
              <a:gd name="connsiteY8" fmla="*/ 400292 h 994820"/>
              <a:gd name="connsiteX9" fmla="*/ 169329 w 274215"/>
              <a:gd name="connsiteY9" fmla="*/ 114542 h 994820"/>
              <a:gd name="connsiteX10" fmla="*/ 128054 w 274215"/>
              <a:gd name="connsiteY10" fmla="*/ 222492 h 994820"/>
              <a:gd name="connsiteX11" fmla="*/ 274104 w 274215"/>
              <a:gd name="connsiteY11" fmla="*/ 242 h 9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215" h="994820">
                <a:moveTo>
                  <a:pt x="274104" y="242"/>
                </a:moveTo>
                <a:cubicBezTo>
                  <a:pt x="277808" y="8709"/>
                  <a:pt x="187850" y="181746"/>
                  <a:pt x="150279" y="273292"/>
                </a:cubicBezTo>
                <a:cubicBezTo>
                  <a:pt x="112708" y="364838"/>
                  <a:pt x="59791" y="522000"/>
                  <a:pt x="48679" y="549517"/>
                </a:cubicBezTo>
                <a:cubicBezTo>
                  <a:pt x="37567" y="577034"/>
                  <a:pt x="88366" y="415109"/>
                  <a:pt x="83604" y="438392"/>
                </a:cubicBezTo>
                <a:cubicBezTo>
                  <a:pt x="78841" y="461675"/>
                  <a:pt x="33333" y="597142"/>
                  <a:pt x="20104" y="689217"/>
                </a:cubicBezTo>
                <a:cubicBezTo>
                  <a:pt x="6875" y="781292"/>
                  <a:pt x="5816" y="969675"/>
                  <a:pt x="4229" y="990842"/>
                </a:cubicBezTo>
                <a:cubicBezTo>
                  <a:pt x="2642" y="1012009"/>
                  <a:pt x="-7413" y="947980"/>
                  <a:pt x="10579" y="816217"/>
                </a:cubicBezTo>
                <a:cubicBezTo>
                  <a:pt x="28571" y="684455"/>
                  <a:pt x="96304" y="269588"/>
                  <a:pt x="112179" y="200267"/>
                </a:cubicBezTo>
                <a:cubicBezTo>
                  <a:pt x="128054" y="130946"/>
                  <a:pt x="96304" y="414579"/>
                  <a:pt x="105829" y="400292"/>
                </a:cubicBezTo>
                <a:cubicBezTo>
                  <a:pt x="115354" y="386005"/>
                  <a:pt x="165625" y="144175"/>
                  <a:pt x="169329" y="114542"/>
                </a:cubicBezTo>
                <a:cubicBezTo>
                  <a:pt x="173033" y="84909"/>
                  <a:pt x="106887" y="236780"/>
                  <a:pt x="128054" y="222492"/>
                </a:cubicBezTo>
                <a:cubicBezTo>
                  <a:pt x="149221" y="208205"/>
                  <a:pt x="270400" y="-8225"/>
                  <a:pt x="27410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C932836-D390-E6C6-11B1-B8C7940E88EC}"/>
              </a:ext>
            </a:extLst>
          </p:cNvPr>
          <p:cNvSpPr/>
          <p:nvPr/>
        </p:nvSpPr>
        <p:spPr>
          <a:xfrm>
            <a:off x="2315267" y="2133231"/>
            <a:ext cx="92910" cy="1444962"/>
          </a:xfrm>
          <a:custGeom>
            <a:avLst/>
            <a:gdLst>
              <a:gd name="connsiteX0" fmla="*/ 85033 w 92910"/>
              <a:gd name="connsiteY0" fmla="*/ 369 h 1444962"/>
              <a:gd name="connsiteX1" fmla="*/ 34233 w 92910"/>
              <a:gd name="connsiteY1" fmla="*/ 327394 h 1444962"/>
              <a:gd name="connsiteX2" fmla="*/ 50108 w 92910"/>
              <a:gd name="connsiteY2" fmla="*/ 279769 h 1444962"/>
              <a:gd name="connsiteX3" fmla="*/ 37408 w 92910"/>
              <a:gd name="connsiteY3" fmla="*/ 695694 h 1444962"/>
              <a:gd name="connsiteX4" fmla="*/ 21533 w 92910"/>
              <a:gd name="connsiteY4" fmla="*/ 962394 h 1444962"/>
              <a:gd name="connsiteX5" fmla="*/ 8833 w 92910"/>
              <a:gd name="connsiteY5" fmla="*/ 1187819 h 1444962"/>
              <a:gd name="connsiteX6" fmla="*/ 5658 w 92910"/>
              <a:gd name="connsiteY6" fmla="*/ 1117969 h 1444962"/>
              <a:gd name="connsiteX7" fmla="*/ 88208 w 92910"/>
              <a:gd name="connsiteY7" fmla="*/ 1432294 h 1444962"/>
              <a:gd name="connsiteX8" fmla="*/ 75508 w 92910"/>
              <a:gd name="connsiteY8" fmla="*/ 1346569 h 1444962"/>
              <a:gd name="connsiteX9" fmla="*/ 15183 w 92910"/>
              <a:gd name="connsiteY9" fmla="*/ 1010019 h 1444962"/>
              <a:gd name="connsiteX10" fmla="*/ 18358 w 92910"/>
              <a:gd name="connsiteY10" fmla="*/ 403594 h 1444962"/>
              <a:gd name="connsiteX11" fmla="*/ 27883 w 92910"/>
              <a:gd name="connsiteY11" fmla="*/ 581394 h 1444962"/>
              <a:gd name="connsiteX12" fmla="*/ 69158 w 92910"/>
              <a:gd name="connsiteY12" fmla="*/ 197219 h 1444962"/>
              <a:gd name="connsiteX13" fmla="*/ 46933 w 92910"/>
              <a:gd name="connsiteY13" fmla="*/ 260719 h 1444962"/>
              <a:gd name="connsiteX14" fmla="*/ 85033 w 92910"/>
              <a:gd name="connsiteY14" fmla="*/ 369 h 144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910" h="1444962">
                <a:moveTo>
                  <a:pt x="85033" y="369"/>
                </a:moveTo>
                <a:cubicBezTo>
                  <a:pt x="82916" y="11481"/>
                  <a:pt x="40054" y="280827"/>
                  <a:pt x="34233" y="327394"/>
                </a:cubicBezTo>
                <a:cubicBezTo>
                  <a:pt x="28412" y="373961"/>
                  <a:pt x="49579" y="218386"/>
                  <a:pt x="50108" y="279769"/>
                </a:cubicBezTo>
                <a:cubicBezTo>
                  <a:pt x="50637" y="341152"/>
                  <a:pt x="42170" y="581923"/>
                  <a:pt x="37408" y="695694"/>
                </a:cubicBezTo>
                <a:cubicBezTo>
                  <a:pt x="32646" y="809465"/>
                  <a:pt x="26295" y="880373"/>
                  <a:pt x="21533" y="962394"/>
                </a:cubicBezTo>
                <a:cubicBezTo>
                  <a:pt x="16771" y="1044415"/>
                  <a:pt x="11479" y="1161890"/>
                  <a:pt x="8833" y="1187819"/>
                </a:cubicBezTo>
                <a:cubicBezTo>
                  <a:pt x="6187" y="1213748"/>
                  <a:pt x="-7571" y="1077223"/>
                  <a:pt x="5658" y="1117969"/>
                </a:cubicBezTo>
                <a:cubicBezTo>
                  <a:pt x="18887" y="1158715"/>
                  <a:pt x="76566" y="1394194"/>
                  <a:pt x="88208" y="1432294"/>
                </a:cubicBezTo>
                <a:cubicBezTo>
                  <a:pt x="99850" y="1470394"/>
                  <a:pt x="87679" y="1416948"/>
                  <a:pt x="75508" y="1346569"/>
                </a:cubicBezTo>
                <a:cubicBezTo>
                  <a:pt x="63337" y="1276190"/>
                  <a:pt x="24708" y="1167181"/>
                  <a:pt x="15183" y="1010019"/>
                </a:cubicBezTo>
                <a:cubicBezTo>
                  <a:pt x="5658" y="852857"/>
                  <a:pt x="16241" y="475031"/>
                  <a:pt x="18358" y="403594"/>
                </a:cubicBezTo>
                <a:cubicBezTo>
                  <a:pt x="20475" y="332157"/>
                  <a:pt x="19416" y="615790"/>
                  <a:pt x="27883" y="581394"/>
                </a:cubicBezTo>
                <a:cubicBezTo>
                  <a:pt x="36350" y="546998"/>
                  <a:pt x="65983" y="250665"/>
                  <a:pt x="69158" y="197219"/>
                </a:cubicBezTo>
                <a:cubicBezTo>
                  <a:pt x="72333" y="143773"/>
                  <a:pt x="44287" y="289294"/>
                  <a:pt x="46933" y="260719"/>
                </a:cubicBezTo>
                <a:cubicBezTo>
                  <a:pt x="49579" y="232144"/>
                  <a:pt x="87150" y="-10743"/>
                  <a:pt x="85033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00AB7484-4A96-5116-FF11-67F86FE2FFB6}"/>
              </a:ext>
            </a:extLst>
          </p:cNvPr>
          <p:cNvSpPr/>
          <p:nvPr/>
        </p:nvSpPr>
        <p:spPr>
          <a:xfrm>
            <a:off x="2841500" y="3106820"/>
            <a:ext cx="181159" cy="859456"/>
          </a:xfrm>
          <a:custGeom>
            <a:avLst/>
            <a:gdLst>
              <a:gd name="connsiteX0" fmla="*/ 158875 w 181159"/>
              <a:gd name="connsiteY0" fmla="*/ 17380 h 859456"/>
              <a:gd name="connsiteX1" fmla="*/ 136650 w 181159"/>
              <a:gd name="connsiteY1" fmla="*/ 299955 h 859456"/>
              <a:gd name="connsiteX2" fmla="*/ 89025 w 181159"/>
              <a:gd name="connsiteY2" fmla="*/ 452355 h 859456"/>
              <a:gd name="connsiteX3" fmla="*/ 127125 w 181159"/>
              <a:gd name="connsiteY3" fmla="*/ 503155 h 859456"/>
              <a:gd name="connsiteX4" fmla="*/ 6475 w 181159"/>
              <a:gd name="connsiteY4" fmla="*/ 655555 h 859456"/>
              <a:gd name="connsiteX5" fmla="*/ 16000 w 181159"/>
              <a:gd name="connsiteY5" fmla="*/ 858755 h 859456"/>
              <a:gd name="connsiteX6" fmla="*/ 12825 w 181159"/>
              <a:gd name="connsiteY6" fmla="*/ 715880 h 859456"/>
              <a:gd name="connsiteX7" fmla="*/ 146175 w 181159"/>
              <a:gd name="connsiteY7" fmla="*/ 544430 h 859456"/>
              <a:gd name="connsiteX8" fmla="*/ 28700 w 181159"/>
              <a:gd name="connsiteY8" fmla="*/ 620630 h 859456"/>
              <a:gd name="connsiteX9" fmla="*/ 111250 w 181159"/>
              <a:gd name="connsiteY9" fmla="*/ 465055 h 859456"/>
              <a:gd name="connsiteX10" fmla="*/ 181100 w 181159"/>
              <a:gd name="connsiteY10" fmla="*/ 252330 h 859456"/>
              <a:gd name="connsiteX11" fmla="*/ 123950 w 181159"/>
              <a:gd name="connsiteY11" fmla="*/ 382505 h 859456"/>
              <a:gd name="connsiteX12" fmla="*/ 155700 w 181159"/>
              <a:gd name="connsiteY12" fmla="*/ 68180 h 859456"/>
              <a:gd name="connsiteX13" fmla="*/ 158875 w 181159"/>
              <a:gd name="connsiteY13" fmla="*/ 17380 h 8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159" h="859456">
                <a:moveTo>
                  <a:pt x="158875" y="17380"/>
                </a:moveTo>
                <a:cubicBezTo>
                  <a:pt x="155700" y="56009"/>
                  <a:pt x="148292" y="227459"/>
                  <a:pt x="136650" y="299955"/>
                </a:cubicBezTo>
                <a:cubicBezTo>
                  <a:pt x="125008" y="372451"/>
                  <a:pt x="90612" y="418488"/>
                  <a:pt x="89025" y="452355"/>
                </a:cubicBezTo>
                <a:cubicBezTo>
                  <a:pt x="87438" y="486222"/>
                  <a:pt x="140883" y="469288"/>
                  <a:pt x="127125" y="503155"/>
                </a:cubicBezTo>
                <a:cubicBezTo>
                  <a:pt x="113367" y="537022"/>
                  <a:pt x="24996" y="596288"/>
                  <a:pt x="6475" y="655555"/>
                </a:cubicBezTo>
                <a:cubicBezTo>
                  <a:pt x="-12046" y="714822"/>
                  <a:pt x="14942" y="848701"/>
                  <a:pt x="16000" y="858755"/>
                </a:cubicBezTo>
                <a:cubicBezTo>
                  <a:pt x="17058" y="868809"/>
                  <a:pt x="-8871" y="768267"/>
                  <a:pt x="12825" y="715880"/>
                </a:cubicBezTo>
                <a:cubicBezTo>
                  <a:pt x="34521" y="663493"/>
                  <a:pt x="143529" y="560305"/>
                  <a:pt x="146175" y="544430"/>
                </a:cubicBezTo>
                <a:cubicBezTo>
                  <a:pt x="148821" y="528555"/>
                  <a:pt x="34521" y="633859"/>
                  <a:pt x="28700" y="620630"/>
                </a:cubicBezTo>
                <a:cubicBezTo>
                  <a:pt x="22879" y="607401"/>
                  <a:pt x="85850" y="526438"/>
                  <a:pt x="111250" y="465055"/>
                </a:cubicBezTo>
                <a:cubicBezTo>
                  <a:pt x="136650" y="403672"/>
                  <a:pt x="178983" y="266088"/>
                  <a:pt x="181100" y="252330"/>
                </a:cubicBezTo>
                <a:cubicBezTo>
                  <a:pt x="183217" y="238572"/>
                  <a:pt x="128183" y="413197"/>
                  <a:pt x="123950" y="382505"/>
                </a:cubicBezTo>
                <a:cubicBezTo>
                  <a:pt x="119717" y="351813"/>
                  <a:pt x="148821" y="127976"/>
                  <a:pt x="155700" y="68180"/>
                </a:cubicBezTo>
                <a:cubicBezTo>
                  <a:pt x="162579" y="8384"/>
                  <a:pt x="162050" y="-21249"/>
                  <a:pt x="158875" y="1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06ED23AF-C869-CEA2-1FE2-425DF3196327}"/>
              </a:ext>
            </a:extLst>
          </p:cNvPr>
          <p:cNvSpPr/>
          <p:nvPr/>
        </p:nvSpPr>
        <p:spPr>
          <a:xfrm>
            <a:off x="2117223" y="3179231"/>
            <a:ext cx="377436" cy="804960"/>
          </a:xfrm>
          <a:custGeom>
            <a:avLst/>
            <a:gdLst>
              <a:gd name="connsiteX0" fmla="*/ 276727 w 377436"/>
              <a:gd name="connsiteY0" fmla="*/ 5294 h 804960"/>
              <a:gd name="connsiteX1" fmla="*/ 340227 w 377436"/>
              <a:gd name="connsiteY1" fmla="*/ 621244 h 804960"/>
              <a:gd name="connsiteX2" fmla="*/ 352927 w 377436"/>
              <a:gd name="connsiteY2" fmla="*/ 510119 h 804960"/>
              <a:gd name="connsiteX3" fmla="*/ 359277 w 377436"/>
              <a:gd name="connsiteY3" fmla="*/ 599019 h 804960"/>
              <a:gd name="connsiteX4" fmla="*/ 95752 w 377436"/>
              <a:gd name="connsiteY4" fmla="*/ 757769 h 804960"/>
              <a:gd name="connsiteX5" fmla="*/ 3677 w 377436"/>
              <a:gd name="connsiteY5" fmla="*/ 802219 h 804960"/>
              <a:gd name="connsiteX6" fmla="*/ 203702 w 377436"/>
              <a:gd name="connsiteY6" fmla="*/ 694269 h 804960"/>
              <a:gd name="connsiteX7" fmla="*/ 333877 w 377436"/>
              <a:gd name="connsiteY7" fmla="*/ 675219 h 804960"/>
              <a:gd name="connsiteX8" fmla="*/ 321177 w 377436"/>
              <a:gd name="connsiteY8" fmla="*/ 506944 h 804960"/>
              <a:gd name="connsiteX9" fmla="*/ 264027 w 377436"/>
              <a:gd name="connsiteY9" fmla="*/ 176744 h 804960"/>
              <a:gd name="connsiteX10" fmla="*/ 305302 w 377436"/>
              <a:gd name="connsiteY10" fmla="*/ 316444 h 804960"/>
              <a:gd name="connsiteX11" fmla="*/ 276727 w 377436"/>
              <a:gd name="connsiteY11" fmla="*/ 5294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436" h="804960">
                <a:moveTo>
                  <a:pt x="276727" y="5294"/>
                </a:moveTo>
                <a:cubicBezTo>
                  <a:pt x="282548" y="56094"/>
                  <a:pt x="327527" y="537107"/>
                  <a:pt x="340227" y="621244"/>
                </a:cubicBezTo>
                <a:cubicBezTo>
                  <a:pt x="352927" y="705381"/>
                  <a:pt x="349752" y="513823"/>
                  <a:pt x="352927" y="510119"/>
                </a:cubicBezTo>
                <a:cubicBezTo>
                  <a:pt x="356102" y="506415"/>
                  <a:pt x="402139" y="557744"/>
                  <a:pt x="359277" y="599019"/>
                </a:cubicBezTo>
                <a:cubicBezTo>
                  <a:pt x="316415" y="640294"/>
                  <a:pt x="155019" y="723902"/>
                  <a:pt x="95752" y="757769"/>
                </a:cubicBezTo>
                <a:cubicBezTo>
                  <a:pt x="36485" y="791636"/>
                  <a:pt x="-14315" y="812802"/>
                  <a:pt x="3677" y="802219"/>
                </a:cubicBezTo>
                <a:cubicBezTo>
                  <a:pt x="21669" y="791636"/>
                  <a:pt x="148669" y="715436"/>
                  <a:pt x="203702" y="694269"/>
                </a:cubicBezTo>
                <a:cubicBezTo>
                  <a:pt x="258735" y="673102"/>
                  <a:pt x="314298" y="706440"/>
                  <a:pt x="333877" y="675219"/>
                </a:cubicBezTo>
                <a:cubicBezTo>
                  <a:pt x="353456" y="643998"/>
                  <a:pt x="332819" y="590023"/>
                  <a:pt x="321177" y="506944"/>
                </a:cubicBezTo>
                <a:cubicBezTo>
                  <a:pt x="309535" y="423865"/>
                  <a:pt x="266673" y="208494"/>
                  <a:pt x="264027" y="176744"/>
                </a:cubicBezTo>
                <a:cubicBezTo>
                  <a:pt x="261381" y="144994"/>
                  <a:pt x="301069" y="347665"/>
                  <a:pt x="305302" y="316444"/>
                </a:cubicBezTo>
                <a:cubicBezTo>
                  <a:pt x="309535" y="285223"/>
                  <a:pt x="270906" y="-45506"/>
                  <a:pt x="276727" y="5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2B6BA07-4AEB-0977-F589-E5DA5CBD41E4}"/>
              </a:ext>
            </a:extLst>
          </p:cNvPr>
          <p:cNvSpPr/>
          <p:nvPr/>
        </p:nvSpPr>
        <p:spPr>
          <a:xfrm>
            <a:off x="1984029" y="3844215"/>
            <a:ext cx="648741" cy="309212"/>
          </a:xfrm>
          <a:custGeom>
            <a:avLst/>
            <a:gdLst>
              <a:gd name="connsiteX0" fmla="*/ 638521 w 648741"/>
              <a:gd name="connsiteY0" fmla="*/ 710 h 309212"/>
              <a:gd name="connsiteX1" fmla="*/ 476596 w 648741"/>
              <a:gd name="connsiteY1" fmla="*/ 111835 h 309212"/>
              <a:gd name="connsiteX2" fmla="*/ 89246 w 648741"/>
              <a:gd name="connsiteY2" fmla="*/ 191210 h 309212"/>
              <a:gd name="connsiteX3" fmla="*/ 381346 w 648741"/>
              <a:gd name="connsiteY3" fmla="*/ 146760 h 309212"/>
              <a:gd name="connsiteX4" fmla="*/ 355946 w 648741"/>
              <a:gd name="connsiteY4" fmla="*/ 210260 h 309212"/>
              <a:gd name="connsiteX5" fmla="*/ 82896 w 648741"/>
              <a:gd name="connsiteY5" fmla="*/ 251535 h 309212"/>
              <a:gd name="connsiteX6" fmla="*/ 314671 w 648741"/>
              <a:gd name="connsiteY6" fmla="*/ 222960 h 309212"/>
              <a:gd name="connsiteX7" fmla="*/ 346 w 648741"/>
              <a:gd name="connsiteY7" fmla="*/ 308685 h 309212"/>
              <a:gd name="connsiteX8" fmla="*/ 387696 w 648741"/>
              <a:gd name="connsiteY8" fmla="*/ 175335 h 309212"/>
              <a:gd name="connsiteX9" fmla="*/ 419446 w 648741"/>
              <a:gd name="connsiteY9" fmla="*/ 159460 h 309212"/>
              <a:gd name="connsiteX10" fmla="*/ 203546 w 648741"/>
              <a:gd name="connsiteY10" fmla="*/ 168985 h 309212"/>
              <a:gd name="connsiteX11" fmla="*/ 638521 w 648741"/>
              <a:gd name="connsiteY11" fmla="*/ 710 h 30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741" h="309212">
                <a:moveTo>
                  <a:pt x="638521" y="710"/>
                </a:moveTo>
                <a:cubicBezTo>
                  <a:pt x="684029" y="-8815"/>
                  <a:pt x="568142" y="80085"/>
                  <a:pt x="476596" y="111835"/>
                </a:cubicBezTo>
                <a:cubicBezTo>
                  <a:pt x="385050" y="143585"/>
                  <a:pt x="105121" y="185389"/>
                  <a:pt x="89246" y="191210"/>
                </a:cubicBezTo>
                <a:cubicBezTo>
                  <a:pt x="73371" y="197031"/>
                  <a:pt x="336896" y="143585"/>
                  <a:pt x="381346" y="146760"/>
                </a:cubicBezTo>
                <a:cubicBezTo>
                  <a:pt x="425796" y="149935"/>
                  <a:pt x="405688" y="192798"/>
                  <a:pt x="355946" y="210260"/>
                </a:cubicBezTo>
                <a:cubicBezTo>
                  <a:pt x="306204" y="227723"/>
                  <a:pt x="89775" y="249418"/>
                  <a:pt x="82896" y="251535"/>
                </a:cubicBezTo>
                <a:cubicBezTo>
                  <a:pt x="76017" y="253652"/>
                  <a:pt x="328429" y="213435"/>
                  <a:pt x="314671" y="222960"/>
                </a:cubicBezTo>
                <a:cubicBezTo>
                  <a:pt x="300913" y="232485"/>
                  <a:pt x="-11825" y="316622"/>
                  <a:pt x="346" y="308685"/>
                </a:cubicBezTo>
                <a:cubicBezTo>
                  <a:pt x="12517" y="300748"/>
                  <a:pt x="317846" y="200206"/>
                  <a:pt x="387696" y="175335"/>
                </a:cubicBezTo>
                <a:cubicBezTo>
                  <a:pt x="457546" y="150464"/>
                  <a:pt x="419446" y="159460"/>
                  <a:pt x="419446" y="159460"/>
                </a:cubicBezTo>
                <a:cubicBezTo>
                  <a:pt x="388754" y="158402"/>
                  <a:pt x="168621" y="189623"/>
                  <a:pt x="203546" y="168985"/>
                </a:cubicBezTo>
                <a:cubicBezTo>
                  <a:pt x="238471" y="148347"/>
                  <a:pt x="593013" y="10235"/>
                  <a:pt x="638521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CC34358-EA8D-67E2-98AC-9D284F6EF744}"/>
              </a:ext>
            </a:extLst>
          </p:cNvPr>
          <p:cNvSpPr/>
          <p:nvPr/>
        </p:nvSpPr>
        <p:spPr>
          <a:xfrm>
            <a:off x="2629259" y="4015250"/>
            <a:ext cx="226262" cy="408609"/>
          </a:xfrm>
          <a:custGeom>
            <a:avLst/>
            <a:gdLst>
              <a:gd name="connsiteX0" fmla="*/ 225066 w 226262"/>
              <a:gd name="connsiteY0" fmla="*/ 1125 h 408609"/>
              <a:gd name="connsiteX1" fmla="*/ 142516 w 226262"/>
              <a:gd name="connsiteY1" fmla="*/ 90025 h 408609"/>
              <a:gd name="connsiteX2" fmla="*/ 2816 w 226262"/>
              <a:gd name="connsiteY2" fmla="*/ 404350 h 408609"/>
              <a:gd name="connsiteX3" fmla="*/ 50441 w 226262"/>
              <a:gd name="connsiteY3" fmla="*/ 261475 h 408609"/>
              <a:gd name="connsiteX4" fmla="*/ 69491 w 226262"/>
              <a:gd name="connsiteY4" fmla="*/ 112250 h 408609"/>
              <a:gd name="connsiteX5" fmla="*/ 40916 w 226262"/>
              <a:gd name="connsiteY5" fmla="*/ 236075 h 408609"/>
              <a:gd name="connsiteX6" fmla="*/ 82191 w 226262"/>
              <a:gd name="connsiteY6" fmla="*/ 134475 h 408609"/>
              <a:gd name="connsiteX7" fmla="*/ 225066 w 226262"/>
              <a:gd name="connsiteY7" fmla="*/ 1125 h 4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62" h="408609">
                <a:moveTo>
                  <a:pt x="225066" y="1125"/>
                </a:moveTo>
                <a:cubicBezTo>
                  <a:pt x="235120" y="-6283"/>
                  <a:pt x="179558" y="22821"/>
                  <a:pt x="142516" y="90025"/>
                </a:cubicBezTo>
                <a:cubicBezTo>
                  <a:pt x="105474" y="157229"/>
                  <a:pt x="18162" y="375775"/>
                  <a:pt x="2816" y="404350"/>
                </a:cubicBezTo>
                <a:cubicBezTo>
                  <a:pt x="-12530" y="432925"/>
                  <a:pt x="39329" y="310158"/>
                  <a:pt x="50441" y="261475"/>
                </a:cubicBezTo>
                <a:cubicBezTo>
                  <a:pt x="61553" y="212792"/>
                  <a:pt x="71078" y="116483"/>
                  <a:pt x="69491" y="112250"/>
                </a:cubicBezTo>
                <a:cubicBezTo>
                  <a:pt x="67904" y="108017"/>
                  <a:pt x="38799" y="232371"/>
                  <a:pt x="40916" y="236075"/>
                </a:cubicBezTo>
                <a:cubicBezTo>
                  <a:pt x="43033" y="239779"/>
                  <a:pt x="53087" y="170458"/>
                  <a:pt x="82191" y="134475"/>
                </a:cubicBezTo>
                <a:cubicBezTo>
                  <a:pt x="111295" y="98492"/>
                  <a:pt x="215012" y="8533"/>
                  <a:pt x="225066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B789330-282E-7A96-0062-4873E237DA6D}"/>
              </a:ext>
            </a:extLst>
          </p:cNvPr>
          <p:cNvSpPr/>
          <p:nvPr/>
        </p:nvSpPr>
        <p:spPr>
          <a:xfrm>
            <a:off x="1965225" y="4209767"/>
            <a:ext cx="792625" cy="207790"/>
          </a:xfrm>
          <a:custGeom>
            <a:avLst/>
            <a:gdLst>
              <a:gd name="connsiteX0" fmla="*/ 100 w 792625"/>
              <a:gd name="connsiteY0" fmla="*/ 283 h 207790"/>
              <a:gd name="connsiteX1" fmla="*/ 333475 w 792625"/>
              <a:gd name="connsiteY1" fmla="*/ 111408 h 207790"/>
              <a:gd name="connsiteX2" fmla="*/ 266800 w 792625"/>
              <a:gd name="connsiteY2" fmla="*/ 76483 h 207790"/>
              <a:gd name="connsiteX3" fmla="*/ 565250 w 792625"/>
              <a:gd name="connsiteY3" fmla="*/ 101883 h 207790"/>
              <a:gd name="connsiteX4" fmla="*/ 520800 w 792625"/>
              <a:gd name="connsiteY4" fmla="*/ 3458 h 207790"/>
              <a:gd name="connsiteX5" fmla="*/ 625575 w 792625"/>
              <a:gd name="connsiteY5" fmla="*/ 120933 h 207790"/>
              <a:gd name="connsiteX6" fmla="*/ 612875 w 792625"/>
              <a:gd name="connsiteY6" fmla="*/ 25683 h 207790"/>
              <a:gd name="connsiteX7" fmla="*/ 790675 w 792625"/>
              <a:gd name="connsiteY7" fmla="*/ 206658 h 207790"/>
              <a:gd name="connsiteX8" fmla="*/ 695425 w 792625"/>
              <a:gd name="connsiteY8" fmla="*/ 101883 h 207790"/>
              <a:gd name="connsiteX9" fmla="*/ 508100 w 792625"/>
              <a:gd name="connsiteY9" fmla="*/ 89183 h 207790"/>
              <a:gd name="connsiteX10" fmla="*/ 371575 w 792625"/>
              <a:gd name="connsiteY10" fmla="*/ 79658 h 207790"/>
              <a:gd name="connsiteX11" fmla="*/ 100 w 792625"/>
              <a:gd name="connsiteY11" fmla="*/ 283 h 20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625" h="207790">
                <a:moveTo>
                  <a:pt x="100" y="283"/>
                </a:moveTo>
                <a:cubicBezTo>
                  <a:pt x="-6250" y="5575"/>
                  <a:pt x="289025" y="98708"/>
                  <a:pt x="333475" y="111408"/>
                </a:cubicBezTo>
                <a:cubicBezTo>
                  <a:pt x="377925" y="124108"/>
                  <a:pt x="228171" y="78070"/>
                  <a:pt x="266800" y="76483"/>
                </a:cubicBezTo>
                <a:cubicBezTo>
                  <a:pt x="305429" y="74896"/>
                  <a:pt x="522917" y="114054"/>
                  <a:pt x="565250" y="101883"/>
                </a:cubicBezTo>
                <a:cubicBezTo>
                  <a:pt x="607583" y="89712"/>
                  <a:pt x="510746" y="283"/>
                  <a:pt x="520800" y="3458"/>
                </a:cubicBezTo>
                <a:cubicBezTo>
                  <a:pt x="530854" y="6633"/>
                  <a:pt x="610229" y="117229"/>
                  <a:pt x="625575" y="120933"/>
                </a:cubicBezTo>
                <a:cubicBezTo>
                  <a:pt x="640921" y="124637"/>
                  <a:pt x="585358" y="11396"/>
                  <a:pt x="612875" y="25683"/>
                </a:cubicBezTo>
                <a:cubicBezTo>
                  <a:pt x="640392" y="39971"/>
                  <a:pt x="776917" y="193958"/>
                  <a:pt x="790675" y="206658"/>
                </a:cubicBezTo>
                <a:cubicBezTo>
                  <a:pt x="804433" y="219358"/>
                  <a:pt x="742521" y="121462"/>
                  <a:pt x="695425" y="101883"/>
                </a:cubicBezTo>
                <a:cubicBezTo>
                  <a:pt x="648329" y="82304"/>
                  <a:pt x="508100" y="89183"/>
                  <a:pt x="508100" y="89183"/>
                </a:cubicBezTo>
                <a:cubicBezTo>
                  <a:pt x="454125" y="85479"/>
                  <a:pt x="452538" y="93946"/>
                  <a:pt x="371575" y="79658"/>
                </a:cubicBezTo>
                <a:cubicBezTo>
                  <a:pt x="290613" y="65371"/>
                  <a:pt x="6450" y="-5009"/>
                  <a:pt x="10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9FC31D6-404E-30B6-7980-BB851F458744}"/>
              </a:ext>
            </a:extLst>
          </p:cNvPr>
          <p:cNvSpPr/>
          <p:nvPr/>
        </p:nvSpPr>
        <p:spPr>
          <a:xfrm>
            <a:off x="3792730" y="823376"/>
            <a:ext cx="436471" cy="1078397"/>
          </a:xfrm>
          <a:custGeom>
            <a:avLst/>
            <a:gdLst>
              <a:gd name="connsiteX0" fmla="*/ 1395 w 436471"/>
              <a:gd name="connsiteY0" fmla="*/ 2124 h 1078397"/>
              <a:gd name="connsiteX1" fmla="*/ 309370 w 436471"/>
              <a:gd name="connsiteY1" fmla="*/ 462499 h 1078397"/>
              <a:gd name="connsiteX2" fmla="*/ 261745 w 436471"/>
              <a:gd name="connsiteY2" fmla="*/ 440274 h 1078397"/>
              <a:gd name="connsiteX3" fmla="*/ 417320 w 436471"/>
              <a:gd name="connsiteY3" fmla="*/ 757774 h 1078397"/>
              <a:gd name="connsiteX4" fmla="*/ 379220 w 436471"/>
              <a:gd name="connsiteY4" fmla="*/ 764124 h 1078397"/>
              <a:gd name="connsiteX5" fmla="*/ 407795 w 436471"/>
              <a:gd name="connsiteY5" fmla="*/ 922874 h 1078397"/>
              <a:gd name="connsiteX6" fmla="*/ 436370 w 436471"/>
              <a:gd name="connsiteY6" fmla="*/ 1075274 h 1078397"/>
              <a:gd name="connsiteX7" fmla="*/ 417320 w 436471"/>
              <a:gd name="connsiteY7" fmla="*/ 1002249 h 1078397"/>
              <a:gd name="connsiteX8" fmla="*/ 417320 w 436471"/>
              <a:gd name="connsiteY8" fmla="*/ 735549 h 1078397"/>
              <a:gd name="connsiteX9" fmla="*/ 236345 w 436471"/>
              <a:gd name="connsiteY9" fmla="*/ 500599 h 1078397"/>
              <a:gd name="connsiteX10" fmla="*/ 379220 w 436471"/>
              <a:gd name="connsiteY10" fmla="*/ 618074 h 1078397"/>
              <a:gd name="connsiteX11" fmla="*/ 125220 w 436471"/>
              <a:gd name="connsiteY11" fmla="*/ 237074 h 1078397"/>
              <a:gd name="connsiteX12" fmla="*/ 191895 w 436471"/>
              <a:gd name="connsiteY12" fmla="*/ 287874 h 1078397"/>
              <a:gd name="connsiteX13" fmla="*/ 1395 w 436471"/>
              <a:gd name="connsiteY13" fmla="*/ 2124 h 107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471" h="1078397">
                <a:moveTo>
                  <a:pt x="1395" y="2124"/>
                </a:moveTo>
                <a:cubicBezTo>
                  <a:pt x="20974" y="31228"/>
                  <a:pt x="265978" y="389474"/>
                  <a:pt x="309370" y="462499"/>
                </a:cubicBezTo>
                <a:cubicBezTo>
                  <a:pt x="352762" y="535524"/>
                  <a:pt x="243753" y="391062"/>
                  <a:pt x="261745" y="440274"/>
                </a:cubicBezTo>
                <a:cubicBezTo>
                  <a:pt x="279737" y="489486"/>
                  <a:pt x="397741" y="703799"/>
                  <a:pt x="417320" y="757774"/>
                </a:cubicBezTo>
                <a:cubicBezTo>
                  <a:pt x="436899" y="811749"/>
                  <a:pt x="380807" y="736607"/>
                  <a:pt x="379220" y="764124"/>
                </a:cubicBezTo>
                <a:cubicBezTo>
                  <a:pt x="377633" y="791641"/>
                  <a:pt x="398270" y="871016"/>
                  <a:pt x="407795" y="922874"/>
                </a:cubicBezTo>
                <a:cubicBezTo>
                  <a:pt x="417320" y="974732"/>
                  <a:pt x="434783" y="1062045"/>
                  <a:pt x="436370" y="1075274"/>
                </a:cubicBezTo>
                <a:cubicBezTo>
                  <a:pt x="437957" y="1088503"/>
                  <a:pt x="420495" y="1058870"/>
                  <a:pt x="417320" y="1002249"/>
                </a:cubicBezTo>
                <a:cubicBezTo>
                  <a:pt x="414145" y="945628"/>
                  <a:pt x="447482" y="819157"/>
                  <a:pt x="417320" y="735549"/>
                </a:cubicBezTo>
                <a:cubicBezTo>
                  <a:pt x="387158" y="651941"/>
                  <a:pt x="242695" y="520178"/>
                  <a:pt x="236345" y="500599"/>
                </a:cubicBezTo>
                <a:cubicBezTo>
                  <a:pt x="229995" y="481020"/>
                  <a:pt x="397741" y="661995"/>
                  <a:pt x="379220" y="618074"/>
                </a:cubicBezTo>
                <a:cubicBezTo>
                  <a:pt x="360699" y="574153"/>
                  <a:pt x="156441" y="292107"/>
                  <a:pt x="125220" y="237074"/>
                </a:cubicBezTo>
                <a:cubicBezTo>
                  <a:pt x="93999" y="182041"/>
                  <a:pt x="209357" y="323857"/>
                  <a:pt x="191895" y="287874"/>
                </a:cubicBezTo>
                <a:cubicBezTo>
                  <a:pt x="174433" y="251891"/>
                  <a:pt x="-18184" y="-26980"/>
                  <a:pt x="1395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60AEFD1-B80C-D454-FF16-313D935B03EF}"/>
              </a:ext>
            </a:extLst>
          </p:cNvPr>
          <p:cNvSpPr/>
          <p:nvPr/>
        </p:nvSpPr>
        <p:spPr>
          <a:xfrm>
            <a:off x="3981402" y="1663700"/>
            <a:ext cx="245185" cy="76223"/>
          </a:xfrm>
          <a:custGeom>
            <a:avLst/>
            <a:gdLst>
              <a:gd name="connsiteX0" fmla="*/ 48 w 245185"/>
              <a:gd name="connsiteY0" fmla="*/ 73025 h 76223"/>
              <a:gd name="connsiteX1" fmla="*/ 130223 w 245185"/>
              <a:gd name="connsiteY1" fmla="*/ 66675 h 76223"/>
              <a:gd name="connsiteX2" fmla="*/ 161973 w 245185"/>
              <a:gd name="connsiteY2" fmla="*/ 0 h 76223"/>
              <a:gd name="connsiteX3" fmla="*/ 168323 w 245185"/>
              <a:gd name="connsiteY3" fmla="*/ 66675 h 76223"/>
              <a:gd name="connsiteX4" fmla="*/ 219123 w 245185"/>
              <a:gd name="connsiteY4" fmla="*/ 66675 h 76223"/>
              <a:gd name="connsiteX5" fmla="*/ 244523 w 245185"/>
              <a:gd name="connsiteY5" fmla="*/ 76200 h 76223"/>
              <a:gd name="connsiteX6" fmla="*/ 193723 w 245185"/>
              <a:gd name="connsiteY6" fmla="*/ 63500 h 76223"/>
              <a:gd name="connsiteX7" fmla="*/ 146098 w 245185"/>
              <a:gd name="connsiteY7" fmla="*/ 66675 h 76223"/>
              <a:gd name="connsiteX8" fmla="*/ 48 w 245185"/>
              <a:gd name="connsiteY8" fmla="*/ 73025 h 7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85" h="76223">
                <a:moveTo>
                  <a:pt x="48" y="73025"/>
                </a:moveTo>
                <a:cubicBezTo>
                  <a:pt x="-2598" y="73025"/>
                  <a:pt x="103236" y="78846"/>
                  <a:pt x="130223" y="66675"/>
                </a:cubicBezTo>
                <a:cubicBezTo>
                  <a:pt x="157211" y="54504"/>
                  <a:pt x="155623" y="0"/>
                  <a:pt x="161973" y="0"/>
                </a:cubicBezTo>
                <a:cubicBezTo>
                  <a:pt x="168323" y="0"/>
                  <a:pt x="158798" y="55562"/>
                  <a:pt x="168323" y="66675"/>
                </a:cubicBezTo>
                <a:cubicBezTo>
                  <a:pt x="177848" y="77788"/>
                  <a:pt x="206423" y="65088"/>
                  <a:pt x="219123" y="66675"/>
                </a:cubicBezTo>
                <a:cubicBezTo>
                  <a:pt x="231823" y="68262"/>
                  <a:pt x="248756" y="76729"/>
                  <a:pt x="244523" y="76200"/>
                </a:cubicBezTo>
                <a:cubicBezTo>
                  <a:pt x="240290" y="75671"/>
                  <a:pt x="210127" y="65087"/>
                  <a:pt x="193723" y="63500"/>
                </a:cubicBezTo>
                <a:cubicBezTo>
                  <a:pt x="177319" y="61913"/>
                  <a:pt x="170969" y="63500"/>
                  <a:pt x="146098" y="66675"/>
                </a:cubicBezTo>
                <a:cubicBezTo>
                  <a:pt x="121227" y="69850"/>
                  <a:pt x="2694" y="73025"/>
                  <a:pt x="48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17C2987-A3FB-6A69-BB6D-2F039258B32F}"/>
              </a:ext>
            </a:extLst>
          </p:cNvPr>
          <p:cNvSpPr/>
          <p:nvPr/>
        </p:nvSpPr>
        <p:spPr>
          <a:xfrm>
            <a:off x="3956049" y="1767202"/>
            <a:ext cx="249742" cy="29941"/>
          </a:xfrm>
          <a:custGeom>
            <a:avLst/>
            <a:gdLst>
              <a:gd name="connsiteX0" fmla="*/ 1 w 249742"/>
              <a:gd name="connsiteY0" fmla="*/ 29848 h 29941"/>
              <a:gd name="connsiteX1" fmla="*/ 152401 w 249742"/>
              <a:gd name="connsiteY1" fmla="*/ 10798 h 29941"/>
              <a:gd name="connsiteX2" fmla="*/ 247651 w 249742"/>
              <a:gd name="connsiteY2" fmla="*/ 20323 h 29941"/>
              <a:gd name="connsiteX3" fmla="*/ 212726 w 249742"/>
              <a:gd name="connsiteY3" fmla="*/ 7623 h 29941"/>
              <a:gd name="connsiteX4" fmla="*/ 149226 w 249742"/>
              <a:gd name="connsiteY4" fmla="*/ 1273 h 29941"/>
              <a:gd name="connsiteX5" fmla="*/ 1 w 249742"/>
              <a:gd name="connsiteY5" fmla="*/ 29848 h 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42" h="29941">
                <a:moveTo>
                  <a:pt x="1" y="29848"/>
                </a:moveTo>
                <a:cubicBezTo>
                  <a:pt x="530" y="31435"/>
                  <a:pt x="111126" y="12385"/>
                  <a:pt x="152401" y="10798"/>
                </a:cubicBezTo>
                <a:cubicBezTo>
                  <a:pt x="193676" y="9211"/>
                  <a:pt x="237597" y="20852"/>
                  <a:pt x="247651" y="20323"/>
                </a:cubicBezTo>
                <a:cubicBezTo>
                  <a:pt x="257705" y="19794"/>
                  <a:pt x="229130" y="10798"/>
                  <a:pt x="212726" y="7623"/>
                </a:cubicBezTo>
                <a:cubicBezTo>
                  <a:pt x="196322" y="4448"/>
                  <a:pt x="182034" y="-2960"/>
                  <a:pt x="149226" y="1273"/>
                </a:cubicBezTo>
                <a:cubicBezTo>
                  <a:pt x="116418" y="5506"/>
                  <a:pt x="-528" y="28261"/>
                  <a:pt x="1" y="2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E6319D1B-A4E4-9A8D-6175-C844EBD53DD6}"/>
              </a:ext>
            </a:extLst>
          </p:cNvPr>
          <p:cNvSpPr/>
          <p:nvPr/>
        </p:nvSpPr>
        <p:spPr>
          <a:xfrm>
            <a:off x="3533552" y="434915"/>
            <a:ext cx="1035939" cy="463814"/>
          </a:xfrm>
          <a:custGeom>
            <a:avLst/>
            <a:gdLst>
              <a:gd name="connsiteX0" fmla="*/ 223 w 1035939"/>
              <a:gd name="connsiteY0" fmla="*/ 155635 h 463814"/>
              <a:gd name="connsiteX1" fmla="*/ 349473 w 1035939"/>
              <a:gd name="connsiteY1" fmla="*/ 31810 h 463814"/>
              <a:gd name="connsiteX2" fmla="*/ 476473 w 1035939"/>
              <a:gd name="connsiteY2" fmla="*/ 9585 h 463814"/>
              <a:gd name="connsiteX3" fmla="*/ 428848 w 1035939"/>
              <a:gd name="connsiteY3" fmla="*/ 15935 h 463814"/>
              <a:gd name="connsiteX4" fmla="*/ 619348 w 1035939"/>
              <a:gd name="connsiteY4" fmla="*/ 85785 h 463814"/>
              <a:gd name="connsiteX5" fmla="*/ 632048 w 1035939"/>
              <a:gd name="connsiteY5" fmla="*/ 152460 h 463814"/>
              <a:gd name="connsiteX6" fmla="*/ 774923 w 1035939"/>
              <a:gd name="connsiteY6" fmla="*/ 174685 h 463814"/>
              <a:gd name="connsiteX7" fmla="*/ 679673 w 1035939"/>
              <a:gd name="connsiteY7" fmla="*/ 174685 h 463814"/>
              <a:gd name="connsiteX8" fmla="*/ 920973 w 1035939"/>
              <a:gd name="connsiteY8" fmla="*/ 187385 h 463814"/>
              <a:gd name="connsiteX9" fmla="*/ 825723 w 1035939"/>
              <a:gd name="connsiteY9" fmla="*/ 206435 h 463814"/>
              <a:gd name="connsiteX10" fmla="*/ 866998 w 1035939"/>
              <a:gd name="connsiteY10" fmla="*/ 320735 h 463814"/>
              <a:gd name="connsiteX11" fmla="*/ 863823 w 1035939"/>
              <a:gd name="connsiteY11" fmla="*/ 314385 h 463814"/>
              <a:gd name="connsiteX12" fmla="*/ 835248 w 1035939"/>
              <a:gd name="connsiteY12" fmla="*/ 311210 h 463814"/>
              <a:gd name="connsiteX13" fmla="*/ 1035273 w 1035939"/>
              <a:gd name="connsiteY13" fmla="*/ 463610 h 463814"/>
              <a:gd name="connsiteX14" fmla="*/ 895573 w 1035939"/>
              <a:gd name="connsiteY14" fmla="*/ 339785 h 463814"/>
              <a:gd name="connsiteX15" fmla="*/ 774923 w 1035939"/>
              <a:gd name="connsiteY15" fmla="*/ 168335 h 463814"/>
              <a:gd name="connsiteX16" fmla="*/ 514573 w 1035939"/>
              <a:gd name="connsiteY16" fmla="*/ 60385 h 463814"/>
              <a:gd name="connsiteX17" fmla="*/ 628873 w 1035939"/>
              <a:gd name="connsiteY17" fmla="*/ 101660 h 463814"/>
              <a:gd name="connsiteX18" fmla="*/ 412973 w 1035939"/>
              <a:gd name="connsiteY18" fmla="*/ 60 h 463814"/>
              <a:gd name="connsiteX19" fmla="*/ 263748 w 1035939"/>
              <a:gd name="connsiteY19" fmla="*/ 85785 h 463814"/>
              <a:gd name="connsiteX20" fmla="*/ 295498 w 1035939"/>
              <a:gd name="connsiteY20" fmla="*/ 19110 h 463814"/>
              <a:gd name="connsiteX21" fmla="*/ 223 w 1035939"/>
              <a:gd name="connsiteY21" fmla="*/ 155635 h 46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5939" h="463814">
                <a:moveTo>
                  <a:pt x="223" y="155635"/>
                </a:moveTo>
                <a:cubicBezTo>
                  <a:pt x="9219" y="157752"/>
                  <a:pt x="270098" y="56152"/>
                  <a:pt x="349473" y="31810"/>
                </a:cubicBezTo>
                <a:cubicBezTo>
                  <a:pt x="428848" y="7468"/>
                  <a:pt x="463244" y="12231"/>
                  <a:pt x="476473" y="9585"/>
                </a:cubicBezTo>
                <a:cubicBezTo>
                  <a:pt x="489702" y="6939"/>
                  <a:pt x="405036" y="3235"/>
                  <a:pt x="428848" y="15935"/>
                </a:cubicBezTo>
                <a:cubicBezTo>
                  <a:pt x="452661" y="28635"/>
                  <a:pt x="585481" y="63031"/>
                  <a:pt x="619348" y="85785"/>
                </a:cubicBezTo>
                <a:cubicBezTo>
                  <a:pt x="653215" y="108539"/>
                  <a:pt x="606119" y="137643"/>
                  <a:pt x="632048" y="152460"/>
                </a:cubicBezTo>
                <a:cubicBezTo>
                  <a:pt x="657977" y="167277"/>
                  <a:pt x="766986" y="170981"/>
                  <a:pt x="774923" y="174685"/>
                </a:cubicBezTo>
                <a:cubicBezTo>
                  <a:pt x="782860" y="178389"/>
                  <a:pt x="655331" y="172568"/>
                  <a:pt x="679673" y="174685"/>
                </a:cubicBezTo>
                <a:cubicBezTo>
                  <a:pt x="704015" y="176802"/>
                  <a:pt x="896631" y="182093"/>
                  <a:pt x="920973" y="187385"/>
                </a:cubicBezTo>
                <a:cubicBezTo>
                  <a:pt x="945315" y="192677"/>
                  <a:pt x="834719" y="184210"/>
                  <a:pt x="825723" y="206435"/>
                </a:cubicBezTo>
                <a:cubicBezTo>
                  <a:pt x="816727" y="228660"/>
                  <a:pt x="860648" y="302743"/>
                  <a:pt x="866998" y="320735"/>
                </a:cubicBezTo>
                <a:cubicBezTo>
                  <a:pt x="873348" y="338727"/>
                  <a:pt x="869115" y="315972"/>
                  <a:pt x="863823" y="314385"/>
                </a:cubicBezTo>
                <a:cubicBezTo>
                  <a:pt x="858531" y="312798"/>
                  <a:pt x="806673" y="286339"/>
                  <a:pt x="835248" y="311210"/>
                </a:cubicBezTo>
                <a:cubicBezTo>
                  <a:pt x="863823" y="336081"/>
                  <a:pt x="1025219" y="458848"/>
                  <a:pt x="1035273" y="463610"/>
                </a:cubicBezTo>
                <a:cubicBezTo>
                  <a:pt x="1045327" y="468373"/>
                  <a:pt x="938965" y="388997"/>
                  <a:pt x="895573" y="339785"/>
                </a:cubicBezTo>
                <a:cubicBezTo>
                  <a:pt x="852181" y="290573"/>
                  <a:pt x="838423" y="214902"/>
                  <a:pt x="774923" y="168335"/>
                </a:cubicBezTo>
                <a:cubicBezTo>
                  <a:pt x="711423" y="121768"/>
                  <a:pt x="538915" y="71497"/>
                  <a:pt x="514573" y="60385"/>
                </a:cubicBezTo>
                <a:cubicBezTo>
                  <a:pt x="490231" y="49273"/>
                  <a:pt x="645806" y="111714"/>
                  <a:pt x="628873" y="101660"/>
                </a:cubicBezTo>
                <a:cubicBezTo>
                  <a:pt x="611940" y="91606"/>
                  <a:pt x="473827" y="2706"/>
                  <a:pt x="412973" y="60"/>
                </a:cubicBezTo>
                <a:cubicBezTo>
                  <a:pt x="352119" y="-2586"/>
                  <a:pt x="283327" y="82610"/>
                  <a:pt x="263748" y="85785"/>
                </a:cubicBezTo>
                <a:cubicBezTo>
                  <a:pt x="244169" y="88960"/>
                  <a:pt x="334127" y="8527"/>
                  <a:pt x="295498" y="19110"/>
                </a:cubicBezTo>
                <a:cubicBezTo>
                  <a:pt x="256869" y="29693"/>
                  <a:pt x="-8773" y="153518"/>
                  <a:pt x="223" y="155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C0C527F0-8017-D8A0-792D-FF2813C2EFF3}"/>
              </a:ext>
            </a:extLst>
          </p:cNvPr>
          <p:cNvSpPr/>
          <p:nvPr/>
        </p:nvSpPr>
        <p:spPr>
          <a:xfrm>
            <a:off x="3903626" y="792720"/>
            <a:ext cx="430649" cy="1157035"/>
          </a:xfrm>
          <a:custGeom>
            <a:avLst/>
            <a:gdLst>
              <a:gd name="connsiteX0" fmla="*/ 4799 w 430649"/>
              <a:gd name="connsiteY0" fmla="*/ 7380 h 1157035"/>
              <a:gd name="connsiteX1" fmla="*/ 404849 w 430649"/>
              <a:gd name="connsiteY1" fmla="*/ 696355 h 1157035"/>
              <a:gd name="connsiteX2" fmla="*/ 309599 w 430649"/>
              <a:gd name="connsiteY2" fmla="*/ 670955 h 1157035"/>
              <a:gd name="connsiteX3" fmla="*/ 376274 w 430649"/>
              <a:gd name="connsiteY3" fmla="*/ 947180 h 1157035"/>
              <a:gd name="connsiteX4" fmla="*/ 350874 w 430649"/>
              <a:gd name="connsiteY4" fmla="*/ 864630 h 1157035"/>
              <a:gd name="connsiteX5" fmla="*/ 427074 w 430649"/>
              <a:gd name="connsiteY5" fmla="*/ 1144030 h 1157035"/>
              <a:gd name="connsiteX6" fmla="*/ 408024 w 430649"/>
              <a:gd name="connsiteY6" fmla="*/ 1064655 h 1157035"/>
              <a:gd name="connsiteX7" fmla="*/ 319124 w 430649"/>
              <a:gd name="connsiteY7" fmla="*/ 661430 h 1157035"/>
              <a:gd name="connsiteX8" fmla="*/ 379449 w 430649"/>
              <a:gd name="connsiteY8" fmla="*/ 743980 h 1157035"/>
              <a:gd name="connsiteX9" fmla="*/ 306424 w 430649"/>
              <a:gd name="connsiteY9" fmla="*/ 547130 h 1157035"/>
              <a:gd name="connsiteX10" fmla="*/ 188949 w 430649"/>
              <a:gd name="connsiteY10" fmla="*/ 343930 h 1157035"/>
              <a:gd name="connsiteX11" fmla="*/ 4799 w 430649"/>
              <a:gd name="connsiteY11" fmla="*/ 7380 h 115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649" h="1157035">
                <a:moveTo>
                  <a:pt x="4799" y="7380"/>
                </a:moveTo>
                <a:cubicBezTo>
                  <a:pt x="40782" y="66117"/>
                  <a:pt x="354049" y="585759"/>
                  <a:pt x="404849" y="696355"/>
                </a:cubicBezTo>
                <a:cubicBezTo>
                  <a:pt x="455649" y="806951"/>
                  <a:pt x="314361" y="629151"/>
                  <a:pt x="309599" y="670955"/>
                </a:cubicBezTo>
                <a:cubicBezTo>
                  <a:pt x="304837" y="712759"/>
                  <a:pt x="369395" y="914901"/>
                  <a:pt x="376274" y="947180"/>
                </a:cubicBezTo>
                <a:cubicBezTo>
                  <a:pt x="383153" y="979459"/>
                  <a:pt x="342407" y="831822"/>
                  <a:pt x="350874" y="864630"/>
                </a:cubicBezTo>
                <a:cubicBezTo>
                  <a:pt x="359341" y="897438"/>
                  <a:pt x="417549" y="1110693"/>
                  <a:pt x="427074" y="1144030"/>
                </a:cubicBezTo>
                <a:cubicBezTo>
                  <a:pt x="436599" y="1177368"/>
                  <a:pt x="426016" y="1145088"/>
                  <a:pt x="408024" y="1064655"/>
                </a:cubicBezTo>
                <a:cubicBezTo>
                  <a:pt x="390032" y="984222"/>
                  <a:pt x="323886" y="714876"/>
                  <a:pt x="319124" y="661430"/>
                </a:cubicBezTo>
                <a:cubicBezTo>
                  <a:pt x="314362" y="607984"/>
                  <a:pt x="381566" y="763030"/>
                  <a:pt x="379449" y="743980"/>
                </a:cubicBezTo>
                <a:cubicBezTo>
                  <a:pt x="377332" y="724930"/>
                  <a:pt x="338174" y="613805"/>
                  <a:pt x="306424" y="547130"/>
                </a:cubicBezTo>
                <a:cubicBezTo>
                  <a:pt x="274674" y="480455"/>
                  <a:pt x="232341" y="430713"/>
                  <a:pt x="188949" y="343930"/>
                </a:cubicBezTo>
                <a:cubicBezTo>
                  <a:pt x="145557" y="257147"/>
                  <a:pt x="-31184" y="-51357"/>
                  <a:pt x="4799" y="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EAB07ECD-35B3-41EB-8271-C10DE20CA3E1}"/>
              </a:ext>
            </a:extLst>
          </p:cNvPr>
          <p:cNvSpPr/>
          <p:nvPr/>
        </p:nvSpPr>
        <p:spPr>
          <a:xfrm>
            <a:off x="4144949" y="1772532"/>
            <a:ext cx="443175" cy="456315"/>
          </a:xfrm>
          <a:custGeom>
            <a:avLst/>
            <a:gdLst>
              <a:gd name="connsiteX0" fmla="*/ 1601 w 443175"/>
              <a:gd name="connsiteY0" fmla="*/ 2293 h 456315"/>
              <a:gd name="connsiteX1" fmla="*/ 274651 w 443175"/>
              <a:gd name="connsiteY1" fmla="*/ 278518 h 456315"/>
              <a:gd name="connsiteX2" fmla="*/ 268301 w 443175"/>
              <a:gd name="connsiteY2" fmla="*/ 243593 h 456315"/>
              <a:gd name="connsiteX3" fmla="*/ 439751 w 443175"/>
              <a:gd name="connsiteY3" fmla="*/ 449968 h 456315"/>
              <a:gd name="connsiteX4" fmla="*/ 366726 w 443175"/>
              <a:gd name="connsiteY4" fmla="*/ 383293 h 456315"/>
              <a:gd name="connsiteX5" fmla="*/ 176226 w 443175"/>
              <a:gd name="connsiteY5" fmla="*/ 180093 h 456315"/>
              <a:gd name="connsiteX6" fmla="*/ 274651 w 443175"/>
              <a:gd name="connsiteY6" fmla="*/ 224543 h 456315"/>
              <a:gd name="connsiteX7" fmla="*/ 179401 w 443175"/>
              <a:gd name="connsiteY7" fmla="*/ 129293 h 456315"/>
              <a:gd name="connsiteX8" fmla="*/ 268301 w 443175"/>
              <a:gd name="connsiteY8" fmla="*/ 202318 h 456315"/>
              <a:gd name="connsiteX9" fmla="*/ 166701 w 443175"/>
              <a:gd name="connsiteY9" fmla="*/ 148343 h 456315"/>
              <a:gd name="connsiteX10" fmla="*/ 1601 w 443175"/>
              <a:gd name="connsiteY10" fmla="*/ 2293 h 45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75" h="456315">
                <a:moveTo>
                  <a:pt x="1601" y="2293"/>
                </a:moveTo>
                <a:cubicBezTo>
                  <a:pt x="19593" y="23989"/>
                  <a:pt x="230201" y="238301"/>
                  <a:pt x="274651" y="278518"/>
                </a:cubicBezTo>
                <a:cubicBezTo>
                  <a:pt x="319101" y="318735"/>
                  <a:pt x="240784" y="215018"/>
                  <a:pt x="268301" y="243593"/>
                </a:cubicBezTo>
                <a:cubicBezTo>
                  <a:pt x="295818" y="272168"/>
                  <a:pt x="423347" y="426685"/>
                  <a:pt x="439751" y="449968"/>
                </a:cubicBezTo>
                <a:cubicBezTo>
                  <a:pt x="456155" y="473251"/>
                  <a:pt x="410647" y="428272"/>
                  <a:pt x="366726" y="383293"/>
                </a:cubicBezTo>
                <a:cubicBezTo>
                  <a:pt x="322805" y="338314"/>
                  <a:pt x="191572" y="206551"/>
                  <a:pt x="176226" y="180093"/>
                </a:cubicBezTo>
                <a:cubicBezTo>
                  <a:pt x="160880" y="153635"/>
                  <a:pt x="274122" y="233010"/>
                  <a:pt x="274651" y="224543"/>
                </a:cubicBezTo>
                <a:cubicBezTo>
                  <a:pt x="275180" y="216076"/>
                  <a:pt x="180459" y="132997"/>
                  <a:pt x="179401" y="129293"/>
                </a:cubicBezTo>
                <a:cubicBezTo>
                  <a:pt x="178343" y="125589"/>
                  <a:pt x="270418" y="199143"/>
                  <a:pt x="268301" y="202318"/>
                </a:cubicBezTo>
                <a:cubicBezTo>
                  <a:pt x="266184" y="205493"/>
                  <a:pt x="211151" y="177447"/>
                  <a:pt x="166701" y="148343"/>
                </a:cubicBezTo>
                <a:cubicBezTo>
                  <a:pt x="122251" y="119239"/>
                  <a:pt x="-16391" y="-19403"/>
                  <a:pt x="1601" y="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17DC6421-3A64-59F1-D04B-FDD1644E6F6C}"/>
              </a:ext>
            </a:extLst>
          </p:cNvPr>
          <p:cNvSpPr/>
          <p:nvPr/>
        </p:nvSpPr>
        <p:spPr>
          <a:xfrm>
            <a:off x="4478250" y="892029"/>
            <a:ext cx="347793" cy="1051982"/>
          </a:xfrm>
          <a:custGeom>
            <a:avLst/>
            <a:gdLst>
              <a:gd name="connsiteX0" fmla="*/ 1675 w 347793"/>
              <a:gd name="connsiteY0" fmla="*/ 3321 h 1051982"/>
              <a:gd name="connsiteX1" fmla="*/ 284250 w 347793"/>
              <a:gd name="connsiteY1" fmla="*/ 552596 h 1051982"/>
              <a:gd name="connsiteX2" fmla="*/ 265200 w 347793"/>
              <a:gd name="connsiteY2" fmla="*/ 527196 h 1051982"/>
              <a:gd name="connsiteX3" fmla="*/ 328700 w 347793"/>
              <a:gd name="connsiteY3" fmla="*/ 803421 h 1051982"/>
              <a:gd name="connsiteX4" fmla="*/ 325525 w 347793"/>
              <a:gd name="connsiteY4" fmla="*/ 724046 h 1051982"/>
              <a:gd name="connsiteX5" fmla="*/ 347750 w 347793"/>
              <a:gd name="connsiteY5" fmla="*/ 1047896 h 1051982"/>
              <a:gd name="connsiteX6" fmla="*/ 328700 w 347793"/>
              <a:gd name="connsiteY6" fmla="*/ 876446 h 1051982"/>
              <a:gd name="connsiteX7" fmla="*/ 255675 w 347793"/>
              <a:gd name="connsiteY7" fmla="*/ 450996 h 1051982"/>
              <a:gd name="connsiteX8" fmla="*/ 115975 w 347793"/>
              <a:gd name="connsiteY8" fmla="*/ 177946 h 1051982"/>
              <a:gd name="connsiteX9" fmla="*/ 163600 w 347793"/>
              <a:gd name="connsiteY9" fmla="*/ 314471 h 1051982"/>
              <a:gd name="connsiteX10" fmla="*/ 1675 w 347793"/>
              <a:gd name="connsiteY10" fmla="*/ 3321 h 105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793" h="1051982">
                <a:moveTo>
                  <a:pt x="1675" y="3321"/>
                </a:moveTo>
                <a:cubicBezTo>
                  <a:pt x="21783" y="43009"/>
                  <a:pt x="240329" y="465284"/>
                  <a:pt x="284250" y="552596"/>
                </a:cubicBezTo>
                <a:cubicBezTo>
                  <a:pt x="328171" y="639909"/>
                  <a:pt x="257792" y="485392"/>
                  <a:pt x="265200" y="527196"/>
                </a:cubicBezTo>
                <a:cubicBezTo>
                  <a:pt x="272608" y="569000"/>
                  <a:pt x="318646" y="770613"/>
                  <a:pt x="328700" y="803421"/>
                </a:cubicBezTo>
                <a:cubicBezTo>
                  <a:pt x="338754" y="836229"/>
                  <a:pt x="322350" y="683300"/>
                  <a:pt x="325525" y="724046"/>
                </a:cubicBezTo>
                <a:cubicBezTo>
                  <a:pt x="328700" y="764792"/>
                  <a:pt x="347221" y="1022496"/>
                  <a:pt x="347750" y="1047896"/>
                </a:cubicBezTo>
                <a:cubicBezTo>
                  <a:pt x="348279" y="1073296"/>
                  <a:pt x="344046" y="975929"/>
                  <a:pt x="328700" y="876446"/>
                </a:cubicBezTo>
                <a:cubicBezTo>
                  <a:pt x="313354" y="776963"/>
                  <a:pt x="291129" y="567413"/>
                  <a:pt x="255675" y="450996"/>
                </a:cubicBezTo>
                <a:cubicBezTo>
                  <a:pt x="220221" y="334579"/>
                  <a:pt x="131321" y="200700"/>
                  <a:pt x="115975" y="177946"/>
                </a:cubicBezTo>
                <a:cubicBezTo>
                  <a:pt x="100629" y="155192"/>
                  <a:pt x="178417" y="336696"/>
                  <a:pt x="163600" y="314471"/>
                </a:cubicBezTo>
                <a:cubicBezTo>
                  <a:pt x="148783" y="292246"/>
                  <a:pt x="-18433" y="-36367"/>
                  <a:pt x="1675" y="3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57518BE-3D00-1CA3-C3DA-8D8331CA5F65}"/>
              </a:ext>
            </a:extLst>
          </p:cNvPr>
          <p:cNvSpPr/>
          <p:nvPr/>
        </p:nvSpPr>
        <p:spPr>
          <a:xfrm>
            <a:off x="4756144" y="1838025"/>
            <a:ext cx="154060" cy="917875"/>
          </a:xfrm>
          <a:custGeom>
            <a:avLst/>
            <a:gdLst>
              <a:gd name="connsiteX0" fmla="*/ 6 w 154060"/>
              <a:gd name="connsiteY0" fmla="*/ 300 h 917875"/>
              <a:gd name="connsiteX1" fmla="*/ 142881 w 154060"/>
              <a:gd name="connsiteY1" fmla="*/ 178100 h 917875"/>
              <a:gd name="connsiteX2" fmla="*/ 114306 w 154060"/>
              <a:gd name="connsiteY2" fmla="*/ 432100 h 917875"/>
              <a:gd name="connsiteX3" fmla="*/ 149231 w 154060"/>
              <a:gd name="connsiteY3" fmla="*/ 365425 h 917875"/>
              <a:gd name="connsiteX4" fmla="*/ 133356 w 154060"/>
              <a:gd name="connsiteY4" fmla="*/ 670225 h 917875"/>
              <a:gd name="connsiteX5" fmla="*/ 130181 w 154060"/>
              <a:gd name="connsiteY5" fmla="*/ 568625 h 917875"/>
              <a:gd name="connsiteX6" fmla="*/ 60331 w 154060"/>
              <a:gd name="connsiteY6" fmla="*/ 917875 h 917875"/>
              <a:gd name="connsiteX7" fmla="*/ 117481 w 154060"/>
              <a:gd name="connsiteY7" fmla="*/ 571800 h 917875"/>
              <a:gd name="connsiteX8" fmla="*/ 149231 w 154060"/>
              <a:gd name="connsiteY8" fmla="*/ 219375 h 917875"/>
              <a:gd name="connsiteX9" fmla="*/ 6 w 154060"/>
              <a:gd name="connsiteY9" fmla="*/ 300 h 9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060" h="917875">
                <a:moveTo>
                  <a:pt x="6" y="300"/>
                </a:moveTo>
                <a:cubicBezTo>
                  <a:pt x="-1052" y="-6579"/>
                  <a:pt x="123831" y="106133"/>
                  <a:pt x="142881" y="178100"/>
                </a:cubicBezTo>
                <a:cubicBezTo>
                  <a:pt x="161931" y="250067"/>
                  <a:pt x="113248" y="400879"/>
                  <a:pt x="114306" y="432100"/>
                </a:cubicBezTo>
                <a:cubicBezTo>
                  <a:pt x="115364" y="463321"/>
                  <a:pt x="146056" y="325738"/>
                  <a:pt x="149231" y="365425"/>
                </a:cubicBezTo>
                <a:cubicBezTo>
                  <a:pt x="152406" y="405112"/>
                  <a:pt x="136531" y="636358"/>
                  <a:pt x="133356" y="670225"/>
                </a:cubicBezTo>
                <a:cubicBezTo>
                  <a:pt x="130181" y="704092"/>
                  <a:pt x="142352" y="527350"/>
                  <a:pt x="130181" y="568625"/>
                </a:cubicBezTo>
                <a:cubicBezTo>
                  <a:pt x="118010" y="609900"/>
                  <a:pt x="62448" y="917346"/>
                  <a:pt x="60331" y="917875"/>
                </a:cubicBezTo>
                <a:cubicBezTo>
                  <a:pt x="58214" y="918404"/>
                  <a:pt x="102664" y="688217"/>
                  <a:pt x="117481" y="571800"/>
                </a:cubicBezTo>
                <a:cubicBezTo>
                  <a:pt x="132298" y="455383"/>
                  <a:pt x="166693" y="311450"/>
                  <a:pt x="149231" y="219375"/>
                </a:cubicBezTo>
                <a:cubicBezTo>
                  <a:pt x="131769" y="127300"/>
                  <a:pt x="1064" y="7179"/>
                  <a:pt x="6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2F3E336-5F5C-D5B7-B551-D96344114714}"/>
              </a:ext>
            </a:extLst>
          </p:cNvPr>
          <p:cNvSpPr/>
          <p:nvPr/>
        </p:nvSpPr>
        <p:spPr>
          <a:xfrm>
            <a:off x="3716372" y="566678"/>
            <a:ext cx="789736" cy="366386"/>
          </a:xfrm>
          <a:custGeom>
            <a:avLst/>
            <a:gdLst>
              <a:gd name="connsiteX0" fmla="*/ 1553 w 789736"/>
              <a:gd name="connsiteY0" fmla="*/ 1647 h 366386"/>
              <a:gd name="connsiteX1" fmla="*/ 271428 w 789736"/>
              <a:gd name="connsiteY1" fmla="*/ 42922 h 366386"/>
              <a:gd name="connsiteX2" fmla="*/ 544478 w 789736"/>
              <a:gd name="connsiteY2" fmla="*/ 217547 h 366386"/>
              <a:gd name="connsiteX3" fmla="*/ 468278 w 789736"/>
              <a:gd name="connsiteY3" fmla="*/ 125472 h 366386"/>
              <a:gd name="connsiteX4" fmla="*/ 776253 w 789736"/>
              <a:gd name="connsiteY4" fmla="*/ 360422 h 366386"/>
              <a:gd name="connsiteX5" fmla="*/ 700053 w 789736"/>
              <a:gd name="connsiteY5" fmla="*/ 281047 h 366386"/>
              <a:gd name="connsiteX6" fmla="*/ 388903 w 789736"/>
              <a:gd name="connsiteY6" fmla="*/ 115947 h 366386"/>
              <a:gd name="connsiteX7" fmla="*/ 271428 w 789736"/>
              <a:gd name="connsiteY7" fmla="*/ 52447 h 366386"/>
              <a:gd name="connsiteX8" fmla="*/ 398428 w 789736"/>
              <a:gd name="connsiteY8" fmla="*/ 81022 h 366386"/>
              <a:gd name="connsiteX9" fmla="*/ 1553 w 789736"/>
              <a:gd name="connsiteY9" fmla="*/ 1647 h 36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736" h="366386">
                <a:moveTo>
                  <a:pt x="1553" y="1647"/>
                </a:moveTo>
                <a:cubicBezTo>
                  <a:pt x="-19614" y="-4703"/>
                  <a:pt x="180941" y="6939"/>
                  <a:pt x="271428" y="42922"/>
                </a:cubicBezTo>
                <a:cubicBezTo>
                  <a:pt x="361915" y="78905"/>
                  <a:pt x="511670" y="203789"/>
                  <a:pt x="544478" y="217547"/>
                </a:cubicBezTo>
                <a:cubicBezTo>
                  <a:pt x="577286" y="231305"/>
                  <a:pt x="429649" y="101659"/>
                  <a:pt x="468278" y="125472"/>
                </a:cubicBezTo>
                <a:cubicBezTo>
                  <a:pt x="506907" y="149285"/>
                  <a:pt x="737624" y="334493"/>
                  <a:pt x="776253" y="360422"/>
                </a:cubicBezTo>
                <a:cubicBezTo>
                  <a:pt x="814882" y="386351"/>
                  <a:pt x="764611" y="321793"/>
                  <a:pt x="700053" y="281047"/>
                </a:cubicBezTo>
                <a:cubicBezTo>
                  <a:pt x="635495" y="240301"/>
                  <a:pt x="388903" y="115947"/>
                  <a:pt x="388903" y="115947"/>
                </a:cubicBezTo>
                <a:cubicBezTo>
                  <a:pt x="317465" y="77847"/>
                  <a:pt x="269841" y="58268"/>
                  <a:pt x="271428" y="52447"/>
                </a:cubicBezTo>
                <a:cubicBezTo>
                  <a:pt x="273016" y="46626"/>
                  <a:pt x="440232" y="86843"/>
                  <a:pt x="398428" y="81022"/>
                </a:cubicBezTo>
                <a:cubicBezTo>
                  <a:pt x="356624" y="75201"/>
                  <a:pt x="22720" y="7997"/>
                  <a:pt x="1553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8DA3F47-550A-3239-0E89-2F999A32B3FE}"/>
              </a:ext>
            </a:extLst>
          </p:cNvPr>
          <p:cNvSpPr/>
          <p:nvPr/>
        </p:nvSpPr>
        <p:spPr>
          <a:xfrm>
            <a:off x="3746637" y="685989"/>
            <a:ext cx="590752" cy="898471"/>
          </a:xfrm>
          <a:custGeom>
            <a:avLst/>
            <a:gdLst>
              <a:gd name="connsiteX0" fmla="*/ 3038 w 590752"/>
              <a:gd name="connsiteY0" fmla="*/ 2986 h 898471"/>
              <a:gd name="connsiteX1" fmla="*/ 425313 w 590752"/>
              <a:gd name="connsiteY1" fmla="*/ 584011 h 898471"/>
              <a:gd name="connsiteX2" fmla="*/ 355463 w 590752"/>
              <a:gd name="connsiteY2" fmla="*/ 523686 h 898471"/>
              <a:gd name="connsiteX3" fmla="*/ 587238 w 590752"/>
              <a:gd name="connsiteY3" fmla="*/ 891986 h 898471"/>
              <a:gd name="connsiteX4" fmla="*/ 501513 w 590752"/>
              <a:gd name="connsiteY4" fmla="*/ 768161 h 898471"/>
              <a:gd name="connsiteX5" fmla="*/ 171313 w 590752"/>
              <a:gd name="connsiteY5" fmla="*/ 276036 h 898471"/>
              <a:gd name="connsiteX6" fmla="*/ 231638 w 590752"/>
              <a:gd name="connsiteY6" fmla="*/ 352236 h 898471"/>
              <a:gd name="connsiteX7" fmla="*/ 3038 w 590752"/>
              <a:gd name="connsiteY7" fmla="*/ 2986 h 8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752" h="898471">
                <a:moveTo>
                  <a:pt x="3038" y="2986"/>
                </a:moveTo>
                <a:cubicBezTo>
                  <a:pt x="35317" y="41615"/>
                  <a:pt x="366576" y="497228"/>
                  <a:pt x="425313" y="584011"/>
                </a:cubicBezTo>
                <a:cubicBezTo>
                  <a:pt x="484051" y="670794"/>
                  <a:pt x="328476" y="472357"/>
                  <a:pt x="355463" y="523686"/>
                </a:cubicBezTo>
                <a:cubicBezTo>
                  <a:pt x="382451" y="575015"/>
                  <a:pt x="562896" y="851240"/>
                  <a:pt x="587238" y="891986"/>
                </a:cubicBezTo>
                <a:cubicBezTo>
                  <a:pt x="611580" y="932732"/>
                  <a:pt x="501513" y="768161"/>
                  <a:pt x="501513" y="768161"/>
                </a:cubicBezTo>
                <a:lnTo>
                  <a:pt x="171313" y="276036"/>
                </a:lnTo>
                <a:cubicBezTo>
                  <a:pt x="126334" y="206715"/>
                  <a:pt x="257567" y="391923"/>
                  <a:pt x="231638" y="352236"/>
                </a:cubicBezTo>
                <a:cubicBezTo>
                  <a:pt x="205709" y="312549"/>
                  <a:pt x="-29241" y="-35643"/>
                  <a:pt x="3038" y="2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0FB1AA1B-750F-AFF8-38DD-4A488C2D919E}"/>
              </a:ext>
            </a:extLst>
          </p:cNvPr>
          <p:cNvSpPr/>
          <p:nvPr/>
        </p:nvSpPr>
        <p:spPr>
          <a:xfrm>
            <a:off x="3781419" y="553734"/>
            <a:ext cx="768689" cy="1569023"/>
          </a:xfrm>
          <a:custGeom>
            <a:avLst/>
            <a:gdLst>
              <a:gd name="connsiteX0" fmla="*/ 6356 w 768689"/>
              <a:gd name="connsiteY0" fmla="*/ 8241 h 1569023"/>
              <a:gd name="connsiteX1" fmla="*/ 530231 w 768689"/>
              <a:gd name="connsiteY1" fmla="*/ 601966 h 1569023"/>
              <a:gd name="connsiteX2" fmla="*/ 457206 w 768689"/>
              <a:gd name="connsiteY2" fmla="*/ 547991 h 1569023"/>
              <a:gd name="connsiteX3" fmla="*/ 600081 w 768689"/>
              <a:gd name="connsiteY3" fmla="*/ 798816 h 1569023"/>
              <a:gd name="connsiteX4" fmla="*/ 609606 w 768689"/>
              <a:gd name="connsiteY4" fmla="*/ 1049641 h 1569023"/>
              <a:gd name="connsiteX5" fmla="*/ 577856 w 768689"/>
              <a:gd name="connsiteY5" fmla="*/ 970266 h 1569023"/>
              <a:gd name="connsiteX6" fmla="*/ 762006 w 768689"/>
              <a:gd name="connsiteY6" fmla="*/ 1548116 h 1569023"/>
              <a:gd name="connsiteX7" fmla="*/ 714381 w 768689"/>
              <a:gd name="connsiteY7" fmla="*/ 1389366 h 1569023"/>
              <a:gd name="connsiteX8" fmla="*/ 581031 w 768689"/>
              <a:gd name="connsiteY8" fmla="*/ 887716 h 1569023"/>
              <a:gd name="connsiteX9" fmla="*/ 565156 w 768689"/>
              <a:gd name="connsiteY9" fmla="*/ 716266 h 1569023"/>
              <a:gd name="connsiteX10" fmla="*/ 301631 w 768689"/>
              <a:gd name="connsiteY10" fmla="*/ 335266 h 1569023"/>
              <a:gd name="connsiteX11" fmla="*/ 193681 w 768689"/>
              <a:gd name="connsiteY11" fmla="*/ 186041 h 1569023"/>
              <a:gd name="connsiteX12" fmla="*/ 234956 w 768689"/>
              <a:gd name="connsiteY12" fmla="*/ 249541 h 1569023"/>
              <a:gd name="connsiteX13" fmla="*/ 6356 w 768689"/>
              <a:gd name="connsiteY13" fmla="*/ 8241 h 156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689" h="1569023">
                <a:moveTo>
                  <a:pt x="6356" y="8241"/>
                </a:moveTo>
                <a:cubicBezTo>
                  <a:pt x="55569" y="66979"/>
                  <a:pt x="455089" y="512008"/>
                  <a:pt x="530231" y="601966"/>
                </a:cubicBezTo>
                <a:cubicBezTo>
                  <a:pt x="605373" y="691924"/>
                  <a:pt x="445564" y="515183"/>
                  <a:pt x="457206" y="547991"/>
                </a:cubicBezTo>
                <a:cubicBezTo>
                  <a:pt x="468848" y="580799"/>
                  <a:pt x="574681" y="715208"/>
                  <a:pt x="600081" y="798816"/>
                </a:cubicBezTo>
                <a:cubicBezTo>
                  <a:pt x="625481" y="882424"/>
                  <a:pt x="613310" y="1021066"/>
                  <a:pt x="609606" y="1049641"/>
                </a:cubicBezTo>
                <a:cubicBezTo>
                  <a:pt x="605902" y="1078216"/>
                  <a:pt x="552456" y="887187"/>
                  <a:pt x="577856" y="970266"/>
                </a:cubicBezTo>
                <a:cubicBezTo>
                  <a:pt x="603256" y="1053345"/>
                  <a:pt x="739252" y="1478266"/>
                  <a:pt x="762006" y="1548116"/>
                </a:cubicBezTo>
                <a:cubicBezTo>
                  <a:pt x="784760" y="1617966"/>
                  <a:pt x="744543" y="1499433"/>
                  <a:pt x="714381" y="1389366"/>
                </a:cubicBezTo>
                <a:cubicBezTo>
                  <a:pt x="684219" y="1279299"/>
                  <a:pt x="605902" y="999899"/>
                  <a:pt x="581031" y="887716"/>
                </a:cubicBezTo>
                <a:cubicBezTo>
                  <a:pt x="556160" y="775533"/>
                  <a:pt x="611723" y="808341"/>
                  <a:pt x="565156" y="716266"/>
                </a:cubicBezTo>
                <a:cubicBezTo>
                  <a:pt x="518589" y="624191"/>
                  <a:pt x="363543" y="423637"/>
                  <a:pt x="301631" y="335266"/>
                </a:cubicBezTo>
                <a:cubicBezTo>
                  <a:pt x="239719" y="246895"/>
                  <a:pt x="204794" y="200329"/>
                  <a:pt x="193681" y="186041"/>
                </a:cubicBezTo>
                <a:cubicBezTo>
                  <a:pt x="182569" y="171754"/>
                  <a:pt x="260885" y="275999"/>
                  <a:pt x="234956" y="249541"/>
                </a:cubicBezTo>
                <a:cubicBezTo>
                  <a:pt x="209027" y="223083"/>
                  <a:pt x="-42857" y="-50497"/>
                  <a:pt x="6356" y="8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D44DE9B-751F-26A1-B81B-4299B744024E}"/>
              </a:ext>
            </a:extLst>
          </p:cNvPr>
          <p:cNvSpPr/>
          <p:nvPr/>
        </p:nvSpPr>
        <p:spPr>
          <a:xfrm>
            <a:off x="4181267" y="1142252"/>
            <a:ext cx="476512" cy="1189934"/>
          </a:xfrm>
          <a:custGeom>
            <a:avLst/>
            <a:gdLst>
              <a:gd name="connsiteX0" fmla="*/ 208 w 476512"/>
              <a:gd name="connsiteY0" fmla="*/ 748 h 1189934"/>
              <a:gd name="connsiteX1" fmla="*/ 184358 w 476512"/>
              <a:gd name="connsiteY1" fmla="*/ 527798 h 1189934"/>
              <a:gd name="connsiteX2" fmla="*/ 301833 w 476512"/>
              <a:gd name="connsiteY2" fmla="*/ 816723 h 1189934"/>
              <a:gd name="connsiteX3" fmla="*/ 203408 w 476512"/>
              <a:gd name="connsiteY3" fmla="*/ 715123 h 1189934"/>
              <a:gd name="connsiteX4" fmla="*/ 466933 w 476512"/>
              <a:gd name="connsiteY4" fmla="*/ 1175498 h 1189934"/>
              <a:gd name="connsiteX5" fmla="*/ 400258 w 476512"/>
              <a:gd name="connsiteY5" fmla="*/ 1035798 h 1189934"/>
              <a:gd name="connsiteX6" fmla="*/ 222458 w 476512"/>
              <a:gd name="connsiteY6" fmla="*/ 651623 h 1189934"/>
              <a:gd name="connsiteX7" fmla="*/ 208 w 476512"/>
              <a:gd name="connsiteY7" fmla="*/ 748 h 118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512" h="1189934">
                <a:moveTo>
                  <a:pt x="208" y="748"/>
                </a:moveTo>
                <a:cubicBezTo>
                  <a:pt x="-6142" y="-19889"/>
                  <a:pt x="134087" y="391802"/>
                  <a:pt x="184358" y="527798"/>
                </a:cubicBezTo>
                <a:cubicBezTo>
                  <a:pt x="234629" y="663794"/>
                  <a:pt x="298658" y="785502"/>
                  <a:pt x="301833" y="816723"/>
                </a:cubicBezTo>
                <a:cubicBezTo>
                  <a:pt x="305008" y="847944"/>
                  <a:pt x="175891" y="655327"/>
                  <a:pt x="203408" y="715123"/>
                </a:cubicBezTo>
                <a:cubicBezTo>
                  <a:pt x="230925" y="774919"/>
                  <a:pt x="434125" y="1122052"/>
                  <a:pt x="466933" y="1175498"/>
                </a:cubicBezTo>
                <a:cubicBezTo>
                  <a:pt x="499741" y="1228944"/>
                  <a:pt x="441004" y="1123110"/>
                  <a:pt x="400258" y="1035798"/>
                </a:cubicBezTo>
                <a:cubicBezTo>
                  <a:pt x="359512" y="948486"/>
                  <a:pt x="287016" y="818840"/>
                  <a:pt x="222458" y="651623"/>
                </a:cubicBezTo>
                <a:cubicBezTo>
                  <a:pt x="157900" y="484406"/>
                  <a:pt x="6558" y="21385"/>
                  <a:pt x="208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581CB77-0096-7F1E-E25D-4A6DBA4145E8}"/>
              </a:ext>
            </a:extLst>
          </p:cNvPr>
          <p:cNvSpPr/>
          <p:nvPr/>
        </p:nvSpPr>
        <p:spPr>
          <a:xfrm>
            <a:off x="3697800" y="978800"/>
            <a:ext cx="187283" cy="891552"/>
          </a:xfrm>
          <a:custGeom>
            <a:avLst/>
            <a:gdLst>
              <a:gd name="connsiteX0" fmla="*/ 4405 w 187283"/>
              <a:gd name="connsiteY0" fmla="*/ 6224 h 891552"/>
              <a:gd name="connsiteX1" fmla="*/ 71312 w 187283"/>
              <a:gd name="connsiteY1" fmla="*/ 567502 h 891552"/>
              <a:gd name="connsiteX2" fmla="*/ 71312 w 187283"/>
              <a:gd name="connsiteY2" fmla="*/ 493161 h 891552"/>
              <a:gd name="connsiteX3" fmla="*/ 186541 w 187283"/>
              <a:gd name="connsiteY3" fmla="*/ 887171 h 891552"/>
              <a:gd name="connsiteX4" fmla="*/ 115917 w 187283"/>
              <a:gd name="connsiteY4" fmla="*/ 679015 h 891552"/>
              <a:gd name="connsiteX5" fmla="*/ 19273 w 187283"/>
              <a:gd name="connsiteY5" fmla="*/ 292439 h 891552"/>
              <a:gd name="connsiteX6" fmla="*/ 4405 w 187283"/>
              <a:gd name="connsiteY6" fmla="*/ 6224 h 8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283" h="891552">
                <a:moveTo>
                  <a:pt x="4405" y="6224"/>
                </a:moveTo>
                <a:cubicBezTo>
                  <a:pt x="13078" y="52068"/>
                  <a:pt x="60161" y="486346"/>
                  <a:pt x="71312" y="567502"/>
                </a:cubicBezTo>
                <a:cubicBezTo>
                  <a:pt x="82463" y="648658"/>
                  <a:pt x="52107" y="439883"/>
                  <a:pt x="71312" y="493161"/>
                </a:cubicBezTo>
                <a:cubicBezTo>
                  <a:pt x="90517" y="546439"/>
                  <a:pt x="179107" y="856195"/>
                  <a:pt x="186541" y="887171"/>
                </a:cubicBezTo>
                <a:cubicBezTo>
                  <a:pt x="193975" y="918147"/>
                  <a:pt x="143795" y="778137"/>
                  <a:pt x="115917" y="679015"/>
                </a:cubicBezTo>
                <a:cubicBezTo>
                  <a:pt x="88039" y="579893"/>
                  <a:pt x="39097" y="405810"/>
                  <a:pt x="19273" y="292439"/>
                </a:cubicBezTo>
                <a:cubicBezTo>
                  <a:pt x="-551" y="179068"/>
                  <a:pt x="-4268" y="-39620"/>
                  <a:pt x="4405" y="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87A10FB-3C03-E737-C560-9AB943AA8DB1}"/>
              </a:ext>
            </a:extLst>
          </p:cNvPr>
          <p:cNvSpPr/>
          <p:nvPr/>
        </p:nvSpPr>
        <p:spPr>
          <a:xfrm>
            <a:off x="3549935" y="899158"/>
            <a:ext cx="176108" cy="1042315"/>
          </a:xfrm>
          <a:custGeom>
            <a:avLst/>
            <a:gdLst>
              <a:gd name="connsiteX0" fmla="*/ 141119 w 176108"/>
              <a:gd name="connsiteY0" fmla="*/ 374 h 1042315"/>
              <a:gd name="connsiteX1" fmla="*/ 51909 w 176108"/>
              <a:gd name="connsiteY1" fmla="*/ 543066 h 1042315"/>
              <a:gd name="connsiteX2" fmla="*/ 63060 w 176108"/>
              <a:gd name="connsiteY2" fmla="*/ 680598 h 1042315"/>
              <a:gd name="connsiteX3" fmla="*/ 44475 w 176108"/>
              <a:gd name="connsiteY3" fmla="*/ 546783 h 1042315"/>
              <a:gd name="connsiteX4" fmla="*/ 167138 w 176108"/>
              <a:gd name="connsiteY4" fmla="*/ 1015135 h 1042315"/>
              <a:gd name="connsiteX5" fmla="*/ 148553 w 176108"/>
              <a:gd name="connsiteY5" fmla="*/ 937076 h 1042315"/>
              <a:gd name="connsiteX6" fmla="*/ 3587 w 176108"/>
              <a:gd name="connsiteY6" fmla="*/ 528198 h 1042315"/>
              <a:gd name="connsiteX7" fmla="*/ 44475 w 176108"/>
              <a:gd name="connsiteY7" fmla="*/ 587671 h 1042315"/>
              <a:gd name="connsiteX8" fmla="*/ 48192 w 176108"/>
              <a:gd name="connsiteY8" fmla="*/ 249418 h 1042315"/>
              <a:gd name="connsiteX9" fmla="*/ 77928 w 176108"/>
              <a:gd name="connsiteY9" fmla="*/ 453857 h 1042315"/>
              <a:gd name="connsiteX10" fmla="*/ 141119 w 176108"/>
              <a:gd name="connsiteY10" fmla="*/ 374 h 10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108" h="1042315">
                <a:moveTo>
                  <a:pt x="141119" y="374"/>
                </a:moveTo>
                <a:cubicBezTo>
                  <a:pt x="136783" y="15242"/>
                  <a:pt x="64919" y="429695"/>
                  <a:pt x="51909" y="543066"/>
                </a:cubicBezTo>
                <a:cubicBezTo>
                  <a:pt x="38899" y="656437"/>
                  <a:pt x="64299" y="679979"/>
                  <a:pt x="63060" y="680598"/>
                </a:cubicBezTo>
                <a:cubicBezTo>
                  <a:pt x="61821" y="681217"/>
                  <a:pt x="27129" y="491027"/>
                  <a:pt x="44475" y="546783"/>
                </a:cubicBezTo>
                <a:cubicBezTo>
                  <a:pt x="61821" y="602539"/>
                  <a:pt x="149792" y="950086"/>
                  <a:pt x="167138" y="1015135"/>
                </a:cubicBezTo>
                <a:cubicBezTo>
                  <a:pt x="184484" y="1080184"/>
                  <a:pt x="175812" y="1018232"/>
                  <a:pt x="148553" y="937076"/>
                </a:cubicBezTo>
                <a:cubicBezTo>
                  <a:pt x="121294" y="855920"/>
                  <a:pt x="20933" y="586432"/>
                  <a:pt x="3587" y="528198"/>
                </a:cubicBezTo>
                <a:cubicBezTo>
                  <a:pt x="-13759" y="469964"/>
                  <a:pt x="37041" y="634134"/>
                  <a:pt x="44475" y="587671"/>
                </a:cubicBezTo>
                <a:cubicBezTo>
                  <a:pt x="51909" y="541208"/>
                  <a:pt x="42616" y="271720"/>
                  <a:pt x="48192" y="249418"/>
                </a:cubicBezTo>
                <a:cubicBezTo>
                  <a:pt x="53768" y="227116"/>
                  <a:pt x="62440" y="489789"/>
                  <a:pt x="77928" y="453857"/>
                </a:cubicBezTo>
                <a:cubicBezTo>
                  <a:pt x="93416" y="417925"/>
                  <a:pt x="145455" y="-14494"/>
                  <a:pt x="141119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B6D38899-0848-6DF1-59FF-9B44C0514034}"/>
              </a:ext>
            </a:extLst>
          </p:cNvPr>
          <p:cNvSpPr/>
          <p:nvPr/>
        </p:nvSpPr>
        <p:spPr>
          <a:xfrm>
            <a:off x="3677865" y="1074988"/>
            <a:ext cx="46649" cy="482470"/>
          </a:xfrm>
          <a:custGeom>
            <a:avLst/>
            <a:gdLst>
              <a:gd name="connsiteX0" fmla="*/ 46642 w 46649"/>
              <a:gd name="connsiteY0" fmla="*/ 2963 h 482470"/>
              <a:gd name="connsiteX1" fmla="*/ 5755 w 46649"/>
              <a:gd name="connsiteY1" fmla="*/ 344934 h 482470"/>
              <a:gd name="connsiteX2" fmla="*/ 13189 w 46649"/>
              <a:gd name="connsiteY2" fmla="*/ 482466 h 482470"/>
              <a:gd name="connsiteX3" fmla="*/ 5755 w 46649"/>
              <a:gd name="connsiteY3" fmla="*/ 341217 h 482470"/>
              <a:gd name="connsiteX4" fmla="*/ 2037 w 46649"/>
              <a:gd name="connsiteY4" fmla="*/ 185100 h 482470"/>
              <a:gd name="connsiteX5" fmla="*/ 46642 w 46649"/>
              <a:gd name="connsiteY5" fmla="*/ 2963 h 48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9" h="482470">
                <a:moveTo>
                  <a:pt x="46642" y="2963"/>
                </a:moveTo>
                <a:cubicBezTo>
                  <a:pt x="47262" y="29602"/>
                  <a:pt x="11330" y="265017"/>
                  <a:pt x="5755" y="344934"/>
                </a:cubicBezTo>
                <a:cubicBezTo>
                  <a:pt x="180" y="424851"/>
                  <a:pt x="13189" y="483085"/>
                  <a:pt x="13189" y="482466"/>
                </a:cubicBezTo>
                <a:cubicBezTo>
                  <a:pt x="13189" y="481847"/>
                  <a:pt x="7614" y="390778"/>
                  <a:pt x="5755" y="341217"/>
                </a:cubicBezTo>
                <a:cubicBezTo>
                  <a:pt x="3896" y="291656"/>
                  <a:pt x="-3538" y="233422"/>
                  <a:pt x="2037" y="185100"/>
                </a:cubicBezTo>
                <a:cubicBezTo>
                  <a:pt x="7612" y="136778"/>
                  <a:pt x="46022" y="-23676"/>
                  <a:pt x="46642" y="2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870DD92-12A9-CBF2-5061-1CBF60945E52}"/>
              </a:ext>
            </a:extLst>
          </p:cNvPr>
          <p:cNvSpPr/>
          <p:nvPr/>
        </p:nvSpPr>
        <p:spPr>
          <a:xfrm>
            <a:off x="3385860" y="940368"/>
            <a:ext cx="33973" cy="606039"/>
          </a:xfrm>
          <a:custGeom>
            <a:avLst/>
            <a:gdLst>
              <a:gd name="connsiteX0" fmla="*/ 15262 w 33973"/>
              <a:gd name="connsiteY0" fmla="*/ 52 h 606039"/>
              <a:gd name="connsiteX1" fmla="*/ 394 w 33973"/>
              <a:gd name="connsiteY1" fmla="*/ 379193 h 606039"/>
              <a:gd name="connsiteX2" fmla="*/ 33847 w 33973"/>
              <a:gd name="connsiteY2" fmla="*/ 605934 h 606039"/>
              <a:gd name="connsiteX3" fmla="*/ 11545 w 33973"/>
              <a:gd name="connsiteY3" fmla="*/ 353173 h 606039"/>
              <a:gd name="connsiteX4" fmla="*/ 15262 w 33973"/>
              <a:gd name="connsiteY4" fmla="*/ 52 h 60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" h="606039">
                <a:moveTo>
                  <a:pt x="15262" y="52"/>
                </a:moveTo>
                <a:cubicBezTo>
                  <a:pt x="13404" y="4389"/>
                  <a:pt x="-2703" y="278213"/>
                  <a:pt x="394" y="379193"/>
                </a:cubicBezTo>
                <a:cubicBezTo>
                  <a:pt x="3491" y="480173"/>
                  <a:pt x="31989" y="610271"/>
                  <a:pt x="33847" y="605934"/>
                </a:cubicBezTo>
                <a:cubicBezTo>
                  <a:pt x="35705" y="601597"/>
                  <a:pt x="16501" y="446719"/>
                  <a:pt x="11545" y="353173"/>
                </a:cubicBezTo>
                <a:cubicBezTo>
                  <a:pt x="6589" y="259627"/>
                  <a:pt x="17120" y="-4285"/>
                  <a:pt x="152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DD30614-1284-8E38-0276-4E86716623C4}"/>
              </a:ext>
            </a:extLst>
          </p:cNvPr>
          <p:cNvSpPr/>
          <p:nvPr/>
        </p:nvSpPr>
        <p:spPr>
          <a:xfrm>
            <a:off x="3980944" y="1021565"/>
            <a:ext cx="105255" cy="725316"/>
          </a:xfrm>
          <a:custGeom>
            <a:avLst/>
            <a:gdLst>
              <a:gd name="connsiteX0" fmla="*/ 41 w 105255"/>
              <a:gd name="connsiteY0" fmla="*/ 630 h 725316"/>
              <a:gd name="connsiteX1" fmla="*/ 81817 w 105255"/>
              <a:gd name="connsiteY1" fmla="*/ 450396 h 725316"/>
              <a:gd name="connsiteX2" fmla="*/ 89251 w 105255"/>
              <a:gd name="connsiteY2" fmla="*/ 394640 h 725316"/>
              <a:gd name="connsiteX3" fmla="*/ 96685 w 105255"/>
              <a:gd name="connsiteY3" fmla="*/ 721742 h 725316"/>
              <a:gd name="connsiteX4" fmla="*/ 104119 w 105255"/>
              <a:gd name="connsiteY4" fmla="*/ 550757 h 725316"/>
              <a:gd name="connsiteX5" fmla="*/ 70666 w 105255"/>
              <a:gd name="connsiteY5" fmla="*/ 271976 h 725316"/>
              <a:gd name="connsiteX6" fmla="*/ 70666 w 105255"/>
              <a:gd name="connsiteY6" fmla="*/ 350035 h 725316"/>
              <a:gd name="connsiteX7" fmla="*/ 41 w 105255"/>
              <a:gd name="connsiteY7" fmla="*/ 630 h 7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" h="725316">
                <a:moveTo>
                  <a:pt x="41" y="630"/>
                </a:moveTo>
                <a:cubicBezTo>
                  <a:pt x="1899" y="17357"/>
                  <a:pt x="66949" y="384728"/>
                  <a:pt x="81817" y="450396"/>
                </a:cubicBezTo>
                <a:cubicBezTo>
                  <a:pt x="96685" y="516064"/>
                  <a:pt x="86773" y="349416"/>
                  <a:pt x="89251" y="394640"/>
                </a:cubicBezTo>
                <a:cubicBezTo>
                  <a:pt x="91729" y="439864"/>
                  <a:pt x="94207" y="695723"/>
                  <a:pt x="96685" y="721742"/>
                </a:cubicBezTo>
                <a:cubicBezTo>
                  <a:pt x="99163" y="747762"/>
                  <a:pt x="108455" y="625718"/>
                  <a:pt x="104119" y="550757"/>
                </a:cubicBezTo>
                <a:cubicBezTo>
                  <a:pt x="99783" y="475796"/>
                  <a:pt x="76241" y="305430"/>
                  <a:pt x="70666" y="271976"/>
                </a:cubicBezTo>
                <a:cubicBezTo>
                  <a:pt x="65091" y="238522"/>
                  <a:pt x="81817" y="394640"/>
                  <a:pt x="70666" y="350035"/>
                </a:cubicBezTo>
                <a:cubicBezTo>
                  <a:pt x="59515" y="305430"/>
                  <a:pt x="-1817" y="-16097"/>
                  <a:pt x="4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C87CF96-3B4C-F135-ACA1-92E164202D1C}"/>
              </a:ext>
            </a:extLst>
          </p:cNvPr>
          <p:cNvSpPr/>
          <p:nvPr/>
        </p:nvSpPr>
        <p:spPr>
          <a:xfrm>
            <a:off x="3184378" y="807271"/>
            <a:ext cx="311072" cy="931738"/>
          </a:xfrm>
          <a:custGeom>
            <a:avLst/>
            <a:gdLst>
              <a:gd name="connsiteX0" fmla="*/ 310293 w 311072"/>
              <a:gd name="connsiteY0" fmla="*/ 4051 h 931738"/>
              <a:gd name="connsiteX1" fmla="*/ 77536 w 311072"/>
              <a:gd name="connsiteY1" fmla="*/ 649119 h 931738"/>
              <a:gd name="connsiteX2" fmla="*/ 137388 w 311072"/>
              <a:gd name="connsiteY2" fmla="*/ 536066 h 931738"/>
              <a:gd name="connsiteX3" fmla="*/ 1059 w 311072"/>
              <a:gd name="connsiteY3" fmla="*/ 925101 h 931738"/>
              <a:gd name="connsiteX4" fmla="*/ 77536 w 311072"/>
              <a:gd name="connsiteY4" fmla="*/ 748872 h 931738"/>
              <a:gd name="connsiteX5" fmla="*/ 140713 w 311072"/>
              <a:gd name="connsiteY5" fmla="*/ 336560 h 931738"/>
              <a:gd name="connsiteX6" fmla="*/ 110787 w 311072"/>
              <a:gd name="connsiteY6" fmla="*/ 546041 h 931738"/>
              <a:gd name="connsiteX7" fmla="*/ 170639 w 311072"/>
              <a:gd name="connsiteY7" fmla="*/ 286684 h 931738"/>
              <a:gd name="connsiteX8" fmla="*/ 154013 w 311072"/>
              <a:gd name="connsiteY8" fmla="*/ 369811 h 931738"/>
              <a:gd name="connsiteX9" fmla="*/ 310293 w 311072"/>
              <a:gd name="connsiteY9" fmla="*/ 4051 h 9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72" h="931738">
                <a:moveTo>
                  <a:pt x="310293" y="4051"/>
                </a:moveTo>
                <a:cubicBezTo>
                  <a:pt x="297547" y="50602"/>
                  <a:pt x="106353" y="560450"/>
                  <a:pt x="77536" y="649119"/>
                </a:cubicBezTo>
                <a:cubicBezTo>
                  <a:pt x="48719" y="737788"/>
                  <a:pt x="150134" y="490069"/>
                  <a:pt x="137388" y="536066"/>
                </a:cubicBezTo>
                <a:cubicBezTo>
                  <a:pt x="124642" y="582063"/>
                  <a:pt x="11034" y="889633"/>
                  <a:pt x="1059" y="925101"/>
                </a:cubicBezTo>
                <a:cubicBezTo>
                  <a:pt x="-8916" y="960569"/>
                  <a:pt x="54260" y="846962"/>
                  <a:pt x="77536" y="748872"/>
                </a:cubicBezTo>
                <a:cubicBezTo>
                  <a:pt x="100812" y="650782"/>
                  <a:pt x="135171" y="370365"/>
                  <a:pt x="140713" y="336560"/>
                </a:cubicBezTo>
                <a:cubicBezTo>
                  <a:pt x="146255" y="302755"/>
                  <a:pt x="105799" y="554354"/>
                  <a:pt x="110787" y="546041"/>
                </a:cubicBezTo>
                <a:cubicBezTo>
                  <a:pt x="115775" y="537728"/>
                  <a:pt x="163435" y="316056"/>
                  <a:pt x="170639" y="286684"/>
                </a:cubicBezTo>
                <a:cubicBezTo>
                  <a:pt x="177843" y="257312"/>
                  <a:pt x="132400" y="413037"/>
                  <a:pt x="154013" y="369811"/>
                </a:cubicBezTo>
                <a:cubicBezTo>
                  <a:pt x="175626" y="326585"/>
                  <a:pt x="323039" y="-42500"/>
                  <a:pt x="310293" y="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F811FEA-8744-A733-DC92-31F4B2C7A54C}"/>
              </a:ext>
            </a:extLst>
          </p:cNvPr>
          <p:cNvSpPr/>
          <p:nvPr/>
        </p:nvSpPr>
        <p:spPr>
          <a:xfrm>
            <a:off x="3122130" y="873114"/>
            <a:ext cx="259750" cy="905816"/>
          </a:xfrm>
          <a:custGeom>
            <a:avLst/>
            <a:gdLst>
              <a:gd name="connsiteX0" fmla="*/ 259487 w 259750"/>
              <a:gd name="connsiteY0" fmla="*/ 1385 h 905816"/>
              <a:gd name="connsiteX1" fmla="*/ 6781 w 259750"/>
              <a:gd name="connsiteY1" fmla="*/ 550025 h 905816"/>
              <a:gd name="connsiteX2" fmla="*/ 69957 w 259750"/>
              <a:gd name="connsiteY2" fmla="*/ 436972 h 905816"/>
              <a:gd name="connsiteX3" fmla="*/ 43357 w 259750"/>
              <a:gd name="connsiteY3" fmla="*/ 550025 h 905816"/>
              <a:gd name="connsiteX4" fmla="*/ 23406 w 259750"/>
              <a:gd name="connsiteY4" fmla="*/ 895834 h 905816"/>
              <a:gd name="connsiteX5" fmla="*/ 50007 w 259750"/>
              <a:gd name="connsiteY5" fmla="*/ 776131 h 905816"/>
              <a:gd name="connsiteX6" fmla="*/ 63307 w 259750"/>
              <a:gd name="connsiteY6" fmla="*/ 403721 h 905816"/>
              <a:gd name="connsiteX7" fmla="*/ 30056 w 259750"/>
              <a:gd name="connsiteY7" fmla="*/ 520099 h 905816"/>
              <a:gd name="connsiteX8" fmla="*/ 116509 w 259750"/>
              <a:gd name="connsiteY8" fmla="*/ 237466 h 905816"/>
              <a:gd name="connsiteX9" fmla="*/ 56657 w 259750"/>
              <a:gd name="connsiteY9" fmla="*/ 387095 h 905816"/>
              <a:gd name="connsiteX10" fmla="*/ 259487 w 259750"/>
              <a:gd name="connsiteY10" fmla="*/ 1385 h 9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0" h="905816">
                <a:moveTo>
                  <a:pt x="259487" y="1385"/>
                </a:moveTo>
                <a:cubicBezTo>
                  <a:pt x="251174" y="28540"/>
                  <a:pt x="38369" y="477427"/>
                  <a:pt x="6781" y="550025"/>
                </a:cubicBezTo>
                <a:cubicBezTo>
                  <a:pt x="-24807" y="622623"/>
                  <a:pt x="63861" y="436972"/>
                  <a:pt x="69957" y="436972"/>
                </a:cubicBezTo>
                <a:cubicBezTo>
                  <a:pt x="76053" y="436972"/>
                  <a:pt x="51115" y="473548"/>
                  <a:pt x="43357" y="550025"/>
                </a:cubicBezTo>
                <a:cubicBezTo>
                  <a:pt x="35599" y="626502"/>
                  <a:pt x="22298" y="858150"/>
                  <a:pt x="23406" y="895834"/>
                </a:cubicBezTo>
                <a:cubicBezTo>
                  <a:pt x="24514" y="933518"/>
                  <a:pt x="43357" y="858150"/>
                  <a:pt x="50007" y="776131"/>
                </a:cubicBezTo>
                <a:cubicBezTo>
                  <a:pt x="56657" y="694112"/>
                  <a:pt x="66632" y="446393"/>
                  <a:pt x="63307" y="403721"/>
                </a:cubicBezTo>
                <a:cubicBezTo>
                  <a:pt x="59982" y="361049"/>
                  <a:pt x="21189" y="547808"/>
                  <a:pt x="30056" y="520099"/>
                </a:cubicBezTo>
                <a:cubicBezTo>
                  <a:pt x="38923" y="492390"/>
                  <a:pt x="112075" y="259633"/>
                  <a:pt x="116509" y="237466"/>
                </a:cubicBezTo>
                <a:cubicBezTo>
                  <a:pt x="120942" y="215299"/>
                  <a:pt x="36152" y="419237"/>
                  <a:pt x="56657" y="387095"/>
                </a:cubicBezTo>
                <a:cubicBezTo>
                  <a:pt x="77162" y="354953"/>
                  <a:pt x="267800" y="-25770"/>
                  <a:pt x="259487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0327F51-1E7D-5009-3A5F-11CA117440AE}"/>
              </a:ext>
            </a:extLst>
          </p:cNvPr>
          <p:cNvSpPr/>
          <p:nvPr/>
        </p:nvSpPr>
        <p:spPr>
          <a:xfrm>
            <a:off x="2907722" y="973912"/>
            <a:ext cx="304361" cy="1151549"/>
          </a:xfrm>
          <a:custGeom>
            <a:avLst/>
            <a:gdLst>
              <a:gd name="connsiteX0" fmla="*/ 304316 w 304361"/>
              <a:gd name="connsiteY0" fmla="*/ 340 h 1151549"/>
              <a:gd name="connsiteX1" fmla="*/ 204563 w 304361"/>
              <a:gd name="connsiteY1" fmla="*/ 439252 h 1151549"/>
              <a:gd name="connsiteX2" fmla="*/ 164662 w 304361"/>
              <a:gd name="connsiteY2" fmla="*/ 748485 h 1151549"/>
              <a:gd name="connsiteX3" fmla="*/ 171312 w 304361"/>
              <a:gd name="connsiteY3" fmla="*/ 685308 h 1151549"/>
              <a:gd name="connsiteX4" fmla="*/ 101485 w 304361"/>
              <a:gd name="connsiteY4" fmla="*/ 834937 h 1151549"/>
              <a:gd name="connsiteX5" fmla="*/ 1733 w 304361"/>
              <a:gd name="connsiteY5" fmla="*/ 1147496 h 1151549"/>
              <a:gd name="connsiteX6" fmla="*/ 48284 w 304361"/>
              <a:gd name="connsiteY6" fmla="*/ 987892 h 1151549"/>
              <a:gd name="connsiteX7" fmla="*/ 174637 w 304361"/>
              <a:gd name="connsiteY7" fmla="*/ 635432 h 1151549"/>
              <a:gd name="connsiteX8" fmla="*/ 184613 w 304361"/>
              <a:gd name="connsiteY8" fmla="*/ 326199 h 1151549"/>
              <a:gd name="connsiteX9" fmla="*/ 171312 w 304361"/>
              <a:gd name="connsiteY9" fmla="*/ 605506 h 1151549"/>
              <a:gd name="connsiteX10" fmla="*/ 227839 w 304361"/>
              <a:gd name="connsiteY10" fmla="*/ 292948 h 1151549"/>
              <a:gd name="connsiteX11" fmla="*/ 237814 w 304361"/>
              <a:gd name="connsiteY11" fmla="*/ 179895 h 1151549"/>
              <a:gd name="connsiteX12" fmla="*/ 217863 w 304361"/>
              <a:gd name="connsiteY12" fmla="*/ 362775 h 1151549"/>
              <a:gd name="connsiteX13" fmla="*/ 304316 w 304361"/>
              <a:gd name="connsiteY13" fmla="*/ 340 h 115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361" h="1151549">
                <a:moveTo>
                  <a:pt x="304316" y="340"/>
                </a:moveTo>
                <a:cubicBezTo>
                  <a:pt x="302099" y="13086"/>
                  <a:pt x="227839" y="314561"/>
                  <a:pt x="204563" y="439252"/>
                </a:cubicBezTo>
                <a:cubicBezTo>
                  <a:pt x="181287" y="563943"/>
                  <a:pt x="170204" y="707476"/>
                  <a:pt x="164662" y="748485"/>
                </a:cubicBezTo>
                <a:cubicBezTo>
                  <a:pt x="159120" y="789494"/>
                  <a:pt x="181841" y="670899"/>
                  <a:pt x="171312" y="685308"/>
                </a:cubicBezTo>
                <a:cubicBezTo>
                  <a:pt x="160783" y="699717"/>
                  <a:pt x="129748" y="757906"/>
                  <a:pt x="101485" y="834937"/>
                </a:cubicBezTo>
                <a:cubicBezTo>
                  <a:pt x="73222" y="911968"/>
                  <a:pt x="10600" y="1122004"/>
                  <a:pt x="1733" y="1147496"/>
                </a:cubicBezTo>
                <a:cubicBezTo>
                  <a:pt x="-7134" y="1172989"/>
                  <a:pt x="19467" y="1073236"/>
                  <a:pt x="48284" y="987892"/>
                </a:cubicBezTo>
                <a:cubicBezTo>
                  <a:pt x="77101" y="902548"/>
                  <a:pt x="151915" y="745714"/>
                  <a:pt x="174637" y="635432"/>
                </a:cubicBezTo>
                <a:cubicBezTo>
                  <a:pt x="197358" y="525150"/>
                  <a:pt x="185167" y="331187"/>
                  <a:pt x="184613" y="326199"/>
                </a:cubicBezTo>
                <a:cubicBezTo>
                  <a:pt x="184059" y="321211"/>
                  <a:pt x="164108" y="611048"/>
                  <a:pt x="171312" y="605506"/>
                </a:cubicBezTo>
                <a:cubicBezTo>
                  <a:pt x="178516" y="599964"/>
                  <a:pt x="216755" y="363883"/>
                  <a:pt x="227839" y="292948"/>
                </a:cubicBezTo>
                <a:cubicBezTo>
                  <a:pt x="238923" y="222013"/>
                  <a:pt x="239477" y="168257"/>
                  <a:pt x="237814" y="179895"/>
                </a:cubicBezTo>
                <a:cubicBezTo>
                  <a:pt x="236151" y="191533"/>
                  <a:pt x="208442" y="388267"/>
                  <a:pt x="217863" y="362775"/>
                </a:cubicBezTo>
                <a:cubicBezTo>
                  <a:pt x="227284" y="337283"/>
                  <a:pt x="306533" y="-12406"/>
                  <a:pt x="30431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F6BBC822-8F48-528D-2FCE-E32B5EBAC17F}"/>
              </a:ext>
            </a:extLst>
          </p:cNvPr>
          <p:cNvSpPr/>
          <p:nvPr/>
        </p:nvSpPr>
        <p:spPr>
          <a:xfrm>
            <a:off x="3255432" y="2606079"/>
            <a:ext cx="81499" cy="311775"/>
          </a:xfrm>
          <a:custGeom>
            <a:avLst/>
            <a:gdLst>
              <a:gd name="connsiteX0" fmla="*/ 49743 w 81499"/>
              <a:gd name="connsiteY0" fmla="*/ 596 h 311775"/>
              <a:gd name="connsiteX1" fmla="*/ 81493 w 81499"/>
              <a:gd name="connsiteY1" fmla="*/ 83146 h 311775"/>
              <a:gd name="connsiteX2" fmla="*/ 46568 w 81499"/>
              <a:gd name="connsiteY2" fmla="*/ 159346 h 311775"/>
              <a:gd name="connsiteX3" fmla="*/ 75143 w 81499"/>
              <a:gd name="connsiteY3" fmla="*/ 121246 h 311775"/>
              <a:gd name="connsiteX4" fmla="*/ 5293 w 81499"/>
              <a:gd name="connsiteY4" fmla="*/ 210146 h 311775"/>
              <a:gd name="connsiteX5" fmla="*/ 5293 w 81499"/>
              <a:gd name="connsiteY5" fmla="*/ 311746 h 311775"/>
              <a:gd name="connsiteX6" fmla="*/ 8468 w 81499"/>
              <a:gd name="connsiteY6" fmla="*/ 219671 h 311775"/>
              <a:gd name="connsiteX7" fmla="*/ 75143 w 81499"/>
              <a:gd name="connsiteY7" fmla="*/ 127596 h 311775"/>
              <a:gd name="connsiteX8" fmla="*/ 49743 w 81499"/>
              <a:gd name="connsiteY8" fmla="*/ 596 h 31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99" h="311775">
                <a:moveTo>
                  <a:pt x="49743" y="596"/>
                </a:moveTo>
                <a:cubicBezTo>
                  <a:pt x="50801" y="-6812"/>
                  <a:pt x="82022" y="56688"/>
                  <a:pt x="81493" y="83146"/>
                </a:cubicBezTo>
                <a:cubicBezTo>
                  <a:pt x="80964" y="109604"/>
                  <a:pt x="47626" y="152996"/>
                  <a:pt x="46568" y="159346"/>
                </a:cubicBezTo>
                <a:cubicBezTo>
                  <a:pt x="45510" y="165696"/>
                  <a:pt x="82022" y="112779"/>
                  <a:pt x="75143" y="121246"/>
                </a:cubicBezTo>
                <a:cubicBezTo>
                  <a:pt x="68264" y="129713"/>
                  <a:pt x="16935" y="178396"/>
                  <a:pt x="5293" y="210146"/>
                </a:cubicBezTo>
                <a:cubicBezTo>
                  <a:pt x="-6349" y="241896"/>
                  <a:pt x="4764" y="310159"/>
                  <a:pt x="5293" y="311746"/>
                </a:cubicBezTo>
                <a:cubicBezTo>
                  <a:pt x="5822" y="313333"/>
                  <a:pt x="-3174" y="250363"/>
                  <a:pt x="8468" y="219671"/>
                </a:cubicBezTo>
                <a:cubicBezTo>
                  <a:pt x="20110" y="188979"/>
                  <a:pt x="67735" y="160933"/>
                  <a:pt x="75143" y="127596"/>
                </a:cubicBezTo>
                <a:cubicBezTo>
                  <a:pt x="82551" y="94259"/>
                  <a:pt x="48685" y="8004"/>
                  <a:pt x="49743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CAF674F-2C3E-A7E9-640D-89B0EE5780EF}"/>
              </a:ext>
            </a:extLst>
          </p:cNvPr>
          <p:cNvSpPr/>
          <p:nvPr/>
        </p:nvSpPr>
        <p:spPr>
          <a:xfrm>
            <a:off x="4048089" y="2714601"/>
            <a:ext cx="74494" cy="111169"/>
          </a:xfrm>
          <a:custGeom>
            <a:avLst/>
            <a:gdLst>
              <a:gd name="connsiteX0" fmla="*/ 36 w 74494"/>
              <a:gd name="connsiteY0" fmla="*/ 24 h 111169"/>
              <a:gd name="connsiteX1" fmla="*/ 60361 w 74494"/>
              <a:gd name="connsiteY1" fmla="*/ 50824 h 111169"/>
              <a:gd name="connsiteX2" fmla="*/ 69886 w 74494"/>
              <a:gd name="connsiteY2" fmla="*/ 111149 h 111169"/>
              <a:gd name="connsiteX3" fmla="*/ 69886 w 74494"/>
              <a:gd name="connsiteY3" fmla="*/ 57174 h 111169"/>
              <a:gd name="connsiteX4" fmla="*/ 36 w 74494"/>
              <a:gd name="connsiteY4" fmla="*/ 24 h 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4" h="111169">
                <a:moveTo>
                  <a:pt x="36" y="24"/>
                </a:moveTo>
                <a:cubicBezTo>
                  <a:pt x="-1552" y="-1034"/>
                  <a:pt x="48719" y="32303"/>
                  <a:pt x="60361" y="50824"/>
                </a:cubicBezTo>
                <a:cubicBezTo>
                  <a:pt x="72003" y="69345"/>
                  <a:pt x="68298" y="110091"/>
                  <a:pt x="69886" y="111149"/>
                </a:cubicBezTo>
                <a:cubicBezTo>
                  <a:pt x="71474" y="112207"/>
                  <a:pt x="79411" y="71461"/>
                  <a:pt x="69886" y="57174"/>
                </a:cubicBezTo>
                <a:cubicBezTo>
                  <a:pt x="60361" y="42887"/>
                  <a:pt x="1624" y="1082"/>
                  <a:pt x="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A4869336-6C17-1987-98B4-669391B4420F}"/>
              </a:ext>
            </a:extLst>
          </p:cNvPr>
          <p:cNvSpPr/>
          <p:nvPr/>
        </p:nvSpPr>
        <p:spPr>
          <a:xfrm>
            <a:off x="3393108" y="3276588"/>
            <a:ext cx="614064" cy="57667"/>
          </a:xfrm>
          <a:custGeom>
            <a:avLst/>
            <a:gdLst>
              <a:gd name="connsiteX0" fmla="*/ 967 w 614064"/>
              <a:gd name="connsiteY0" fmla="*/ 38112 h 57667"/>
              <a:gd name="connsiteX1" fmla="*/ 305767 w 614064"/>
              <a:gd name="connsiteY1" fmla="*/ 44462 h 57667"/>
              <a:gd name="connsiteX2" fmla="*/ 251792 w 614064"/>
              <a:gd name="connsiteY2" fmla="*/ 57162 h 57667"/>
              <a:gd name="connsiteX3" fmla="*/ 470867 w 614064"/>
              <a:gd name="connsiteY3" fmla="*/ 25412 h 57667"/>
              <a:gd name="connsiteX4" fmla="*/ 613742 w 614064"/>
              <a:gd name="connsiteY4" fmla="*/ 12 h 57667"/>
              <a:gd name="connsiteX5" fmla="*/ 432767 w 614064"/>
              <a:gd name="connsiteY5" fmla="*/ 28587 h 57667"/>
              <a:gd name="connsiteX6" fmla="*/ 216867 w 614064"/>
              <a:gd name="connsiteY6" fmla="*/ 34937 h 57667"/>
              <a:gd name="connsiteX7" fmla="*/ 967 w 614064"/>
              <a:gd name="connsiteY7" fmla="*/ 38112 h 5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064" h="57667">
                <a:moveTo>
                  <a:pt x="967" y="38112"/>
                </a:moveTo>
                <a:cubicBezTo>
                  <a:pt x="15784" y="39699"/>
                  <a:pt x="263963" y="41287"/>
                  <a:pt x="305767" y="44462"/>
                </a:cubicBezTo>
                <a:cubicBezTo>
                  <a:pt x="347571" y="47637"/>
                  <a:pt x="224275" y="60337"/>
                  <a:pt x="251792" y="57162"/>
                </a:cubicBezTo>
                <a:cubicBezTo>
                  <a:pt x="279309" y="53987"/>
                  <a:pt x="410542" y="34937"/>
                  <a:pt x="470867" y="25412"/>
                </a:cubicBezTo>
                <a:cubicBezTo>
                  <a:pt x="531192" y="15887"/>
                  <a:pt x="620092" y="-517"/>
                  <a:pt x="613742" y="12"/>
                </a:cubicBezTo>
                <a:cubicBezTo>
                  <a:pt x="607392" y="541"/>
                  <a:pt x="498913" y="22766"/>
                  <a:pt x="432767" y="28587"/>
                </a:cubicBezTo>
                <a:cubicBezTo>
                  <a:pt x="366621" y="34408"/>
                  <a:pt x="288304" y="31762"/>
                  <a:pt x="216867" y="34937"/>
                </a:cubicBezTo>
                <a:cubicBezTo>
                  <a:pt x="145430" y="38112"/>
                  <a:pt x="-13850" y="36525"/>
                  <a:pt x="967" y="3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906E1B9D-7FD0-C23E-B5C8-C8F947C3EC60}"/>
              </a:ext>
            </a:extLst>
          </p:cNvPr>
          <p:cNvSpPr/>
          <p:nvPr/>
        </p:nvSpPr>
        <p:spPr>
          <a:xfrm>
            <a:off x="3191762" y="3088849"/>
            <a:ext cx="427710" cy="235775"/>
          </a:xfrm>
          <a:custGeom>
            <a:avLst/>
            <a:gdLst>
              <a:gd name="connsiteX0" fmla="*/ 2153 w 427710"/>
              <a:gd name="connsiteY0" fmla="*/ 1304 h 235775"/>
              <a:gd name="connsiteX1" fmla="*/ 141583 w 427710"/>
              <a:gd name="connsiteY1" fmla="*/ 131006 h 235775"/>
              <a:gd name="connsiteX2" fmla="*/ 125370 w 427710"/>
              <a:gd name="connsiteY2" fmla="*/ 134249 h 235775"/>
              <a:gd name="connsiteX3" fmla="*/ 206434 w 427710"/>
              <a:gd name="connsiteY3" fmla="*/ 192615 h 235775"/>
              <a:gd name="connsiteX4" fmla="*/ 167523 w 427710"/>
              <a:gd name="connsiteY4" fmla="*/ 186130 h 235775"/>
              <a:gd name="connsiteX5" fmla="*/ 423685 w 427710"/>
              <a:gd name="connsiteY5" fmla="*/ 234768 h 235775"/>
              <a:gd name="connsiteX6" fmla="*/ 303710 w 427710"/>
              <a:gd name="connsiteY6" fmla="*/ 208828 h 235775"/>
              <a:gd name="connsiteX7" fmla="*/ 34578 w 427710"/>
              <a:gd name="connsiteY7" fmla="*/ 95338 h 235775"/>
              <a:gd name="connsiteX8" fmla="*/ 83217 w 427710"/>
              <a:gd name="connsiteY8" fmla="*/ 134249 h 235775"/>
              <a:gd name="connsiteX9" fmla="*/ 57276 w 427710"/>
              <a:gd name="connsiteY9" fmla="*/ 66155 h 235775"/>
              <a:gd name="connsiteX10" fmla="*/ 2153 w 427710"/>
              <a:gd name="connsiteY10" fmla="*/ 1304 h 2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710" h="235775">
                <a:moveTo>
                  <a:pt x="2153" y="1304"/>
                </a:moveTo>
                <a:cubicBezTo>
                  <a:pt x="16204" y="12113"/>
                  <a:pt x="121047" y="108849"/>
                  <a:pt x="141583" y="131006"/>
                </a:cubicBezTo>
                <a:cubicBezTo>
                  <a:pt x="162119" y="153163"/>
                  <a:pt x="114562" y="123981"/>
                  <a:pt x="125370" y="134249"/>
                </a:cubicBezTo>
                <a:cubicBezTo>
                  <a:pt x="136178" y="144517"/>
                  <a:pt x="199409" y="183968"/>
                  <a:pt x="206434" y="192615"/>
                </a:cubicBezTo>
                <a:cubicBezTo>
                  <a:pt x="213459" y="201262"/>
                  <a:pt x="167523" y="186130"/>
                  <a:pt x="167523" y="186130"/>
                </a:cubicBezTo>
                <a:lnTo>
                  <a:pt x="423685" y="234768"/>
                </a:lnTo>
                <a:cubicBezTo>
                  <a:pt x="446383" y="238551"/>
                  <a:pt x="368561" y="232066"/>
                  <a:pt x="303710" y="208828"/>
                </a:cubicBezTo>
                <a:cubicBezTo>
                  <a:pt x="238859" y="185590"/>
                  <a:pt x="71327" y="107768"/>
                  <a:pt x="34578" y="95338"/>
                </a:cubicBezTo>
                <a:cubicBezTo>
                  <a:pt x="-2171" y="82908"/>
                  <a:pt x="79434" y="139113"/>
                  <a:pt x="83217" y="134249"/>
                </a:cubicBezTo>
                <a:cubicBezTo>
                  <a:pt x="87000" y="129385"/>
                  <a:pt x="67544" y="82368"/>
                  <a:pt x="57276" y="66155"/>
                </a:cubicBezTo>
                <a:cubicBezTo>
                  <a:pt x="47008" y="49942"/>
                  <a:pt x="-11898" y="-9505"/>
                  <a:pt x="2153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01EA8AA-B0FA-5B5E-1614-59D3176127E5}"/>
              </a:ext>
            </a:extLst>
          </p:cNvPr>
          <p:cNvSpPr/>
          <p:nvPr/>
        </p:nvSpPr>
        <p:spPr>
          <a:xfrm>
            <a:off x="2939916" y="2536719"/>
            <a:ext cx="271707" cy="624040"/>
          </a:xfrm>
          <a:custGeom>
            <a:avLst/>
            <a:gdLst>
              <a:gd name="connsiteX0" fmla="*/ 134 w 271707"/>
              <a:gd name="connsiteY0" fmla="*/ 106 h 624040"/>
              <a:gd name="connsiteX1" fmla="*/ 127134 w 271707"/>
              <a:gd name="connsiteY1" fmla="*/ 409681 h 624040"/>
              <a:gd name="connsiteX2" fmla="*/ 111259 w 271707"/>
              <a:gd name="connsiteY2" fmla="*/ 346181 h 624040"/>
              <a:gd name="connsiteX3" fmla="*/ 187459 w 271707"/>
              <a:gd name="connsiteY3" fmla="*/ 549381 h 624040"/>
              <a:gd name="connsiteX4" fmla="*/ 174759 w 271707"/>
              <a:gd name="connsiteY4" fmla="*/ 501756 h 624040"/>
              <a:gd name="connsiteX5" fmla="*/ 270009 w 271707"/>
              <a:gd name="connsiteY5" fmla="*/ 622406 h 624040"/>
              <a:gd name="connsiteX6" fmla="*/ 238259 w 271707"/>
              <a:gd name="connsiteY6" fmla="*/ 574781 h 624040"/>
              <a:gd name="connsiteX7" fmla="*/ 63634 w 271707"/>
              <a:gd name="connsiteY7" fmla="*/ 311256 h 624040"/>
              <a:gd name="connsiteX8" fmla="*/ 101734 w 271707"/>
              <a:gd name="connsiteY8" fmla="*/ 368406 h 624040"/>
              <a:gd name="connsiteX9" fmla="*/ 134 w 271707"/>
              <a:gd name="connsiteY9" fmla="*/ 106 h 6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07" h="624040">
                <a:moveTo>
                  <a:pt x="134" y="106"/>
                </a:moveTo>
                <a:cubicBezTo>
                  <a:pt x="4367" y="6985"/>
                  <a:pt x="108613" y="352002"/>
                  <a:pt x="127134" y="409681"/>
                </a:cubicBezTo>
                <a:cubicBezTo>
                  <a:pt x="145655" y="467360"/>
                  <a:pt x="101205" y="322898"/>
                  <a:pt x="111259" y="346181"/>
                </a:cubicBezTo>
                <a:cubicBezTo>
                  <a:pt x="121313" y="369464"/>
                  <a:pt x="176876" y="523452"/>
                  <a:pt x="187459" y="549381"/>
                </a:cubicBezTo>
                <a:cubicBezTo>
                  <a:pt x="198042" y="575310"/>
                  <a:pt x="161001" y="489585"/>
                  <a:pt x="174759" y="501756"/>
                </a:cubicBezTo>
                <a:cubicBezTo>
                  <a:pt x="188517" y="513927"/>
                  <a:pt x="259426" y="610235"/>
                  <a:pt x="270009" y="622406"/>
                </a:cubicBezTo>
                <a:cubicBezTo>
                  <a:pt x="280592" y="634577"/>
                  <a:pt x="238259" y="574781"/>
                  <a:pt x="238259" y="574781"/>
                </a:cubicBezTo>
                <a:lnTo>
                  <a:pt x="63634" y="311256"/>
                </a:lnTo>
                <a:cubicBezTo>
                  <a:pt x="40880" y="276860"/>
                  <a:pt x="110201" y="416560"/>
                  <a:pt x="101734" y="368406"/>
                </a:cubicBezTo>
                <a:cubicBezTo>
                  <a:pt x="93267" y="320252"/>
                  <a:pt x="-4099" y="-6773"/>
                  <a:pt x="1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6BADA32-A616-2D08-E989-CA1006849B5B}"/>
              </a:ext>
            </a:extLst>
          </p:cNvPr>
          <p:cNvSpPr/>
          <p:nvPr/>
        </p:nvSpPr>
        <p:spPr>
          <a:xfrm>
            <a:off x="4094221" y="2739328"/>
            <a:ext cx="294163" cy="458754"/>
          </a:xfrm>
          <a:custGeom>
            <a:avLst/>
            <a:gdLst>
              <a:gd name="connsiteX0" fmla="*/ 293629 w 294163"/>
              <a:gd name="connsiteY0" fmla="*/ 697 h 458754"/>
              <a:gd name="connsiteX1" fmla="*/ 134879 w 294163"/>
              <a:gd name="connsiteY1" fmla="*/ 318197 h 458754"/>
              <a:gd name="connsiteX2" fmla="*/ 147579 w 294163"/>
              <a:gd name="connsiteY2" fmla="*/ 289622 h 458754"/>
              <a:gd name="connsiteX3" fmla="*/ 1529 w 294163"/>
              <a:gd name="connsiteY3" fmla="*/ 457897 h 458754"/>
              <a:gd name="connsiteX4" fmla="*/ 77729 w 294163"/>
              <a:gd name="connsiteY4" fmla="*/ 349947 h 458754"/>
              <a:gd name="connsiteX5" fmla="*/ 182504 w 294163"/>
              <a:gd name="connsiteY5" fmla="*/ 235647 h 458754"/>
              <a:gd name="connsiteX6" fmla="*/ 293629 w 294163"/>
              <a:gd name="connsiteY6" fmla="*/ 697 h 45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63" h="458754">
                <a:moveTo>
                  <a:pt x="293629" y="697"/>
                </a:moveTo>
                <a:cubicBezTo>
                  <a:pt x="285691" y="14455"/>
                  <a:pt x="159221" y="270043"/>
                  <a:pt x="134879" y="318197"/>
                </a:cubicBezTo>
                <a:cubicBezTo>
                  <a:pt x="110537" y="366351"/>
                  <a:pt x="169804" y="266339"/>
                  <a:pt x="147579" y="289622"/>
                </a:cubicBezTo>
                <a:cubicBezTo>
                  <a:pt x="125354" y="312905"/>
                  <a:pt x="13171" y="447843"/>
                  <a:pt x="1529" y="457897"/>
                </a:cubicBezTo>
                <a:cubicBezTo>
                  <a:pt x="-10113" y="467951"/>
                  <a:pt x="47566" y="386989"/>
                  <a:pt x="77729" y="349947"/>
                </a:cubicBezTo>
                <a:cubicBezTo>
                  <a:pt x="107892" y="312905"/>
                  <a:pt x="145991" y="290680"/>
                  <a:pt x="182504" y="235647"/>
                </a:cubicBezTo>
                <a:cubicBezTo>
                  <a:pt x="219017" y="180614"/>
                  <a:pt x="301567" y="-13061"/>
                  <a:pt x="293629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89772A9E-5FE8-7E72-F09B-4ABDA8EB63BD}"/>
              </a:ext>
            </a:extLst>
          </p:cNvPr>
          <p:cNvSpPr/>
          <p:nvPr/>
        </p:nvSpPr>
        <p:spPr>
          <a:xfrm>
            <a:off x="3381335" y="1533347"/>
            <a:ext cx="168963" cy="384849"/>
          </a:xfrm>
          <a:custGeom>
            <a:avLst/>
            <a:gdLst>
              <a:gd name="connsiteX0" fmla="*/ 40 w 168963"/>
              <a:gd name="connsiteY0" fmla="*/ 178 h 384849"/>
              <a:gd name="connsiteX1" fmla="*/ 79415 w 168963"/>
              <a:gd name="connsiteY1" fmla="*/ 187503 h 384849"/>
              <a:gd name="connsiteX2" fmla="*/ 69890 w 168963"/>
              <a:gd name="connsiteY2" fmla="*/ 184328 h 384849"/>
              <a:gd name="connsiteX3" fmla="*/ 127040 w 168963"/>
              <a:gd name="connsiteY3" fmla="*/ 292278 h 384849"/>
              <a:gd name="connsiteX4" fmla="*/ 155615 w 168963"/>
              <a:gd name="connsiteY4" fmla="*/ 349428 h 384849"/>
              <a:gd name="connsiteX5" fmla="*/ 130215 w 168963"/>
              <a:gd name="connsiteY5" fmla="*/ 384353 h 384849"/>
              <a:gd name="connsiteX6" fmla="*/ 168315 w 168963"/>
              <a:gd name="connsiteY6" fmla="*/ 324028 h 384849"/>
              <a:gd name="connsiteX7" fmla="*/ 92115 w 168963"/>
              <a:gd name="connsiteY7" fmla="*/ 228778 h 384849"/>
              <a:gd name="connsiteX8" fmla="*/ 40 w 168963"/>
              <a:gd name="connsiteY8" fmla="*/ 178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63" h="384849">
                <a:moveTo>
                  <a:pt x="40" y="178"/>
                </a:moveTo>
                <a:cubicBezTo>
                  <a:pt x="-2077" y="-6701"/>
                  <a:pt x="79415" y="187503"/>
                  <a:pt x="79415" y="187503"/>
                </a:cubicBezTo>
                <a:cubicBezTo>
                  <a:pt x="91057" y="218195"/>
                  <a:pt x="61953" y="166866"/>
                  <a:pt x="69890" y="184328"/>
                </a:cubicBezTo>
                <a:cubicBezTo>
                  <a:pt x="77827" y="201790"/>
                  <a:pt x="112753" y="264761"/>
                  <a:pt x="127040" y="292278"/>
                </a:cubicBezTo>
                <a:cubicBezTo>
                  <a:pt x="141328" y="319795"/>
                  <a:pt x="155086" y="334082"/>
                  <a:pt x="155615" y="349428"/>
                </a:cubicBezTo>
                <a:cubicBezTo>
                  <a:pt x="156144" y="364774"/>
                  <a:pt x="128098" y="388586"/>
                  <a:pt x="130215" y="384353"/>
                </a:cubicBezTo>
                <a:cubicBezTo>
                  <a:pt x="132332" y="380120"/>
                  <a:pt x="174665" y="349957"/>
                  <a:pt x="168315" y="324028"/>
                </a:cubicBezTo>
                <a:cubicBezTo>
                  <a:pt x="161965" y="298099"/>
                  <a:pt x="115398" y="279578"/>
                  <a:pt x="92115" y="228778"/>
                </a:cubicBezTo>
                <a:cubicBezTo>
                  <a:pt x="68832" y="177978"/>
                  <a:pt x="2157" y="7057"/>
                  <a:pt x="4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3CC8AC6-02FF-8243-6C9D-0D4E8CCB6038}"/>
              </a:ext>
            </a:extLst>
          </p:cNvPr>
          <p:cNvSpPr/>
          <p:nvPr/>
        </p:nvSpPr>
        <p:spPr>
          <a:xfrm>
            <a:off x="3282716" y="1149034"/>
            <a:ext cx="138847" cy="384457"/>
          </a:xfrm>
          <a:custGeom>
            <a:avLst/>
            <a:gdLst>
              <a:gd name="connsiteX0" fmla="*/ 234 w 138847"/>
              <a:gd name="connsiteY0" fmla="*/ 316 h 384457"/>
              <a:gd name="connsiteX1" fmla="*/ 133584 w 138847"/>
              <a:gd name="connsiteY1" fmla="*/ 365441 h 384457"/>
              <a:gd name="connsiteX2" fmla="*/ 101834 w 138847"/>
              <a:gd name="connsiteY2" fmla="*/ 301941 h 384457"/>
              <a:gd name="connsiteX3" fmla="*/ 234 w 138847"/>
              <a:gd name="connsiteY3" fmla="*/ 316 h 3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47" h="384457">
                <a:moveTo>
                  <a:pt x="234" y="316"/>
                </a:moveTo>
                <a:cubicBezTo>
                  <a:pt x="5526" y="10899"/>
                  <a:pt x="116651" y="315170"/>
                  <a:pt x="133584" y="365441"/>
                </a:cubicBezTo>
                <a:cubicBezTo>
                  <a:pt x="150517" y="415712"/>
                  <a:pt x="123001" y="356445"/>
                  <a:pt x="101834" y="301941"/>
                </a:cubicBezTo>
                <a:cubicBezTo>
                  <a:pt x="80667" y="247437"/>
                  <a:pt x="-5058" y="-10267"/>
                  <a:pt x="234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83B67B9-8C9C-CA7A-2FE3-F5A27DCB380F}"/>
              </a:ext>
            </a:extLst>
          </p:cNvPr>
          <p:cNvSpPr/>
          <p:nvPr/>
        </p:nvSpPr>
        <p:spPr>
          <a:xfrm>
            <a:off x="2724434" y="781581"/>
            <a:ext cx="590551" cy="1018076"/>
          </a:xfrm>
          <a:custGeom>
            <a:avLst/>
            <a:gdLst>
              <a:gd name="connsiteX0" fmla="*/ 587091 w 590551"/>
              <a:gd name="connsiteY0" fmla="*/ 5819 h 1018076"/>
              <a:gd name="connsiteX1" fmla="*/ 196566 w 590551"/>
              <a:gd name="connsiteY1" fmla="*/ 437619 h 1018076"/>
              <a:gd name="connsiteX2" fmla="*/ 215616 w 590551"/>
              <a:gd name="connsiteY2" fmla="*/ 418569 h 1018076"/>
              <a:gd name="connsiteX3" fmla="*/ 6066 w 590551"/>
              <a:gd name="connsiteY3" fmla="*/ 999594 h 1018076"/>
              <a:gd name="connsiteX4" fmla="*/ 72741 w 590551"/>
              <a:gd name="connsiteY4" fmla="*/ 821794 h 1018076"/>
              <a:gd name="connsiteX5" fmla="*/ 241016 w 590551"/>
              <a:gd name="connsiteY5" fmla="*/ 304269 h 1018076"/>
              <a:gd name="connsiteX6" fmla="*/ 209266 w 590551"/>
              <a:gd name="connsiteY6" fmla="*/ 428094 h 1018076"/>
              <a:gd name="connsiteX7" fmla="*/ 377541 w 590551"/>
              <a:gd name="connsiteY7" fmla="*/ 202669 h 1018076"/>
              <a:gd name="connsiteX8" fmla="*/ 587091 w 590551"/>
              <a:gd name="connsiteY8" fmla="*/ 5819 h 10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551" h="1018076">
                <a:moveTo>
                  <a:pt x="587091" y="5819"/>
                </a:moveTo>
                <a:cubicBezTo>
                  <a:pt x="556929" y="44977"/>
                  <a:pt x="196566" y="437619"/>
                  <a:pt x="196566" y="437619"/>
                </a:cubicBezTo>
                <a:cubicBezTo>
                  <a:pt x="134653" y="506411"/>
                  <a:pt x="247366" y="324906"/>
                  <a:pt x="215616" y="418569"/>
                </a:cubicBezTo>
                <a:cubicBezTo>
                  <a:pt x="183866" y="512232"/>
                  <a:pt x="29878" y="932390"/>
                  <a:pt x="6066" y="999594"/>
                </a:cubicBezTo>
                <a:cubicBezTo>
                  <a:pt x="-17747" y="1066798"/>
                  <a:pt x="33583" y="937682"/>
                  <a:pt x="72741" y="821794"/>
                </a:cubicBezTo>
                <a:cubicBezTo>
                  <a:pt x="111899" y="705906"/>
                  <a:pt x="218262" y="369886"/>
                  <a:pt x="241016" y="304269"/>
                </a:cubicBezTo>
                <a:cubicBezTo>
                  <a:pt x="263770" y="238652"/>
                  <a:pt x="186512" y="445027"/>
                  <a:pt x="209266" y="428094"/>
                </a:cubicBezTo>
                <a:cubicBezTo>
                  <a:pt x="232020" y="411161"/>
                  <a:pt x="312983" y="269873"/>
                  <a:pt x="377541" y="202669"/>
                </a:cubicBezTo>
                <a:cubicBezTo>
                  <a:pt x="442099" y="135465"/>
                  <a:pt x="617253" y="-33339"/>
                  <a:pt x="587091" y="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41BDF05-055E-C4D0-2E37-5C78E6C9F9AC}"/>
              </a:ext>
            </a:extLst>
          </p:cNvPr>
          <p:cNvSpPr/>
          <p:nvPr/>
        </p:nvSpPr>
        <p:spPr>
          <a:xfrm>
            <a:off x="2814458" y="2038332"/>
            <a:ext cx="294862" cy="1061313"/>
          </a:xfrm>
          <a:custGeom>
            <a:avLst/>
            <a:gdLst>
              <a:gd name="connsiteX0" fmla="*/ 74792 w 294862"/>
              <a:gd name="connsiteY0" fmla="*/ 18 h 1061313"/>
              <a:gd name="connsiteX1" fmla="*/ 1767 w 294862"/>
              <a:gd name="connsiteY1" fmla="*/ 330218 h 1061313"/>
              <a:gd name="connsiteX2" fmla="*/ 27167 w 294862"/>
              <a:gd name="connsiteY2" fmla="*/ 276243 h 1061313"/>
              <a:gd name="connsiteX3" fmla="*/ 77967 w 294862"/>
              <a:gd name="connsiteY3" fmla="*/ 682643 h 1061313"/>
              <a:gd name="connsiteX4" fmla="*/ 77967 w 294862"/>
              <a:gd name="connsiteY4" fmla="*/ 593743 h 1061313"/>
              <a:gd name="connsiteX5" fmla="*/ 284342 w 294862"/>
              <a:gd name="connsiteY5" fmla="*/ 1047768 h 1061313"/>
              <a:gd name="connsiteX6" fmla="*/ 239892 w 294862"/>
              <a:gd name="connsiteY6" fmla="*/ 892193 h 1061313"/>
              <a:gd name="connsiteX7" fmla="*/ 27167 w 294862"/>
              <a:gd name="connsiteY7" fmla="*/ 387368 h 1061313"/>
              <a:gd name="connsiteX8" fmla="*/ 11292 w 294862"/>
              <a:gd name="connsiteY8" fmla="*/ 228618 h 1061313"/>
              <a:gd name="connsiteX9" fmla="*/ 17642 w 294862"/>
              <a:gd name="connsiteY9" fmla="*/ 314343 h 1061313"/>
              <a:gd name="connsiteX10" fmla="*/ 74792 w 294862"/>
              <a:gd name="connsiteY10" fmla="*/ 18 h 10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862" h="1061313">
                <a:moveTo>
                  <a:pt x="74792" y="18"/>
                </a:moveTo>
                <a:cubicBezTo>
                  <a:pt x="72146" y="2664"/>
                  <a:pt x="9704" y="284181"/>
                  <a:pt x="1767" y="330218"/>
                </a:cubicBezTo>
                <a:cubicBezTo>
                  <a:pt x="-6170" y="376255"/>
                  <a:pt x="14467" y="217506"/>
                  <a:pt x="27167" y="276243"/>
                </a:cubicBezTo>
                <a:cubicBezTo>
                  <a:pt x="39867" y="334981"/>
                  <a:pt x="69500" y="629726"/>
                  <a:pt x="77967" y="682643"/>
                </a:cubicBezTo>
                <a:cubicBezTo>
                  <a:pt x="86434" y="735560"/>
                  <a:pt x="43571" y="532889"/>
                  <a:pt x="77967" y="593743"/>
                </a:cubicBezTo>
                <a:cubicBezTo>
                  <a:pt x="112363" y="654597"/>
                  <a:pt x="257354" y="998026"/>
                  <a:pt x="284342" y="1047768"/>
                </a:cubicBezTo>
                <a:cubicBezTo>
                  <a:pt x="311330" y="1097510"/>
                  <a:pt x="282754" y="1002260"/>
                  <a:pt x="239892" y="892193"/>
                </a:cubicBezTo>
                <a:cubicBezTo>
                  <a:pt x="197030" y="782126"/>
                  <a:pt x="65267" y="497964"/>
                  <a:pt x="27167" y="387368"/>
                </a:cubicBezTo>
                <a:cubicBezTo>
                  <a:pt x="-10933" y="276772"/>
                  <a:pt x="12879" y="240789"/>
                  <a:pt x="11292" y="228618"/>
                </a:cubicBezTo>
                <a:cubicBezTo>
                  <a:pt x="9705" y="216447"/>
                  <a:pt x="6000" y="348210"/>
                  <a:pt x="17642" y="314343"/>
                </a:cubicBezTo>
                <a:cubicBezTo>
                  <a:pt x="29284" y="280476"/>
                  <a:pt x="77438" y="-2628"/>
                  <a:pt x="747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40055D2E-B987-966C-F45D-03C333A2ECB4}"/>
              </a:ext>
            </a:extLst>
          </p:cNvPr>
          <p:cNvSpPr/>
          <p:nvPr/>
        </p:nvSpPr>
        <p:spPr>
          <a:xfrm>
            <a:off x="3775036" y="2222352"/>
            <a:ext cx="130521" cy="175877"/>
          </a:xfrm>
          <a:custGeom>
            <a:avLst/>
            <a:gdLst>
              <a:gd name="connsiteX0" fmla="*/ 39 w 130521"/>
              <a:gd name="connsiteY0" fmla="*/ 148 h 175877"/>
              <a:gd name="connsiteX1" fmla="*/ 22264 w 130521"/>
              <a:gd name="connsiteY1" fmla="*/ 95398 h 175877"/>
              <a:gd name="connsiteX2" fmla="*/ 15914 w 130521"/>
              <a:gd name="connsiteY2" fmla="*/ 73173 h 175877"/>
              <a:gd name="connsiteX3" fmla="*/ 34964 w 130521"/>
              <a:gd name="connsiteY3" fmla="*/ 136673 h 175877"/>
              <a:gd name="connsiteX4" fmla="*/ 22264 w 130521"/>
              <a:gd name="connsiteY4" fmla="*/ 130323 h 175877"/>
              <a:gd name="connsiteX5" fmla="*/ 130214 w 130521"/>
              <a:gd name="connsiteY5" fmla="*/ 174773 h 175877"/>
              <a:gd name="connsiteX6" fmla="*/ 54014 w 130521"/>
              <a:gd name="connsiteY6" fmla="*/ 158898 h 175877"/>
              <a:gd name="connsiteX7" fmla="*/ 28614 w 130521"/>
              <a:gd name="connsiteY7" fmla="*/ 120798 h 175877"/>
              <a:gd name="connsiteX8" fmla="*/ 39 w 130521"/>
              <a:gd name="connsiteY8" fmla="*/ 148 h 1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1" h="175877">
                <a:moveTo>
                  <a:pt x="39" y="148"/>
                </a:moveTo>
                <a:cubicBezTo>
                  <a:pt x="-1019" y="-4085"/>
                  <a:pt x="19618" y="83227"/>
                  <a:pt x="22264" y="95398"/>
                </a:cubicBezTo>
                <a:cubicBezTo>
                  <a:pt x="24910" y="107569"/>
                  <a:pt x="13797" y="66294"/>
                  <a:pt x="15914" y="73173"/>
                </a:cubicBezTo>
                <a:cubicBezTo>
                  <a:pt x="18031" y="80052"/>
                  <a:pt x="34964" y="136673"/>
                  <a:pt x="34964" y="136673"/>
                </a:cubicBezTo>
                <a:cubicBezTo>
                  <a:pt x="36022" y="146198"/>
                  <a:pt x="6389" y="123973"/>
                  <a:pt x="22264" y="130323"/>
                </a:cubicBezTo>
                <a:cubicBezTo>
                  <a:pt x="38139" y="136673"/>
                  <a:pt x="124922" y="170011"/>
                  <a:pt x="130214" y="174773"/>
                </a:cubicBezTo>
                <a:cubicBezTo>
                  <a:pt x="135506" y="179536"/>
                  <a:pt x="70947" y="167894"/>
                  <a:pt x="54014" y="158898"/>
                </a:cubicBezTo>
                <a:cubicBezTo>
                  <a:pt x="37081" y="149902"/>
                  <a:pt x="34435" y="144081"/>
                  <a:pt x="28614" y="120798"/>
                </a:cubicBezTo>
                <a:cubicBezTo>
                  <a:pt x="22793" y="97515"/>
                  <a:pt x="1097" y="4381"/>
                  <a:pt x="3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8B9914B-91D6-7008-856C-5BC13B60C910}"/>
              </a:ext>
            </a:extLst>
          </p:cNvPr>
          <p:cNvSpPr/>
          <p:nvPr/>
        </p:nvSpPr>
        <p:spPr>
          <a:xfrm>
            <a:off x="3790636" y="2254250"/>
            <a:ext cx="222577" cy="30456"/>
          </a:xfrm>
          <a:custGeom>
            <a:avLst/>
            <a:gdLst>
              <a:gd name="connsiteX0" fmla="*/ 314 w 222577"/>
              <a:gd name="connsiteY0" fmla="*/ 6350 h 30456"/>
              <a:gd name="connsiteX1" fmla="*/ 114614 w 222577"/>
              <a:gd name="connsiteY1" fmla="*/ 3175 h 30456"/>
              <a:gd name="connsiteX2" fmla="*/ 190814 w 222577"/>
              <a:gd name="connsiteY2" fmla="*/ 28575 h 30456"/>
              <a:gd name="connsiteX3" fmla="*/ 159064 w 222577"/>
              <a:gd name="connsiteY3" fmla="*/ 28575 h 30456"/>
              <a:gd name="connsiteX4" fmla="*/ 222564 w 222577"/>
              <a:gd name="connsiteY4" fmla="*/ 28575 h 30456"/>
              <a:gd name="connsiteX5" fmla="*/ 152714 w 222577"/>
              <a:gd name="connsiteY5" fmla="*/ 9525 h 30456"/>
              <a:gd name="connsiteX6" fmla="*/ 82864 w 222577"/>
              <a:gd name="connsiteY6" fmla="*/ 0 h 30456"/>
              <a:gd name="connsiteX7" fmla="*/ 314 w 222577"/>
              <a:gd name="connsiteY7" fmla="*/ 6350 h 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577" h="30456">
                <a:moveTo>
                  <a:pt x="314" y="6350"/>
                </a:moveTo>
                <a:cubicBezTo>
                  <a:pt x="5606" y="6879"/>
                  <a:pt x="82864" y="-529"/>
                  <a:pt x="114614" y="3175"/>
                </a:cubicBezTo>
                <a:cubicBezTo>
                  <a:pt x="146364" y="6879"/>
                  <a:pt x="183406" y="24342"/>
                  <a:pt x="190814" y="28575"/>
                </a:cubicBezTo>
                <a:cubicBezTo>
                  <a:pt x="198222" y="32808"/>
                  <a:pt x="159064" y="28575"/>
                  <a:pt x="159064" y="28575"/>
                </a:cubicBezTo>
                <a:cubicBezTo>
                  <a:pt x="164356" y="28575"/>
                  <a:pt x="223622" y="31750"/>
                  <a:pt x="222564" y="28575"/>
                </a:cubicBezTo>
                <a:cubicBezTo>
                  <a:pt x="221506" y="25400"/>
                  <a:pt x="175997" y="14288"/>
                  <a:pt x="152714" y="9525"/>
                </a:cubicBezTo>
                <a:cubicBezTo>
                  <a:pt x="129431" y="4762"/>
                  <a:pt x="107735" y="0"/>
                  <a:pt x="82864" y="0"/>
                </a:cubicBezTo>
                <a:cubicBezTo>
                  <a:pt x="57993" y="0"/>
                  <a:pt x="-4978" y="5821"/>
                  <a:pt x="314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AE6E808D-A737-0D92-88F4-2716E9EC9882}"/>
              </a:ext>
            </a:extLst>
          </p:cNvPr>
          <p:cNvSpPr/>
          <p:nvPr/>
        </p:nvSpPr>
        <p:spPr>
          <a:xfrm>
            <a:off x="3409868" y="2752701"/>
            <a:ext cx="149316" cy="88963"/>
          </a:xfrm>
          <a:custGeom>
            <a:avLst/>
            <a:gdLst>
              <a:gd name="connsiteX0" fmla="*/ 149307 w 149316"/>
              <a:gd name="connsiteY0" fmla="*/ 24 h 88963"/>
              <a:gd name="connsiteX1" fmla="*/ 38182 w 149316"/>
              <a:gd name="connsiteY1" fmla="*/ 47649 h 88963"/>
              <a:gd name="connsiteX2" fmla="*/ 82 w 149316"/>
              <a:gd name="connsiteY2" fmla="*/ 88924 h 88963"/>
              <a:gd name="connsiteX3" fmla="*/ 31832 w 149316"/>
              <a:gd name="connsiteY3" fmla="*/ 53999 h 88963"/>
              <a:gd name="connsiteX4" fmla="*/ 149307 w 149316"/>
              <a:gd name="connsiteY4" fmla="*/ 24 h 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6" h="88963">
                <a:moveTo>
                  <a:pt x="149307" y="24"/>
                </a:moveTo>
                <a:cubicBezTo>
                  <a:pt x="150365" y="-1034"/>
                  <a:pt x="63053" y="32832"/>
                  <a:pt x="38182" y="47649"/>
                </a:cubicBezTo>
                <a:cubicBezTo>
                  <a:pt x="13311" y="62466"/>
                  <a:pt x="1140" y="87866"/>
                  <a:pt x="82" y="88924"/>
                </a:cubicBezTo>
                <a:cubicBezTo>
                  <a:pt x="-976" y="89982"/>
                  <a:pt x="8020" y="69345"/>
                  <a:pt x="31832" y="53999"/>
                </a:cubicBezTo>
                <a:cubicBezTo>
                  <a:pt x="55644" y="38653"/>
                  <a:pt x="148249" y="1082"/>
                  <a:pt x="14930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2F420DE4-B34D-5267-D265-61D294731069}"/>
              </a:ext>
            </a:extLst>
          </p:cNvPr>
          <p:cNvSpPr/>
          <p:nvPr/>
        </p:nvSpPr>
        <p:spPr>
          <a:xfrm>
            <a:off x="3763483" y="2738168"/>
            <a:ext cx="218366" cy="97549"/>
          </a:xfrm>
          <a:custGeom>
            <a:avLst/>
            <a:gdLst>
              <a:gd name="connsiteX0" fmla="*/ 2067 w 218366"/>
              <a:gd name="connsiteY0" fmla="*/ 1857 h 97549"/>
              <a:gd name="connsiteX1" fmla="*/ 100492 w 218366"/>
              <a:gd name="connsiteY1" fmla="*/ 33607 h 97549"/>
              <a:gd name="connsiteX2" fmla="*/ 176692 w 218366"/>
              <a:gd name="connsiteY2" fmla="*/ 71707 h 97549"/>
              <a:gd name="connsiteX3" fmla="*/ 110017 w 218366"/>
              <a:gd name="connsiteY3" fmla="*/ 68532 h 97549"/>
              <a:gd name="connsiteX4" fmla="*/ 205267 w 218366"/>
              <a:gd name="connsiteY4" fmla="*/ 90757 h 97549"/>
              <a:gd name="connsiteX5" fmla="*/ 198917 w 218366"/>
              <a:gd name="connsiteY5" fmla="*/ 90757 h 97549"/>
              <a:gd name="connsiteX6" fmla="*/ 2067 w 218366"/>
              <a:gd name="connsiteY6" fmla="*/ 1857 h 9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366" h="97549">
                <a:moveTo>
                  <a:pt x="2067" y="1857"/>
                </a:moveTo>
                <a:cubicBezTo>
                  <a:pt x="-14337" y="-7668"/>
                  <a:pt x="71388" y="21965"/>
                  <a:pt x="100492" y="33607"/>
                </a:cubicBezTo>
                <a:cubicBezTo>
                  <a:pt x="129596" y="45249"/>
                  <a:pt x="175105" y="65886"/>
                  <a:pt x="176692" y="71707"/>
                </a:cubicBezTo>
                <a:cubicBezTo>
                  <a:pt x="178280" y="77528"/>
                  <a:pt x="105255" y="65357"/>
                  <a:pt x="110017" y="68532"/>
                </a:cubicBezTo>
                <a:cubicBezTo>
                  <a:pt x="114779" y="71707"/>
                  <a:pt x="205267" y="90757"/>
                  <a:pt x="205267" y="90757"/>
                </a:cubicBezTo>
                <a:cubicBezTo>
                  <a:pt x="220084" y="94461"/>
                  <a:pt x="227492" y="103986"/>
                  <a:pt x="198917" y="90757"/>
                </a:cubicBezTo>
                <a:cubicBezTo>
                  <a:pt x="170342" y="77528"/>
                  <a:pt x="18471" y="11382"/>
                  <a:pt x="2067" y="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A353E9D0-A095-33A4-A95F-1ADBEDBB04E9}"/>
              </a:ext>
            </a:extLst>
          </p:cNvPr>
          <p:cNvSpPr/>
          <p:nvPr/>
        </p:nvSpPr>
        <p:spPr>
          <a:xfrm>
            <a:off x="3216275" y="2295525"/>
            <a:ext cx="70068" cy="63647"/>
          </a:xfrm>
          <a:custGeom>
            <a:avLst/>
            <a:gdLst>
              <a:gd name="connsiteX0" fmla="*/ 0 w 70068"/>
              <a:gd name="connsiteY0" fmla="*/ 0 h 63647"/>
              <a:gd name="connsiteX1" fmla="*/ 69850 w 70068"/>
              <a:gd name="connsiteY1" fmla="*/ 63500 h 63647"/>
              <a:gd name="connsiteX2" fmla="*/ 0 w 70068"/>
              <a:gd name="connsiteY2" fmla="*/ 0 h 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8" h="63647">
                <a:moveTo>
                  <a:pt x="0" y="0"/>
                </a:moveTo>
                <a:lnTo>
                  <a:pt x="69850" y="63500"/>
                </a:lnTo>
                <a:cubicBezTo>
                  <a:pt x="74612" y="6720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A77E2C4-86C9-9048-FCC2-7034C4393E04}"/>
              </a:ext>
            </a:extLst>
          </p:cNvPr>
          <p:cNvSpPr/>
          <p:nvPr/>
        </p:nvSpPr>
        <p:spPr>
          <a:xfrm>
            <a:off x="3148410" y="2208433"/>
            <a:ext cx="140901" cy="172842"/>
          </a:xfrm>
          <a:custGeom>
            <a:avLst/>
            <a:gdLst>
              <a:gd name="connsiteX0" fmla="*/ 1190 w 140901"/>
              <a:gd name="connsiteY0" fmla="*/ 1367 h 172842"/>
              <a:gd name="connsiteX1" fmla="*/ 105965 w 140901"/>
              <a:gd name="connsiteY1" fmla="*/ 115667 h 172842"/>
              <a:gd name="connsiteX2" fmla="*/ 140890 w 140901"/>
              <a:gd name="connsiteY2" fmla="*/ 172817 h 172842"/>
              <a:gd name="connsiteX3" fmla="*/ 109140 w 140901"/>
              <a:gd name="connsiteY3" fmla="*/ 122017 h 172842"/>
              <a:gd name="connsiteX4" fmla="*/ 51990 w 140901"/>
              <a:gd name="connsiteY4" fmla="*/ 55342 h 172842"/>
              <a:gd name="connsiteX5" fmla="*/ 1190 w 140901"/>
              <a:gd name="connsiteY5" fmla="*/ 1367 h 17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01" h="172842">
                <a:moveTo>
                  <a:pt x="1190" y="1367"/>
                </a:moveTo>
                <a:cubicBezTo>
                  <a:pt x="10186" y="11421"/>
                  <a:pt x="82682" y="87092"/>
                  <a:pt x="105965" y="115667"/>
                </a:cubicBezTo>
                <a:cubicBezTo>
                  <a:pt x="129248" y="144242"/>
                  <a:pt x="140361" y="171759"/>
                  <a:pt x="140890" y="172817"/>
                </a:cubicBezTo>
                <a:cubicBezTo>
                  <a:pt x="141419" y="173875"/>
                  <a:pt x="123957" y="141596"/>
                  <a:pt x="109140" y="122017"/>
                </a:cubicBezTo>
                <a:cubicBezTo>
                  <a:pt x="94323" y="102438"/>
                  <a:pt x="67336" y="71217"/>
                  <a:pt x="51990" y="55342"/>
                </a:cubicBezTo>
                <a:cubicBezTo>
                  <a:pt x="36644" y="39467"/>
                  <a:pt x="-7806" y="-8687"/>
                  <a:pt x="1190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3EDD1BB5-4B0B-7DED-4C92-59406B4A6E84}"/>
              </a:ext>
            </a:extLst>
          </p:cNvPr>
          <p:cNvSpPr/>
          <p:nvPr/>
        </p:nvSpPr>
        <p:spPr>
          <a:xfrm>
            <a:off x="3957564" y="2298697"/>
            <a:ext cx="62004" cy="117513"/>
          </a:xfrm>
          <a:custGeom>
            <a:avLst/>
            <a:gdLst>
              <a:gd name="connsiteX0" fmla="*/ 61986 w 62004"/>
              <a:gd name="connsiteY0" fmla="*/ 38103 h 117513"/>
              <a:gd name="connsiteX1" fmla="*/ 14361 w 62004"/>
              <a:gd name="connsiteY1" fmla="*/ 82553 h 117513"/>
              <a:gd name="connsiteX2" fmla="*/ 33411 w 62004"/>
              <a:gd name="connsiteY2" fmla="*/ 117478 h 117513"/>
              <a:gd name="connsiteX3" fmla="*/ 1661 w 62004"/>
              <a:gd name="connsiteY3" fmla="*/ 76203 h 117513"/>
              <a:gd name="connsiteX4" fmla="*/ 4836 w 62004"/>
              <a:gd name="connsiteY4" fmla="*/ 3 h 117513"/>
              <a:gd name="connsiteX5" fmla="*/ 8011 w 62004"/>
              <a:gd name="connsiteY5" fmla="*/ 73028 h 117513"/>
              <a:gd name="connsiteX6" fmla="*/ 61986 w 62004"/>
              <a:gd name="connsiteY6" fmla="*/ 38103 h 1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04" h="117513">
                <a:moveTo>
                  <a:pt x="61986" y="38103"/>
                </a:moveTo>
                <a:cubicBezTo>
                  <a:pt x="63044" y="39691"/>
                  <a:pt x="19123" y="69324"/>
                  <a:pt x="14361" y="82553"/>
                </a:cubicBezTo>
                <a:cubicBezTo>
                  <a:pt x="9599" y="95782"/>
                  <a:pt x="35528" y="118536"/>
                  <a:pt x="33411" y="117478"/>
                </a:cubicBezTo>
                <a:cubicBezTo>
                  <a:pt x="31294" y="116420"/>
                  <a:pt x="6423" y="95782"/>
                  <a:pt x="1661" y="76203"/>
                </a:cubicBezTo>
                <a:cubicBezTo>
                  <a:pt x="-3101" y="56624"/>
                  <a:pt x="3778" y="532"/>
                  <a:pt x="4836" y="3"/>
                </a:cubicBezTo>
                <a:cubicBezTo>
                  <a:pt x="5894" y="-526"/>
                  <a:pt x="1132" y="62974"/>
                  <a:pt x="8011" y="73028"/>
                </a:cubicBezTo>
                <a:cubicBezTo>
                  <a:pt x="14890" y="83082"/>
                  <a:pt x="60928" y="36515"/>
                  <a:pt x="61986" y="38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FCC59C7-098B-877A-CF33-7508C525747B}"/>
              </a:ext>
            </a:extLst>
          </p:cNvPr>
          <p:cNvSpPr/>
          <p:nvPr/>
        </p:nvSpPr>
        <p:spPr>
          <a:xfrm>
            <a:off x="2709407" y="584750"/>
            <a:ext cx="796768" cy="733677"/>
          </a:xfrm>
          <a:custGeom>
            <a:avLst/>
            <a:gdLst>
              <a:gd name="connsiteX0" fmla="*/ 789443 w 796768"/>
              <a:gd name="connsiteY0" fmla="*/ 5800 h 733677"/>
              <a:gd name="connsiteX1" fmla="*/ 230643 w 796768"/>
              <a:gd name="connsiteY1" fmla="*/ 424900 h 733677"/>
              <a:gd name="connsiteX2" fmla="*/ 2043 w 796768"/>
              <a:gd name="connsiteY2" fmla="*/ 732875 h 733677"/>
              <a:gd name="connsiteX3" fmla="*/ 141743 w 796768"/>
              <a:gd name="connsiteY3" fmla="*/ 504275 h 733677"/>
              <a:gd name="connsiteX4" fmla="*/ 522743 w 796768"/>
              <a:gd name="connsiteY4" fmla="*/ 202650 h 733677"/>
              <a:gd name="connsiteX5" fmla="*/ 789443 w 796768"/>
              <a:gd name="connsiteY5" fmla="*/ 5800 h 7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768" h="733677">
                <a:moveTo>
                  <a:pt x="789443" y="5800"/>
                </a:moveTo>
                <a:cubicBezTo>
                  <a:pt x="740760" y="42842"/>
                  <a:pt x="361876" y="303721"/>
                  <a:pt x="230643" y="424900"/>
                </a:cubicBezTo>
                <a:cubicBezTo>
                  <a:pt x="99410" y="546079"/>
                  <a:pt x="16860" y="719646"/>
                  <a:pt x="2043" y="732875"/>
                </a:cubicBezTo>
                <a:cubicBezTo>
                  <a:pt x="-12774" y="746104"/>
                  <a:pt x="54960" y="592646"/>
                  <a:pt x="141743" y="504275"/>
                </a:cubicBezTo>
                <a:cubicBezTo>
                  <a:pt x="228526" y="415904"/>
                  <a:pt x="413205" y="287317"/>
                  <a:pt x="522743" y="202650"/>
                </a:cubicBezTo>
                <a:cubicBezTo>
                  <a:pt x="632281" y="117983"/>
                  <a:pt x="838126" y="-31242"/>
                  <a:pt x="789443" y="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5FAB07CF-58F6-5E5B-6B56-3CE8AA09C0C4}"/>
              </a:ext>
            </a:extLst>
          </p:cNvPr>
          <p:cNvSpPr/>
          <p:nvPr/>
        </p:nvSpPr>
        <p:spPr>
          <a:xfrm>
            <a:off x="2613223" y="1492055"/>
            <a:ext cx="111021" cy="960132"/>
          </a:xfrm>
          <a:custGeom>
            <a:avLst/>
            <a:gdLst>
              <a:gd name="connsiteX0" fmla="*/ 110927 w 111021"/>
              <a:gd name="connsiteY0" fmla="*/ 195 h 960132"/>
              <a:gd name="connsiteX1" fmla="*/ 22027 w 111021"/>
              <a:gd name="connsiteY1" fmla="*/ 324045 h 960132"/>
              <a:gd name="connsiteX2" fmla="*/ 25202 w 111021"/>
              <a:gd name="connsiteY2" fmla="*/ 927295 h 960132"/>
              <a:gd name="connsiteX3" fmla="*/ 28377 w 111021"/>
              <a:gd name="connsiteY3" fmla="*/ 825695 h 960132"/>
              <a:gd name="connsiteX4" fmla="*/ 2977 w 111021"/>
              <a:gd name="connsiteY4" fmla="*/ 365320 h 960132"/>
              <a:gd name="connsiteX5" fmla="*/ 110927 w 111021"/>
              <a:gd name="connsiteY5" fmla="*/ 195 h 96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21" h="960132">
                <a:moveTo>
                  <a:pt x="110927" y="195"/>
                </a:moveTo>
                <a:cubicBezTo>
                  <a:pt x="114102" y="-6684"/>
                  <a:pt x="36314" y="169528"/>
                  <a:pt x="22027" y="324045"/>
                </a:cubicBezTo>
                <a:cubicBezTo>
                  <a:pt x="7740" y="478562"/>
                  <a:pt x="24144" y="843687"/>
                  <a:pt x="25202" y="927295"/>
                </a:cubicBezTo>
                <a:cubicBezTo>
                  <a:pt x="26260" y="1010903"/>
                  <a:pt x="32081" y="919357"/>
                  <a:pt x="28377" y="825695"/>
                </a:cubicBezTo>
                <a:cubicBezTo>
                  <a:pt x="24673" y="732033"/>
                  <a:pt x="-10252" y="499728"/>
                  <a:pt x="2977" y="365320"/>
                </a:cubicBezTo>
                <a:cubicBezTo>
                  <a:pt x="16206" y="230912"/>
                  <a:pt x="107752" y="7074"/>
                  <a:pt x="110927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4A782CD6-9C4F-D713-F01C-F872AB5BF0BE}"/>
              </a:ext>
            </a:extLst>
          </p:cNvPr>
          <p:cNvSpPr/>
          <p:nvPr/>
        </p:nvSpPr>
        <p:spPr>
          <a:xfrm>
            <a:off x="2514464" y="1416623"/>
            <a:ext cx="162154" cy="1154468"/>
          </a:xfrm>
          <a:custGeom>
            <a:avLst/>
            <a:gdLst>
              <a:gd name="connsiteX0" fmla="*/ 162061 w 162154"/>
              <a:gd name="connsiteY0" fmla="*/ 2602 h 1154468"/>
              <a:gd name="connsiteX1" fmla="*/ 31886 w 162154"/>
              <a:gd name="connsiteY1" fmla="*/ 348677 h 1154468"/>
              <a:gd name="connsiteX2" fmla="*/ 136 w 162154"/>
              <a:gd name="connsiteY2" fmla="*/ 824927 h 1154468"/>
              <a:gd name="connsiteX3" fmla="*/ 22361 w 162154"/>
              <a:gd name="connsiteY3" fmla="*/ 510602 h 1154468"/>
              <a:gd name="connsiteX4" fmla="*/ 136 w 162154"/>
              <a:gd name="connsiteY4" fmla="*/ 1110677 h 1154468"/>
              <a:gd name="connsiteX5" fmla="*/ 12836 w 162154"/>
              <a:gd name="connsiteY5" fmla="*/ 1044002 h 1154468"/>
              <a:gd name="connsiteX6" fmla="*/ 9661 w 162154"/>
              <a:gd name="connsiteY6" fmla="*/ 529652 h 1154468"/>
              <a:gd name="connsiteX7" fmla="*/ 162061 w 162154"/>
              <a:gd name="connsiteY7" fmla="*/ 2602 h 115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54" h="1154468">
                <a:moveTo>
                  <a:pt x="162061" y="2602"/>
                </a:moveTo>
                <a:cubicBezTo>
                  <a:pt x="165765" y="-27561"/>
                  <a:pt x="58873" y="211623"/>
                  <a:pt x="31886" y="348677"/>
                </a:cubicBezTo>
                <a:cubicBezTo>
                  <a:pt x="4898" y="485731"/>
                  <a:pt x="1723" y="797940"/>
                  <a:pt x="136" y="824927"/>
                </a:cubicBezTo>
                <a:cubicBezTo>
                  <a:pt x="-1451" y="851914"/>
                  <a:pt x="22361" y="462977"/>
                  <a:pt x="22361" y="510602"/>
                </a:cubicBezTo>
                <a:cubicBezTo>
                  <a:pt x="22361" y="558227"/>
                  <a:pt x="1723" y="1021777"/>
                  <a:pt x="136" y="1110677"/>
                </a:cubicBezTo>
                <a:cubicBezTo>
                  <a:pt x="-1451" y="1199577"/>
                  <a:pt x="11249" y="1140839"/>
                  <a:pt x="12836" y="1044002"/>
                </a:cubicBezTo>
                <a:cubicBezTo>
                  <a:pt x="14423" y="947165"/>
                  <a:pt x="-12564" y="698985"/>
                  <a:pt x="9661" y="529652"/>
                </a:cubicBezTo>
                <a:cubicBezTo>
                  <a:pt x="31886" y="360319"/>
                  <a:pt x="158357" y="32765"/>
                  <a:pt x="162061" y="2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A0265275-5CCB-517F-4177-6992F4319258}"/>
              </a:ext>
            </a:extLst>
          </p:cNvPr>
          <p:cNvSpPr/>
          <p:nvPr/>
        </p:nvSpPr>
        <p:spPr>
          <a:xfrm>
            <a:off x="2759059" y="2654223"/>
            <a:ext cx="146419" cy="821007"/>
          </a:xfrm>
          <a:custGeom>
            <a:avLst/>
            <a:gdLst>
              <a:gd name="connsiteX0" fmla="*/ 16 w 146419"/>
              <a:gd name="connsiteY0" fmla="*/ 77 h 821007"/>
              <a:gd name="connsiteX1" fmla="*/ 127016 w 146419"/>
              <a:gd name="connsiteY1" fmla="*/ 517602 h 821007"/>
              <a:gd name="connsiteX2" fmla="*/ 107966 w 146419"/>
              <a:gd name="connsiteY2" fmla="*/ 819227 h 821007"/>
              <a:gd name="connsiteX3" fmla="*/ 133366 w 146419"/>
              <a:gd name="connsiteY3" fmla="*/ 635077 h 821007"/>
              <a:gd name="connsiteX4" fmla="*/ 136541 w 146419"/>
              <a:gd name="connsiteY4" fmla="*/ 479502 h 821007"/>
              <a:gd name="connsiteX5" fmla="*/ 16 w 146419"/>
              <a:gd name="connsiteY5" fmla="*/ 77 h 82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9" h="821007">
                <a:moveTo>
                  <a:pt x="16" y="77"/>
                </a:moveTo>
                <a:cubicBezTo>
                  <a:pt x="-1572" y="6427"/>
                  <a:pt x="109024" y="381077"/>
                  <a:pt x="127016" y="517602"/>
                </a:cubicBezTo>
                <a:cubicBezTo>
                  <a:pt x="145008" y="654127"/>
                  <a:pt x="106908" y="799648"/>
                  <a:pt x="107966" y="819227"/>
                </a:cubicBezTo>
                <a:cubicBezTo>
                  <a:pt x="109024" y="838806"/>
                  <a:pt x="128604" y="691698"/>
                  <a:pt x="133366" y="635077"/>
                </a:cubicBezTo>
                <a:cubicBezTo>
                  <a:pt x="138129" y="578456"/>
                  <a:pt x="158237" y="579515"/>
                  <a:pt x="136541" y="479502"/>
                </a:cubicBezTo>
                <a:cubicBezTo>
                  <a:pt x="114845" y="379490"/>
                  <a:pt x="1604" y="-6273"/>
                  <a:pt x="1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A60C714-F04C-C031-19B4-F9B27625E75A}"/>
              </a:ext>
            </a:extLst>
          </p:cNvPr>
          <p:cNvSpPr/>
          <p:nvPr/>
        </p:nvSpPr>
        <p:spPr>
          <a:xfrm>
            <a:off x="2682574" y="2463024"/>
            <a:ext cx="113021" cy="1208789"/>
          </a:xfrm>
          <a:custGeom>
            <a:avLst/>
            <a:gdLst>
              <a:gd name="connsiteX0" fmla="*/ 35226 w 113021"/>
              <a:gd name="connsiteY0" fmla="*/ 776 h 1208789"/>
              <a:gd name="connsiteX1" fmla="*/ 9826 w 113021"/>
              <a:gd name="connsiteY1" fmla="*/ 315101 h 1208789"/>
              <a:gd name="connsiteX2" fmla="*/ 95551 w 113021"/>
              <a:gd name="connsiteY2" fmla="*/ 858026 h 1208789"/>
              <a:gd name="connsiteX3" fmla="*/ 301 w 113021"/>
              <a:gd name="connsiteY3" fmla="*/ 1204101 h 1208789"/>
              <a:gd name="connsiteX4" fmla="*/ 66976 w 113021"/>
              <a:gd name="connsiteY4" fmla="*/ 1048526 h 1208789"/>
              <a:gd name="connsiteX5" fmla="*/ 111426 w 113021"/>
              <a:gd name="connsiteY5" fmla="*/ 908826 h 1208789"/>
              <a:gd name="connsiteX6" fmla="*/ 9826 w 113021"/>
              <a:gd name="connsiteY6" fmla="*/ 400826 h 1208789"/>
              <a:gd name="connsiteX7" fmla="*/ 35226 w 113021"/>
              <a:gd name="connsiteY7" fmla="*/ 776 h 120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1" h="1208789">
                <a:moveTo>
                  <a:pt x="35226" y="776"/>
                </a:moveTo>
                <a:cubicBezTo>
                  <a:pt x="35226" y="-13511"/>
                  <a:pt x="-228" y="172226"/>
                  <a:pt x="9826" y="315101"/>
                </a:cubicBezTo>
                <a:cubicBezTo>
                  <a:pt x="19880" y="457976"/>
                  <a:pt x="97138" y="709859"/>
                  <a:pt x="95551" y="858026"/>
                </a:cubicBezTo>
                <a:cubicBezTo>
                  <a:pt x="93964" y="1006193"/>
                  <a:pt x="5063" y="1172351"/>
                  <a:pt x="301" y="1204101"/>
                </a:cubicBezTo>
                <a:cubicBezTo>
                  <a:pt x="-4461" y="1235851"/>
                  <a:pt x="48455" y="1097739"/>
                  <a:pt x="66976" y="1048526"/>
                </a:cubicBezTo>
                <a:cubicBezTo>
                  <a:pt x="85497" y="999313"/>
                  <a:pt x="120951" y="1016776"/>
                  <a:pt x="111426" y="908826"/>
                </a:cubicBezTo>
                <a:cubicBezTo>
                  <a:pt x="101901" y="800876"/>
                  <a:pt x="22526" y="544759"/>
                  <a:pt x="9826" y="400826"/>
                </a:cubicBezTo>
                <a:cubicBezTo>
                  <a:pt x="-2874" y="256893"/>
                  <a:pt x="35226" y="15063"/>
                  <a:pt x="35226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37B634F-B701-C5B2-E53D-4F92797C5BC6}"/>
              </a:ext>
            </a:extLst>
          </p:cNvPr>
          <p:cNvSpPr/>
          <p:nvPr/>
        </p:nvSpPr>
        <p:spPr>
          <a:xfrm>
            <a:off x="2493255" y="2485785"/>
            <a:ext cx="189870" cy="1085359"/>
          </a:xfrm>
          <a:custGeom>
            <a:avLst/>
            <a:gdLst>
              <a:gd name="connsiteX0" fmla="*/ 122945 w 189870"/>
              <a:gd name="connsiteY0" fmla="*/ 240 h 1085359"/>
              <a:gd name="connsiteX1" fmla="*/ 46745 w 189870"/>
              <a:gd name="connsiteY1" fmla="*/ 400290 h 1085359"/>
              <a:gd name="connsiteX2" fmla="*/ 180095 w 189870"/>
              <a:gd name="connsiteY2" fmla="*/ 1051165 h 1085359"/>
              <a:gd name="connsiteX3" fmla="*/ 164220 w 189870"/>
              <a:gd name="connsiteY3" fmla="*/ 940040 h 1085359"/>
              <a:gd name="connsiteX4" fmla="*/ 40395 w 189870"/>
              <a:gd name="connsiteY4" fmla="*/ 476490 h 1085359"/>
              <a:gd name="connsiteX5" fmla="*/ 5470 w 189870"/>
              <a:gd name="connsiteY5" fmla="*/ 343140 h 1085359"/>
              <a:gd name="connsiteX6" fmla="*/ 122945 w 189870"/>
              <a:gd name="connsiteY6" fmla="*/ 240 h 108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70" h="1085359">
                <a:moveTo>
                  <a:pt x="122945" y="240"/>
                </a:moveTo>
                <a:cubicBezTo>
                  <a:pt x="129824" y="9765"/>
                  <a:pt x="37220" y="225136"/>
                  <a:pt x="46745" y="400290"/>
                </a:cubicBezTo>
                <a:cubicBezTo>
                  <a:pt x="56270" y="575444"/>
                  <a:pt x="160516" y="961207"/>
                  <a:pt x="180095" y="1051165"/>
                </a:cubicBezTo>
                <a:cubicBezTo>
                  <a:pt x="199674" y="1141123"/>
                  <a:pt x="187503" y="1035819"/>
                  <a:pt x="164220" y="940040"/>
                </a:cubicBezTo>
                <a:cubicBezTo>
                  <a:pt x="140937" y="844261"/>
                  <a:pt x="66853" y="575973"/>
                  <a:pt x="40395" y="476490"/>
                </a:cubicBezTo>
                <a:cubicBezTo>
                  <a:pt x="13937" y="377007"/>
                  <a:pt x="-11463" y="419340"/>
                  <a:pt x="5470" y="343140"/>
                </a:cubicBezTo>
                <a:cubicBezTo>
                  <a:pt x="22403" y="266940"/>
                  <a:pt x="116066" y="-9285"/>
                  <a:pt x="122945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32D29ECA-75EB-6036-D648-96479DEDFDA6}"/>
              </a:ext>
            </a:extLst>
          </p:cNvPr>
          <p:cNvSpPr/>
          <p:nvPr/>
        </p:nvSpPr>
        <p:spPr>
          <a:xfrm>
            <a:off x="2397101" y="2298117"/>
            <a:ext cx="171489" cy="1288307"/>
          </a:xfrm>
          <a:custGeom>
            <a:avLst/>
            <a:gdLst>
              <a:gd name="connsiteX0" fmla="*/ 44474 w 171489"/>
              <a:gd name="connsiteY0" fmla="*/ 583 h 1288307"/>
              <a:gd name="connsiteX1" fmla="*/ 24 w 171489"/>
              <a:gd name="connsiteY1" fmla="*/ 622883 h 1288307"/>
              <a:gd name="connsiteX2" fmla="*/ 38124 w 171489"/>
              <a:gd name="connsiteY2" fmla="*/ 324433 h 1288307"/>
              <a:gd name="connsiteX3" fmla="*/ 31774 w 171489"/>
              <a:gd name="connsiteY3" fmla="*/ 711783 h 1288307"/>
              <a:gd name="connsiteX4" fmla="*/ 161949 w 171489"/>
              <a:gd name="connsiteY4" fmla="*/ 1257883 h 1288307"/>
              <a:gd name="connsiteX5" fmla="*/ 146074 w 171489"/>
              <a:gd name="connsiteY5" fmla="*/ 1168983 h 1288307"/>
              <a:gd name="connsiteX6" fmla="*/ 22249 w 171489"/>
              <a:gd name="connsiteY6" fmla="*/ 753058 h 1288307"/>
              <a:gd name="connsiteX7" fmla="*/ 44474 w 171489"/>
              <a:gd name="connsiteY7" fmla="*/ 583 h 12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89" h="1288307">
                <a:moveTo>
                  <a:pt x="44474" y="583"/>
                </a:moveTo>
                <a:cubicBezTo>
                  <a:pt x="40770" y="-21113"/>
                  <a:pt x="1082" y="568908"/>
                  <a:pt x="24" y="622883"/>
                </a:cubicBezTo>
                <a:cubicBezTo>
                  <a:pt x="-1034" y="676858"/>
                  <a:pt x="32832" y="309616"/>
                  <a:pt x="38124" y="324433"/>
                </a:cubicBezTo>
                <a:cubicBezTo>
                  <a:pt x="43416" y="339250"/>
                  <a:pt x="11137" y="556208"/>
                  <a:pt x="31774" y="711783"/>
                </a:cubicBezTo>
                <a:cubicBezTo>
                  <a:pt x="52411" y="867358"/>
                  <a:pt x="142899" y="1181683"/>
                  <a:pt x="161949" y="1257883"/>
                </a:cubicBezTo>
                <a:cubicBezTo>
                  <a:pt x="180999" y="1334083"/>
                  <a:pt x="169357" y="1253121"/>
                  <a:pt x="146074" y="1168983"/>
                </a:cubicBezTo>
                <a:cubicBezTo>
                  <a:pt x="122791" y="1084845"/>
                  <a:pt x="39182" y="944087"/>
                  <a:pt x="22249" y="753058"/>
                </a:cubicBezTo>
                <a:cubicBezTo>
                  <a:pt x="5316" y="562029"/>
                  <a:pt x="48178" y="22279"/>
                  <a:pt x="4447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C4CD10FA-71E3-8D84-65D3-28BAF9E1A71E}"/>
              </a:ext>
            </a:extLst>
          </p:cNvPr>
          <p:cNvSpPr/>
          <p:nvPr/>
        </p:nvSpPr>
        <p:spPr>
          <a:xfrm>
            <a:off x="2275905" y="3603227"/>
            <a:ext cx="585080" cy="489666"/>
          </a:xfrm>
          <a:custGeom>
            <a:avLst/>
            <a:gdLst>
              <a:gd name="connsiteX0" fmla="*/ 584770 w 585080"/>
              <a:gd name="connsiteY0" fmla="*/ 398 h 489666"/>
              <a:gd name="connsiteX1" fmla="*/ 362520 w 585080"/>
              <a:gd name="connsiteY1" fmla="*/ 302023 h 489666"/>
              <a:gd name="connsiteX2" fmla="*/ 330770 w 585080"/>
              <a:gd name="connsiteY2" fmla="*/ 400448 h 489666"/>
              <a:gd name="connsiteX3" fmla="*/ 570 w 585080"/>
              <a:gd name="connsiteY3" fmla="*/ 489348 h 489666"/>
              <a:gd name="connsiteX4" fmla="*/ 245045 w 585080"/>
              <a:gd name="connsiteY4" fmla="*/ 432198 h 489666"/>
              <a:gd name="connsiteX5" fmla="*/ 394270 w 585080"/>
              <a:gd name="connsiteY5" fmla="*/ 397273 h 489666"/>
              <a:gd name="connsiteX6" fmla="*/ 308545 w 585080"/>
              <a:gd name="connsiteY6" fmla="*/ 371873 h 489666"/>
              <a:gd name="connsiteX7" fmla="*/ 584770 w 585080"/>
              <a:gd name="connsiteY7" fmla="*/ 398 h 48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080" h="489666">
                <a:moveTo>
                  <a:pt x="584770" y="398"/>
                </a:moveTo>
                <a:cubicBezTo>
                  <a:pt x="593766" y="-11244"/>
                  <a:pt x="404853" y="235348"/>
                  <a:pt x="362520" y="302023"/>
                </a:cubicBezTo>
                <a:cubicBezTo>
                  <a:pt x="320187" y="368698"/>
                  <a:pt x="391095" y="369227"/>
                  <a:pt x="330770" y="400448"/>
                </a:cubicBezTo>
                <a:cubicBezTo>
                  <a:pt x="270445" y="431669"/>
                  <a:pt x="14857" y="484056"/>
                  <a:pt x="570" y="489348"/>
                </a:cubicBezTo>
                <a:cubicBezTo>
                  <a:pt x="-13717" y="494640"/>
                  <a:pt x="245045" y="432198"/>
                  <a:pt x="245045" y="432198"/>
                </a:cubicBezTo>
                <a:cubicBezTo>
                  <a:pt x="310662" y="416852"/>
                  <a:pt x="383687" y="407327"/>
                  <a:pt x="394270" y="397273"/>
                </a:cubicBezTo>
                <a:cubicBezTo>
                  <a:pt x="404853" y="387219"/>
                  <a:pt x="273620" y="434315"/>
                  <a:pt x="308545" y="371873"/>
                </a:cubicBezTo>
                <a:cubicBezTo>
                  <a:pt x="343470" y="309431"/>
                  <a:pt x="575774" y="12040"/>
                  <a:pt x="584770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8121275F-FBE4-110F-0720-0EE8EA4F9501}"/>
              </a:ext>
            </a:extLst>
          </p:cNvPr>
          <p:cNvSpPr/>
          <p:nvPr/>
        </p:nvSpPr>
        <p:spPr>
          <a:xfrm>
            <a:off x="2081783" y="3996732"/>
            <a:ext cx="744238" cy="183836"/>
          </a:xfrm>
          <a:custGeom>
            <a:avLst/>
            <a:gdLst>
              <a:gd name="connsiteX0" fmla="*/ 7367 w 744238"/>
              <a:gd name="connsiteY0" fmla="*/ 178393 h 183836"/>
              <a:gd name="connsiteX1" fmla="*/ 550292 w 744238"/>
              <a:gd name="connsiteY1" fmla="*/ 83143 h 183836"/>
              <a:gd name="connsiteX2" fmla="*/ 305817 w 744238"/>
              <a:gd name="connsiteY2" fmla="*/ 168868 h 183836"/>
              <a:gd name="connsiteX3" fmla="*/ 743967 w 744238"/>
              <a:gd name="connsiteY3" fmla="*/ 593 h 183836"/>
              <a:gd name="connsiteX4" fmla="*/ 369317 w 744238"/>
              <a:gd name="connsiteY4" fmla="*/ 114893 h 183836"/>
              <a:gd name="connsiteX5" fmla="*/ 242317 w 744238"/>
              <a:gd name="connsiteY5" fmla="*/ 165693 h 183836"/>
              <a:gd name="connsiteX6" fmla="*/ 7367 w 744238"/>
              <a:gd name="connsiteY6" fmla="*/ 178393 h 1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238" h="183836">
                <a:moveTo>
                  <a:pt x="7367" y="178393"/>
                </a:moveTo>
                <a:cubicBezTo>
                  <a:pt x="58696" y="164635"/>
                  <a:pt x="500550" y="84730"/>
                  <a:pt x="550292" y="83143"/>
                </a:cubicBezTo>
                <a:cubicBezTo>
                  <a:pt x="600034" y="81555"/>
                  <a:pt x="273538" y="182626"/>
                  <a:pt x="305817" y="168868"/>
                </a:cubicBezTo>
                <a:cubicBezTo>
                  <a:pt x="338096" y="155110"/>
                  <a:pt x="733384" y="9589"/>
                  <a:pt x="743967" y="593"/>
                </a:cubicBezTo>
                <a:cubicBezTo>
                  <a:pt x="754550" y="-8403"/>
                  <a:pt x="452925" y="87376"/>
                  <a:pt x="369317" y="114893"/>
                </a:cubicBezTo>
                <a:cubicBezTo>
                  <a:pt x="285709" y="142410"/>
                  <a:pt x="296821" y="154581"/>
                  <a:pt x="242317" y="165693"/>
                </a:cubicBezTo>
                <a:cubicBezTo>
                  <a:pt x="187813" y="176805"/>
                  <a:pt x="-43962" y="192151"/>
                  <a:pt x="7367" y="178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51589C9-3558-3400-7E04-DDDDFE65D15A}"/>
              </a:ext>
            </a:extLst>
          </p:cNvPr>
          <p:cNvSpPr/>
          <p:nvPr/>
        </p:nvSpPr>
        <p:spPr>
          <a:xfrm>
            <a:off x="3908425" y="501650"/>
            <a:ext cx="768358" cy="1033863"/>
          </a:xfrm>
          <a:custGeom>
            <a:avLst/>
            <a:gdLst>
              <a:gd name="connsiteX0" fmla="*/ 0 w 768358"/>
              <a:gd name="connsiteY0" fmla="*/ 0 h 1033863"/>
              <a:gd name="connsiteX1" fmla="*/ 368300 w 768358"/>
              <a:gd name="connsiteY1" fmla="*/ 469900 h 1033863"/>
              <a:gd name="connsiteX2" fmla="*/ 355600 w 768358"/>
              <a:gd name="connsiteY2" fmla="*/ 425450 h 1033863"/>
              <a:gd name="connsiteX3" fmla="*/ 549275 w 768358"/>
              <a:gd name="connsiteY3" fmla="*/ 650875 h 1033863"/>
              <a:gd name="connsiteX4" fmla="*/ 523875 w 768358"/>
              <a:gd name="connsiteY4" fmla="*/ 584200 h 1033863"/>
              <a:gd name="connsiteX5" fmla="*/ 752475 w 768358"/>
              <a:gd name="connsiteY5" fmla="*/ 1009650 h 1033863"/>
              <a:gd name="connsiteX6" fmla="*/ 711200 w 768358"/>
              <a:gd name="connsiteY6" fmla="*/ 930275 h 1033863"/>
              <a:gd name="connsiteX7" fmla="*/ 409575 w 768358"/>
              <a:gd name="connsiteY7" fmla="*/ 504825 h 1033863"/>
              <a:gd name="connsiteX8" fmla="*/ 336550 w 768358"/>
              <a:gd name="connsiteY8" fmla="*/ 425450 h 1033863"/>
              <a:gd name="connsiteX9" fmla="*/ 0 w 768358"/>
              <a:gd name="connsiteY9" fmla="*/ 0 h 10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358" h="1033863">
                <a:moveTo>
                  <a:pt x="0" y="0"/>
                </a:moveTo>
                <a:cubicBezTo>
                  <a:pt x="5292" y="7408"/>
                  <a:pt x="309033" y="398992"/>
                  <a:pt x="368300" y="469900"/>
                </a:cubicBezTo>
                <a:cubicBezTo>
                  <a:pt x="427567" y="540808"/>
                  <a:pt x="325438" y="395288"/>
                  <a:pt x="355600" y="425450"/>
                </a:cubicBezTo>
                <a:cubicBezTo>
                  <a:pt x="385762" y="455612"/>
                  <a:pt x="521229" y="624417"/>
                  <a:pt x="549275" y="650875"/>
                </a:cubicBezTo>
                <a:cubicBezTo>
                  <a:pt x="577321" y="677333"/>
                  <a:pt x="490008" y="524404"/>
                  <a:pt x="523875" y="584200"/>
                </a:cubicBezTo>
                <a:cubicBezTo>
                  <a:pt x="557742" y="643996"/>
                  <a:pt x="721254" y="951971"/>
                  <a:pt x="752475" y="1009650"/>
                </a:cubicBezTo>
                <a:cubicBezTo>
                  <a:pt x="783696" y="1067329"/>
                  <a:pt x="768350" y="1014412"/>
                  <a:pt x="711200" y="930275"/>
                </a:cubicBezTo>
                <a:cubicBezTo>
                  <a:pt x="654050" y="846138"/>
                  <a:pt x="472017" y="588962"/>
                  <a:pt x="409575" y="504825"/>
                </a:cubicBezTo>
                <a:cubicBezTo>
                  <a:pt x="347133" y="420688"/>
                  <a:pt x="400579" y="505883"/>
                  <a:pt x="336550" y="425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3EE16086-59F4-8B2B-9E32-918FEE8E5A9B}"/>
              </a:ext>
            </a:extLst>
          </p:cNvPr>
          <p:cNvSpPr/>
          <p:nvPr/>
        </p:nvSpPr>
        <p:spPr>
          <a:xfrm>
            <a:off x="3682971" y="538630"/>
            <a:ext cx="580450" cy="119314"/>
          </a:xfrm>
          <a:custGeom>
            <a:avLst/>
            <a:gdLst>
              <a:gd name="connsiteX0" fmla="*/ 29 w 580450"/>
              <a:gd name="connsiteY0" fmla="*/ 55095 h 119314"/>
              <a:gd name="connsiteX1" fmla="*/ 330229 w 580450"/>
              <a:gd name="connsiteY1" fmla="*/ 1120 h 119314"/>
              <a:gd name="connsiteX2" fmla="*/ 568354 w 580450"/>
              <a:gd name="connsiteY2" fmla="*/ 115420 h 119314"/>
              <a:gd name="connsiteX3" fmla="*/ 527079 w 580450"/>
              <a:gd name="connsiteY3" fmla="*/ 86845 h 119314"/>
              <a:gd name="connsiteX4" fmla="*/ 368329 w 580450"/>
              <a:gd name="connsiteY4" fmla="*/ 29695 h 119314"/>
              <a:gd name="connsiteX5" fmla="*/ 311179 w 580450"/>
              <a:gd name="connsiteY5" fmla="*/ 20170 h 119314"/>
              <a:gd name="connsiteX6" fmla="*/ 29 w 580450"/>
              <a:gd name="connsiteY6" fmla="*/ 55095 h 1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50" h="119314">
                <a:moveTo>
                  <a:pt x="29" y="55095"/>
                </a:moveTo>
                <a:cubicBezTo>
                  <a:pt x="3204" y="51920"/>
                  <a:pt x="235508" y="-8934"/>
                  <a:pt x="330229" y="1120"/>
                </a:cubicBezTo>
                <a:cubicBezTo>
                  <a:pt x="424950" y="11174"/>
                  <a:pt x="535546" y="101133"/>
                  <a:pt x="568354" y="115420"/>
                </a:cubicBezTo>
                <a:cubicBezTo>
                  <a:pt x="601162" y="129708"/>
                  <a:pt x="560416" y="101132"/>
                  <a:pt x="527079" y="86845"/>
                </a:cubicBezTo>
                <a:cubicBezTo>
                  <a:pt x="493742" y="72558"/>
                  <a:pt x="404312" y="40808"/>
                  <a:pt x="368329" y="29695"/>
                </a:cubicBezTo>
                <a:cubicBezTo>
                  <a:pt x="332346" y="18582"/>
                  <a:pt x="369387" y="17524"/>
                  <a:pt x="311179" y="20170"/>
                </a:cubicBezTo>
                <a:cubicBezTo>
                  <a:pt x="252971" y="22816"/>
                  <a:pt x="-3146" y="58270"/>
                  <a:pt x="29" y="55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01F66D7E-E63D-3614-80B5-F959AF673AF3}"/>
              </a:ext>
            </a:extLst>
          </p:cNvPr>
          <p:cNvSpPr/>
          <p:nvPr/>
        </p:nvSpPr>
        <p:spPr>
          <a:xfrm>
            <a:off x="4135987" y="677381"/>
            <a:ext cx="670193" cy="1075790"/>
          </a:xfrm>
          <a:custGeom>
            <a:avLst/>
            <a:gdLst>
              <a:gd name="connsiteX0" fmla="*/ 1038 w 670193"/>
              <a:gd name="connsiteY0" fmla="*/ 2069 h 1075790"/>
              <a:gd name="connsiteX1" fmla="*/ 439188 w 670193"/>
              <a:gd name="connsiteY1" fmla="*/ 475144 h 1075790"/>
              <a:gd name="connsiteX2" fmla="*/ 413788 w 670193"/>
              <a:gd name="connsiteY2" fmla="*/ 437044 h 1075790"/>
              <a:gd name="connsiteX3" fmla="*/ 607463 w 670193"/>
              <a:gd name="connsiteY3" fmla="*/ 852969 h 1075790"/>
              <a:gd name="connsiteX4" fmla="*/ 667788 w 670193"/>
              <a:gd name="connsiteY4" fmla="*/ 1072044 h 1075790"/>
              <a:gd name="connsiteX5" fmla="*/ 629688 w 670193"/>
              <a:gd name="connsiteY5" fmla="*/ 948219 h 1075790"/>
              <a:gd name="connsiteX6" fmla="*/ 382038 w 670193"/>
              <a:gd name="connsiteY6" fmla="*/ 433869 h 1075790"/>
              <a:gd name="connsiteX7" fmla="*/ 318538 w 670193"/>
              <a:gd name="connsiteY7" fmla="*/ 306869 h 1075790"/>
              <a:gd name="connsiteX8" fmla="*/ 1038 w 670193"/>
              <a:gd name="connsiteY8" fmla="*/ 2069 h 10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193" h="1075790">
                <a:moveTo>
                  <a:pt x="1038" y="2069"/>
                </a:moveTo>
                <a:cubicBezTo>
                  <a:pt x="21146" y="30115"/>
                  <a:pt x="370396" y="402648"/>
                  <a:pt x="439188" y="475144"/>
                </a:cubicBezTo>
                <a:cubicBezTo>
                  <a:pt x="507980" y="547640"/>
                  <a:pt x="385742" y="374073"/>
                  <a:pt x="413788" y="437044"/>
                </a:cubicBezTo>
                <a:cubicBezTo>
                  <a:pt x="441834" y="500015"/>
                  <a:pt x="565130" y="747136"/>
                  <a:pt x="607463" y="852969"/>
                </a:cubicBezTo>
                <a:cubicBezTo>
                  <a:pt x="649796" y="958802"/>
                  <a:pt x="664084" y="1056169"/>
                  <a:pt x="667788" y="1072044"/>
                </a:cubicBezTo>
                <a:cubicBezTo>
                  <a:pt x="671492" y="1087919"/>
                  <a:pt x="677313" y="1054581"/>
                  <a:pt x="629688" y="948219"/>
                </a:cubicBezTo>
                <a:cubicBezTo>
                  <a:pt x="582063" y="841857"/>
                  <a:pt x="433896" y="540761"/>
                  <a:pt x="382038" y="433869"/>
                </a:cubicBezTo>
                <a:cubicBezTo>
                  <a:pt x="330180" y="326977"/>
                  <a:pt x="378334" y="374602"/>
                  <a:pt x="318538" y="306869"/>
                </a:cubicBezTo>
                <a:cubicBezTo>
                  <a:pt x="258742" y="239136"/>
                  <a:pt x="-19070" y="-25977"/>
                  <a:pt x="1038" y="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805B1D3E-9AC8-CEFF-F57F-B029B16422D3}"/>
              </a:ext>
            </a:extLst>
          </p:cNvPr>
          <p:cNvSpPr/>
          <p:nvPr/>
        </p:nvSpPr>
        <p:spPr>
          <a:xfrm>
            <a:off x="4498709" y="1290470"/>
            <a:ext cx="381446" cy="901109"/>
          </a:xfrm>
          <a:custGeom>
            <a:avLst/>
            <a:gdLst>
              <a:gd name="connsiteX0" fmla="*/ 266 w 381446"/>
              <a:gd name="connsiteY0" fmla="*/ 1755 h 901109"/>
              <a:gd name="connsiteX1" fmla="*/ 184416 w 381446"/>
              <a:gd name="connsiteY1" fmla="*/ 639930 h 901109"/>
              <a:gd name="connsiteX2" fmla="*/ 152666 w 381446"/>
              <a:gd name="connsiteY2" fmla="*/ 436730 h 901109"/>
              <a:gd name="connsiteX3" fmla="*/ 368566 w 381446"/>
              <a:gd name="connsiteY3" fmla="*/ 874880 h 901109"/>
              <a:gd name="connsiteX4" fmla="*/ 336816 w 381446"/>
              <a:gd name="connsiteY4" fmla="*/ 795505 h 901109"/>
              <a:gd name="connsiteX5" fmla="*/ 171716 w 381446"/>
              <a:gd name="connsiteY5" fmla="*/ 335130 h 901109"/>
              <a:gd name="connsiteX6" fmla="*/ 178066 w 381446"/>
              <a:gd name="connsiteY6" fmla="*/ 411330 h 901109"/>
              <a:gd name="connsiteX7" fmla="*/ 127266 w 381446"/>
              <a:gd name="connsiteY7" fmla="*/ 322430 h 901109"/>
              <a:gd name="connsiteX8" fmla="*/ 143141 w 381446"/>
              <a:gd name="connsiteY8" fmla="*/ 446255 h 901109"/>
              <a:gd name="connsiteX9" fmla="*/ 266 w 381446"/>
              <a:gd name="connsiteY9" fmla="*/ 1755 h 9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446" h="901109">
                <a:moveTo>
                  <a:pt x="266" y="1755"/>
                </a:moveTo>
                <a:cubicBezTo>
                  <a:pt x="7145" y="34034"/>
                  <a:pt x="159016" y="567434"/>
                  <a:pt x="184416" y="639930"/>
                </a:cubicBezTo>
                <a:cubicBezTo>
                  <a:pt x="209816" y="712426"/>
                  <a:pt x="121974" y="397572"/>
                  <a:pt x="152666" y="436730"/>
                </a:cubicBezTo>
                <a:cubicBezTo>
                  <a:pt x="183358" y="475888"/>
                  <a:pt x="337874" y="815084"/>
                  <a:pt x="368566" y="874880"/>
                </a:cubicBezTo>
                <a:cubicBezTo>
                  <a:pt x="399258" y="934676"/>
                  <a:pt x="369624" y="885463"/>
                  <a:pt x="336816" y="795505"/>
                </a:cubicBezTo>
                <a:cubicBezTo>
                  <a:pt x="304008" y="705547"/>
                  <a:pt x="198174" y="399159"/>
                  <a:pt x="171716" y="335130"/>
                </a:cubicBezTo>
                <a:cubicBezTo>
                  <a:pt x="145258" y="271101"/>
                  <a:pt x="185474" y="413447"/>
                  <a:pt x="178066" y="411330"/>
                </a:cubicBezTo>
                <a:cubicBezTo>
                  <a:pt x="170658" y="409213"/>
                  <a:pt x="133087" y="316609"/>
                  <a:pt x="127266" y="322430"/>
                </a:cubicBezTo>
                <a:cubicBezTo>
                  <a:pt x="121445" y="328251"/>
                  <a:pt x="164308" y="500230"/>
                  <a:pt x="143141" y="446255"/>
                </a:cubicBezTo>
                <a:cubicBezTo>
                  <a:pt x="121974" y="392280"/>
                  <a:pt x="-6613" y="-30524"/>
                  <a:pt x="266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2DC47EA-657C-3741-F762-2EC9B8B1EA63}"/>
              </a:ext>
            </a:extLst>
          </p:cNvPr>
          <p:cNvSpPr/>
          <p:nvPr/>
        </p:nvSpPr>
        <p:spPr>
          <a:xfrm>
            <a:off x="4477023" y="1337386"/>
            <a:ext cx="342792" cy="1058136"/>
          </a:xfrm>
          <a:custGeom>
            <a:avLst/>
            <a:gdLst>
              <a:gd name="connsiteX0" fmla="*/ 2902 w 342792"/>
              <a:gd name="connsiteY0" fmla="*/ 2464 h 1058136"/>
              <a:gd name="connsiteX1" fmla="*/ 50527 w 342792"/>
              <a:gd name="connsiteY1" fmla="*/ 367589 h 1058136"/>
              <a:gd name="connsiteX2" fmla="*/ 320402 w 342792"/>
              <a:gd name="connsiteY2" fmla="*/ 1008939 h 1058136"/>
              <a:gd name="connsiteX3" fmla="*/ 301352 w 342792"/>
              <a:gd name="connsiteY3" fmla="*/ 961314 h 1058136"/>
              <a:gd name="connsiteX4" fmla="*/ 91802 w 342792"/>
              <a:gd name="connsiteY4" fmla="*/ 539039 h 1058136"/>
              <a:gd name="connsiteX5" fmla="*/ 2902 w 342792"/>
              <a:gd name="connsiteY5" fmla="*/ 2464 h 10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792" h="1058136">
                <a:moveTo>
                  <a:pt x="2902" y="2464"/>
                </a:moveTo>
                <a:cubicBezTo>
                  <a:pt x="-3977" y="-26111"/>
                  <a:pt x="-2390" y="199843"/>
                  <a:pt x="50527" y="367589"/>
                </a:cubicBezTo>
                <a:cubicBezTo>
                  <a:pt x="103444" y="535335"/>
                  <a:pt x="278598" y="909985"/>
                  <a:pt x="320402" y="1008939"/>
                </a:cubicBezTo>
                <a:cubicBezTo>
                  <a:pt x="362206" y="1107893"/>
                  <a:pt x="339452" y="1039631"/>
                  <a:pt x="301352" y="961314"/>
                </a:cubicBezTo>
                <a:cubicBezTo>
                  <a:pt x="263252" y="882997"/>
                  <a:pt x="138369" y="694085"/>
                  <a:pt x="91802" y="539039"/>
                </a:cubicBezTo>
                <a:cubicBezTo>
                  <a:pt x="45235" y="383993"/>
                  <a:pt x="9781" y="31039"/>
                  <a:pt x="2902" y="2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1CDAC8C-7A85-5A44-FF61-E1DD243F4F76}"/>
              </a:ext>
            </a:extLst>
          </p:cNvPr>
          <p:cNvSpPr/>
          <p:nvPr/>
        </p:nvSpPr>
        <p:spPr>
          <a:xfrm>
            <a:off x="4809946" y="2327120"/>
            <a:ext cx="190512" cy="791880"/>
          </a:xfrm>
          <a:custGeom>
            <a:avLst/>
            <a:gdLst>
              <a:gd name="connsiteX0" fmla="*/ 179 w 190512"/>
              <a:gd name="connsiteY0" fmla="*/ 155 h 791880"/>
              <a:gd name="connsiteX1" fmla="*/ 101779 w 190512"/>
              <a:gd name="connsiteY1" fmla="*/ 333530 h 791880"/>
              <a:gd name="connsiteX2" fmla="*/ 79554 w 190512"/>
              <a:gd name="connsiteY2" fmla="*/ 282730 h 791880"/>
              <a:gd name="connsiteX3" fmla="*/ 133529 w 190512"/>
              <a:gd name="connsiteY3" fmla="*/ 495455 h 791880"/>
              <a:gd name="connsiteX4" fmla="*/ 130354 w 190512"/>
              <a:gd name="connsiteY4" fmla="*/ 438305 h 791880"/>
              <a:gd name="connsiteX5" fmla="*/ 187504 w 190512"/>
              <a:gd name="connsiteY5" fmla="*/ 774855 h 791880"/>
              <a:gd name="connsiteX6" fmla="*/ 171629 w 190512"/>
              <a:gd name="connsiteY6" fmla="*/ 695480 h 791880"/>
              <a:gd name="connsiteX7" fmla="*/ 79554 w 190512"/>
              <a:gd name="connsiteY7" fmla="*/ 295430 h 791880"/>
              <a:gd name="connsiteX8" fmla="*/ 179 w 190512"/>
              <a:gd name="connsiteY8" fmla="*/ 155 h 7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12" h="791880">
                <a:moveTo>
                  <a:pt x="179" y="155"/>
                </a:moveTo>
                <a:cubicBezTo>
                  <a:pt x="3883" y="6505"/>
                  <a:pt x="88550" y="286434"/>
                  <a:pt x="101779" y="333530"/>
                </a:cubicBezTo>
                <a:cubicBezTo>
                  <a:pt x="115008" y="380626"/>
                  <a:pt x="74262" y="255743"/>
                  <a:pt x="79554" y="282730"/>
                </a:cubicBezTo>
                <a:cubicBezTo>
                  <a:pt x="84846" y="309718"/>
                  <a:pt x="125062" y="469526"/>
                  <a:pt x="133529" y="495455"/>
                </a:cubicBezTo>
                <a:cubicBezTo>
                  <a:pt x="141996" y="521384"/>
                  <a:pt x="121358" y="391738"/>
                  <a:pt x="130354" y="438305"/>
                </a:cubicBezTo>
                <a:cubicBezTo>
                  <a:pt x="139350" y="484872"/>
                  <a:pt x="180625" y="731993"/>
                  <a:pt x="187504" y="774855"/>
                </a:cubicBezTo>
                <a:cubicBezTo>
                  <a:pt x="194383" y="817718"/>
                  <a:pt x="189621" y="775384"/>
                  <a:pt x="171629" y="695480"/>
                </a:cubicBezTo>
                <a:cubicBezTo>
                  <a:pt x="153637" y="615576"/>
                  <a:pt x="108129" y="407084"/>
                  <a:pt x="79554" y="295430"/>
                </a:cubicBezTo>
                <a:cubicBezTo>
                  <a:pt x="50979" y="183776"/>
                  <a:pt x="-3525" y="-6195"/>
                  <a:pt x="179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29DC4BB7-7A22-37AB-8FEA-656DC2DDDDEF}"/>
              </a:ext>
            </a:extLst>
          </p:cNvPr>
          <p:cNvSpPr/>
          <p:nvPr/>
        </p:nvSpPr>
        <p:spPr>
          <a:xfrm>
            <a:off x="4490232" y="2371270"/>
            <a:ext cx="232699" cy="902784"/>
          </a:xfrm>
          <a:custGeom>
            <a:avLst/>
            <a:gdLst>
              <a:gd name="connsiteX0" fmla="*/ 151618 w 232699"/>
              <a:gd name="connsiteY0" fmla="*/ 455 h 902784"/>
              <a:gd name="connsiteX1" fmla="*/ 221468 w 232699"/>
              <a:gd name="connsiteY1" fmla="*/ 330655 h 902784"/>
              <a:gd name="connsiteX2" fmla="*/ 8743 w 232699"/>
              <a:gd name="connsiteY2" fmla="*/ 879930 h 902784"/>
              <a:gd name="connsiteX3" fmla="*/ 59543 w 232699"/>
              <a:gd name="connsiteY3" fmla="*/ 759280 h 902784"/>
              <a:gd name="connsiteX4" fmla="*/ 230993 w 232699"/>
              <a:gd name="connsiteY4" fmla="*/ 397330 h 902784"/>
              <a:gd name="connsiteX5" fmla="*/ 151618 w 232699"/>
              <a:gd name="connsiteY5" fmla="*/ 455 h 9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9" h="902784">
                <a:moveTo>
                  <a:pt x="151618" y="455"/>
                </a:moveTo>
                <a:cubicBezTo>
                  <a:pt x="150031" y="-10657"/>
                  <a:pt x="245280" y="184076"/>
                  <a:pt x="221468" y="330655"/>
                </a:cubicBezTo>
                <a:cubicBezTo>
                  <a:pt x="197656" y="477234"/>
                  <a:pt x="35730" y="808493"/>
                  <a:pt x="8743" y="879930"/>
                </a:cubicBezTo>
                <a:cubicBezTo>
                  <a:pt x="-18244" y="951367"/>
                  <a:pt x="22501" y="839713"/>
                  <a:pt x="59543" y="759280"/>
                </a:cubicBezTo>
                <a:cubicBezTo>
                  <a:pt x="96585" y="678847"/>
                  <a:pt x="215647" y="520626"/>
                  <a:pt x="230993" y="397330"/>
                </a:cubicBezTo>
                <a:cubicBezTo>
                  <a:pt x="246339" y="274034"/>
                  <a:pt x="153205" y="11567"/>
                  <a:pt x="151618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8746D647-0CD0-7DD5-674E-A56E38EE0E0A}"/>
              </a:ext>
            </a:extLst>
          </p:cNvPr>
          <p:cNvSpPr/>
          <p:nvPr/>
        </p:nvSpPr>
        <p:spPr>
          <a:xfrm>
            <a:off x="4793970" y="2657388"/>
            <a:ext cx="232117" cy="986384"/>
          </a:xfrm>
          <a:custGeom>
            <a:avLst/>
            <a:gdLst>
              <a:gd name="connsiteX0" fmla="*/ 280 w 232117"/>
              <a:gd name="connsiteY0" fmla="*/ 87 h 986384"/>
              <a:gd name="connsiteX1" fmla="*/ 149505 w 232117"/>
              <a:gd name="connsiteY1" fmla="*/ 469987 h 986384"/>
              <a:gd name="connsiteX2" fmla="*/ 184430 w 232117"/>
              <a:gd name="connsiteY2" fmla="*/ 603337 h 986384"/>
              <a:gd name="connsiteX3" fmla="*/ 98705 w 232117"/>
              <a:gd name="connsiteY3" fmla="*/ 981162 h 986384"/>
              <a:gd name="connsiteX4" fmla="*/ 130455 w 232117"/>
              <a:gd name="connsiteY4" fmla="*/ 809712 h 986384"/>
              <a:gd name="connsiteX5" fmla="*/ 232055 w 232117"/>
              <a:gd name="connsiteY5" fmla="*/ 612862 h 986384"/>
              <a:gd name="connsiteX6" fmla="*/ 114580 w 232117"/>
              <a:gd name="connsiteY6" fmla="*/ 431887 h 986384"/>
              <a:gd name="connsiteX7" fmla="*/ 280 w 232117"/>
              <a:gd name="connsiteY7" fmla="*/ 87 h 9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17" h="986384">
                <a:moveTo>
                  <a:pt x="280" y="87"/>
                </a:moveTo>
                <a:cubicBezTo>
                  <a:pt x="6101" y="6437"/>
                  <a:pt x="118813" y="369445"/>
                  <a:pt x="149505" y="469987"/>
                </a:cubicBezTo>
                <a:cubicBezTo>
                  <a:pt x="180197" y="570529"/>
                  <a:pt x="192897" y="518141"/>
                  <a:pt x="184430" y="603337"/>
                </a:cubicBezTo>
                <a:cubicBezTo>
                  <a:pt x="175963" y="688533"/>
                  <a:pt x="107701" y="946766"/>
                  <a:pt x="98705" y="981162"/>
                </a:cubicBezTo>
                <a:cubicBezTo>
                  <a:pt x="89709" y="1015558"/>
                  <a:pt x="108230" y="871095"/>
                  <a:pt x="130455" y="809712"/>
                </a:cubicBezTo>
                <a:cubicBezTo>
                  <a:pt x="152680" y="748329"/>
                  <a:pt x="234701" y="675833"/>
                  <a:pt x="232055" y="612862"/>
                </a:cubicBezTo>
                <a:cubicBezTo>
                  <a:pt x="229409" y="549891"/>
                  <a:pt x="148447" y="528725"/>
                  <a:pt x="114580" y="431887"/>
                </a:cubicBezTo>
                <a:cubicBezTo>
                  <a:pt x="80713" y="335050"/>
                  <a:pt x="-5541" y="-6263"/>
                  <a:pt x="280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77317D22-45CF-4C95-89DB-F068469DBDA2}"/>
              </a:ext>
            </a:extLst>
          </p:cNvPr>
          <p:cNvSpPr/>
          <p:nvPr/>
        </p:nvSpPr>
        <p:spPr>
          <a:xfrm>
            <a:off x="4364448" y="3168093"/>
            <a:ext cx="251554" cy="871574"/>
          </a:xfrm>
          <a:custGeom>
            <a:avLst/>
            <a:gdLst>
              <a:gd name="connsiteX0" fmla="*/ 128177 w 251554"/>
              <a:gd name="connsiteY0" fmla="*/ 557 h 871574"/>
              <a:gd name="connsiteX1" fmla="*/ 17052 w 251554"/>
              <a:gd name="connsiteY1" fmla="*/ 333932 h 871574"/>
              <a:gd name="connsiteX2" fmla="*/ 232952 w 251554"/>
              <a:gd name="connsiteY2" fmla="*/ 835582 h 871574"/>
              <a:gd name="connsiteX3" fmla="*/ 213902 w 251554"/>
              <a:gd name="connsiteY3" fmla="*/ 784782 h 871574"/>
              <a:gd name="connsiteX4" fmla="*/ 1177 w 251554"/>
              <a:gd name="connsiteY4" fmla="*/ 410132 h 871574"/>
              <a:gd name="connsiteX5" fmla="*/ 128177 w 251554"/>
              <a:gd name="connsiteY5" fmla="*/ 557 h 87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54" h="871574">
                <a:moveTo>
                  <a:pt x="128177" y="557"/>
                </a:moveTo>
                <a:cubicBezTo>
                  <a:pt x="130823" y="-12143"/>
                  <a:pt x="-410" y="194761"/>
                  <a:pt x="17052" y="333932"/>
                </a:cubicBezTo>
                <a:cubicBezTo>
                  <a:pt x="34514" y="473103"/>
                  <a:pt x="200144" y="760440"/>
                  <a:pt x="232952" y="835582"/>
                </a:cubicBezTo>
                <a:cubicBezTo>
                  <a:pt x="265760" y="910724"/>
                  <a:pt x="252531" y="855690"/>
                  <a:pt x="213902" y="784782"/>
                </a:cubicBezTo>
                <a:cubicBezTo>
                  <a:pt x="175273" y="713874"/>
                  <a:pt x="16523" y="539778"/>
                  <a:pt x="1177" y="410132"/>
                </a:cubicBezTo>
                <a:cubicBezTo>
                  <a:pt x="-14169" y="280486"/>
                  <a:pt x="125531" y="13257"/>
                  <a:pt x="128177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4DCB154C-F485-C29F-5AA2-5DE71FDF4469}"/>
              </a:ext>
            </a:extLst>
          </p:cNvPr>
          <p:cNvSpPr/>
          <p:nvPr/>
        </p:nvSpPr>
        <p:spPr>
          <a:xfrm>
            <a:off x="4657721" y="3120987"/>
            <a:ext cx="477659" cy="812486"/>
          </a:xfrm>
          <a:custGeom>
            <a:avLst/>
            <a:gdLst>
              <a:gd name="connsiteX0" fmla="*/ 323854 w 477659"/>
              <a:gd name="connsiteY0" fmla="*/ 38 h 812486"/>
              <a:gd name="connsiteX1" fmla="*/ 161929 w 477659"/>
              <a:gd name="connsiteY1" fmla="*/ 457238 h 812486"/>
              <a:gd name="connsiteX2" fmla="*/ 222254 w 477659"/>
              <a:gd name="connsiteY2" fmla="*/ 666788 h 812486"/>
              <a:gd name="connsiteX3" fmla="*/ 4 w 477659"/>
              <a:gd name="connsiteY3" fmla="*/ 479463 h 812486"/>
              <a:gd name="connsiteX4" fmla="*/ 228604 w 477659"/>
              <a:gd name="connsiteY4" fmla="*/ 666788 h 812486"/>
              <a:gd name="connsiteX5" fmla="*/ 463554 w 477659"/>
              <a:gd name="connsiteY5" fmla="*/ 803313 h 812486"/>
              <a:gd name="connsiteX6" fmla="*/ 419104 w 477659"/>
              <a:gd name="connsiteY6" fmla="*/ 781088 h 812486"/>
              <a:gd name="connsiteX7" fmla="*/ 155579 w 477659"/>
              <a:gd name="connsiteY7" fmla="*/ 628688 h 812486"/>
              <a:gd name="connsiteX8" fmla="*/ 127004 w 477659"/>
              <a:gd name="connsiteY8" fmla="*/ 619163 h 812486"/>
              <a:gd name="connsiteX9" fmla="*/ 152404 w 477659"/>
              <a:gd name="connsiteY9" fmla="*/ 406438 h 812486"/>
              <a:gd name="connsiteX10" fmla="*/ 101604 w 477659"/>
              <a:gd name="connsiteY10" fmla="*/ 482638 h 812486"/>
              <a:gd name="connsiteX11" fmla="*/ 323854 w 477659"/>
              <a:gd name="connsiteY11" fmla="*/ 38 h 8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59" h="812486">
                <a:moveTo>
                  <a:pt x="323854" y="38"/>
                </a:moveTo>
                <a:cubicBezTo>
                  <a:pt x="333908" y="-4195"/>
                  <a:pt x="178862" y="346113"/>
                  <a:pt x="161929" y="457238"/>
                </a:cubicBezTo>
                <a:cubicBezTo>
                  <a:pt x="144996" y="568363"/>
                  <a:pt x="249241" y="663084"/>
                  <a:pt x="222254" y="666788"/>
                </a:cubicBezTo>
                <a:cubicBezTo>
                  <a:pt x="195267" y="670492"/>
                  <a:pt x="-1054" y="479463"/>
                  <a:pt x="4" y="479463"/>
                </a:cubicBezTo>
                <a:cubicBezTo>
                  <a:pt x="1062" y="479463"/>
                  <a:pt x="151346" y="612813"/>
                  <a:pt x="228604" y="666788"/>
                </a:cubicBezTo>
                <a:cubicBezTo>
                  <a:pt x="305862" y="720763"/>
                  <a:pt x="431804" y="784263"/>
                  <a:pt x="463554" y="803313"/>
                </a:cubicBezTo>
                <a:cubicBezTo>
                  <a:pt x="495304" y="822363"/>
                  <a:pt x="470433" y="810192"/>
                  <a:pt x="419104" y="781088"/>
                </a:cubicBezTo>
                <a:cubicBezTo>
                  <a:pt x="367775" y="751984"/>
                  <a:pt x="204262" y="655676"/>
                  <a:pt x="155579" y="628688"/>
                </a:cubicBezTo>
                <a:cubicBezTo>
                  <a:pt x="106896" y="601701"/>
                  <a:pt x="127533" y="656205"/>
                  <a:pt x="127004" y="619163"/>
                </a:cubicBezTo>
                <a:cubicBezTo>
                  <a:pt x="126475" y="582121"/>
                  <a:pt x="156637" y="429192"/>
                  <a:pt x="152404" y="406438"/>
                </a:cubicBezTo>
                <a:cubicBezTo>
                  <a:pt x="148171" y="383684"/>
                  <a:pt x="74087" y="546138"/>
                  <a:pt x="101604" y="482638"/>
                </a:cubicBezTo>
                <a:cubicBezTo>
                  <a:pt x="129121" y="419138"/>
                  <a:pt x="313800" y="4271"/>
                  <a:pt x="32385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3B7A32B-66FD-01E8-3933-7E6481A439AE}"/>
              </a:ext>
            </a:extLst>
          </p:cNvPr>
          <p:cNvSpPr/>
          <p:nvPr/>
        </p:nvSpPr>
        <p:spPr>
          <a:xfrm>
            <a:off x="4580926" y="2703726"/>
            <a:ext cx="296475" cy="1207848"/>
          </a:xfrm>
          <a:custGeom>
            <a:avLst/>
            <a:gdLst>
              <a:gd name="connsiteX0" fmla="*/ 295874 w 296475"/>
              <a:gd name="connsiteY0" fmla="*/ 1374 h 1207848"/>
              <a:gd name="connsiteX1" fmla="*/ 118074 w 296475"/>
              <a:gd name="connsiteY1" fmla="*/ 455399 h 1207848"/>
              <a:gd name="connsiteX2" fmla="*/ 124424 w 296475"/>
              <a:gd name="connsiteY2" fmla="*/ 706224 h 1207848"/>
              <a:gd name="connsiteX3" fmla="*/ 114899 w 296475"/>
              <a:gd name="connsiteY3" fmla="*/ 433174 h 1207848"/>
              <a:gd name="connsiteX4" fmla="*/ 45049 w 296475"/>
              <a:gd name="connsiteY4" fmla="*/ 747499 h 1207848"/>
              <a:gd name="connsiteX5" fmla="*/ 133949 w 296475"/>
              <a:gd name="connsiteY5" fmla="*/ 1188824 h 1207848"/>
              <a:gd name="connsiteX6" fmla="*/ 108549 w 296475"/>
              <a:gd name="connsiteY6" fmla="*/ 1087224 h 1207848"/>
              <a:gd name="connsiteX7" fmla="*/ 6949 w 296475"/>
              <a:gd name="connsiteY7" fmla="*/ 722099 h 1207848"/>
              <a:gd name="connsiteX8" fmla="*/ 13299 w 296475"/>
              <a:gd name="connsiteY8" fmla="*/ 810999 h 1207848"/>
              <a:gd name="connsiteX9" fmla="*/ 48224 w 296475"/>
              <a:gd name="connsiteY9" fmla="*/ 614149 h 1207848"/>
              <a:gd name="connsiteX10" fmla="*/ 295874 w 296475"/>
              <a:gd name="connsiteY10" fmla="*/ 1374 h 120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475" h="1207848">
                <a:moveTo>
                  <a:pt x="295874" y="1374"/>
                </a:moveTo>
                <a:cubicBezTo>
                  <a:pt x="307516" y="-25084"/>
                  <a:pt x="146649" y="337924"/>
                  <a:pt x="118074" y="455399"/>
                </a:cubicBezTo>
                <a:cubicBezTo>
                  <a:pt x="89499" y="572874"/>
                  <a:pt x="124953" y="709928"/>
                  <a:pt x="124424" y="706224"/>
                </a:cubicBezTo>
                <a:cubicBezTo>
                  <a:pt x="123895" y="702520"/>
                  <a:pt x="128128" y="426295"/>
                  <a:pt x="114899" y="433174"/>
                </a:cubicBezTo>
                <a:cubicBezTo>
                  <a:pt x="101670" y="440053"/>
                  <a:pt x="41874" y="621557"/>
                  <a:pt x="45049" y="747499"/>
                </a:cubicBezTo>
                <a:cubicBezTo>
                  <a:pt x="48224" y="873441"/>
                  <a:pt x="123366" y="1132203"/>
                  <a:pt x="133949" y="1188824"/>
                </a:cubicBezTo>
                <a:cubicBezTo>
                  <a:pt x="144532" y="1245445"/>
                  <a:pt x="129716" y="1165011"/>
                  <a:pt x="108549" y="1087224"/>
                </a:cubicBezTo>
                <a:cubicBezTo>
                  <a:pt x="87382" y="1009437"/>
                  <a:pt x="22824" y="768137"/>
                  <a:pt x="6949" y="722099"/>
                </a:cubicBezTo>
                <a:cubicBezTo>
                  <a:pt x="-8926" y="676062"/>
                  <a:pt x="6420" y="828991"/>
                  <a:pt x="13299" y="810999"/>
                </a:cubicBezTo>
                <a:cubicBezTo>
                  <a:pt x="20178" y="793007"/>
                  <a:pt x="2716" y="742207"/>
                  <a:pt x="48224" y="614149"/>
                </a:cubicBezTo>
                <a:cubicBezTo>
                  <a:pt x="93732" y="486091"/>
                  <a:pt x="284232" y="27832"/>
                  <a:pt x="295874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2C23D6E7-1E4D-1922-1B7D-0C18B3224906}"/>
              </a:ext>
            </a:extLst>
          </p:cNvPr>
          <p:cNvSpPr/>
          <p:nvPr/>
        </p:nvSpPr>
        <p:spPr>
          <a:xfrm>
            <a:off x="4540965" y="3041318"/>
            <a:ext cx="690812" cy="943707"/>
          </a:xfrm>
          <a:custGeom>
            <a:avLst/>
            <a:gdLst>
              <a:gd name="connsiteX0" fmla="*/ 158035 w 690812"/>
              <a:gd name="connsiteY0" fmla="*/ 332 h 943707"/>
              <a:gd name="connsiteX1" fmla="*/ 2460 w 690812"/>
              <a:gd name="connsiteY1" fmla="*/ 333707 h 943707"/>
              <a:gd name="connsiteX2" fmla="*/ 59610 w 690812"/>
              <a:gd name="connsiteY2" fmla="*/ 740107 h 943707"/>
              <a:gd name="connsiteX3" fmla="*/ 18335 w 690812"/>
              <a:gd name="connsiteY3" fmla="*/ 540082 h 943707"/>
              <a:gd name="connsiteX4" fmla="*/ 167560 w 690812"/>
              <a:gd name="connsiteY4" fmla="*/ 794082 h 943707"/>
              <a:gd name="connsiteX5" fmla="*/ 650160 w 690812"/>
              <a:gd name="connsiteY5" fmla="*/ 936957 h 943707"/>
              <a:gd name="connsiteX6" fmla="*/ 605710 w 690812"/>
              <a:gd name="connsiteY6" fmla="*/ 911557 h 943707"/>
              <a:gd name="connsiteX7" fmla="*/ 135810 w 690812"/>
              <a:gd name="connsiteY7" fmla="*/ 832182 h 943707"/>
              <a:gd name="connsiteX8" fmla="*/ 11985 w 690812"/>
              <a:gd name="connsiteY8" fmla="*/ 394032 h 943707"/>
              <a:gd name="connsiteX9" fmla="*/ 158035 w 690812"/>
              <a:gd name="connsiteY9" fmla="*/ 332 h 9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812" h="943707">
                <a:moveTo>
                  <a:pt x="158035" y="332"/>
                </a:moveTo>
                <a:cubicBezTo>
                  <a:pt x="156448" y="-9722"/>
                  <a:pt x="18864" y="210411"/>
                  <a:pt x="2460" y="333707"/>
                </a:cubicBezTo>
                <a:cubicBezTo>
                  <a:pt x="-13944" y="457003"/>
                  <a:pt x="56964" y="705711"/>
                  <a:pt x="59610" y="740107"/>
                </a:cubicBezTo>
                <a:cubicBezTo>
                  <a:pt x="62256" y="774503"/>
                  <a:pt x="343" y="531086"/>
                  <a:pt x="18335" y="540082"/>
                </a:cubicBezTo>
                <a:cubicBezTo>
                  <a:pt x="36327" y="549078"/>
                  <a:pt x="62256" y="727936"/>
                  <a:pt x="167560" y="794082"/>
                </a:cubicBezTo>
                <a:cubicBezTo>
                  <a:pt x="272864" y="860228"/>
                  <a:pt x="577135" y="917378"/>
                  <a:pt x="650160" y="936957"/>
                </a:cubicBezTo>
                <a:cubicBezTo>
                  <a:pt x="723185" y="956536"/>
                  <a:pt x="691435" y="929019"/>
                  <a:pt x="605710" y="911557"/>
                </a:cubicBezTo>
                <a:cubicBezTo>
                  <a:pt x="519985" y="894095"/>
                  <a:pt x="234764" y="918436"/>
                  <a:pt x="135810" y="832182"/>
                </a:cubicBezTo>
                <a:cubicBezTo>
                  <a:pt x="36856" y="745928"/>
                  <a:pt x="9868" y="527911"/>
                  <a:pt x="11985" y="394032"/>
                </a:cubicBezTo>
                <a:cubicBezTo>
                  <a:pt x="14102" y="260153"/>
                  <a:pt x="159622" y="10386"/>
                  <a:pt x="158035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EB2A9BDE-5341-6EF8-7289-47131C623112}"/>
              </a:ext>
            </a:extLst>
          </p:cNvPr>
          <p:cNvSpPr/>
          <p:nvPr/>
        </p:nvSpPr>
        <p:spPr>
          <a:xfrm>
            <a:off x="4487065" y="2927348"/>
            <a:ext cx="224635" cy="801147"/>
          </a:xfrm>
          <a:custGeom>
            <a:avLst/>
            <a:gdLst>
              <a:gd name="connsiteX0" fmla="*/ 224635 w 224635"/>
              <a:gd name="connsiteY0" fmla="*/ 2 h 801147"/>
              <a:gd name="connsiteX1" fmla="*/ 11910 w 224635"/>
              <a:gd name="connsiteY1" fmla="*/ 431802 h 801147"/>
              <a:gd name="connsiteX2" fmla="*/ 27785 w 224635"/>
              <a:gd name="connsiteY2" fmla="*/ 793752 h 801147"/>
              <a:gd name="connsiteX3" fmla="*/ 34135 w 224635"/>
              <a:gd name="connsiteY3" fmla="*/ 657227 h 801147"/>
              <a:gd name="connsiteX4" fmla="*/ 11910 w 224635"/>
              <a:gd name="connsiteY4" fmla="*/ 438152 h 801147"/>
              <a:gd name="connsiteX5" fmla="*/ 224635 w 224635"/>
              <a:gd name="connsiteY5" fmla="*/ 2 h 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35" h="801147">
                <a:moveTo>
                  <a:pt x="224635" y="2"/>
                </a:moveTo>
                <a:cubicBezTo>
                  <a:pt x="224635" y="-1056"/>
                  <a:pt x="44718" y="299510"/>
                  <a:pt x="11910" y="431802"/>
                </a:cubicBezTo>
                <a:cubicBezTo>
                  <a:pt x="-20898" y="564094"/>
                  <a:pt x="24081" y="756181"/>
                  <a:pt x="27785" y="793752"/>
                </a:cubicBezTo>
                <a:cubicBezTo>
                  <a:pt x="31489" y="831323"/>
                  <a:pt x="36781" y="716494"/>
                  <a:pt x="34135" y="657227"/>
                </a:cubicBezTo>
                <a:cubicBezTo>
                  <a:pt x="31489" y="597960"/>
                  <a:pt x="-19311" y="542398"/>
                  <a:pt x="11910" y="438152"/>
                </a:cubicBezTo>
                <a:cubicBezTo>
                  <a:pt x="43131" y="333906"/>
                  <a:pt x="224635" y="1060"/>
                  <a:pt x="2246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EABBFF71-99B5-B55B-F623-400501CF19E0}"/>
              </a:ext>
            </a:extLst>
          </p:cNvPr>
          <p:cNvSpPr/>
          <p:nvPr/>
        </p:nvSpPr>
        <p:spPr>
          <a:xfrm>
            <a:off x="4625307" y="3984077"/>
            <a:ext cx="717079" cy="204194"/>
          </a:xfrm>
          <a:custGeom>
            <a:avLst/>
            <a:gdLst>
              <a:gd name="connsiteX0" fmla="*/ 668 w 717079"/>
              <a:gd name="connsiteY0" fmla="*/ 548 h 204194"/>
              <a:gd name="connsiteX1" fmla="*/ 413418 w 717079"/>
              <a:gd name="connsiteY1" fmla="*/ 124373 h 204194"/>
              <a:gd name="connsiteX2" fmla="*/ 708693 w 717079"/>
              <a:gd name="connsiteY2" fmla="*/ 200573 h 204194"/>
              <a:gd name="connsiteX3" fmla="*/ 607093 w 717079"/>
              <a:gd name="connsiteY3" fmla="*/ 184698 h 204194"/>
              <a:gd name="connsiteX4" fmla="*/ 305468 w 717079"/>
              <a:gd name="connsiteY4" fmla="*/ 121198 h 204194"/>
              <a:gd name="connsiteX5" fmla="*/ 397543 w 717079"/>
              <a:gd name="connsiteY5" fmla="*/ 111673 h 204194"/>
              <a:gd name="connsiteX6" fmla="*/ 318168 w 717079"/>
              <a:gd name="connsiteY6" fmla="*/ 79923 h 204194"/>
              <a:gd name="connsiteX7" fmla="*/ 668 w 717079"/>
              <a:gd name="connsiteY7" fmla="*/ 548 h 20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79" h="204194">
                <a:moveTo>
                  <a:pt x="668" y="548"/>
                </a:moveTo>
                <a:cubicBezTo>
                  <a:pt x="16543" y="7956"/>
                  <a:pt x="295414" y="91036"/>
                  <a:pt x="413418" y="124373"/>
                </a:cubicBezTo>
                <a:cubicBezTo>
                  <a:pt x="531422" y="157710"/>
                  <a:pt x="676414" y="190519"/>
                  <a:pt x="708693" y="200573"/>
                </a:cubicBezTo>
                <a:cubicBezTo>
                  <a:pt x="740972" y="210627"/>
                  <a:pt x="674297" y="197927"/>
                  <a:pt x="607093" y="184698"/>
                </a:cubicBezTo>
                <a:cubicBezTo>
                  <a:pt x="539889" y="171469"/>
                  <a:pt x="340393" y="133369"/>
                  <a:pt x="305468" y="121198"/>
                </a:cubicBezTo>
                <a:cubicBezTo>
                  <a:pt x="270543" y="109027"/>
                  <a:pt x="395426" y="118552"/>
                  <a:pt x="397543" y="111673"/>
                </a:cubicBezTo>
                <a:cubicBezTo>
                  <a:pt x="399660" y="104794"/>
                  <a:pt x="380080" y="96856"/>
                  <a:pt x="318168" y="79923"/>
                </a:cubicBezTo>
                <a:cubicBezTo>
                  <a:pt x="256256" y="62990"/>
                  <a:pt x="-15207" y="-6860"/>
                  <a:pt x="668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62BB99CD-B99A-259A-23EE-5AF555447D93}"/>
              </a:ext>
            </a:extLst>
          </p:cNvPr>
          <p:cNvSpPr/>
          <p:nvPr/>
        </p:nvSpPr>
        <p:spPr>
          <a:xfrm>
            <a:off x="4643258" y="3753097"/>
            <a:ext cx="384199" cy="720728"/>
          </a:xfrm>
          <a:custGeom>
            <a:avLst/>
            <a:gdLst>
              <a:gd name="connsiteX0" fmla="*/ 1767 w 384199"/>
              <a:gd name="connsiteY0" fmla="*/ 2928 h 720728"/>
              <a:gd name="connsiteX1" fmla="*/ 265292 w 384199"/>
              <a:gd name="connsiteY1" fmla="*/ 390278 h 720728"/>
              <a:gd name="connsiteX2" fmla="*/ 354192 w 384199"/>
              <a:gd name="connsiteY2" fmla="*/ 510928 h 720728"/>
              <a:gd name="connsiteX3" fmla="*/ 354192 w 384199"/>
              <a:gd name="connsiteY3" fmla="*/ 663328 h 720728"/>
              <a:gd name="connsiteX4" fmla="*/ 274817 w 384199"/>
              <a:gd name="connsiteY4" fmla="*/ 717303 h 720728"/>
              <a:gd name="connsiteX5" fmla="*/ 351017 w 384199"/>
              <a:gd name="connsiteY5" fmla="*/ 691903 h 720728"/>
              <a:gd name="connsiteX6" fmla="*/ 379592 w 384199"/>
              <a:gd name="connsiteY6" fmla="*/ 504578 h 720728"/>
              <a:gd name="connsiteX7" fmla="*/ 258942 w 384199"/>
              <a:gd name="connsiteY7" fmla="*/ 431553 h 720728"/>
              <a:gd name="connsiteX8" fmla="*/ 154167 w 384199"/>
              <a:gd name="connsiteY8" fmla="*/ 222003 h 720728"/>
              <a:gd name="connsiteX9" fmla="*/ 1767 w 384199"/>
              <a:gd name="connsiteY9" fmla="*/ 2928 h 72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199" h="720728">
                <a:moveTo>
                  <a:pt x="1767" y="2928"/>
                </a:moveTo>
                <a:cubicBezTo>
                  <a:pt x="20288" y="30974"/>
                  <a:pt x="206555" y="305611"/>
                  <a:pt x="265292" y="390278"/>
                </a:cubicBezTo>
                <a:cubicBezTo>
                  <a:pt x="324029" y="474945"/>
                  <a:pt x="339375" y="465420"/>
                  <a:pt x="354192" y="510928"/>
                </a:cubicBezTo>
                <a:cubicBezTo>
                  <a:pt x="369009" y="556436"/>
                  <a:pt x="367421" y="628932"/>
                  <a:pt x="354192" y="663328"/>
                </a:cubicBezTo>
                <a:cubicBezTo>
                  <a:pt x="340963" y="697724"/>
                  <a:pt x="275346" y="712541"/>
                  <a:pt x="274817" y="717303"/>
                </a:cubicBezTo>
                <a:cubicBezTo>
                  <a:pt x="274288" y="722066"/>
                  <a:pt x="333555" y="727357"/>
                  <a:pt x="351017" y="691903"/>
                </a:cubicBezTo>
                <a:cubicBezTo>
                  <a:pt x="368479" y="656449"/>
                  <a:pt x="394938" y="547970"/>
                  <a:pt x="379592" y="504578"/>
                </a:cubicBezTo>
                <a:cubicBezTo>
                  <a:pt x="364246" y="461186"/>
                  <a:pt x="296513" y="478649"/>
                  <a:pt x="258942" y="431553"/>
                </a:cubicBezTo>
                <a:cubicBezTo>
                  <a:pt x="221371" y="384457"/>
                  <a:pt x="192796" y="288149"/>
                  <a:pt x="154167" y="222003"/>
                </a:cubicBezTo>
                <a:cubicBezTo>
                  <a:pt x="115538" y="155857"/>
                  <a:pt x="-16754" y="-25118"/>
                  <a:pt x="1767" y="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F6F4BFD-3020-CB71-2162-E916A34D981E}"/>
              </a:ext>
            </a:extLst>
          </p:cNvPr>
          <p:cNvSpPr/>
          <p:nvPr/>
        </p:nvSpPr>
        <p:spPr>
          <a:xfrm>
            <a:off x="4308890" y="3600449"/>
            <a:ext cx="256407" cy="700223"/>
          </a:xfrm>
          <a:custGeom>
            <a:avLst/>
            <a:gdLst>
              <a:gd name="connsiteX0" fmla="*/ 9110 w 256407"/>
              <a:gd name="connsiteY0" fmla="*/ 1 h 700223"/>
              <a:gd name="connsiteX1" fmla="*/ 18635 w 256407"/>
              <a:gd name="connsiteY1" fmla="*/ 155576 h 700223"/>
              <a:gd name="connsiteX2" fmla="*/ 212310 w 256407"/>
              <a:gd name="connsiteY2" fmla="*/ 485776 h 700223"/>
              <a:gd name="connsiteX3" fmla="*/ 253585 w 256407"/>
              <a:gd name="connsiteY3" fmla="*/ 698501 h 700223"/>
              <a:gd name="connsiteX4" fmla="*/ 247235 w 256407"/>
              <a:gd name="connsiteY4" fmla="*/ 574676 h 700223"/>
              <a:gd name="connsiteX5" fmla="*/ 202785 w 256407"/>
              <a:gd name="connsiteY5" fmla="*/ 371476 h 700223"/>
              <a:gd name="connsiteX6" fmla="*/ 205960 w 256407"/>
              <a:gd name="connsiteY6" fmla="*/ 409576 h 700223"/>
              <a:gd name="connsiteX7" fmla="*/ 104360 w 256407"/>
              <a:gd name="connsiteY7" fmla="*/ 263526 h 700223"/>
              <a:gd name="connsiteX8" fmla="*/ 31335 w 256407"/>
              <a:gd name="connsiteY8" fmla="*/ 152401 h 700223"/>
              <a:gd name="connsiteX9" fmla="*/ 9110 w 256407"/>
              <a:gd name="connsiteY9" fmla="*/ 1 h 7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407" h="700223">
                <a:moveTo>
                  <a:pt x="9110" y="1"/>
                </a:moveTo>
                <a:cubicBezTo>
                  <a:pt x="6993" y="530"/>
                  <a:pt x="-15232" y="74614"/>
                  <a:pt x="18635" y="155576"/>
                </a:cubicBezTo>
                <a:cubicBezTo>
                  <a:pt x="52502" y="236538"/>
                  <a:pt x="173152" y="395289"/>
                  <a:pt x="212310" y="485776"/>
                </a:cubicBezTo>
                <a:cubicBezTo>
                  <a:pt x="251468" y="576263"/>
                  <a:pt x="247764" y="683684"/>
                  <a:pt x="253585" y="698501"/>
                </a:cubicBezTo>
                <a:cubicBezTo>
                  <a:pt x="259406" y="713318"/>
                  <a:pt x="255702" y="629180"/>
                  <a:pt x="247235" y="574676"/>
                </a:cubicBezTo>
                <a:cubicBezTo>
                  <a:pt x="238768" y="520172"/>
                  <a:pt x="209664" y="398993"/>
                  <a:pt x="202785" y="371476"/>
                </a:cubicBezTo>
                <a:cubicBezTo>
                  <a:pt x="195906" y="343959"/>
                  <a:pt x="222364" y="427568"/>
                  <a:pt x="205960" y="409576"/>
                </a:cubicBezTo>
                <a:cubicBezTo>
                  <a:pt x="189556" y="391584"/>
                  <a:pt x="133464" y="306388"/>
                  <a:pt x="104360" y="263526"/>
                </a:cubicBezTo>
                <a:cubicBezTo>
                  <a:pt x="75256" y="220664"/>
                  <a:pt x="48797" y="190501"/>
                  <a:pt x="31335" y="152401"/>
                </a:cubicBezTo>
                <a:cubicBezTo>
                  <a:pt x="13873" y="114301"/>
                  <a:pt x="11227" y="-528"/>
                  <a:pt x="911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CD0CF55-8824-A1AF-8A3C-75F487FD923E}"/>
              </a:ext>
            </a:extLst>
          </p:cNvPr>
          <p:cNvSpPr/>
          <p:nvPr/>
        </p:nvSpPr>
        <p:spPr>
          <a:xfrm>
            <a:off x="4724357" y="2227210"/>
            <a:ext cx="92367" cy="1193029"/>
          </a:xfrm>
          <a:custGeom>
            <a:avLst/>
            <a:gdLst>
              <a:gd name="connsiteX0" fmla="*/ 76243 w 92367"/>
              <a:gd name="connsiteY0" fmla="*/ 1640 h 1193029"/>
              <a:gd name="connsiteX1" fmla="*/ 12743 w 92367"/>
              <a:gd name="connsiteY1" fmla="*/ 322315 h 1193029"/>
              <a:gd name="connsiteX2" fmla="*/ 82593 w 92367"/>
              <a:gd name="connsiteY2" fmla="*/ 925565 h 1193029"/>
              <a:gd name="connsiteX3" fmla="*/ 50843 w 92367"/>
              <a:gd name="connsiteY3" fmla="*/ 1189090 h 1193029"/>
              <a:gd name="connsiteX4" fmla="*/ 82593 w 92367"/>
              <a:gd name="connsiteY4" fmla="*/ 1058915 h 1193029"/>
              <a:gd name="connsiteX5" fmla="*/ 85768 w 92367"/>
              <a:gd name="connsiteY5" fmla="*/ 728715 h 1193029"/>
              <a:gd name="connsiteX6" fmla="*/ 43 w 92367"/>
              <a:gd name="connsiteY6" fmla="*/ 449315 h 1193029"/>
              <a:gd name="connsiteX7" fmla="*/ 76243 w 92367"/>
              <a:gd name="connsiteY7" fmla="*/ 1640 h 11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7" h="1193029">
                <a:moveTo>
                  <a:pt x="76243" y="1640"/>
                </a:moveTo>
                <a:cubicBezTo>
                  <a:pt x="78360" y="-19527"/>
                  <a:pt x="11685" y="168328"/>
                  <a:pt x="12743" y="322315"/>
                </a:cubicBezTo>
                <a:cubicBezTo>
                  <a:pt x="13801" y="476303"/>
                  <a:pt x="76243" y="781103"/>
                  <a:pt x="82593" y="925565"/>
                </a:cubicBezTo>
                <a:cubicBezTo>
                  <a:pt x="88943" y="1070027"/>
                  <a:pt x="50843" y="1166865"/>
                  <a:pt x="50843" y="1189090"/>
                </a:cubicBezTo>
                <a:cubicBezTo>
                  <a:pt x="50843" y="1211315"/>
                  <a:pt x="76772" y="1135644"/>
                  <a:pt x="82593" y="1058915"/>
                </a:cubicBezTo>
                <a:cubicBezTo>
                  <a:pt x="88414" y="982186"/>
                  <a:pt x="99526" y="830315"/>
                  <a:pt x="85768" y="728715"/>
                </a:cubicBezTo>
                <a:cubicBezTo>
                  <a:pt x="72010" y="627115"/>
                  <a:pt x="2160" y="568377"/>
                  <a:pt x="43" y="449315"/>
                </a:cubicBezTo>
                <a:cubicBezTo>
                  <a:pt x="-2074" y="330253"/>
                  <a:pt x="74126" y="22807"/>
                  <a:pt x="76243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88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369</TotalTime>
  <Words>13</Words>
  <Application>Microsoft Macintosh PowerPoint</Application>
  <PresentationFormat>A3 297x420 mm</PresentationFormat>
  <Paragraphs>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Ro Hon Mincho Std 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22</cp:revision>
  <dcterms:created xsi:type="dcterms:W3CDTF">2023-07-11T13:41:58Z</dcterms:created>
  <dcterms:modified xsi:type="dcterms:W3CDTF">2023-07-15T04:18:19Z</dcterms:modified>
</cp:coreProperties>
</file>