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1" r:id="rId2"/>
    <p:sldId id="256" r:id="rId3"/>
    <p:sldId id="260" r:id="rId4"/>
    <p:sldId id="259" r:id="rId5"/>
    <p:sldId id="257" r:id="rId6"/>
    <p:sldId id="258" r:id="rId7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9"/>
  </p:normalViewPr>
  <p:slideViewPr>
    <p:cSldViewPr snapToGrid="0">
      <p:cViewPr>
        <p:scale>
          <a:sx n="86" d="100"/>
          <a:sy n="86" d="100"/>
        </p:scale>
        <p:origin x="10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A6D1-E468-C64D-9264-5627A56BC7A6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6707-6D3D-4A48-8C30-654D2BEC7C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753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A6D1-E468-C64D-9264-5627A56BC7A6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6707-6D3D-4A48-8C30-654D2BEC7C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845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A6D1-E468-C64D-9264-5627A56BC7A6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6707-6D3D-4A48-8C30-654D2BEC7C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740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A6D1-E468-C64D-9264-5627A56BC7A6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6707-6D3D-4A48-8C30-654D2BEC7C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394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A6D1-E468-C64D-9264-5627A56BC7A6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6707-6D3D-4A48-8C30-654D2BEC7C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7553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A6D1-E468-C64D-9264-5627A56BC7A6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6707-6D3D-4A48-8C30-654D2BEC7C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1696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A6D1-E468-C64D-9264-5627A56BC7A6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6707-6D3D-4A48-8C30-654D2BEC7C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330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A6D1-E468-C64D-9264-5627A56BC7A6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6707-6D3D-4A48-8C30-654D2BEC7C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247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A6D1-E468-C64D-9264-5627A56BC7A6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6707-6D3D-4A48-8C30-654D2BEC7C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16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A6D1-E468-C64D-9264-5627A56BC7A6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6707-6D3D-4A48-8C30-654D2BEC7C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900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A6D1-E468-C64D-9264-5627A56BC7A6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6707-6D3D-4A48-8C30-654D2BEC7C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9644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6A6D1-E468-C64D-9264-5627A56BC7A6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A6707-6D3D-4A48-8C30-654D2BEC7C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53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矢沢永吉 | 東スポWEB" hidden="1">
            <a:extLst>
              <a:ext uri="{FF2B5EF4-FFF2-40B4-BE49-F238E27FC236}">
                <a16:creationId xmlns:a16="http://schemas.microsoft.com/office/drawing/2014/main" id="{CD0417F3-16B3-6FC1-9394-3D4ED7E330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763"/>
            <a:ext cx="9601200" cy="1152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31" name="グループ化 1330">
            <a:extLst>
              <a:ext uri="{FF2B5EF4-FFF2-40B4-BE49-F238E27FC236}">
                <a16:creationId xmlns:a16="http://schemas.microsoft.com/office/drawing/2014/main" id="{38139167-66F1-F4CB-2F9B-F8AC1159F8E5}"/>
              </a:ext>
            </a:extLst>
          </p:cNvPr>
          <p:cNvGrpSpPr/>
          <p:nvPr/>
        </p:nvGrpSpPr>
        <p:grpSpPr>
          <a:xfrm>
            <a:off x="-34925" y="1148707"/>
            <a:ext cx="9650875" cy="11069395"/>
            <a:chOff x="-34925" y="1148707"/>
            <a:chExt cx="9650875" cy="11069395"/>
          </a:xfrm>
        </p:grpSpPr>
        <p:sp>
          <p:nvSpPr>
            <p:cNvPr id="5" name="フリーフォーム 4">
              <a:extLst>
                <a:ext uri="{FF2B5EF4-FFF2-40B4-BE49-F238E27FC236}">
                  <a16:creationId xmlns:a16="http://schemas.microsoft.com/office/drawing/2014/main" id="{AC1B5BE8-F171-8B58-D32B-52FD594DF6EC}"/>
                </a:ext>
              </a:extLst>
            </p:cNvPr>
            <p:cNvSpPr/>
            <p:nvPr/>
          </p:nvSpPr>
          <p:spPr>
            <a:xfrm>
              <a:off x="2353683" y="4343120"/>
              <a:ext cx="176969" cy="551380"/>
            </a:xfrm>
            <a:custGeom>
              <a:avLst/>
              <a:gdLst>
                <a:gd name="connsiteX0" fmla="*/ 176792 w 176969"/>
                <a:gd name="connsiteY0" fmla="*/ 280 h 551380"/>
                <a:gd name="connsiteX1" fmla="*/ 97417 w 176969"/>
                <a:gd name="connsiteY1" fmla="*/ 174905 h 551380"/>
                <a:gd name="connsiteX2" fmla="*/ 68842 w 176969"/>
                <a:gd name="connsiteY2" fmla="*/ 247930 h 551380"/>
                <a:gd name="connsiteX3" fmla="*/ 87892 w 176969"/>
                <a:gd name="connsiteY3" fmla="*/ 162205 h 551380"/>
                <a:gd name="connsiteX4" fmla="*/ 52967 w 176969"/>
                <a:gd name="connsiteY4" fmla="*/ 333655 h 551380"/>
                <a:gd name="connsiteX5" fmla="*/ 65667 w 176969"/>
                <a:gd name="connsiteY5" fmla="*/ 282855 h 551380"/>
                <a:gd name="connsiteX6" fmla="*/ 2167 w 176969"/>
                <a:gd name="connsiteY6" fmla="*/ 536855 h 551380"/>
                <a:gd name="connsiteX7" fmla="*/ 24392 w 176969"/>
                <a:gd name="connsiteY7" fmla="*/ 479705 h 551380"/>
                <a:gd name="connsiteX8" fmla="*/ 116467 w 176969"/>
                <a:gd name="connsiteY8" fmla="*/ 143155 h 551380"/>
                <a:gd name="connsiteX9" fmla="*/ 176792 w 176969"/>
                <a:gd name="connsiteY9" fmla="*/ 280 h 551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6969" h="551380">
                  <a:moveTo>
                    <a:pt x="176792" y="280"/>
                  </a:moveTo>
                  <a:cubicBezTo>
                    <a:pt x="173617" y="5572"/>
                    <a:pt x="115409" y="133630"/>
                    <a:pt x="97417" y="174905"/>
                  </a:cubicBezTo>
                  <a:cubicBezTo>
                    <a:pt x="79425" y="216180"/>
                    <a:pt x="70430" y="250047"/>
                    <a:pt x="68842" y="247930"/>
                  </a:cubicBezTo>
                  <a:cubicBezTo>
                    <a:pt x="67254" y="245813"/>
                    <a:pt x="90538" y="147918"/>
                    <a:pt x="87892" y="162205"/>
                  </a:cubicBezTo>
                  <a:cubicBezTo>
                    <a:pt x="85246" y="176492"/>
                    <a:pt x="56671" y="313547"/>
                    <a:pt x="52967" y="333655"/>
                  </a:cubicBezTo>
                  <a:cubicBezTo>
                    <a:pt x="49263" y="353763"/>
                    <a:pt x="65667" y="282855"/>
                    <a:pt x="65667" y="282855"/>
                  </a:cubicBezTo>
                  <a:cubicBezTo>
                    <a:pt x="57200" y="316722"/>
                    <a:pt x="9046" y="504047"/>
                    <a:pt x="2167" y="536855"/>
                  </a:cubicBezTo>
                  <a:cubicBezTo>
                    <a:pt x="-4712" y="569663"/>
                    <a:pt x="5342" y="545322"/>
                    <a:pt x="24392" y="479705"/>
                  </a:cubicBezTo>
                  <a:cubicBezTo>
                    <a:pt x="43442" y="414088"/>
                    <a:pt x="93184" y="220942"/>
                    <a:pt x="116467" y="143155"/>
                  </a:cubicBezTo>
                  <a:cubicBezTo>
                    <a:pt x="139750" y="65368"/>
                    <a:pt x="179967" y="-5012"/>
                    <a:pt x="176792" y="2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 5">
              <a:extLst>
                <a:ext uri="{FF2B5EF4-FFF2-40B4-BE49-F238E27FC236}">
                  <a16:creationId xmlns:a16="http://schemas.microsoft.com/office/drawing/2014/main" id="{FFA5987D-5286-1347-1992-91DC0A5CA635}"/>
                </a:ext>
              </a:extLst>
            </p:cNvPr>
            <p:cNvSpPr/>
            <p:nvPr/>
          </p:nvSpPr>
          <p:spPr>
            <a:xfrm>
              <a:off x="2357797" y="4317646"/>
              <a:ext cx="150468" cy="559982"/>
            </a:xfrm>
            <a:custGeom>
              <a:avLst/>
              <a:gdLst>
                <a:gd name="connsiteX0" fmla="*/ 150453 w 150468"/>
                <a:gd name="connsiteY0" fmla="*/ 354 h 559982"/>
                <a:gd name="connsiteX1" fmla="*/ 74253 w 150468"/>
                <a:gd name="connsiteY1" fmla="*/ 162279 h 559982"/>
                <a:gd name="connsiteX2" fmla="*/ 10753 w 150468"/>
                <a:gd name="connsiteY2" fmla="*/ 352779 h 559982"/>
                <a:gd name="connsiteX3" fmla="*/ 39328 w 150468"/>
                <a:gd name="connsiteY3" fmla="*/ 276579 h 559982"/>
                <a:gd name="connsiteX4" fmla="*/ 10753 w 150468"/>
                <a:gd name="connsiteY4" fmla="*/ 454379 h 559982"/>
                <a:gd name="connsiteX5" fmla="*/ 1228 w 150468"/>
                <a:gd name="connsiteY5" fmla="*/ 559154 h 559982"/>
                <a:gd name="connsiteX6" fmla="*/ 7578 w 150468"/>
                <a:gd name="connsiteY6" fmla="*/ 486129 h 559982"/>
                <a:gd name="connsiteX7" fmla="*/ 67903 w 150468"/>
                <a:gd name="connsiteY7" fmla="*/ 206729 h 559982"/>
                <a:gd name="connsiteX8" fmla="*/ 150453 w 150468"/>
                <a:gd name="connsiteY8" fmla="*/ 354 h 559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468" h="559982">
                  <a:moveTo>
                    <a:pt x="150453" y="354"/>
                  </a:moveTo>
                  <a:cubicBezTo>
                    <a:pt x="151511" y="-7054"/>
                    <a:pt x="97536" y="103542"/>
                    <a:pt x="74253" y="162279"/>
                  </a:cubicBezTo>
                  <a:cubicBezTo>
                    <a:pt x="50970" y="221016"/>
                    <a:pt x="16574" y="333729"/>
                    <a:pt x="10753" y="352779"/>
                  </a:cubicBezTo>
                  <a:cubicBezTo>
                    <a:pt x="4932" y="371829"/>
                    <a:pt x="39328" y="259646"/>
                    <a:pt x="39328" y="276579"/>
                  </a:cubicBezTo>
                  <a:cubicBezTo>
                    <a:pt x="39328" y="293512"/>
                    <a:pt x="17103" y="407283"/>
                    <a:pt x="10753" y="454379"/>
                  </a:cubicBezTo>
                  <a:cubicBezTo>
                    <a:pt x="4403" y="501475"/>
                    <a:pt x="1757" y="553862"/>
                    <a:pt x="1228" y="559154"/>
                  </a:cubicBezTo>
                  <a:cubicBezTo>
                    <a:pt x="699" y="564446"/>
                    <a:pt x="-3534" y="544866"/>
                    <a:pt x="7578" y="486129"/>
                  </a:cubicBezTo>
                  <a:cubicBezTo>
                    <a:pt x="18690" y="427392"/>
                    <a:pt x="44620" y="282929"/>
                    <a:pt x="67903" y="206729"/>
                  </a:cubicBezTo>
                  <a:cubicBezTo>
                    <a:pt x="91186" y="130529"/>
                    <a:pt x="149395" y="7762"/>
                    <a:pt x="150453" y="3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>
              <a:extLst>
                <a:ext uri="{FF2B5EF4-FFF2-40B4-BE49-F238E27FC236}">
                  <a16:creationId xmlns:a16="http://schemas.microsoft.com/office/drawing/2014/main" id="{01FC9DDF-EDAE-0754-8583-9CE4FE53A5CD}"/>
                </a:ext>
              </a:extLst>
            </p:cNvPr>
            <p:cNvSpPr/>
            <p:nvPr/>
          </p:nvSpPr>
          <p:spPr>
            <a:xfrm>
              <a:off x="2364635" y="4280760"/>
              <a:ext cx="449052" cy="585154"/>
            </a:xfrm>
            <a:custGeom>
              <a:avLst/>
              <a:gdLst>
                <a:gd name="connsiteX0" fmla="*/ 400790 w 449052"/>
                <a:gd name="connsiteY0" fmla="*/ 40415 h 585154"/>
                <a:gd name="connsiteX1" fmla="*/ 188065 w 449052"/>
                <a:gd name="connsiteY1" fmla="*/ 145190 h 585154"/>
                <a:gd name="connsiteX2" fmla="*/ 191240 w 449052"/>
                <a:gd name="connsiteY2" fmla="*/ 148365 h 585154"/>
                <a:gd name="connsiteX3" fmla="*/ 124565 w 449052"/>
                <a:gd name="connsiteY3" fmla="*/ 322990 h 585154"/>
                <a:gd name="connsiteX4" fmla="*/ 73765 w 449052"/>
                <a:gd name="connsiteY4" fmla="*/ 462690 h 585154"/>
                <a:gd name="connsiteX5" fmla="*/ 102340 w 449052"/>
                <a:gd name="connsiteY5" fmla="*/ 405540 h 585154"/>
                <a:gd name="connsiteX6" fmla="*/ 740 w 449052"/>
                <a:gd name="connsiteY6" fmla="*/ 583340 h 585154"/>
                <a:gd name="connsiteX7" fmla="*/ 57890 w 449052"/>
                <a:gd name="connsiteY7" fmla="*/ 481740 h 585154"/>
                <a:gd name="connsiteX8" fmla="*/ 86465 w 449052"/>
                <a:gd name="connsiteY8" fmla="*/ 234090 h 585154"/>
                <a:gd name="connsiteX9" fmla="*/ 184890 w 449052"/>
                <a:gd name="connsiteY9" fmla="*/ 75340 h 585154"/>
                <a:gd name="connsiteX10" fmla="*/ 251565 w 449052"/>
                <a:gd name="connsiteY10" fmla="*/ 34065 h 585154"/>
                <a:gd name="connsiteX11" fmla="*/ 197590 w 449052"/>
                <a:gd name="connsiteY11" fmla="*/ 75340 h 585154"/>
                <a:gd name="connsiteX12" fmla="*/ 292840 w 449052"/>
                <a:gd name="connsiteY12" fmla="*/ 8665 h 585154"/>
                <a:gd name="connsiteX13" fmla="*/ 346815 w 449052"/>
                <a:gd name="connsiteY13" fmla="*/ 27715 h 585154"/>
                <a:gd name="connsiteX14" fmla="*/ 330940 w 449052"/>
                <a:gd name="connsiteY14" fmla="*/ 2315 h 585154"/>
                <a:gd name="connsiteX15" fmla="*/ 445240 w 449052"/>
                <a:gd name="connsiteY15" fmla="*/ 97565 h 585154"/>
                <a:gd name="connsiteX16" fmla="*/ 400790 w 449052"/>
                <a:gd name="connsiteY16" fmla="*/ 40415 h 585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9052" h="585154">
                  <a:moveTo>
                    <a:pt x="400790" y="40415"/>
                  </a:moveTo>
                  <a:cubicBezTo>
                    <a:pt x="357928" y="48352"/>
                    <a:pt x="188065" y="145190"/>
                    <a:pt x="188065" y="145190"/>
                  </a:cubicBezTo>
                  <a:cubicBezTo>
                    <a:pt x="153140" y="163182"/>
                    <a:pt x="201823" y="118732"/>
                    <a:pt x="191240" y="148365"/>
                  </a:cubicBezTo>
                  <a:cubicBezTo>
                    <a:pt x="180657" y="177998"/>
                    <a:pt x="144144" y="270603"/>
                    <a:pt x="124565" y="322990"/>
                  </a:cubicBezTo>
                  <a:cubicBezTo>
                    <a:pt x="104986" y="375378"/>
                    <a:pt x="77469" y="448932"/>
                    <a:pt x="73765" y="462690"/>
                  </a:cubicBezTo>
                  <a:cubicBezTo>
                    <a:pt x="70061" y="476448"/>
                    <a:pt x="114511" y="385432"/>
                    <a:pt x="102340" y="405540"/>
                  </a:cubicBezTo>
                  <a:cubicBezTo>
                    <a:pt x="90169" y="425648"/>
                    <a:pt x="8148" y="570640"/>
                    <a:pt x="740" y="583340"/>
                  </a:cubicBezTo>
                  <a:cubicBezTo>
                    <a:pt x="-6668" y="596040"/>
                    <a:pt x="43603" y="539948"/>
                    <a:pt x="57890" y="481740"/>
                  </a:cubicBezTo>
                  <a:cubicBezTo>
                    <a:pt x="72177" y="423532"/>
                    <a:pt x="65298" y="301823"/>
                    <a:pt x="86465" y="234090"/>
                  </a:cubicBezTo>
                  <a:cubicBezTo>
                    <a:pt x="107632" y="166357"/>
                    <a:pt x="157373" y="108678"/>
                    <a:pt x="184890" y="75340"/>
                  </a:cubicBezTo>
                  <a:cubicBezTo>
                    <a:pt x="212407" y="42002"/>
                    <a:pt x="249448" y="34065"/>
                    <a:pt x="251565" y="34065"/>
                  </a:cubicBezTo>
                  <a:cubicBezTo>
                    <a:pt x="253682" y="34065"/>
                    <a:pt x="190711" y="79573"/>
                    <a:pt x="197590" y="75340"/>
                  </a:cubicBezTo>
                  <a:cubicBezTo>
                    <a:pt x="204469" y="71107"/>
                    <a:pt x="267969" y="16602"/>
                    <a:pt x="292840" y="8665"/>
                  </a:cubicBezTo>
                  <a:cubicBezTo>
                    <a:pt x="317711" y="728"/>
                    <a:pt x="340465" y="28773"/>
                    <a:pt x="346815" y="27715"/>
                  </a:cubicBezTo>
                  <a:cubicBezTo>
                    <a:pt x="353165" y="26657"/>
                    <a:pt x="314536" y="-9327"/>
                    <a:pt x="330940" y="2315"/>
                  </a:cubicBezTo>
                  <a:cubicBezTo>
                    <a:pt x="347344" y="13957"/>
                    <a:pt x="434128" y="85923"/>
                    <a:pt x="445240" y="97565"/>
                  </a:cubicBezTo>
                  <a:cubicBezTo>
                    <a:pt x="456353" y="109207"/>
                    <a:pt x="443652" y="32478"/>
                    <a:pt x="400790" y="404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 7">
              <a:extLst>
                <a:ext uri="{FF2B5EF4-FFF2-40B4-BE49-F238E27FC236}">
                  <a16:creationId xmlns:a16="http://schemas.microsoft.com/office/drawing/2014/main" id="{27897B12-0626-EA80-288C-B4DE99148C9D}"/>
                </a:ext>
              </a:extLst>
            </p:cNvPr>
            <p:cNvSpPr/>
            <p:nvPr/>
          </p:nvSpPr>
          <p:spPr>
            <a:xfrm>
              <a:off x="2568153" y="4365028"/>
              <a:ext cx="190923" cy="306889"/>
            </a:xfrm>
            <a:custGeom>
              <a:avLst/>
              <a:gdLst>
                <a:gd name="connsiteX0" fmla="*/ 190922 w 190923"/>
                <a:gd name="connsiteY0" fmla="*/ 597 h 306889"/>
                <a:gd name="connsiteX1" fmla="*/ 48047 w 190923"/>
                <a:gd name="connsiteY1" fmla="*/ 105372 h 306889"/>
                <a:gd name="connsiteX2" fmla="*/ 3597 w 190923"/>
                <a:gd name="connsiteY2" fmla="*/ 187922 h 306889"/>
                <a:gd name="connsiteX3" fmla="*/ 16297 w 190923"/>
                <a:gd name="connsiteY3" fmla="*/ 133947 h 306889"/>
                <a:gd name="connsiteX4" fmla="*/ 13122 w 190923"/>
                <a:gd name="connsiteY4" fmla="*/ 219672 h 306889"/>
                <a:gd name="connsiteX5" fmla="*/ 9947 w 190923"/>
                <a:gd name="connsiteY5" fmla="*/ 305397 h 306889"/>
                <a:gd name="connsiteX6" fmla="*/ 9947 w 190923"/>
                <a:gd name="connsiteY6" fmla="*/ 264122 h 306889"/>
                <a:gd name="connsiteX7" fmla="*/ 422 w 190923"/>
                <a:gd name="connsiteY7" fmla="*/ 140297 h 306889"/>
                <a:gd name="connsiteX8" fmla="*/ 25822 w 190923"/>
                <a:gd name="connsiteY8" fmla="*/ 86322 h 306889"/>
                <a:gd name="connsiteX9" fmla="*/ 16297 w 190923"/>
                <a:gd name="connsiteY9" fmla="*/ 111722 h 306889"/>
                <a:gd name="connsiteX10" fmla="*/ 51222 w 190923"/>
                <a:gd name="connsiteY10" fmla="*/ 64097 h 306889"/>
                <a:gd name="connsiteX11" fmla="*/ 190922 w 190923"/>
                <a:gd name="connsiteY11" fmla="*/ 597 h 306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0923" h="306889">
                  <a:moveTo>
                    <a:pt x="190922" y="597"/>
                  </a:moveTo>
                  <a:cubicBezTo>
                    <a:pt x="190393" y="7476"/>
                    <a:pt x="79268" y="74151"/>
                    <a:pt x="48047" y="105372"/>
                  </a:cubicBezTo>
                  <a:cubicBezTo>
                    <a:pt x="16826" y="136593"/>
                    <a:pt x="8889" y="183160"/>
                    <a:pt x="3597" y="187922"/>
                  </a:cubicBezTo>
                  <a:cubicBezTo>
                    <a:pt x="-1695" y="192685"/>
                    <a:pt x="14710" y="128655"/>
                    <a:pt x="16297" y="133947"/>
                  </a:cubicBezTo>
                  <a:cubicBezTo>
                    <a:pt x="17884" y="139239"/>
                    <a:pt x="13122" y="219672"/>
                    <a:pt x="13122" y="219672"/>
                  </a:cubicBezTo>
                  <a:cubicBezTo>
                    <a:pt x="12064" y="248247"/>
                    <a:pt x="10476" y="297989"/>
                    <a:pt x="9947" y="305397"/>
                  </a:cubicBezTo>
                  <a:cubicBezTo>
                    <a:pt x="9418" y="312805"/>
                    <a:pt x="11534" y="291639"/>
                    <a:pt x="9947" y="264122"/>
                  </a:cubicBezTo>
                  <a:cubicBezTo>
                    <a:pt x="8360" y="236605"/>
                    <a:pt x="-2224" y="169930"/>
                    <a:pt x="422" y="140297"/>
                  </a:cubicBezTo>
                  <a:cubicBezTo>
                    <a:pt x="3068" y="110664"/>
                    <a:pt x="23176" y="91084"/>
                    <a:pt x="25822" y="86322"/>
                  </a:cubicBezTo>
                  <a:cubicBezTo>
                    <a:pt x="28468" y="81560"/>
                    <a:pt x="12064" y="115426"/>
                    <a:pt x="16297" y="111722"/>
                  </a:cubicBezTo>
                  <a:cubicBezTo>
                    <a:pt x="20530" y="108018"/>
                    <a:pt x="22647" y="79972"/>
                    <a:pt x="51222" y="64097"/>
                  </a:cubicBezTo>
                  <a:cubicBezTo>
                    <a:pt x="79797" y="48222"/>
                    <a:pt x="191451" y="-6282"/>
                    <a:pt x="190922" y="5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 8">
              <a:extLst>
                <a:ext uri="{FF2B5EF4-FFF2-40B4-BE49-F238E27FC236}">
                  <a16:creationId xmlns:a16="http://schemas.microsoft.com/office/drawing/2014/main" id="{C6BBDD53-C990-C011-E76F-8F32909A1F04}"/>
                </a:ext>
              </a:extLst>
            </p:cNvPr>
            <p:cNvSpPr/>
            <p:nvPr/>
          </p:nvSpPr>
          <p:spPr>
            <a:xfrm>
              <a:off x="2501433" y="4260139"/>
              <a:ext cx="622208" cy="201947"/>
            </a:xfrm>
            <a:custGeom>
              <a:avLst/>
              <a:gdLst>
                <a:gd name="connsiteX0" fmla="*/ 9992 w 622208"/>
                <a:gd name="connsiteY0" fmla="*/ 124536 h 201947"/>
                <a:gd name="connsiteX1" fmla="*/ 168742 w 622208"/>
                <a:gd name="connsiteY1" fmla="*/ 45161 h 201947"/>
                <a:gd name="connsiteX2" fmla="*/ 349717 w 622208"/>
                <a:gd name="connsiteY2" fmla="*/ 57861 h 201947"/>
                <a:gd name="connsiteX3" fmla="*/ 324317 w 622208"/>
                <a:gd name="connsiteY3" fmla="*/ 45161 h 201947"/>
                <a:gd name="connsiteX4" fmla="*/ 495767 w 622208"/>
                <a:gd name="connsiteY4" fmla="*/ 115011 h 201947"/>
                <a:gd name="connsiteX5" fmla="*/ 483067 w 622208"/>
                <a:gd name="connsiteY5" fmla="*/ 105486 h 201947"/>
                <a:gd name="connsiteX6" fmla="*/ 619592 w 622208"/>
                <a:gd name="connsiteY6" fmla="*/ 200736 h 201947"/>
                <a:gd name="connsiteX7" fmla="*/ 562442 w 622208"/>
                <a:gd name="connsiteY7" fmla="*/ 153111 h 201947"/>
                <a:gd name="connsiteX8" fmla="*/ 435442 w 622208"/>
                <a:gd name="connsiteY8" fmla="*/ 64211 h 201947"/>
                <a:gd name="connsiteX9" fmla="*/ 340192 w 622208"/>
                <a:gd name="connsiteY9" fmla="*/ 711 h 201947"/>
                <a:gd name="connsiteX10" fmla="*/ 371942 w 622208"/>
                <a:gd name="connsiteY10" fmla="*/ 29286 h 201947"/>
                <a:gd name="connsiteX11" fmla="*/ 140167 w 622208"/>
                <a:gd name="connsiteY11" fmla="*/ 16586 h 201947"/>
                <a:gd name="connsiteX12" fmla="*/ 67142 w 622208"/>
                <a:gd name="connsiteY12" fmla="*/ 13411 h 201947"/>
                <a:gd name="connsiteX13" fmla="*/ 121117 w 622208"/>
                <a:gd name="connsiteY13" fmla="*/ 35636 h 201947"/>
                <a:gd name="connsiteX14" fmla="*/ 41742 w 622208"/>
                <a:gd name="connsiteY14" fmla="*/ 51511 h 201947"/>
                <a:gd name="connsiteX15" fmla="*/ 467 w 622208"/>
                <a:gd name="connsiteY15" fmla="*/ 51511 h 201947"/>
                <a:gd name="connsiteX16" fmla="*/ 67142 w 622208"/>
                <a:gd name="connsiteY16" fmla="*/ 54686 h 201947"/>
                <a:gd name="connsiteX17" fmla="*/ 9992 w 622208"/>
                <a:gd name="connsiteY17" fmla="*/ 124536 h 201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22208" h="201947">
                  <a:moveTo>
                    <a:pt x="9992" y="124536"/>
                  </a:moveTo>
                  <a:cubicBezTo>
                    <a:pt x="26925" y="122948"/>
                    <a:pt x="112121" y="56273"/>
                    <a:pt x="168742" y="45161"/>
                  </a:cubicBezTo>
                  <a:cubicBezTo>
                    <a:pt x="225363" y="34049"/>
                    <a:pt x="323788" y="57861"/>
                    <a:pt x="349717" y="57861"/>
                  </a:cubicBezTo>
                  <a:cubicBezTo>
                    <a:pt x="375646" y="57861"/>
                    <a:pt x="299975" y="35636"/>
                    <a:pt x="324317" y="45161"/>
                  </a:cubicBezTo>
                  <a:cubicBezTo>
                    <a:pt x="348659" y="54686"/>
                    <a:pt x="495767" y="115011"/>
                    <a:pt x="495767" y="115011"/>
                  </a:cubicBezTo>
                  <a:cubicBezTo>
                    <a:pt x="522225" y="125065"/>
                    <a:pt x="483067" y="105486"/>
                    <a:pt x="483067" y="105486"/>
                  </a:cubicBezTo>
                  <a:cubicBezTo>
                    <a:pt x="503704" y="119773"/>
                    <a:pt x="606363" y="192799"/>
                    <a:pt x="619592" y="200736"/>
                  </a:cubicBezTo>
                  <a:cubicBezTo>
                    <a:pt x="632821" y="208673"/>
                    <a:pt x="593134" y="175865"/>
                    <a:pt x="562442" y="153111"/>
                  </a:cubicBezTo>
                  <a:cubicBezTo>
                    <a:pt x="531750" y="130357"/>
                    <a:pt x="472484" y="89611"/>
                    <a:pt x="435442" y="64211"/>
                  </a:cubicBezTo>
                  <a:cubicBezTo>
                    <a:pt x="398400" y="38811"/>
                    <a:pt x="350775" y="6532"/>
                    <a:pt x="340192" y="711"/>
                  </a:cubicBezTo>
                  <a:cubicBezTo>
                    <a:pt x="329609" y="-5110"/>
                    <a:pt x="405280" y="26640"/>
                    <a:pt x="371942" y="29286"/>
                  </a:cubicBezTo>
                  <a:cubicBezTo>
                    <a:pt x="338605" y="31932"/>
                    <a:pt x="140167" y="16586"/>
                    <a:pt x="140167" y="16586"/>
                  </a:cubicBezTo>
                  <a:cubicBezTo>
                    <a:pt x="89367" y="13940"/>
                    <a:pt x="70317" y="10236"/>
                    <a:pt x="67142" y="13411"/>
                  </a:cubicBezTo>
                  <a:cubicBezTo>
                    <a:pt x="63967" y="16586"/>
                    <a:pt x="125350" y="29286"/>
                    <a:pt x="121117" y="35636"/>
                  </a:cubicBezTo>
                  <a:cubicBezTo>
                    <a:pt x="116884" y="41986"/>
                    <a:pt x="61850" y="48865"/>
                    <a:pt x="41742" y="51511"/>
                  </a:cubicBezTo>
                  <a:cubicBezTo>
                    <a:pt x="21634" y="54157"/>
                    <a:pt x="-3766" y="50982"/>
                    <a:pt x="467" y="51511"/>
                  </a:cubicBezTo>
                  <a:cubicBezTo>
                    <a:pt x="4700" y="52040"/>
                    <a:pt x="62909" y="46219"/>
                    <a:pt x="67142" y="54686"/>
                  </a:cubicBezTo>
                  <a:cubicBezTo>
                    <a:pt x="71375" y="63153"/>
                    <a:pt x="-6941" y="126124"/>
                    <a:pt x="9992" y="1245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 9">
              <a:extLst>
                <a:ext uri="{FF2B5EF4-FFF2-40B4-BE49-F238E27FC236}">
                  <a16:creationId xmlns:a16="http://schemas.microsoft.com/office/drawing/2014/main" id="{24F41721-2AC3-D636-2302-8A5DBC7AF6AE}"/>
                </a:ext>
              </a:extLst>
            </p:cNvPr>
            <p:cNvSpPr/>
            <p:nvPr/>
          </p:nvSpPr>
          <p:spPr>
            <a:xfrm>
              <a:off x="3092179" y="4470161"/>
              <a:ext cx="156079" cy="338033"/>
            </a:xfrm>
            <a:custGeom>
              <a:avLst/>
              <a:gdLst>
                <a:gd name="connsiteX0" fmla="*/ 271 w 156079"/>
                <a:gd name="connsiteY0" fmla="*/ 239 h 338033"/>
                <a:gd name="connsiteX1" fmla="*/ 95521 w 156079"/>
                <a:gd name="connsiteY1" fmla="*/ 155814 h 338033"/>
                <a:gd name="connsiteX2" fmla="*/ 70121 w 156079"/>
                <a:gd name="connsiteY2" fmla="*/ 114539 h 338033"/>
                <a:gd name="connsiteX3" fmla="*/ 117746 w 156079"/>
                <a:gd name="connsiteY3" fmla="*/ 209789 h 338033"/>
                <a:gd name="connsiteX4" fmla="*/ 155846 w 156079"/>
                <a:gd name="connsiteY4" fmla="*/ 336789 h 338033"/>
                <a:gd name="connsiteX5" fmla="*/ 133621 w 156079"/>
                <a:gd name="connsiteY5" fmla="*/ 270114 h 338033"/>
                <a:gd name="connsiteX6" fmla="*/ 130446 w 156079"/>
                <a:gd name="connsiteY6" fmla="*/ 197089 h 338033"/>
                <a:gd name="connsiteX7" fmla="*/ 271 w 156079"/>
                <a:gd name="connsiteY7" fmla="*/ 239 h 338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6079" h="338033">
                  <a:moveTo>
                    <a:pt x="271" y="239"/>
                  </a:moveTo>
                  <a:cubicBezTo>
                    <a:pt x="-5550" y="-6640"/>
                    <a:pt x="83879" y="136764"/>
                    <a:pt x="95521" y="155814"/>
                  </a:cubicBezTo>
                  <a:cubicBezTo>
                    <a:pt x="107163" y="174864"/>
                    <a:pt x="66417" y="105543"/>
                    <a:pt x="70121" y="114539"/>
                  </a:cubicBezTo>
                  <a:cubicBezTo>
                    <a:pt x="73825" y="123535"/>
                    <a:pt x="103459" y="172747"/>
                    <a:pt x="117746" y="209789"/>
                  </a:cubicBezTo>
                  <a:cubicBezTo>
                    <a:pt x="132034" y="246831"/>
                    <a:pt x="153200" y="326735"/>
                    <a:pt x="155846" y="336789"/>
                  </a:cubicBezTo>
                  <a:cubicBezTo>
                    <a:pt x="158492" y="346843"/>
                    <a:pt x="137854" y="293397"/>
                    <a:pt x="133621" y="270114"/>
                  </a:cubicBezTo>
                  <a:cubicBezTo>
                    <a:pt x="129388" y="246831"/>
                    <a:pt x="148438" y="238364"/>
                    <a:pt x="130446" y="197089"/>
                  </a:cubicBezTo>
                  <a:cubicBezTo>
                    <a:pt x="112454" y="155814"/>
                    <a:pt x="6092" y="7118"/>
                    <a:pt x="271" y="2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 10">
              <a:extLst>
                <a:ext uri="{FF2B5EF4-FFF2-40B4-BE49-F238E27FC236}">
                  <a16:creationId xmlns:a16="http://schemas.microsoft.com/office/drawing/2014/main" id="{5B5424CD-02B5-29D8-8280-74282880C6F2}"/>
                </a:ext>
              </a:extLst>
            </p:cNvPr>
            <p:cNvSpPr/>
            <p:nvPr/>
          </p:nvSpPr>
          <p:spPr>
            <a:xfrm>
              <a:off x="2431854" y="4663910"/>
              <a:ext cx="694947" cy="44615"/>
            </a:xfrm>
            <a:custGeom>
              <a:avLst/>
              <a:gdLst>
                <a:gd name="connsiteX0" fmla="*/ 196 w 694947"/>
                <a:gd name="connsiteY0" fmla="*/ 25565 h 44615"/>
                <a:gd name="connsiteX1" fmla="*/ 92271 w 694947"/>
                <a:gd name="connsiteY1" fmla="*/ 6515 h 44615"/>
                <a:gd name="connsiteX2" fmla="*/ 279596 w 694947"/>
                <a:gd name="connsiteY2" fmla="*/ 28740 h 44615"/>
                <a:gd name="connsiteX3" fmla="*/ 190696 w 694947"/>
                <a:gd name="connsiteY3" fmla="*/ 41440 h 44615"/>
                <a:gd name="connsiteX4" fmla="*/ 339921 w 694947"/>
                <a:gd name="connsiteY4" fmla="*/ 25565 h 44615"/>
                <a:gd name="connsiteX5" fmla="*/ 505021 w 694947"/>
                <a:gd name="connsiteY5" fmla="*/ 28740 h 44615"/>
                <a:gd name="connsiteX6" fmla="*/ 409771 w 694947"/>
                <a:gd name="connsiteY6" fmla="*/ 35090 h 44615"/>
                <a:gd name="connsiteX7" fmla="*/ 689171 w 694947"/>
                <a:gd name="connsiteY7" fmla="*/ 44615 h 44615"/>
                <a:gd name="connsiteX8" fmla="*/ 587571 w 694947"/>
                <a:gd name="connsiteY8" fmla="*/ 35090 h 44615"/>
                <a:gd name="connsiteX9" fmla="*/ 454221 w 694947"/>
                <a:gd name="connsiteY9" fmla="*/ 16040 h 44615"/>
                <a:gd name="connsiteX10" fmla="*/ 422471 w 694947"/>
                <a:gd name="connsiteY10" fmla="*/ 9690 h 44615"/>
                <a:gd name="connsiteX11" fmla="*/ 266896 w 694947"/>
                <a:gd name="connsiteY11" fmla="*/ 16040 h 44615"/>
                <a:gd name="connsiteX12" fmla="*/ 187521 w 694947"/>
                <a:gd name="connsiteY12" fmla="*/ 16040 h 44615"/>
                <a:gd name="connsiteX13" fmla="*/ 292296 w 694947"/>
                <a:gd name="connsiteY13" fmla="*/ 19215 h 44615"/>
                <a:gd name="connsiteX14" fmla="*/ 225621 w 694947"/>
                <a:gd name="connsiteY14" fmla="*/ 6515 h 44615"/>
                <a:gd name="connsiteX15" fmla="*/ 114496 w 694947"/>
                <a:gd name="connsiteY15" fmla="*/ 165 h 44615"/>
                <a:gd name="connsiteX16" fmla="*/ 196 w 694947"/>
                <a:gd name="connsiteY16" fmla="*/ 25565 h 44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94947" h="44615">
                  <a:moveTo>
                    <a:pt x="196" y="25565"/>
                  </a:moveTo>
                  <a:cubicBezTo>
                    <a:pt x="-3508" y="26623"/>
                    <a:pt x="45704" y="5986"/>
                    <a:pt x="92271" y="6515"/>
                  </a:cubicBezTo>
                  <a:cubicBezTo>
                    <a:pt x="138838" y="7044"/>
                    <a:pt x="263192" y="22919"/>
                    <a:pt x="279596" y="28740"/>
                  </a:cubicBezTo>
                  <a:cubicBezTo>
                    <a:pt x="296000" y="34561"/>
                    <a:pt x="180642" y="41969"/>
                    <a:pt x="190696" y="41440"/>
                  </a:cubicBezTo>
                  <a:cubicBezTo>
                    <a:pt x="200750" y="40911"/>
                    <a:pt x="287534" y="27682"/>
                    <a:pt x="339921" y="25565"/>
                  </a:cubicBezTo>
                  <a:cubicBezTo>
                    <a:pt x="392308" y="23448"/>
                    <a:pt x="493379" y="27153"/>
                    <a:pt x="505021" y="28740"/>
                  </a:cubicBezTo>
                  <a:cubicBezTo>
                    <a:pt x="516663" y="30327"/>
                    <a:pt x="379079" y="32444"/>
                    <a:pt x="409771" y="35090"/>
                  </a:cubicBezTo>
                  <a:cubicBezTo>
                    <a:pt x="440463" y="37736"/>
                    <a:pt x="659538" y="44615"/>
                    <a:pt x="689171" y="44615"/>
                  </a:cubicBezTo>
                  <a:cubicBezTo>
                    <a:pt x="718804" y="44615"/>
                    <a:pt x="626729" y="39853"/>
                    <a:pt x="587571" y="35090"/>
                  </a:cubicBezTo>
                  <a:cubicBezTo>
                    <a:pt x="548413" y="30328"/>
                    <a:pt x="481738" y="20273"/>
                    <a:pt x="454221" y="16040"/>
                  </a:cubicBezTo>
                  <a:cubicBezTo>
                    <a:pt x="426704" y="11807"/>
                    <a:pt x="453692" y="9690"/>
                    <a:pt x="422471" y="9690"/>
                  </a:cubicBezTo>
                  <a:cubicBezTo>
                    <a:pt x="391250" y="9690"/>
                    <a:pt x="306054" y="14982"/>
                    <a:pt x="266896" y="16040"/>
                  </a:cubicBezTo>
                  <a:cubicBezTo>
                    <a:pt x="227738" y="17098"/>
                    <a:pt x="183288" y="15511"/>
                    <a:pt x="187521" y="16040"/>
                  </a:cubicBezTo>
                  <a:cubicBezTo>
                    <a:pt x="191754" y="16569"/>
                    <a:pt x="285946" y="20802"/>
                    <a:pt x="292296" y="19215"/>
                  </a:cubicBezTo>
                  <a:cubicBezTo>
                    <a:pt x="298646" y="17627"/>
                    <a:pt x="255254" y="9690"/>
                    <a:pt x="225621" y="6515"/>
                  </a:cubicBezTo>
                  <a:cubicBezTo>
                    <a:pt x="195988" y="3340"/>
                    <a:pt x="152596" y="-893"/>
                    <a:pt x="114496" y="165"/>
                  </a:cubicBezTo>
                  <a:cubicBezTo>
                    <a:pt x="76396" y="1223"/>
                    <a:pt x="3900" y="24507"/>
                    <a:pt x="196" y="255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>
              <a:extLst>
                <a:ext uri="{FF2B5EF4-FFF2-40B4-BE49-F238E27FC236}">
                  <a16:creationId xmlns:a16="http://schemas.microsoft.com/office/drawing/2014/main" id="{F41FB1DE-7542-2B4B-028D-66A299939AB5}"/>
                </a:ext>
              </a:extLst>
            </p:cNvPr>
            <p:cNvSpPr/>
            <p:nvPr/>
          </p:nvSpPr>
          <p:spPr>
            <a:xfrm>
              <a:off x="2842738" y="4357198"/>
              <a:ext cx="316398" cy="376768"/>
            </a:xfrm>
            <a:custGeom>
              <a:avLst/>
              <a:gdLst>
                <a:gd name="connsiteX0" fmla="*/ 2062 w 316398"/>
                <a:gd name="connsiteY0" fmla="*/ 2077 h 376768"/>
                <a:gd name="connsiteX1" fmla="*/ 154462 w 316398"/>
                <a:gd name="connsiteY1" fmla="*/ 125902 h 376768"/>
                <a:gd name="connsiteX2" fmla="*/ 141762 w 316398"/>
                <a:gd name="connsiteY2" fmla="*/ 90977 h 376768"/>
                <a:gd name="connsiteX3" fmla="*/ 294162 w 316398"/>
                <a:gd name="connsiteY3" fmla="*/ 249727 h 376768"/>
                <a:gd name="connsiteX4" fmla="*/ 259237 w 316398"/>
                <a:gd name="connsiteY4" fmla="*/ 221152 h 376768"/>
                <a:gd name="connsiteX5" fmla="*/ 290987 w 316398"/>
                <a:gd name="connsiteY5" fmla="*/ 275127 h 376768"/>
                <a:gd name="connsiteX6" fmla="*/ 300512 w 316398"/>
                <a:gd name="connsiteY6" fmla="*/ 297352 h 376768"/>
                <a:gd name="connsiteX7" fmla="*/ 246537 w 316398"/>
                <a:gd name="connsiteY7" fmla="*/ 344977 h 376768"/>
                <a:gd name="connsiteX8" fmla="*/ 224312 w 316398"/>
                <a:gd name="connsiteY8" fmla="*/ 376727 h 376768"/>
                <a:gd name="connsiteX9" fmla="*/ 268762 w 316398"/>
                <a:gd name="connsiteY9" fmla="*/ 338627 h 376768"/>
                <a:gd name="connsiteX10" fmla="*/ 316387 w 316398"/>
                <a:gd name="connsiteY10" fmla="*/ 319577 h 376768"/>
                <a:gd name="connsiteX11" fmla="*/ 271937 w 316398"/>
                <a:gd name="connsiteY11" fmla="*/ 246552 h 376768"/>
                <a:gd name="connsiteX12" fmla="*/ 154462 w 316398"/>
                <a:gd name="connsiteY12" fmla="*/ 157652 h 376768"/>
                <a:gd name="connsiteX13" fmla="*/ 68737 w 316398"/>
                <a:gd name="connsiteY13" fmla="*/ 87802 h 376768"/>
                <a:gd name="connsiteX14" fmla="*/ 144937 w 316398"/>
                <a:gd name="connsiteY14" fmla="*/ 90977 h 376768"/>
                <a:gd name="connsiteX15" fmla="*/ 68737 w 316398"/>
                <a:gd name="connsiteY15" fmla="*/ 49702 h 376768"/>
                <a:gd name="connsiteX16" fmla="*/ 2062 w 316398"/>
                <a:gd name="connsiteY16" fmla="*/ 2077 h 376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16398" h="376768">
                  <a:moveTo>
                    <a:pt x="2062" y="2077"/>
                  </a:moveTo>
                  <a:cubicBezTo>
                    <a:pt x="16350" y="14777"/>
                    <a:pt x="131179" y="111085"/>
                    <a:pt x="154462" y="125902"/>
                  </a:cubicBezTo>
                  <a:cubicBezTo>
                    <a:pt x="177745" y="140719"/>
                    <a:pt x="118479" y="70340"/>
                    <a:pt x="141762" y="90977"/>
                  </a:cubicBezTo>
                  <a:cubicBezTo>
                    <a:pt x="165045" y="111614"/>
                    <a:pt x="274583" y="228031"/>
                    <a:pt x="294162" y="249727"/>
                  </a:cubicBezTo>
                  <a:cubicBezTo>
                    <a:pt x="313741" y="271423"/>
                    <a:pt x="259766" y="216919"/>
                    <a:pt x="259237" y="221152"/>
                  </a:cubicBezTo>
                  <a:cubicBezTo>
                    <a:pt x="258708" y="225385"/>
                    <a:pt x="290987" y="275127"/>
                    <a:pt x="290987" y="275127"/>
                  </a:cubicBezTo>
                  <a:cubicBezTo>
                    <a:pt x="297866" y="287827"/>
                    <a:pt x="307920" y="285710"/>
                    <a:pt x="300512" y="297352"/>
                  </a:cubicBezTo>
                  <a:cubicBezTo>
                    <a:pt x="293104" y="308994"/>
                    <a:pt x="259237" y="331748"/>
                    <a:pt x="246537" y="344977"/>
                  </a:cubicBezTo>
                  <a:cubicBezTo>
                    <a:pt x="233837" y="358206"/>
                    <a:pt x="220608" y="377785"/>
                    <a:pt x="224312" y="376727"/>
                  </a:cubicBezTo>
                  <a:cubicBezTo>
                    <a:pt x="228016" y="375669"/>
                    <a:pt x="253416" y="348152"/>
                    <a:pt x="268762" y="338627"/>
                  </a:cubicBezTo>
                  <a:cubicBezTo>
                    <a:pt x="284108" y="329102"/>
                    <a:pt x="315858" y="334923"/>
                    <a:pt x="316387" y="319577"/>
                  </a:cubicBezTo>
                  <a:cubicBezTo>
                    <a:pt x="316916" y="304231"/>
                    <a:pt x="298924" y="273539"/>
                    <a:pt x="271937" y="246552"/>
                  </a:cubicBezTo>
                  <a:cubicBezTo>
                    <a:pt x="244950" y="219565"/>
                    <a:pt x="188329" y="184110"/>
                    <a:pt x="154462" y="157652"/>
                  </a:cubicBezTo>
                  <a:cubicBezTo>
                    <a:pt x="120595" y="131194"/>
                    <a:pt x="70324" y="98914"/>
                    <a:pt x="68737" y="87802"/>
                  </a:cubicBezTo>
                  <a:cubicBezTo>
                    <a:pt x="67150" y="76690"/>
                    <a:pt x="144937" y="97327"/>
                    <a:pt x="144937" y="90977"/>
                  </a:cubicBezTo>
                  <a:cubicBezTo>
                    <a:pt x="144937" y="84627"/>
                    <a:pt x="85670" y="60814"/>
                    <a:pt x="68737" y="49702"/>
                  </a:cubicBezTo>
                  <a:cubicBezTo>
                    <a:pt x="51804" y="38590"/>
                    <a:pt x="-12226" y="-10623"/>
                    <a:pt x="2062" y="20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 12">
              <a:extLst>
                <a:ext uri="{FF2B5EF4-FFF2-40B4-BE49-F238E27FC236}">
                  <a16:creationId xmlns:a16="http://schemas.microsoft.com/office/drawing/2014/main" id="{47024BC8-C3A6-0348-ADA2-4CD8AE391B9B}"/>
                </a:ext>
              </a:extLst>
            </p:cNvPr>
            <p:cNvSpPr/>
            <p:nvPr/>
          </p:nvSpPr>
          <p:spPr>
            <a:xfrm>
              <a:off x="2625164" y="4332650"/>
              <a:ext cx="357207" cy="354742"/>
            </a:xfrm>
            <a:custGeom>
              <a:avLst/>
              <a:gdLst>
                <a:gd name="connsiteX0" fmla="*/ 114861 w 357207"/>
                <a:gd name="connsiteY0" fmla="*/ 17100 h 354742"/>
                <a:gd name="connsiteX1" fmla="*/ 13261 w 357207"/>
                <a:gd name="connsiteY1" fmla="*/ 121875 h 354742"/>
                <a:gd name="connsiteX2" fmla="*/ 561 w 357207"/>
                <a:gd name="connsiteY2" fmla="*/ 182200 h 354742"/>
                <a:gd name="connsiteX3" fmla="*/ 6911 w 357207"/>
                <a:gd name="connsiteY3" fmla="*/ 245700 h 354742"/>
                <a:gd name="connsiteX4" fmla="*/ 16436 w 357207"/>
                <a:gd name="connsiteY4" fmla="*/ 271100 h 354742"/>
                <a:gd name="connsiteX5" fmla="*/ 76761 w 357207"/>
                <a:gd name="connsiteY5" fmla="*/ 337775 h 354742"/>
                <a:gd name="connsiteX6" fmla="*/ 152961 w 357207"/>
                <a:gd name="connsiteY6" fmla="*/ 353650 h 354742"/>
                <a:gd name="connsiteX7" fmla="*/ 225986 w 357207"/>
                <a:gd name="connsiteY7" fmla="*/ 315550 h 354742"/>
                <a:gd name="connsiteX8" fmla="*/ 270436 w 357207"/>
                <a:gd name="connsiteY8" fmla="*/ 258400 h 354742"/>
                <a:gd name="connsiteX9" fmla="*/ 349811 w 357207"/>
                <a:gd name="connsiteY9" fmla="*/ 150450 h 354742"/>
                <a:gd name="connsiteX10" fmla="*/ 349811 w 357207"/>
                <a:gd name="connsiteY10" fmla="*/ 115525 h 354742"/>
                <a:gd name="connsiteX11" fmla="*/ 314886 w 357207"/>
                <a:gd name="connsiteY11" fmla="*/ 74250 h 354742"/>
                <a:gd name="connsiteX12" fmla="*/ 238686 w 357207"/>
                <a:gd name="connsiteY12" fmla="*/ 17100 h 354742"/>
                <a:gd name="connsiteX13" fmla="*/ 260911 w 357207"/>
                <a:gd name="connsiteY13" fmla="*/ 58375 h 354742"/>
                <a:gd name="connsiteX14" fmla="*/ 165661 w 357207"/>
                <a:gd name="connsiteY14" fmla="*/ 4400 h 354742"/>
                <a:gd name="connsiteX15" fmla="*/ 114861 w 357207"/>
                <a:gd name="connsiteY15" fmla="*/ 17100 h 354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57207" h="354742">
                  <a:moveTo>
                    <a:pt x="114861" y="17100"/>
                  </a:moveTo>
                  <a:cubicBezTo>
                    <a:pt x="89461" y="36679"/>
                    <a:pt x="32311" y="94358"/>
                    <a:pt x="13261" y="121875"/>
                  </a:cubicBezTo>
                  <a:cubicBezTo>
                    <a:pt x="-5789" y="149392"/>
                    <a:pt x="1619" y="161563"/>
                    <a:pt x="561" y="182200"/>
                  </a:cubicBezTo>
                  <a:cubicBezTo>
                    <a:pt x="-497" y="202837"/>
                    <a:pt x="4265" y="230883"/>
                    <a:pt x="6911" y="245700"/>
                  </a:cubicBezTo>
                  <a:cubicBezTo>
                    <a:pt x="9557" y="260517"/>
                    <a:pt x="4794" y="255754"/>
                    <a:pt x="16436" y="271100"/>
                  </a:cubicBezTo>
                  <a:cubicBezTo>
                    <a:pt x="28078" y="286446"/>
                    <a:pt x="54007" y="324017"/>
                    <a:pt x="76761" y="337775"/>
                  </a:cubicBezTo>
                  <a:cubicBezTo>
                    <a:pt x="99515" y="351533"/>
                    <a:pt x="128090" y="357354"/>
                    <a:pt x="152961" y="353650"/>
                  </a:cubicBezTo>
                  <a:cubicBezTo>
                    <a:pt x="177832" y="349946"/>
                    <a:pt x="206407" y="331425"/>
                    <a:pt x="225986" y="315550"/>
                  </a:cubicBezTo>
                  <a:cubicBezTo>
                    <a:pt x="245565" y="299675"/>
                    <a:pt x="249799" y="285917"/>
                    <a:pt x="270436" y="258400"/>
                  </a:cubicBezTo>
                  <a:cubicBezTo>
                    <a:pt x="291073" y="230883"/>
                    <a:pt x="336582" y="174262"/>
                    <a:pt x="349811" y="150450"/>
                  </a:cubicBezTo>
                  <a:cubicBezTo>
                    <a:pt x="363040" y="126638"/>
                    <a:pt x="355632" y="128225"/>
                    <a:pt x="349811" y="115525"/>
                  </a:cubicBezTo>
                  <a:cubicBezTo>
                    <a:pt x="343990" y="102825"/>
                    <a:pt x="333407" y="90654"/>
                    <a:pt x="314886" y="74250"/>
                  </a:cubicBezTo>
                  <a:cubicBezTo>
                    <a:pt x="296365" y="57846"/>
                    <a:pt x="247682" y="19746"/>
                    <a:pt x="238686" y="17100"/>
                  </a:cubicBezTo>
                  <a:cubicBezTo>
                    <a:pt x="229690" y="14454"/>
                    <a:pt x="273082" y="60492"/>
                    <a:pt x="260911" y="58375"/>
                  </a:cubicBezTo>
                  <a:cubicBezTo>
                    <a:pt x="248740" y="56258"/>
                    <a:pt x="191061" y="11808"/>
                    <a:pt x="165661" y="4400"/>
                  </a:cubicBezTo>
                  <a:cubicBezTo>
                    <a:pt x="140261" y="-3008"/>
                    <a:pt x="140261" y="-2479"/>
                    <a:pt x="114861" y="1710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円/楕円 13">
              <a:extLst>
                <a:ext uri="{FF2B5EF4-FFF2-40B4-BE49-F238E27FC236}">
                  <a16:creationId xmlns:a16="http://schemas.microsoft.com/office/drawing/2014/main" id="{25E77A79-552F-B137-FC51-94263427E658}"/>
                </a:ext>
              </a:extLst>
            </p:cNvPr>
            <p:cNvSpPr/>
            <p:nvPr/>
          </p:nvSpPr>
          <p:spPr>
            <a:xfrm>
              <a:off x="2736821" y="4478784"/>
              <a:ext cx="79375" cy="793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円/楕円 14">
              <a:extLst>
                <a:ext uri="{FF2B5EF4-FFF2-40B4-BE49-F238E27FC236}">
                  <a16:creationId xmlns:a16="http://schemas.microsoft.com/office/drawing/2014/main" id="{1D38A355-937F-861B-151A-93A3867A0CC6}"/>
                </a:ext>
              </a:extLst>
            </p:cNvPr>
            <p:cNvSpPr/>
            <p:nvPr/>
          </p:nvSpPr>
          <p:spPr>
            <a:xfrm>
              <a:off x="2853706" y="4478784"/>
              <a:ext cx="79375" cy="793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 15">
              <a:extLst>
                <a:ext uri="{FF2B5EF4-FFF2-40B4-BE49-F238E27FC236}">
                  <a16:creationId xmlns:a16="http://schemas.microsoft.com/office/drawing/2014/main" id="{6389D1FD-A2D8-5819-FA43-C25143BC6519}"/>
                </a:ext>
              </a:extLst>
            </p:cNvPr>
            <p:cNvSpPr/>
            <p:nvPr/>
          </p:nvSpPr>
          <p:spPr>
            <a:xfrm>
              <a:off x="2870212" y="4643692"/>
              <a:ext cx="387729" cy="169629"/>
            </a:xfrm>
            <a:custGeom>
              <a:avLst/>
              <a:gdLst>
                <a:gd name="connsiteX0" fmla="*/ 295263 w 387729"/>
                <a:gd name="connsiteY0" fmla="*/ 1333 h 169629"/>
                <a:gd name="connsiteX1" fmla="*/ 177788 w 387729"/>
                <a:gd name="connsiteY1" fmla="*/ 29908 h 169629"/>
                <a:gd name="connsiteX2" fmla="*/ 47613 w 387729"/>
                <a:gd name="connsiteY2" fmla="*/ 64833 h 169629"/>
                <a:gd name="connsiteX3" fmla="*/ 126988 w 387729"/>
                <a:gd name="connsiteY3" fmla="*/ 96583 h 169629"/>
                <a:gd name="connsiteX4" fmla="*/ 63488 w 387729"/>
                <a:gd name="connsiteY4" fmla="*/ 99758 h 169629"/>
                <a:gd name="connsiteX5" fmla="*/ 250813 w 387729"/>
                <a:gd name="connsiteY5" fmla="*/ 99758 h 169629"/>
                <a:gd name="connsiteX6" fmla="*/ 317488 w 387729"/>
                <a:gd name="connsiteY6" fmla="*/ 166433 h 169629"/>
                <a:gd name="connsiteX7" fmla="*/ 292088 w 387729"/>
                <a:gd name="connsiteY7" fmla="*/ 131508 h 169629"/>
                <a:gd name="connsiteX8" fmla="*/ 387338 w 387729"/>
                <a:gd name="connsiteY8" fmla="*/ 169608 h 169629"/>
                <a:gd name="connsiteX9" fmla="*/ 323838 w 387729"/>
                <a:gd name="connsiteY9" fmla="*/ 125158 h 169629"/>
                <a:gd name="connsiteX10" fmla="*/ 273038 w 387729"/>
                <a:gd name="connsiteY10" fmla="*/ 99758 h 169629"/>
                <a:gd name="connsiteX11" fmla="*/ 171438 w 387729"/>
                <a:gd name="connsiteY11" fmla="*/ 93408 h 169629"/>
                <a:gd name="connsiteX12" fmla="*/ 31738 w 387729"/>
                <a:gd name="connsiteY12" fmla="*/ 93408 h 169629"/>
                <a:gd name="connsiteX13" fmla="*/ 123813 w 387729"/>
                <a:gd name="connsiteY13" fmla="*/ 74358 h 169629"/>
                <a:gd name="connsiteX14" fmla="*/ 3163 w 387729"/>
                <a:gd name="connsiteY14" fmla="*/ 74358 h 169629"/>
                <a:gd name="connsiteX15" fmla="*/ 295263 w 387729"/>
                <a:gd name="connsiteY15" fmla="*/ 1333 h 169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87729" h="169629">
                  <a:moveTo>
                    <a:pt x="295263" y="1333"/>
                  </a:moveTo>
                  <a:cubicBezTo>
                    <a:pt x="324367" y="-6075"/>
                    <a:pt x="219063" y="19325"/>
                    <a:pt x="177788" y="29908"/>
                  </a:cubicBezTo>
                  <a:cubicBezTo>
                    <a:pt x="136513" y="40491"/>
                    <a:pt x="56080" y="53721"/>
                    <a:pt x="47613" y="64833"/>
                  </a:cubicBezTo>
                  <a:cubicBezTo>
                    <a:pt x="39146" y="75945"/>
                    <a:pt x="124342" y="90762"/>
                    <a:pt x="126988" y="96583"/>
                  </a:cubicBezTo>
                  <a:cubicBezTo>
                    <a:pt x="129634" y="102404"/>
                    <a:pt x="42851" y="99229"/>
                    <a:pt x="63488" y="99758"/>
                  </a:cubicBezTo>
                  <a:cubicBezTo>
                    <a:pt x="84125" y="100287"/>
                    <a:pt x="208480" y="88646"/>
                    <a:pt x="250813" y="99758"/>
                  </a:cubicBezTo>
                  <a:cubicBezTo>
                    <a:pt x="293146" y="110870"/>
                    <a:pt x="310609" y="161141"/>
                    <a:pt x="317488" y="166433"/>
                  </a:cubicBezTo>
                  <a:cubicBezTo>
                    <a:pt x="324367" y="171725"/>
                    <a:pt x="280446" y="130979"/>
                    <a:pt x="292088" y="131508"/>
                  </a:cubicBezTo>
                  <a:cubicBezTo>
                    <a:pt x="303730" y="132037"/>
                    <a:pt x="382047" y="170666"/>
                    <a:pt x="387338" y="169608"/>
                  </a:cubicBezTo>
                  <a:cubicBezTo>
                    <a:pt x="392629" y="168550"/>
                    <a:pt x="342888" y="136800"/>
                    <a:pt x="323838" y="125158"/>
                  </a:cubicBezTo>
                  <a:cubicBezTo>
                    <a:pt x="304788" y="113516"/>
                    <a:pt x="298438" y="105050"/>
                    <a:pt x="273038" y="99758"/>
                  </a:cubicBezTo>
                  <a:cubicBezTo>
                    <a:pt x="247638" y="94466"/>
                    <a:pt x="211655" y="94466"/>
                    <a:pt x="171438" y="93408"/>
                  </a:cubicBezTo>
                  <a:cubicBezTo>
                    <a:pt x="131221" y="92350"/>
                    <a:pt x="39676" y="96583"/>
                    <a:pt x="31738" y="93408"/>
                  </a:cubicBezTo>
                  <a:cubicBezTo>
                    <a:pt x="23800" y="90233"/>
                    <a:pt x="128575" y="77533"/>
                    <a:pt x="123813" y="74358"/>
                  </a:cubicBezTo>
                  <a:cubicBezTo>
                    <a:pt x="119051" y="71183"/>
                    <a:pt x="-22766" y="82825"/>
                    <a:pt x="3163" y="74358"/>
                  </a:cubicBezTo>
                  <a:cubicBezTo>
                    <a:pt x="29092" y="65891"/>
                    <a:pt x="266159" y="8741"/>
                    <a:pt x="295263" y="13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 16">
              <a:extLst>
                <a:ext uri="{FF2B5EF4-FFF2-40B4-BE49-F238E27FC236}">
                  <a16:creationId xmlns:a16="http://schemas.microsoft.com/office/drawing/2014/main" id="{A1EB5128-3292-2C91-DBD7-FA98446D74AF}"/>
                </a:ext>
              </a:extLst>
            </p:cNvPr>
            <p:cNvSpPr/>
            <p:nvPr/>
          </p:nvSpPr>
          <p:spPr>
            <a:xfrm>
              <a:off x="2851150" y="4206785"/>
              <a:ext cx="264932" cy="169869"/>
            </a:xfrm>
            <a:custGeom>
              <a:avLst/>
              <a:gdLst>
                <a:gd name="connsiteX0" fmla="*/ 0 w 264932"/>
                <a:gd name="connsiteY0" fmla="*/ 90 h 169869"/>
                <a:gd name="connsiteX1" fmla="*/ 142875 w 264932"/>
                <a:gd name="connsiteY1" fmla="*/ 101690 h 169869"/>
                <a:gd name="connsiteX2" fmla="*/ 114300 w 264932"/>
                <a:gd name="connsiteY2" fmla="*/ 76290 h 169869"/>
                <a:gd name="connsiteX3" fmla="*/ 260350 w 264932"/>
                <a:gd name="connsiteY3" fmla="*/ 168365 h 169869"/>
                <a:gd name="connsiteX4" fmla="*/ 219075 w 264932"/>
                <a:gd name="connsiteY4" fmla="*/ 127090 h 169869"/>
                <a:gd name="connsiteX5" fmla="*/ 127000 w 264932"/>
                <a:gd name="connsiteY5" fmla="*/ 44540 h 169869"/>
                <a:gd name="connsiteX6" fmla="*/ 142875 w 264932"/>
                <a:gd name="connsiteY6" fmla="*/ 82640 h 169869"/>
                <a:gd name="connsiteX7" fmla="*/ 0 w 264932"/>
                <a:gd name="connsiteY7" fmla="*/ 90 h 169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4932" h="169869">
                  <a:moveTo>
                    <a:pt x="0" y="90"/>
                  </a:moveTo>
                  <a:cubicBezTo>
                    <a:pt x="0" y="3265"/>
                    <a:pt x="123825" y="88990"/>
                    <a:pt x="142875" y="101690"/>
                  </a:cubicBezTo>
                  <a:cubicBezTo>
                    <a:pt x="161925" y="114390"/>
                    <a:pt x="94721" y="65178"/>
                    <a:pt x="114300" y="76290"/>
                  </a:cubicBezTo>
                  <a:cubicBezTo>
                    <a:pt x="133879" y="87402"/>
                    <a:pt x="242888" y="159898"/>
                    <a:pt x="260350" y="168365"/>
                  </a:cubicBezTo>
                  <a:cubicBezTo>
                    <a:pt x="277812" y="176832"/>
                    <a:pt x="241300" y="147727"/>
                    <a:pt x="219075" y="127090"/>
                  </a:cubicBezTo>
                  <a:cubicBezTo>
                    <a:pt x="196850" y="106453"/>
                    <a:pt x="139700" y="51948"/>
                    <a:pt x="127000" y="44540"/>
                  </a:cubicBezTo>
                  <a:cubicBezTo>
                    <a:pt x="114300" y="37132"/>
                    <a:pt x="159808" y="87402"/>
                    <a:pt x="142875" y="82640"/>
                  </a:cubicBezTo>
                  <a:cubicBezTo>
                    <a:pt x="125942" y="77878"/>
                    <a:pt x="0" y="-3085"/>
                    <a:pt x="0" y="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 17">
              <a:extLst>
                <a:ext uri="{FF2B5EF4-FFF2-40B4-BE49-F238E27FC236}">
                  <a16:creationId xmlns:a16="http://schemas.microsoft.com/office/drawing/2014/main" id="{B2DE8A97-A31B-644F-3D11-1C7A137F105F}"/>
                </a:ext>
              </a:extLst>
            </p:cNvPr>
            <p:cNvSpPr/>
            <p:nvPr/>
          </p:nvSpPr>
          <p:spPr>
            <a:xfrm>
              <a:off x="2336997" y="4282775"/>
              <a:ext cx="190393" cy="609465"/>
            </a:xfrm>
            <a:custGeom>
              <a:avLst/>
              <a:gdLst>
                <a:gd name="connsiteX0" fmla="*/ 190303 w 190393"/>
                <a:gd name="connsiteY0" fmla="*/ 300 h 609465"/>
                <a:gd name="connsiteX1" fmla="*/ 50603 w 190393"/>
                <a:gd name="connsiteY1" fmla="*/ 228900 h 609465"/>
                <a:gd name="connsiteX2" fmla="*/ 79178 w 190393"/>
                <a:gd name="connsiteY2" fmla="*/ 190800 h 609465"/>
                <a:gd name="connsiteX3" fmla="*/ 47428 w 190393"/>
                <a:gd name="connsiteY3" fmla="*/ 292400 h 609465"/>
                <a:gd name="connsiteX4" fmla="*/ 25203 w 190393"/>
                <a:gd name="connsiteY4" fmla="*/ 422575 h 609465"/>
                <a:gd name="connsiteX5" fmla="*/ 25203 w 190393"/>
                <a:gd name="connsiteY5" fmla="*/ 378125 h 609465"/>
                <a:gd name="connsiteX6" fmla="*/ 2978 w 190393"/>
                <a:gd name="connsiteY6" fmla="*/ 606725 h 609465"/>
                <a:gd name="connsiteX7" fmla="*/ 6153 w 190393"/>
                <a:gd name="connsiteY7" fmla="*/ 486075 h 609465"/>
                <a:gd name="connsiteX8" fmla="*/ 56953 w 190393"/>
                <a:gd name="connsiteY8" fmla="*/ 219375 h 609465"/>
                <a:gd name="connsiteX9" fmla="*/ 120453 w 190393"/>
                <a:gd name="connsiteY9" fmla="*/ 108250 h 609465"/>
                <a:gd name="connsiteX10" fmla="*/ 72828 w 190393"/>
                <a:gd name="connsiteY10" fmla="*/ 178100 h 609465"/>
                <a:gd name="connsiteX11" fmla="*/ 190303 w 190393"/>
                <a:gd name="connsiteY11" fmla="*/ 300 h 609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0393" h="609465">
                  <a:moveTo>
                    <a:pt x="190303" y="300"/>
                  </a:moveTo>
                  <a:cubicBezTo>
                    <a:pt x="186599" y="8767"/>
                    <a:pt x="69124" y="197150"/>
                    <a:pt x="50603" y="228900"/>
                  </a:cubicBezTo>
                  <a:cubicBezTo>
                    <a:pt x="32082" y="260650"/>
                    <a:pt x="79707" y="180217"/>
                    <a:pt x="79178" y="190800"/>
                  </a:cubicBezTo>
                  <a:cubicBezTo>
                    <a:pt x="78649" y="201383"/>
                    <a:pt x="56424" y="253771"/>
                    <a:pt x="47428" y="292400"/>
                  </a:cubicBezTo>
                  <a:cubicBezTo>
                    <a:pt x="38432" y="331029"/>
                    <a:pt x="28907" y="408288"/>
                    <a:pt x="25203" y="422575"/>
                  </a:cubicBezTo>
                  <a:cubicBezTo>
                    <a:pt x="21499" y="436862"/>
                    <a:pt x="28907" y="347433"/>
                    <a:pt x="25203" y="378125"/>
                  </a:cubicBezTo>
                  <a:cubicBezTo>
                    <a:pt x="21499" y="408817"/>
                    <a:pt x="6153" y="588733"/>
                    <a:pt x="2978" y="606725"/>
                  </a:cubicBezTo>
                  <a:cubicBezTo>
                    <a:pt x="-197" y="624717"/>
                    <a:pt x="-2843" y="550633"/>
                    <a:pt x="6153" y="486075"/>
                  </a:cubicBezTo>
                  <a:cubicBezTo>
                    <a:pt x="15149" y="421517"/>
                    <a:pt x="37903" y="282346"/>
                    <a:pt x="56953" y="219375"/>
                  </a:cubicBezTo>
                  <a:cubicBezTo>
                    <a:pt x="76003" y="156404"/>
                    <a:pt x="117807" y="115129"/>
                    <a:pt x="120453" y="108250"/>
                  </a:cubicBezTo>
                  <a:cubicBezTo>
                    <a:pt x="123099" y="101371"/>
                    <a:pt x="63303" y="191329"/>
                    <a:pt x="72828" y="178100"/>
                  </a:cubicBezTo>
                  <a:cubicBezTo>
                    <a:pt x="82353" y="164871"/>
                    <a:pt x="194007" y="-8167"/>
                    <a:pt x="190303" y="3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 18">
              <a:extLst>
                <a:ext uri="{FF2B5EF4-FFF2-40B4-BE49-F238E27FC236}">
                  <a16:creationId xmlns:a16="http://schemas.microsoft.com/office/drawing/2014/main" id="{8FA43AFE-14CA-BFB3-9D37-17A4FD124152}"/>
                </a:ext>
              </a:extLst>
            </p:cNvPr>
            <p:cNvSpPr/>
            <p:nvPr/>
          </p:nvSpPr>
          <p:spPr>
            <a:xfrm>
              <a:off x="3200288" y="4543333"/>
              <a:ext cx="233962" cy="241879"/>
            </a:xfrm>
            <a:custGeom>
              <a:avLst/>
              <a:gdLst>
                <a:gd name="connsiteX0" fmla="*/ 112 w 233962"/>
                <a:gd name="connsiteY0" fmla="*/ 92 h 241879"/>
                <a:gd name="connsiteX1" fmla="*/ 142987 w 233962"/>
                <a:gd name="connsiteY1" fmla="*/ 60417 h 241879"/>
                <a:gd name="connsiteX2" fmla="*/ 104887 w 233962"/>
                <a:gd name="connsiteY2" fmla="*/ 44542 h 241879"/>
                <a:gd name="connsiteX3" fmla="*/ 216012 w 233962"/>
                <a:gd name="connsiteY3" fmla="*/ 114392 h 241879"/>
                <a:gd name="connsiteX4" fmla="*/ 190612 w 233962"/>
                <a:gd name="connsiteY4" fmla="*/ 196942 h 241879"/>
                <a:gd name="connsiteX5" fmla="*/ 209662 w 233962"/>
                <a:gd name="connsiteY5" fmla="*/ 162017 h 241879"/>
                <a:gd name="connsiteX6" fmla="*/ 104887 w 233962"/>
                <a:gd name="connsiteY6" fmla="*/ 241392 h 241879"/>
                <a:gd name="connsiteX7" fmla="*/ 231887 w 233962"/>
                <a:gd name="connsiteY7" fmla="*/ 117567 h 241879"/>
                <a:gd name="connsiteX8" fmla="*/ 171562 w 233962"/>
                <a:gd name="connsiteY8" fmla="*/ 47717 h 241879"/>
                <a:gd name="connsiteX9" fmla="*/ 112 w 233962"/>
                <a:gd name="connsiteY9" fmla="*/ 92 h 241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3962" h="241879">
                  <a:moveTo>
                    <a:pt x="112" y="92"/>
                  </a:moveTo>
                  <a:cubicBezTo>
                    <a:pt x="-4650" y="2209"/>
                    <a:pt x="142987" y="60417"/>
                    <a:pt x="142987" y="60417"/>
                  </a:cubicBezTo>
                  <a:cubicBezTo>
                    <a:pt x="160449" y="67825"/>
                    <a:pt x="92716" y="35546"/>
                    <a:pt x="104887" y="44542"/>
                  </a:cubicBezTo>
                  <a:cubicBezTo>
                    <a:pt x="117058" y="53538"/>
                    <a:pt x="201725" y="88992"/>
                    <a:pt x="216012" y="114392"/>
                  </a:cubicBezTo>
                  <a:cubicBezTo>
                    <a:pt x="230299" y="139792"/>
                    <a:pt x="191670" y="189005"/>
                    <a:pt x="190612" y="196942"/>
                  </a:cubicBezTo>
                  <a:cubicBezTo>
                    <a:pt x="189554" y="204879"/>
                    <a:pt x="223949" y="154609"/>
                    <a:pt x="209662" y="162017"/>
                  </a:cubicBezTo>
                  <a:cubicBezTo>
                    <a:pt x="195375" y="169425"/>
                    <a:pt x="101183" y="248800"/>
                    <a:pt x="104887" y="241392"/>
                  </a:cubicBezTo>
                  <a:cubicBezTo>
                    <a:pt x="108591" y="233984"/>
                    <a:pt x="220775" y="149846"/>
                    <a:pt x="231887" y="117567"/>
                  </a:cubicBezTo>
                  <a:cubicBezTo>
                    <a:pt x="243000" y="85288"/>
                    <a:pt x="207545" y="62534"/>
                    <a:pt x="171562" y="47717"/>
                  </a:cubicBezTo>
                  <a:cubicBezTo>
                    <a:pt x="135579" y="32900"/>
                    <a:pt x="4874" y="-2025"/>
                    <a:pt x="112" y="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 19">
              <a:extLst>
                <a:ext uri="{FF2B5EF4-FFF2-40B4-BE49-F238E27FC236}">
                  <a16:creationId xmlns:a16="http://schemas.microsoft.com/office/drawing/2014/main" id="{D5FEA8D1-471D-7B42-0FE8-92EEBCC1A3D8}"/>
                </a:ext>
              </a:extLst>
            </p:cNvPr>
            <p:cNvSpPr/>
            <p:nvPr/>
          </p:nvSpPr>
          <p:spPr>
            <a:xfrm>
              <a:off x="2485184" y="3920617"/>
              <a:ext cx="518945" cy="140290"/>
            </a:xfrm>
            <a:custGeom>
              <a:avLst/>
              <a:gdLst>
                <a:gd name="connsiteX0" fmla="*/ 841 w 518945"/>
                <a:gd name="connsiteY0" fmla="*/ 73533 h 140290"/>
                <a:gd name="connsiteX1" fmla="*/ 254841 w 518945"/>
                <a:gd name="connsiteY1" fmla="*/ 29083 h 140290"/>
                <a:gd name="connsiteX2" fmla="*/ 378666 w 518945"/>
                <a:gd name="connsiteY2" fmla="*/ 95758 h 140290"/>
                <a:gd name="connsiteX3" fmla="*/ 321516 w 518945"/>
                <a:gd name="connsiteY3" fmla="*/ 41783 h 140290"/>
                <a:gd name="connsiteX4" fmla="*/ 518366 w 518945"/>
                <a:gd name="connsiteY4" fmla="*/ 140208 h 140290"/>
                <a:gd name="connsiteX5" fmla="*/ 375491 w 518945"/>
                <a:gd name="connsiteY5" fmla="*/ 57658 h 140290"/>
                <a:gd name="connsiteX6" fmla="*/ 194516 w 518945"/>
                <a:gd name="connsiteY6" fmla="*/ 508 h 140290"/>
                <a:gd name="connsiteX7" fmla="*/ 267541 w 518945"/>
                <a:gd name="connsiteY7" fmla="*/ 29083 h 140290"/>
                <a:gd name="connsiteX8" fmla="*/ 175466 w 518945"/>
                <a:gd name="connsiteY8" fmla="*/ 19558 h 140290"/>
                <a:gd name="connsiteX9" fmla="*/ 841 w 518945"/>
                <a:gd name="connsiteY9" fmla="*/ 73533 h 140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8945" h="140290">
                  <a:moveTo>
                    <a:pt x="841" y="73533"/>
                  </a:moveTo>
                  <a:cubicBezTo>
                    <a:pt x="14070" y="75120"/>
                    <a:pt x="191870" y="25379"/>
                    <a:pt x="254841" y="29083"/>
                  </a:cubicBezTo>
                  <a:cubicBezTo>
                    <a:pt x="317812" y="32787"/>
                    <a:pt x="367554" y="93641"/>
                    <a:pt x="378666" y="95758"/>
                  </a:cubicBezTo>
                  <a:cubicBezTo>
                    <a:pt x="389778" y="97875"/>
                    <a:pt x="298233" y="34375"/>
                    <a:pt x="321516" y="41783"/>
                  </a:cubicBezTo>
                  <a:cubicBezTo>
                    <a:pt x="344799" y="49191"/>
                    <a:pt x="509370" y="137562"/>
                    <a:pt x="518366" y="140208"/>
                  </a:cubicBezTo>
                  <a:cubicBezTo>
                    <a:pt x="527362" y="142854"/>
                    <a:pt x="429466" y="80941"/>
                    <a:pt x="375491" y="57658"/>
                  </a:cubicBezTo>
                  <a:cubicBezTo>
                    <a:pt x="321516" y="34375"/>
                    <a:pt x="212508" y="5270"/>
                    <a:pt x="194516" y="508"/>
                  </a:cubicBezTo>
                  <a:cubicBezTo>
                    <a:pt x="176524" y="-4255"/>
                    <a:pt x="270716" y="25908"/>
                    <a:pt x="267541" y="29083"/>
                  </a:cubicBezTo>
                  <a:cubicBezTo>
                    <a:pt x="264366" y="32258"/>
                    <a:pt x="216741" y="13208"/>
                    <a:pt x="175466" y="19558"/>
                  </a:cubicBezTo>
                  <a:cubicBezTo>
                    <a:pt x="134191" y="25908"/>
                    <a:pt x="-12388" y="71946"/>
                    <a:pt x="841" y="735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 20">
              <a:extLst>
                <a:ext uri="{FF2B5EF4-FFF2-40B4-BE49-F238E27FC236}">
                  <a16:creationId xmlns:a16="http://schemas.microsoft.com/office/drawing/2014/main" id="{DCA34CC7-C9E3-C588-5DA2-8D08EE2FA0AC}"/>
                </a:ext>
              </a:extLst>
            </p:cNvPr>
            <p:cNvSpPr/>
            <p:nvPr/>
          </p:nvSpPr>
          <p:spPr>
            <a:xfrm>
              <a:off x="2520465" y="3644859"/>
              <a:ext cx="428371" cy="178913"/>
            </a:xfrm>
            <a:custGeom>
              <a:avLst/>
              <a:gdLst>
                <a:gd name="connsiteX0" fmla="*/ 485 w 428371"/>
                <a:gd name="connsiteY0" fmla="*/ 177841 h 178913"/>
                <a:gd name="connsiteX1" fmla="*/ 222735 w 428371"/>
                <a:gd name="connsiteY1" fmla="*/ 104816 h 178913"/>
                <a:gd name="connsiteX2" fmla="*/ 171935 w 428371"/>
                <a:gd name="connsiteY2" fmla="*/ 133391 h 178913"/>
                <a:gd name="connsiteX3" fmla="*/ 422760 w 428371"/>
                <a:gd name="connsiteY3" fmla="*/ 127041 h 178913"/>
                <a:gd name="connsiteX4" fmla="*/ 343385 w 428371"/>
                <a:gd name="connsiteY4" fmla="*/ 117516 h 178913"/>
                <a:gd name="connsiteX5" fmla="*/ 308460 w 428371"/>
                <a:gd name="connsiteY5" fmla="*/ 73066 h 178913"/>
                <a:gd name="connsiteX6" fmla="*/ 340210 w 428371"/>
                <a:gd name="connsiteY6" fmla="*/ 41 h 178913"/>
                <a:gd name="connsiteX7" fmla="*/ 324335 w 428371"/>
                <a:gd name="connsiteY7" fmla="*/ 63541 h 178913"/>
                <a:gd name="connsiteX8" fmla="*/ 413235 w 428371"/>
                <a:gd name="connsiteY8" fmla="*/ 127041 h 178913"/>
                <a:gd name="connsiteX9" fmla="*/ 264010 w 428371"/>
                <a:gd name="connsiteY9" fmla="*/ 117516 h 178913"/>
                <a:gd name="connsiteX10" fmla="*/ 165585 w 428371"/>
                <a:gd name="connsiteY10" fmla="*/ 146091 h 178913"/>
                <a:gd name="connsiteX11" fmla="*/ 485 w 428371"/>
                <a:gd name="connsiteY11" fmla="*/ 177841 h 178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8371" h="178913">
                  <a:moveTo>
                    <a:pt x="485" y="177841"/>
                  </a:moveTo>
                  <a:cubicBezTo>
                    <a:pt x="10010" y="170962"/>
                    <a:pt x="194160" y="112224"/>
                    <a:pt x="222735" y="104816"/>
                  </a:cubicBezTo>
                  <a:cubicBezTo>
                    <a:pt x="251310" y="97408"/>
                    <a:pt x="138597" y="129687"/>
                    <a:pt x="171935" y="133391"/>
                  </a:cubicBezTo>
                  <a:cubicBezTo>
                    <a:pt x="205273" y="137095"/>
                    <a:pt x="394185" y="129687"/>
                    <a:pt x="422760" y="127041"/>
                  </a:cubicBezTo>
                  <a:cubicBezTo>
                    <a:pt x="451335" y="124395"/>
                    <a:pt x="362435" y="126512"/>
                    <a:pt x="343385" y="117516"/>
                  </a:cubicBezTo>
                  <a:cubicBezTo>
                    <a:pt x="324335" y="108520"/>
                    <a:pt x="308989" y="92645"/>
                    <a:pt x="308460" y="73066"/>
                  </a:cubicBezTo>
                  <a:cubicBezTo>
                    <a:pt x="307931" y="53487"/>
                    <a:pt x="337564" y="1628"/>
                    <a:pt x="340210" y="41"/>
                  </a:cubicBezTo>
                  <a:cubicBezTo>
                    <a:pt x="342856" y="-1547"/>
                    <a:pt x="312164" y="42374"/>
                    <a:pt x="324335" y="63541"/>
                  </a:cubicBezTo>
                  <a:cubicBezTo>
                    <a:pt x="336506" y="84708"/>
                    <a:pt x="423289" y="118045"/>
                    <a:pt x="413235" y="127041"/>
                  </a:cubicBezTo>
                  <a:cubicBezTo>
                    <a:pt x="403181" y="136037"/>
                    <a:pt x="305285" y="114341"/>
                    <a:pt x="264010" y="117516"/>
                  </a:cubicBezTo>
                  <a:cubicBezTo>
                    <a:pt x="222735" y="120691"/>
                    <a:pt x="206860" y="135508"/>
                    <a:pt x="165585" y="146091"/>
                  </a:cubicBezTo>
                  <a:cubicBezTo>
                    <a:pt x="124310" y="156674"/>
                    <a:pt x="-9040" y="184720"/>
                    <a:pt x="485" y="1778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 21">
              <a:extLst>
                <a:ext uri="{FF2B5EF4-FFF2-40B4-BE49-F238E27FC236}">
                  <a16:creationId xmlns:a16="http://schemas.microsoft.com/office/drawing/2014/main" id="{C5F4E06E-A851-AF4B-8B5B-90623BFA336E}"/>
                </a:ext>
              </a:extLst>
            </p:cNvPr>
            <p:cNvSpPr/>
            <p:nvPr/>
          </p:nvSpPr>
          <p:spPr>
            <a:xfrm>
              <a:off x="3012673" y="3746268"/>
              <a:ext cx="298999" cy="258629"/>
            </a:xfrm>
            <a:custGeom>
              <a:avLst/>
              <a:gdLst>
                <a:gd name="connsiteX0" fmla="*/ 402 w 298999"/>
                <a:gd name="connsiteY0" fmla="*/ 232 h 258629"/>
                <a:gd name="connsiteX1" fmla="*/ 155977 w 298999"/>
                <a:gd name="connsiteY1" fmla="*/ 60557 h 258629"/>
                <a:gd name="connsiteX2" fmla="*/ 3577 w 298999"/>
                <a:gd name="connsiteY2" fmla="*/ 66907 h 258629"/>
                <a:gd name="connsiteX3" fmla="*/ 155977 w 298999"/>
                <a:gd name="connsiteY3" fmla="*/ 127232 h 258629"/>
                <a:gd name="connsiteX4" fmla="*/ 92477 w 298999"/>
                <a:gd name="connsiteY4" fmla="*/ 130407 h 258629"/>
                <a:gd name="connsiteX5" fmla="*/ 289327 w 298999"/>
                <a:gd name="connsiteY5" fmla="*/ 254232 h 258629"/>
                <a:gd name="connsiteX6" fmla="*/ 244877 w 298999"/>
                <a:gd name="connsiteY6" fmla="*/ 219307 h 258629"/>
                <a:gd name="connsiteX7" fmla="*/ 38502 w 298999"/>
                <a:gd name="connsiteY7" fmla="*/ 108182 h 258629"/>
                <a:gd name="connsiteX8" fmla="*/ 60727 w 298999"/>
                <a:gd name="connsiteY8" fmla="*/ 95482 h 258629"/>
                <a:gd name="connsiteX9" fmla="*/ 108352 w 298999"/>
                <a:gd name="connsiteY9" fmla="*/ 41507 h 258629"/>
                <a:gd name="connsiteX10" fmla="*/ 402 w 298999"/>
                <a:gd name="connsiteY10" fmla="*/ 232 h 258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8999" h="258629">
                  <a:moveTo>
                    <a:pt x="402" y="232"/>
                  </a:moveTo>
                  <a:cubicBezTo>
                    <a:pt x="8340" y="3407"/>
                    <a:pt x="155448" y="49445"/>
                    <a:pt x="155977" y="60557"/>
                  </a:cubicBezTo>
                  <a:cubicBezTo>
                    <a:pt x="156506" y="71669"/>
                    <a:pt x="3577" y="55795"/>
                    <a:pt x="3577" y="66907"/>
                  </a:cubicBezTo>
                  <a:cubicBezTo>
                    <a:pt x="3577" y="78019"/>
                    <a:pt x="141160" y="116649"/>
                    <a:pt x="155977" y="127232"/>
                  </a:cubicBezTo>
                  <a:cubicBezTo>
                    <a:pt x="170794" y="137815"/>
                    <a:pt x="70252" y="109240"/>
                    <a:pt x="92477" y="130407"/>
                  </a:cubicBezTo>
                  <a:cubicBezTo>
                    <a:pt x="114702" y="151574"/>
                    <a:pt x="263927" y="239415"/>
                    <a:pt x="289327" y="254232"/>
                  </a:cubicBezTo>
                  <a:cubicBezTo>
                    <a:pt x="314727" y="269049"/>
                    <a:pt x="286681" y="243649"/>
                    <a:pt x="244877" y="219307"/>
                  </a:cubicBezTo>
                  <a:cubicBezTo>
                    <a:pt x="203073" y="194965"/>
                    <a:pt x="38502" y="108182"/>
                    <a:pt x="38502" y="108182"/>
                  </a:cubicBezTo>
                  <a:cubicBezTo>
                    <a:pt x="7810" y="87545"/>
                    <a:pt x="49085" y="106595"/>
                    <a:pt x="60727" y="95482"/>
                  </a:cubicBezTo>
                  <a:cubicBezTo>
                    <a:pt x="72369" y="84370"/>
                    <a:pt x="112056" y="55794"/>
                    <a:pt x="108352" y="41507"/>
                  </a:cubicBezTo>
                  <a:cubicBezTo>
                    <a:pt x="104648" y="27220"/>
                    <a:pt x="-7536" y="-2943"/>
                    <a:pt x="402" y="2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 22">
              <a:extLst>
                <a:ext uri="{FF2B5EF4-FFF2-40B4-BE49-F238E27FC236}">
                  <a16:creationId xmlns:a16="http://schemas.microsoft.com/office/drawing/2014/main" id="{DD0ABDE1-3570-865A-11C1-EAAC7E6A4DF4}"/>
                </a:ext>
              </a:extLst>
            </p:cNvPr>
            <p:cNvSpPr/>
            <p:nvPr/>
          </p:nvSpPr>
          <p:spPr>
            <a:xfrm>
              <a:off x="2838450" y="3891347"/>
              <a:ext cx="337673" cy="185752"/>
            </a:xfrm>
            <a:custGeom>
              <a:avLst/>
              <a:gdLst>
                <a:gd name="connsiteX0" fmla="*/ 0 w 337673"/>
                <a:gd name="connsiteY0" fmla="*/ 17078 h 185752"/>
                <a:gd name="connsiteX1" fmla="*/ 161925 w 337673"/>
                <a:gd name="connsiteY1" fmla="*/ 29778 h 185752"/>
                <a:gd name="connsiteX2" fmla="*/ 336550 w 337673"/>
                <a:gd name="connsiteY2" fmla="*/ 185353 h 185752"/>
                <a:gd name="connsiteX3" fmla="*/ 241300 w 337673"/>
                <a:gd name="connsiteY3" fmla="*/ 74228 h 185752"/>
                <a:gd name="connsiteX4" fmla="*/ 333375 w 337673"/>
                <a:gd name="connsiteY4" fmla="*/ 61528 h 185752"/>
                <a:gd name="connsiteX5" fmla="*/ 180975 w 337673"/>
                <a:gd name="connsiteY5" fmla="*/ 13903 h 185752"/>
                <a:gd name="connsiteX6" fmla="*/ 257175 w 337673"/>
                <a:gd name="connsiteY6" fmla="*/ 58353 h 185752"/>
                <a:gd name="connsiteX7" fmla="*/ 161925 w 337673"/>
                <a:gd name="connsiteY7" fmla="*/ 1203 h 185752"/>
                <a:gd name="connsiteX8" fmla="*/ 0 w 337673"/>
                <a:gd name="connsiteY8" fmla="*/ 17078 h 185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7673" h="185752">
                  <a:moveTo>
                    <a:pt x="0" y="17078"/>
                  </a:moveTo>
                  <a:cubicBezTo>
                    <a:pt x="0" y="21840"/>
                    <a:pt x="105834" y="1732"/>
                    <a:pt x="161925" y="29778"/>
                  </a:cubicBezTo>
                  <a:cubicBezTo>
                    <a:pt x="218016" y="57824"/>
                    <a:pt x="323321" y="177945"/>
                    <a:pt x="336550" y="185353"/>
                  </a:cubicBezTo>
                  <a:cubicBezTo>
                    <a:pt x="349779" y="192761"/>
                    <a:pt x="241829" y="94865"/>
                    <a:pt x="241300" y="74228"/>
                  </a:cubicBezTo>
                  <a:cubicBezTo>
                    <a:pt x="240771" y="53591"/>
                    <a:pt x="343429" y="71582"/>
                    <a:pt x="333375" y="61528"/>
                  </a:cubicBezTo>
                  <a:cubicBezTo>
                    <a:pt x="323321" y="51474"/>
                    <a:pt x="193675" y="14432"/>
                    <a:pt x="180975" y="13903"/>
                  </a:cubicBezTo>
                  <a:cubicBezTo>
                    <a:pt x="168275" y="13374"/>
                    <a:pt x="260350" y="60470"/>
                    <a:pt x="257175" y="58353"/>
                  </a:cubicBezTo>
                  <a:cubicBezTo>
                    <a:pt x="254000" y="56236"/>
                    <a:pt x="199496" y="7024"/>
                    <a:pt x="161925" y="1203"/>
                  </a:cubicBezTo>
                  <a:cubicBezTo>
                    <a:pt x="124354" y="-4618"/>
                    <a:pt x="0" y="12316"/>
                    <a:pt x="0" y="170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 23">
              <a:extLst>
                <a:ext uri="{FF2B5EF4-FFF2-40B4-BE49-F238E27FC236}">
                  <a16:creationId xmlns:a16="http://schemas.microsoft.com/office/drawing/2014/main" id="{56E559AA-71E2-7C37-0E02-C111826691ED}"/>
                </a:ext>
              </a:extLst>
            </p:cNvPr>
            <p:cNvSpPr/>
            <p:nvPr/>
          </p:nvSpPr>
          <p:spPr>
            <a:xfrm>
              <a:off x="2416136" y="3711564"/>
              <a:ext cx="244567" cy="346447"/>
            </a:xfrm>
            <a:custGeom>
              <a:avLst/>
              <a:gdLst>
                <a:gd name="connsiteX0" fmla="*/ 244514 w 244567"/>
                <a:gd name="connsiteY0" fmla="*/ 11 h 346447"/>
                <a:gd name="connsiteX1" fmla="*/ 120689 w 244567"/>
                <a:gd name="connsiteY1" fmla="*/ 133361 h 346447"/>
                <a:gd name="connsiteX2" fmla="*/ 63539 w 244567"/>
                <a:gd name="connsiteY2" fmla="*/ 273061 h 346447"/>
                <a:gd name="connsiteX3" fmla="*/ 92114 w 244567"/>
                <a:gd name="connsiteY3" fmla="*/ 180986 h 346447"/>
                <a:gd name="connsiteX4" fmla="*/ 39 w 244567"/>
                <a:gd name="connsiteY4" fmla="*/ 346086 h 346447"/>
                <a:gd name="connsiteX5" fmla="*/ 104814 w 244567"/>
                <a:gd name="connsiteY5" fmla="*/ 127011 h 346447"/>
                <a:gd name="connsiteX6" fmla="*/ 244514 w 244567"/>
                <a:gd name="connsiteY6" fmla="*/ 11 h 346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4567" h="346447">
                  <a:moveTo>
                    <a:pt x="244514" y="11"/>
                  </a:moveTo>
                  <a:cubicBezTo>
                    <a:pt x="247160" y="1069"/>
                    <a:pt x="150851" y="87853"/>
                    <a:pt x="120689" y="133361"/>
                  </a:cubicBezTo>
                  <a:cubicBezTo>
                    <a:pt x="90527" y="178869"/>
                    <a:pt x="68301" y="265124"/>
                    <a:pt x="63539" y="273061"/>
                  </a:cubicBezTo>
                  <a:cubicBezTo>
                    <a:pt x="58776" y="280999"/>
                    <a:pt x="102697" y="168815"/>
                    <a:pt x="92114" y="180986"/>
                  </a:cubicBezTo>
                  <a:cubicBezTo>
                    <a:pt x="81531" y="193157"/>
                    <a:pt x="-2078" y="355082"/>
                    <a:pt x="39" y="346086"/>
                  </a:cubicBezTo>
                  <a:cubicBezTo>
                    <a:pt x="2156" y="337090"/>
                    <a:pt x="64597" y="182044"/>
                    <a:pt x="104814" y="127011"/>
                  </a:cubicBezTo>
                  <a:cubicBezTo>
                    <a:pt x="145031" y="71978"/>
                    <a:pt x="241868" y="-1047"/>
                    <a:pt x="244514" y="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 24">
              <a:extLst>
                <a:ext uri="{FF2B5EF4-FFF2-40B4-BE49-F238E27FC236}">
                  <a16:creationId xmlns:a16="http://schemas.microsoft.com/office/drawing/2014/main" id="{2578F7B9-9932-6581-C318-615EAE79B9FA}"/>
                </a:ext>
              </a:extLst>
            </p:cNvPr>
            <p:cNvSpPr/>
            <p:nvPr/>
          </p:nvSpPr>
          <p:spPr>
            <a:xfrm>
              <a:off x="4282250" y="4458088"/>
              <a:ext cx="655969" cy="260009"/>
            </a:xfrm>
            <a:custGeom>
              <a:avLst/>
              <a:gdLst>
                <a:gd name="connsiteX0" fmla="*/ 825 w 655969"/>
                <a:gd name="connsiteY0" fmla="*/ 259962 h 260009"/>
                <a:gd name="connsiteX1" fmla="*/ 264350 w 655969"/>
                <a:gd name="connsiteY1" fmla="*/ 63112 h 260009"/>
                <a:gd name="connsiteX2" fmla="*/ 207200 w 655969"/>
                <a:gd name="connsiteY2" fmla="*/ 107562 h 260009"/>
                <a:gd name="connsiteX3" fmla="*/ 350075 w 655969"/>
                <a:gd name="connsiteY3" fmla="*/ 72637 h 260009"/>
                <a:gd name="connsiteX4" fmla="*/ 496125 w 655969"/>
                <a:gd name="connsiteY4" fmla="*/ 117087 h 260009"/>
                <a:gd name="connsiteX5" fmla="*/ 448500 w 655969"/>
                <a:gd name="connsiteY5" fmla="*/ 101212 h 260009"/>
                <a:gd name="connsiteX6" fmla="*/ 654875 w 655969"/>
                <a:gd name="connsiteY6" fmla="*/ 139312 h 260009"/>
                <a:gd name="connsiteX7" fmla="*/ 518350 w 655969"/>
                <a:gd name="connsiteY7" fmla="*/ 78987 h 260009"/>
                <a:gd name="connsiteX8" fmla="*/ 267525 w 655969"/>
                <a:gd name="connsiteY8" fmla="*/ 5962 h 260009"/>
                <a:gd name="connsiteX9" fmla="*/ 311975 w 655969"/>
                <a:gd name="connsiteY9" fmla="*/ 15487 h 260009"/>
                <a:gd name="connsiteX10" fmla="*/ 111950 w 655969"/>
                <a:gd name="connsiteY10" fmla="*/ 104387 h 260009"/>
                <a:gd name="connsiteX11" fmla="*/ 178625 w 655969"/>
                <a:gd name="connsiteY11" fmla="*/ 82162 h 260009"/>
                <a:gd name="connsiteX12" fmla="*/ 825 w 655969"/>
                <a:gd name="connsiteY12" fmla="*/ 259962 h 260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55969" h="260009">
                  <a:moveTo>
                    <a:pt x="825" y="259962"/>
                  </a:moveTo>
                  <a:cubicBezTo>
                    <a:pt x="15112" y="256787"/>
                    <a:pt x="229954" y="88512"/>
                    <a:pt x="264350" y="63112"/>
                  </a:cubicBezTo>
                  <a:cubicBezTo>
                    <a:pt x="298746" y="37712"/>
                    <a:pt x="192913" y="105975"/>
                    <a:pt x="207200" y="107562"/>
                  </a:cubicBezTo>
                  <a:cubicBezTo>
                    <a:pt x="221487" y="109149"/>
                    <a:pt x="301921" y="71050"/>
                    <a:pt x="350075" y="72637"/>
                  </a:cubicBezTo>
                  <a:cubicBezTo>
                    <a:pt x="398229" y="74224"/>
                    <a:pt x="479721" y="112324"/>
                    <a:pt x="496125" y="117087"/>
                  </a:cubicBezTo>
                  <a:cubicBezTo>
                    <a:pt x="512529" y="121850"/>
                    <a:pt x="422042" y="97508"/>
                    <a:pt x="448500" y="101212"/>
                  </a:cubicBezTo>
                  <a:cubicBezTo>
                    <a:pt x="474958" y="104916"/>
                    <a:pt x="643233" y="143016"/>
                    <a:pt x="654875" y="139312"/>
                  </a:cubicBezTo>
                  <a:cubicBezTo>
                    <a:pt x="666517" y="135608"/>
                    <a:pt x="582908" y="101212"/>
                    <a:pt x="518350" y="78987"/>
                  </a:cubicBezTo>
                  <a:cubicBezTo>
                    <a:pt x="453792" y="56762"/>
                    <a:pt x="301921" y="16545"/>
                    <a:pt x="267525" y="5962"/>
                  </a:cubicBezTo>
                  <a:cubicBezTo>
                    <a:pt x="233129" y="-4621"/>
                    <a:pt x="337904" y="-917"/>
                    <a:pt x="311975" y="15487"/>
                  </a:cubicBezTo>
                  <a:cubicBezTo>
                    <a:pt x="286046" y="31891"/>
                    <a:pt x="134175" y="93275"/>
                    <a:pt x="111950" y="104387"/>
                  </a:cubicBezTo>
                  <a:cubicBezTo>
                    <a:pt x="89725" y="115499"/>
                    <a:pt x="195029" y="58879"/>
                    <a:pt x="178625" y="82162"/>
                  </a:cubicBezTo>
                  <a:cubicBezTo>
                    <a:pt x="162221" y="105445"/>
                    <a:pt x="-13462" y="263137"/>
                    <a:pt x="825" y="2599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 25">
              <a:extLst>
                <a:ext uri="{FF2B5EF4-FFF2-40B4-BE49-F238E27FC236}">
                  <a16:creationId xmlns:a16="http://schemas.microsoft.com/office/drawing/2014/main" id="{BD975D59-7B3C-392E-F191-FD8F78C225DF}"/>
                </a:ext>
              </a:extLst>
            </p:cNvPr>
            <p:cNvSpPr/>
            <p:nvPr/>
          </p:nvSpPr>
          <p:spPr>
            <a:xfrm>
              <a:off x="4939089" y="4591396"/>
              <a:ext cx="558534" cy="419162"/>
            </a:xfrm>
            <a:custGeom>
              <a:avLst/>
              <a:gdLst>
                <a:gd name="connsiteX0" fmla="*/ 1211 w 558534"/>
                <a:gd name="connsiteY0" fmla="*/ 2829 h 419162"/>
                <a:gd name="connsiteX1" fmla="*/ 242511 w 558534"/>
                <a:gd name="connsiteY1" fmla="*/ 202854 h 419162"/>
                <a:gd name="connsiteX2" fmla="*/ 223461 w 558534"/>
                <a:gd name="connsiteY2" fmla="*/ 206029 h 419162"/>
                <a:gd name="connsiteX3" fmla="*/ 334586 w 558534"/>
                <a:gd name="connsiteY3" fmla="*/ 320329 h 419162"/>
                <a:gd name="connsiteX4" fmla="*/ 318711 w 558534"/>
                <a:gd name="connsiteY4" fmla="*/ 298104 h 419162"/>
                <a:gd name="connsiteX5" fmla="*/ 391736 w 558534"/>
                <a:gd name="connsiteY5" fmla="*/ 377479 h 419162"/>
                <a:gd name="connsiteX6" fmla="*/ 556836 w 558534"/>
                <a:gd name="connsiteY6" fmla="*/ 418754 h 419162"/>
                <a:gd name="connsiteX7" fmla="*/ 464761 w 558534"/>
                <a:gd name="connsiteY7" fmla="*/ 387004 h 419162"/>
                <a:gd name="connsiteX8" fmla="*/ 264736 w 558534"/>
                <a:gd name="connsiteY8" fmla="*/ 228254 h 419162"/>
                <a:gd name="connsiteX9" fmla="*/ 159961 w 558534"/>
                <a:gd name="connsiteY9" fmla="*/ 85379 h 419162"/>
                <a:gd name="connsiteX10" fmla="*/ 201236 w 558534"/>
                <a:gd name="connsiteY10" fmla="*/ 155229 h 419162"/>
                <a:gd name="connsiteX11" fmla="*/ 150436 w 558534"/>
                <a:gd name="connsiteY11" fmla="*/ 88554 h 419162"/>
                <a:gd name="connsiteX12" fmla="*/ 1211 w 558534"/>
                <a:gd name="connsiteY12" fmla="*/ 2829 h 419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8534" h="419162">
                  <a:moveTo>
                    <a:pt x="1211" y="2829"/>
                  </a:moveTo>
                  <a:cubicBezTo>
                    <a:pt x="16557" y="21879"/>
                    <a:pt x="205469" y="168987"/>
                    <a:pt x="242511" y="202854"/>
                  </a:cubicBezTo>
                  <a:cubicBezTo>
                    <a:pt x="279553" y="236721"/>
                    <a:pt x="208115" y="186450"/>
                    <a:pt x="223461" y="206029"/>
                  </a:cubicBezTo>
                  <a:cubicBezTo>
                    <a:pt x="238807" y="225608"/>
                    <a:pt x="318711" y="304983"/>
                    <a:pt x="334586" y="320329"/>
                  </a:cubicBezTo>
                  <a:cubicBezTo>
                    <a:pt x="350461" y="335675"/>
                    <a:pt x="309186" y="288579"/>
                    <a:pt x="318711" y="298104"/>
                  </a:cubicBezTo>
                  <a:cubicBezTo>
                    <a:pt x="328236" y="307629"/>
                    <a:pt x="352048" y="357371"/>
                    <a:pt x="391736" y="377479"/>
                  </a:cubicBezTo>
                  <a:cubicBezTo>
                    <a:pt x="431424" y="397587"/>
                    <a:pt x="544665" y="417167"/>
                    <a:pt x="556836" y="418754"/>
                  </a:cubicBezTo>
                  <a:cubicBezTo>
                    <a:pt x="569007" y="420341"/>
                    <a:pt x="513444" y="418754"/>
                    <a:pt x="464761" y="387004"/>
                  </a:cubicBezTo>
                  <a:cubicBezTo>
                    <a:pt x="416078" y="355254"/>
                    <a:pt x="315536" y="278525"/>
                    <a:pt x="264736" y="228254"/>
                  </a:cubicBezTo>
                  <a:cubicBezTo>
                    <a:pt x="213936" y="177983"/>
                    <a:pt x="170544" y="97550"/>
                    <a:pt x="159961" y="85379"/>
                  </a:cubicBezTo>
                  <a:cubicBezTo>
                    <a:pt x="149378" y="73208"/>
                    <a:pt x="202823" y="154700"/>
                    <a:pt x="201236" y="155229"/>
                  </a:cubicBezTo>
                  <a:cubicBezTo>
                    <a:pt x="199649" y="155758"/>
                    <a:pt x="180069" y="110779"/>
                    <a:pt x="150436" y="88554"/>
                  </a:cubicBezTo>
                  <a:cubicBezTo>
                    <a:pt x="120803" y="66329"/>
                    <a:pt x="-14135" y="-16221"/>
                    <a:pt x="1211" y="28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 26">
              <a:extLst>
                <a:ext uri="{FF2B5EF4-FFF2-40B4-BE49-F238E27FC236}">
                  <a16:creationId xmlns:a16="http://schemas.microsoft.com/office/drawing/2014/main" id="{703437EE-DC99-D9A0-ACC0-C3C526229182}"/>
                </a:ext>
              </a:extLst>
            </p:cNvPr>
            <p:cNvSpPr/>
            <p:nvPr/>
          </p:nvSpPr>
          <p:spPr>
            <a:xfrm>
              <a:off x="4274404" y="4501352"/>
              <a:ext cx="342099" cy="435043"/>
            </a:xfrm>
            <a:custGeom>
              <a:avLst/>
              <a:gdLst>
                <a:gd name="connsiteX0" fmla="*/ 342046 w 342099"/>
                <a:gd name="connsiteY0" fmla="*/ 798 h 435043"/>
                <a:gd name="connsiteX1" fmla="*/ 113446 w 342099"/>
                <a:gd name="connsiteY1" fmla="*/ 273848 h 435043"/>
                <a:gd name="connsiteX2" fmla="*/ 148371 w 342099"/>
                <a:gd name="connsiteY2" fmla="*/ 248448 h 435043"/>
                <a:gd name="connsiteX3" fmla="*/ 2321 w 342099"/>
                <a:gd name="connsiteY3" fmla="*/ 432598 h 435043"/>
                <a:gd name="connsiteX4" fmla="*/ 62646 w 342099"/>
                <a:gd name="connsiteY4" fmla="*/ 343698 h 435043"/>
                <a:gd name="connsiteX5" fmla="*/ 116621 w 342099"/>
                <a:gd name="connsiteY5" fmla="*/ 194473 h 435043"/>
                <a:gd name="connsiteX6" fmla="*/ 62646 w 342099"/>
                <a:gd name="connsiteY6" fmla="*/ 302423 h 435043"/>
                <a:gd name="connsiteX7" fmla="*/ 202346 w 342099"/>
                <a:gd name="connsiteY7" fmla="*/ 130973 h 435043"/>
                <a:gd name="connsiteX8" fmla="*/ 135671 w 342099"/>
                <a:gd name="connsiteY8" fmla="*/ 188123 h 435043"/>
                <a:gd name="connsiteX9" fmla="*/ 342046 w 342099"/>
                <a:gd name="connsiteY9" fmla="*/ 798 h 435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099" h="435043">
                  <a:moveTo>
                    <a:pt x="342046" y="798"/>
                  </a:moveTo>
                  <a:cubicBezTo>
                    <a:pt x="338342" y="15085"/>
                    <a:pt x="145725" y="232573"/>
                    <a:pt x="113446" y="273848"/>
                  </a:cubicBezTo>
                  <a:cubicBezTo>
                    <a:pt x="81167" y="315123"/>
                    <a:pt x="166892" y="221990"/>
                    <a:pt x="148371" y="248448"/>
                  </a:cubicBezTo>
                  <a:cubicBezTo>
                    <a:pt x="129850" y="274906"/>
                    <a:pt x="16608" y="416723"/>
                    <a:pt x="2321" y="432598"/>
                  </a:cubicBezTo>
                  <a:cubicBezTo>
                    <a:pt x="-11967" y="448473"/>
                    <a:pt x="43596" y="383386"/>
                    <a:pt x="62646" y="343698"/>
                  </a:cubicBezTo>
                  <a:cubicBezTo>
                    <a:pt x="81696" y="304010"/>
                    <a:pt x="116621" y="201352"/>
                    <a:pt x="116621" y="194473"/>
                  </a:cubicBezTo>
                  <a:cubicBezTo>
                    <a:pt x="116621" y="187594"/>
                    <a:pt x="48358" y="313006"/>
                    <a:pt x="62646" y="302423"/>
                  </a:cubicBezTo>
                  <a:cubicBezTo>
                    <a:pt x="76933" y="291840"/>
                    <a:pt x="190175" y="150023"/>
                    <a:pt x="202346" y="130973"/>
                  </a:cubicBezTo>
                  <a:cubicBezTo>
                    <a:pt x="214517" y="111923"/>
                    <a:pt x="116092" y="207702"/>
                    <a:pt x="135671" y="188123"/>
                  </a:cubicBezTo>
                  <a:cubicBezTo>
                    <a:pt x="155250" y="168544"/>
                    <a:pt x="345750" y="-13489"/>
                    <a:pt x="342046" y="7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 27">
              <a:extLst>
                <a:ext uri="{FF2B5EF4-FFF2-40B4-BE49-F238E27FC236}">
                  <a16:creationId xmlns:a16="http://schemas.microsoft.com/office/drawing/2014/main" id="{CD129EC6-4164-5C9C-8774-3698AC3594FB}"/>
                </a:ext>
              </a:extLst>
            </p:cNvPr>
            <p:cNvSpPr/>
            <p:nvPr/>
          </p:nvSpPr>
          <p:spPr>
            <a:xfrm>
              <a:off x="4508500" y="4533510"/>
              <a:ext cx="158751" cy="209998"/>
            </a:xfrm>
            <a:custGeom>
              <a:avLst/>
              <a:gdLst>
                <a:gd name="connsiteX0" fmla="*/ 158750 w 158751"/>
                <a:gd name="connsiteY0" fmla="*/ 390 h 209998"/>
                <a:gd name="connsiteX1" fmla="*/ 28575 w 158751"/>
                <a:gd name="connsiteY1" fmla="*/ 121040 h 209998"/>
                <a:gd name="connsiteX2" fmla="*/ 0 w 158751"/>
                <a:gd name="connsiteY2" fmla="*/ 209940 h 209998"/>
                <a:gd name="connsiteX3" fmla="*/ 28575 w 158751"/>
                <a:gd name="connsiteY3" fmla="*/ 108340 h 209998"/>
                <a:gd name="connsiteX4" fmla="*/ 92075 w 158751"/>
                <a:gd name="connsiteY4" fmla="*/ 19440 h 209998"/>
                <a:gd name="connsiteX5" fmla="*/ 31750 w 158751"/>
                <a:gd name="connsiteY5" fmla="*/ 79765 h 209998"/>
                <a:gd name="connsiteX6" fmla="*/ 158750 w 158751"/>
                <a:gd name="connsiteY6" fmla="*/ 390 h 20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751" h="209998">
                  <a:moveTo>
                    <a:pt x="158750" y="390"/>
                  </a:moveTo>
                  <a:cubicBezTo>
                    <a:pt x="158221" y="7269"/>
                    <a:pt x="55033" y="86115"/>
                    <a:pt x="28575" y="121040"/>
                  </a:cubicBezTo>
                  <a:cubicBezTo>
                    <a:pt x="2117" y="155965"/>
                    <a:pt x="0" y="212057"/>
                    <a:pt x="0" y="209940"/>
                  </a:cubicBezTo>
                  <a:cubicBezTo>
                    <a:pt x="0" y="207823"/>
                    <a:pt x="13229" y="140090"/>
                    <a:pt x="28575" y="108340"/>
                  </a:cubicBezTo>
                  <a:cubicBezTo>
                    <a:pt x="43921" y="76590"/>
                    <a:pt x="91546" y="24203"/>
                    <a:pt x="92075" y="19440"/>
                  </a:cubicBezTo>
                  <a:cubicBezTo>
                    <a:pt x="92604" y="14678"/>
                    <a:pt x="25400" y="79765"/>
                    <a:pt x="31750" y="79765"/>
                  </a:cubicBezTo>
                  <a:cubicBezTo>
                    <a:pt x="38100" y="79765"/>
                    <a:pt x="159279" y="-6489"/>
                    <a:pt x="158750" y="3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 28">
              <a:extLst>
                <a:ext uri="{FF2B5EF4-FFF2-40B4-BE49-F238E27FC236}">
                  <a16:creationId xmlns:a16="http://schemas.microsoft.com/office/drawing/2014/main" id="{9BD97CC7-FEF0-A519-8D34-C6803B2829BA}"/>
                </a:ext>
              </a:extLst>
            </p:cNvPr>
            <p:cNvSpPr/>
            <p:nvPr/>
          </p:nvSpPr>
          <p:spPr>
            <a:xfrm>
              <a:off x="4503493" y="4568556"/>
              <a:ext cx="233636" cy="275790"/>
            </a:xfrm>
            <a:custGeom>
              <a:avLst/>
              <a:gdLst>
                <a:gd name="connsiteX0" fmla="*/ 233607 w 233636"/>
                <a:gd name="connsiteY0" fmla="*/ 269 h 275790"/>
                <a:gd name="connsiteX1" fmla="*/ 74857 w 233636"/>
                <a:gd name="connsiteY1" fmla="*/ 70119 h 275790"/>
                <a:gd name="connsiteX2" fmla="*/ 11357 w 233636"/>
                <a:gd name="connsiteY2" fmla="*/ 149494 h 275790"/>
                <a:gd name="connsiteX3" fmla="*/ 97082 w 233636"/>
                <a:gd name="connsiteY3" fmla="*/ 89169 h 275790"/>
                <a:gd name="connsiteX4" fmla="*/ 11357 w 233636"/>
                <a:gd name="connsiteY4" fmla="*/ 190769 h 275790"/>
                <a:gd name="connsiteX5" fmla="*/ 1832 w 233636"/>
                <a:gd name="connsiteY5" fmla="*/ 260619 h 275790"/>
                <a:gd name="connsiteX6" fmla="*/ 1832 w 233636"/>
                <a:gd name="connsiteY6" fmla="*/ 270144 h 275790"/>
                <a:gd name="connsiteX7" fmla="*/ 20882 w 233636"/>
                <a:gd name="connsiteY7" fmla="*/ 190769 h 275790"/>
                <a:gd name="connsiteX8" fmla="*/ 58982 w 233636"/>
                <a:gd name="connsiteY8" fmla="*/ 63769 h 275790"/>
                <a:gd name="connsiteX9" fmla="*/ 5007 w 233636"/>
                <a:gd name="connsiteY9" fmla="*/ 101869 h 275790"/>
                <a:gd name="connsiteX10" fmla="*/ 87557 w 233636"/>
                <a:gd name="connsiteY10" fmla="*/ 47894 h 275790"/>
                <a:gd name="connsiteX11" fmla="*/ 233607 w 233636"/>
                <a:gd name="connsiteY11" fmla="*/ 269 h 275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3636" h="275790">
                  <a:moveTo>
                    <a:pt x="233607" y="269"/>
                  </a:moveTo>
                  <a:cubicBezTo>
                    <a:pt x="231490" y="3973"/>
                    <a:pt x="111899" y="45248"/>
                    <a:pt x="74857" y="70119"/>
                  </a:cubicBezTo>
                  <a:cubicBezTo>
                    <a:pt x="37815" y="94990"/>
                    <a:pt x="7653" y="146319"/>
                    <a:pt x="11357" y="149494"/>
                  </a:cubicBezTo>
                  <a:cubicBezTo>
                    <a:pt x="15061" y="152669"/>
                    <a:pt x="97082" y="82290"/>
                    <a:pt x="97082" y="89169"/>
                  </a:cubicBezTo>
                  <a:cubicBezTo>
                    <a:pt x="97082" y="96048"/>
                    <a:pt x="27232" y="162194"/>
                    <a:pt x="11357" y="190769"/>
                  </a:cubicBezTo>
                  <a:cubicBezTo>
                    <a:pt x="-4518" y="219344"/>
                    <a:pt x="3419" y="247390"/>
                    <a:pt x="1832" y="260619"/>
                  </a:cubicBezTo>
                  <a:cubicBezTo>
                    <a:pt x="245" y="273848"/>
                    <a:pt x="-1343" y="281786"/>
                    <a:pt x="1832" y="270144"/>
                  </a:cubicBezTo>
                  <a:cubicBezTo>
                    <a:pt x="5007" y="258502"/>
                    <a:pt x="11357" y="225165"/>
                    <a:pt x="20882" y="190769"/>
                  </a:cubicBezTo>
                  <a:cubicBezTo>
                    <a:pt x="30407" y="156373"/>
                    <a:pt x="61628" y="78586"/>
                    <a:pt x="58982" y="63769"/>
                  </a:cubicBezTo>
                  <a:cubicBezTo>
                    <a:pt x="56336" y="48952"/>
                    <a:pt x="245" y="104515"/>
                    <a:pt x="5007" y="101869"/>
                  </a:cubicBezTo>
                  <a:cubicBezTo>
                    <a:pt x="9769" y="99223"/>
                    <a:pt x="51574" y="63769"/>
                    <a:pt x="87557" y="47894"/>
                  </a:cubicBezTo>
                  <a:cubicBezTo>
                    <a:pt x="123540" y="32019"/>
                    <a:pt x="235724" y="-3435"/>
                    <a:pt x="233607" y="2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 29">
              <a:extLst>
                <a:ext uri="{FF2B5EF4-FFF2-40B4-BE49-F238E27FC236}">
                  <a16:creationId xmlns:a16="http://schemas.microsoft.com/office/drawing/2014/main" id="{862DA061-B1A5-9CA1-785D-5696ECB5295D}"/>
                </a:ext>
              </a:extLst>
            </p:cNvPr>
            <p:cNvSpPr/>
            <p:nvPr/>
          </p:nvSpPr>
          <p:spPr>
            <a:xfrm>
              <a:off x="4302125" y="4837848"/>
              <a:ext cx="350667" cy="64352"/>
            </a:xfrm>
            <a:custGeom>
              <a:avLst/>
              <a:gdLst>
                <a:gd name="connsiteX0" fmla="*/ 0 w 350667"/>
                <a:gd name="connsiteY0" fmla="*/ 64352 h 64352"/>
                <a:gd name="connsiteX1" fmla="*/ 120650 w 350667"/>
                <a:gd name="connsiteY1" fmla="*/ 32602 h 64352"/>
                <a:gd name="connsiteX2" fmla="*/ 346075 w 350667"/>
                <a:gd name="connsiteY2" fmla="*/ 19902 h 64352"/>
                <a:gd name="connsiteX3" fmla="*/ 260350 w 350667"/>
                <a:gd name="connsiteY3" fmla="*/ 16727 h 64352"/>
                <a:gd name="connsiteX4" fmla="*/ 117475 w 350667"/>
                <a:gd name="connsiteY4" fmla="*/ 852 h 64352"/>
                <a:gd name="connsiteX5" fmla="*/ 200025 w 350667"/>
                <a:gd name="connsiteY5" fmla="*/ 4027 h 64352"/>
                <a:gd name="connsiteX6" fmla="*/ 142875 w 350667"/>
                <a:gd name="connsiteY6" fmla="*/ 19902 h 64352"/>
                <a:gd name="connsiteX7" fmla="*/ 0 w 350667"/>
                <a:gd name="connsiteY7" fmla="*/ 64352 h 64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0667" h="64352">
                  <a:moveTo>
                    <a:pt x="0" y="64352"/>
                  </a:moveTo>
                  <a:cubicBezTo>
                    <a:pt x="31485" y="52181"/>
                    <a:pt x="62971" y="40010"/>
                    <a:pt x="120650" y="32602"/>
                  </a:cubicBezTo>
                  <a:cubicBezTo>
                    <a:pt x="178329" y="25194"/>
                    <a:pt x="322792" y="22548"/>
                    <a:pt x="346075" y="19902"/>
                  </a:cubicBezTo>
                  <a:cubicBezTo>
                    <a:pt x="369358" y="17256"/>
                    <a:pt x="298450" y="19902"/>
                    <a:pt x="260350" y="16727"/>
                  </a:cubicBezTo>
                  <a:cubicBezTo>
                    <a:pt x="222250" y="13552"/>
                    <a:pt x="127529" y="2969"/>
                    <a:pt x="117475" y="852"/>
                  </a:cubicBezTo>
                  <a:cubicBezTo>
                    <a:pt x="107421" y="-1265"/>
                    <a:pt x="195792" y="852"/>
                    <a:pt x="200025" y="4027"/>
                  </a:cubicBezTo>
                  <a:cubicBezTo>
                    <a:pt x="204258" y="7202"/>
                    <a:pt x="142875" y="19902"/>
                    <a:pt x="142875" y="19902"/>
                  </a:cubicBezTo>
                  <a:lnTo>
                    <a:pt x="0" y="64352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 30">
              <a:extLst>
                <a:ext uri="{FF2B5EF4-FFF2-40B4-BE49-F238E27FC236}">
                  <a16:creationId xmlns:a16="http://schemas.microsoft.com/office/drawing/2014/main" id="{4AD06B19-3974-0D0B-C4A8-561A091CC468}"/>
                </a:ext>
              </a:extLst>
            </p:cNvPr>
            <p:cNvSpPr/>
            <p:nvPr/>
          </p:nvSpPr>
          <p:spPr>
            <a:xfrm>
              <a:off x="4283047" y="4850946"/>
              <a:ext cx="282765" cy="70342"/>
            </a:xfrm>
            <a:custGeom>
              <a:avLst/>
              <a:gdLst>
                <a:gd name="connsiteX0" fmla="*/ 28 w 282765"/>
                <a:gd name="connsiteY0" fmla="*/ 70304 h 70342"/>
                <a:gd name="connsiteX1" fmla="*/ 158778 w 282765"/>
                <a:gd name="connsiteY1" fmla="*/ 13154 h 70342"/>
                <a:gd name="connsiteX2" fmla="*/ 282603 w 282765"/>
                <a:gd name="connsiteY2" fmla="*/ 6804 h 70342"/>
                <a:gd name="connsiteX3" fmla="*/ 184178 w 282765"/>
                <a:gd name="connsiteY3" fmla="*/ 6804 h 70342"/>
                <a:gd name="connsiteX4" fmla="*/ 146078 w 282765"/>
                <a:gd name="connsiteY4" fmla="*/ 3629 h 70342"/>
                <a:gd name="connsiteX5" fmla="*/ 28 w 282765"/>
                <a:gd name="connsiteY5" fmla="*/ 70304 h 70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2765" h="70342">
                  <a:moveTo>
                    <a:pt x="28" y="70304"/>
                  </a:moveTo>
                  <a:cubicBezTo>
                    <a:pt x="2145" y="71892"/>
                    <a:pt x="111682" y="23737"/>
                    <a:pt x="158778" y="13154"/>
                  </a:cubicBezTo>
                  <a:cubicBezTo>
                    <a:pt x="205874" y="2571"/>
                    <a:pt x="278370" y="7862"/>
                    <a:pt x="282603" y="6804"/>
                  </a:cubicBezTo>
                  <a:cubicBezTo>
                    <a:pt x="286836" y="5746"/>
                    <a:pt x="206932" y="7333"/>
                    <a:pt x="184178" y="6804"/>
                  </a:cubicBezTo>
                  <a:cubicBezTo>
                    <a:pt x="161424" y="6275"/>
                    <a:pt x="176240" y="-5896"/>
                    <a:pt x="146078" y="3629"/>
                  </a:cubicBezTo>
                  <a:cubicBezTo>
                    <a:pt x="115916" y="13154"/>
                    <a:pt x="-2089" y="68716"/>
                    <a:pt x="28" y="703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 31">
              <a:extLst>
                <a:ext uri="{FF2B5EF4-FFF2-40B4-BE49-F238E27FC236}">
                  <a16:creationId xmlns:a16="http://schemas.microsoft.com/office/drawing/2014/main" id="{D6F92674-99A7-7775-C36F-7BC7BA47C2BA}"/>
                </a:ext>
              </a:extLst>
            </p:cNvPr>
            <p:cNvSpPr/>
            <p:nvPr/>
          </p:nvSpPr>
          <p:spPr>
            <a:xfrm>
              <a:off x="4275682" y="4730220"/>
              <a:ext cx="126035" cy="245411"/>
            </a:xfrm>
            <a:custGeom>
              <a:avLst/>
              <a:gdLst>
                <a:gd name="connsiteX0" fmla="*/ 124868 w 126035"/>
                <a:gd name="connsiteY0" fmla="*/ 530 h 245411"/>
                <a:gd name="connsiteX1" fmla="*/ 23268 w 126035"/>
                <a:gd name="connsiteY1" fmla="*/ 121180 h 245411"/>
                <a:gd name="connsiteX2" fmla="*/ 10568 w 126035"/>
                <a:gd name="connsiteY2" fmla="*/ 143405 h 245411"/>
                <a:gd name="connsiteX3" fmla="*/ 29618 w 126035"/>
                <a:gd name="connsiteY3" fmla="*/ 245005 h 245411"/>
                <a:gd name="connsiteX4" fmla="*/ 1043 w 126035"/>
                <a:gd name="connsiteY4" fmla="*/ 175155 h 245411"/>
                <a:gd name="connsiteX5" fmla="*/ 74068 w 126035"/>
                <a:gd name="connsiteY5" fmla="*/ 79905 h 245411"/>
                <a:gd name="connsiteX6" fmla="*/ 124868 w 126035"/>
                <a:gd name="connsiteY6" fmla="*/ 530 h 24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035" h="245411">
                  <a:moveTo>
                    <a:pt x="124868" y="530"/>
                  </a:moveTo>
                  <a:cubicBezTo>
                    <a:pt x="116401" y="7409"/>
                    <a:pt x="42318" y="97368"/>
                    <a:pt x="23268" y="121180"/>
                  </a:cubicBezTo>
                  <a:cubicBezTo>
                    <a:pt x="4218" y="144992"/>
                    <a:pt x="9510" y="122768"/>
                    <a:pt x="10568" y="143405"/>
                  </a:cubicBezTo>
                  <a:cubicBezTo>
                    <a:pt x="11626" y="164042"/>
                    <a:pt x="31205" y="239713"/>
                    <a:pt x="29618" y="245005"/>
                  </a:cubicBezTo>
                  <a:cubicBezTo>
                    <a:pt x="28031" y="250297"/>
                    <a:pt x="-6365" y="202672"/>
                    <a:pt x="1043" y="175155"/>
                  </a:cubicBezTo>
                  <a:cubicBezTo>
                    <a:pt x="8451" y="147638"/>
                    <a:pt x="54489" y="104247"/>
                    <a:pt x="74068" y="79905"/>
                  </a:cubicBezTo>
                  <a:cubicBezTo>
                    <a:pt x="93647" y="55563"/>
                    <a:pt x="133335" y="-6349"/>
                    <a:pt x="124868" y="5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 32">
              <a:extLst>
                <a:ext uri="{FF2B5EF4-FFF2-40B4-BE49-F238E27FC236}">
                  <a16:creationId xmlns:a16="http://schemas.microsoft.com/office/drawing/2014/main" id="{A9C5F215-1542-E8B6-7F53-D268D64E0782}"/>
                </a:ext>
              </a:extLst>
            </p:cNvPr>
            <p:cNvSpPr/>
            <p:nvPr/>
          </p:nvSpPr>
          <p:spPr>
            <a:xfrm>
              <a:off x="4282580" y="4780976"/>
              <a:ext cx="236427" cy="124639"/>
            </a:xfrm>
            <a:custGeom>
              <a:avLst/>
              <a:gdLst>
                <a:gd name="connsiteX0" fmla="*/ 495 w 236427"/>
                <a:gd name="connsiteY0" fmla="*/ 124399 h 124639"/>
                <a:gd name="connsiteX1" fmla="*/ 121145 w 236427"/>
                <a:gd name="connsiteY1" fmla="*/ 41849 h 124639"/>
                <a:gd name="connsiteX2" fmla="*/ 235445 w 236427"/>
                <a:gd name="connsiteY2" fmla="*/ 3749 h 124639"/>
                <a:gd name="connsiteX3" fmla="*/ 168770 w 236427"/>
                <a:gd name="connsiteY3" fmla="*/ 13274 h 124639"/>
                <a:gd name="connsiteX4" fmla="*/ 495 w 236427"/>
                <a:gd name="connsiteY4" fmla="*/ 124399 h 124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427" h="124639">
                  <a:moveTo>
                    <a:pt x="495" y="124399"/>
                  </a:moveTo>
                  <a:cubicBezTo>
                    <a:pt x="-7443" y="129162"/>
                    <a:pt x="81987" y="61957"/>
                    <a:pt x="121145" y="41849"/>
                  </a:cubicBezTo>
                  <a:cubicBezTo>
                    <a:pt x="160303" y="21741"/>
                    <a:pt x="227508" y="8511"/>
                    <a:pt x="235445" y="3749"/>
                  </a:cubicBezTo>
                  <a:cubicBezTo>
                    <a:pt x="243383" y="-1014"/>
                    <a:pt x="201578" y="-4188"/>
                    <a:pt x="168770" y="13274"/>
                  </a:cubicBezTo>
                  <a:cubicBezTo>
                    <a:pt x="135962" y="30736"/>
                    <a:pt x="8433" y="119636"/>
                    <a:pt x="495" y="1243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 33">
              <a:extLst>
                <a:ext uri="{FF2B5EF4-FFF2-40B4-BE49-F238E27FC236}">
                  <a16:creationId xmlns:a16="http://schemas.microsoft.com/office/drawing/2014/main" id="{A9A066B5-2A22-E23A-2A06-F45C170CC0B7}"/>
                </a:ext>
              </a:extLst>
            </p:cNvPr>
            <p:cNvSpPr/>
            <p:nvPr/>
          </p:nvSpPr>
          <p:spPr>
            <a:xfrm>
              <a:off x="4395783" y="4857618"/>
              <a:ext cx="551534" cy="44464"/>
            </a:xfrm>
            <a:custGeom>
              <a:avLst/>
              <a:gdLst>
                <a:gd name="connsiteX0" fmla="*/ 1592 w 551534"/>
                <a:gd name="connsiteY0" fmla="*/ 41407 h 44464"/>
                <a:gd name="connsiteX1" fmla="*/ 207967 w 551534"/>
                <a:gd name="connsiteY1" fmla="*/ 41407 h 44464"/>
                <a:gd name="connsiteX2" fmla="*/ 550867 w 551534"/>
                <a:gd name="connsiteY2" fmla="*/ 132 h 44464"/>
                <a:gd name="connsiteX3" fmla="*/ 290517 w 551534"/>
                <a:gd name="connsiteY3" fmla="*/ 28707 h 44464"/>
                <a:gd name="connsiteX4" fmla="*/ 122242 w 551534"/>
                <a:gd name="connsiteY4" fmla="*/ 41407 h 44464"/>
                <a:gd name="connsiteX5" fmla="*/ 1592 w 551534"/>
                <a:gd name="connsiteY5" fmla="*/ 41407 h 44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1534" h="44464">
                  <a:moveTo>
                    <a:pt x="1592" y="41407"/>
                  </a:moveTo>
                  <a:cubicBezTo>
                    <a:pt x="15879" y="41407"/>
                    <a:pt x="116421" y="48286"/>
                    <a:pt x="207967" y="41407"/>
                  </a:cubicBezTo>
                  <a:cubicBezTo>
                    <a:pt x="299513" y="34528"/>
                    <a:pt x="537109" y="2249"/>
                    <a:pt x="550867" y="132"/>
                  </a:cubicBezTo>
                  <a:cubicBezTo>
                    <a:pt x="564625" y="-1985"/>
                    <a:pt x="361954" y="21828"/>
                    <a:pt x="290517" y="28707"/>
                  </a:cubicBezTo>
                  <a:cubicBezTo>
                    <a:pt x="219080" y="35586"/>
                    <a:pt x="171984" y="38232"/>
                    <a:pt x="122242" y="41407"/>
                  </a:cubicBezTo>
                  <a:cubicBezTo>
                    <a:pt x="72500" y="44582"/>
                    <a:pt x="-12695" y="41407"/>
                    <a:pt x="1592" y="414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 34">
              <a:extLst>
                <a:ext uri="{FF2B5EF4-FFF2-40B4-BE49-F238E27FC236}">
                  <a16:creationId xmlns:a16="http://schemas.microsoft.com/office/drawing/2014/main" id="{6ECA494B-5C3B-DD7C-D8E5-704B239F8A2F}"/>
                </a:ext>
              </a:extLst>
            </p:cNvPr>
            <p:cNvSpPr/>
            <p:nvPr/>
          </p:nvSpPr>
          <p:spPr>
            <a:xfrm>
              <a:off x="4470207" y="4851401"/>
              <a:ext cx="730526" cy="69849"/>
            </a:xfrm>
            <a:custGeom>
              <a:avLst/>
              <a:gdLst>
                <a:gd name="connsiteX0" fmla="*/ 193 w 730526"/>
                <a:gd name="connsiteY0" fmla="*/ 25399 h 69849"/>
                <a:gd name="connsiteX1" fmla="*/ 270068 w 730526"/>
                <a:gd name="connsiteY1" fmla="*/ 15874 h 69849"/>
                <a:gd name="connsiteX2" fmla="*/ 451043 w 730526"/>
                <a:gd name="connsiteY2" fmla="*/ 44449 h 69849"/>
                <a:gd name="connsiteX3" fmla="*/ 600268 w 730526"/>
                <a:gd name="connsiteY3" fmla="*/ 69849 h 69849"/>
                <a:gd name="connsiteX4" fmla="*/ 546293 w 730526"/>
                <a:gd name="connsiteY4" fmla="*/ 44449 h 69849"/>
                <a:gd name="connsiteX5" fmla="*/ 641543 w 730526"/>
                <a:gd name="connsiteY5" fmla="*/ 63499 h 69849"/>
                <a:gd name="connsiteX6" fmla="*/ 730443 w 730526"/>
                <a:gd name="connsiteY6" fmla="*/ 57149 h 69849"/>
                <a:gd name="connsiteX7" fmla="*/ 625668 w 730526"/>
                <a:gd name="connsiteY7" fmla="*/ 50799 h 69849"/>
                <a:gd name="connsiteX8" fmla="*/ 422468 w 730526"/>
                <a:gd name="connsiteY8" fmla="*/ 15874 h 69849"/>
                <a:gd name="connsiteX9" fmla="*/ 501843 w 730526"/>
                <a:gd name="connsiteY9" fmla="*/ 28574 h 69849"/>
                <a:gd name="connsiteX10" fmla="*/ 352618 w 730526"/>
                <a:gd name="connsiteY10" fmla="*/ 3174 h 69849"/>
                <a:gd name="connsiteX11" fmla="*/ 228793 w 730526"/>
                <a:gd name="connsiteY11" fmla="*/ 3174 h 69849"/>
                <a:gd name="connsiteX12" fmla="*/ 193 w 730526"/>
                <a:gd name="connsiteY12" fmla="*/ 25399 h 69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30526" h="69849">
                  <a:moveTo>
                    <a:pt x="193" y="25399"/>
                  </a:moveTo>
                  <a:cubicBezTo>
                    <a:pt x="7072" y="27516"/>
                    <a:pt x="194926" y="12699"/>
                    <a:pt x="270068" y="15874"/>
                  </a:cubicBezTo>
                  <a:cubicBezTo>
                    <a:pt x="345210" y="19049"/>
                    <a:pt x="451043" y="44449"/>
                    <a:pt x="451043" y="44449"/>
                  </a:cubicBezTo>
                  <a:cubicBezTo>
                    <a:pt x="506076" y="53445"/>
                    <a:pt x="584393" y="69849"/>
                    <a:pt x="600268" y="69849"/>
                  </a:cubicBezTo>
                  <a:cubicBezTo>
                    <a:pt x="616143" y="69849"/>
                    <a:pt x="539414" y="45507"/>
                    <a:pt x="546293" y="44449"/>
                  </a:cubicBezTo>
                  <a:cubicBezTo>
                    <a:pt x="553172" y="43391"/>
                    <a:pt x="610851" y="61382"/>
                    <a:pt x="641543" y="63499"/>
                  </a:cubicBezTo>
                  <a:cubicBezTo>
                    <a:pt x="672235" y="65616"/>
                    <a:pt x="733089" y="59266"/>
                    <a:pt x="730443" y="57149"/>
                  </a:cubicBezTo>
                  <a:cubicBezTo>
                    <a:pt x="727797" y="55032"/>
                    <a:pt x="676997" y="57678"/>
                    <a:pt x="625668" y="50799"/>
                  </a:cubicBezTo>
                  <a:cubicBezTo>
                    <a:pt x="574339" y="43920"/>
                    <a:pt x="443106" y="19578"/>
                    <a:pt x="422468" y="15874"/>
                  </a:cubicBezTo>
                  <a:cubicBezTo>
                    <a:pt x="401830" y="12170"/>
                    <a:pt x="513485" y="30691"/>
                    <a:pt x="501843" y="28574"/>
                  </a:cubicBezTo>
                  <a:cubicBezTo>
                    <a:pt x="490201" y="26457"/>
                    <a:pt x="398126" y="7407"/>
                    <a:pt x="352618" y="3174"/>
                  </a:cubicBezTo>
                  <a:cubicBezTo>
                    <a:pt x="307110" y="-1059"/>
                    <a:pt x="285414" y="-1059"/>
                    <a:pt x="228793" y="3174"/>
                  </a:cubicBezTo>
                  <a:cubicBezTo>
                    <a:pt x="172172" y="7407"/>
                    <a:pt x="-6686" y="23282"/>
                    <a:pt x="193" y="253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 35">
              <a:extLst>
                <a:ext uri="{FF2B5EF4-FFF2-40B4-BE49-F238E27FC236}">
                  <a16:creationId xmlns:a16="http://schemas.microsoft.com/office/drawing/2014/main" id="{2B094C21-A78B-5190-52BF-EF28D1AFA979}"/>
                </a:ext>
              </a:extLst>
            </p:cNvPr>
            <p:cNvSpPr/>
            <p:nvPr/>
          </p:nvSpPr>
          <p:spPr>
            <a:xfrm>
              <a:off x="4714231" y="4548052"/>
              <a:ext cx="512764" cy="392606"/>
            </a:xfrm>
            <a:custGeom>
              <a:avLst/>
              <a:gdLst>
                <a:gd name="connsiteX0" fmla="*/ 644 w 512764"/>
                <a:gd name="connsiteY0" fmla="*/ 1723 h 392606"/>
                <a:gd name="connsiteX1" fmla="*/ 283219 w 512764"/>
                <a:gd name="connsiteY1" fmla="*/ 163648 h 392606"/>
                <a:gd name="connsiteX2" fmla="*/ 321319 w 512764"/>
                <a:gd name="connsiteY2" fmla="*/ 265248 h 392606"/>
                <a:gd name="connsiteX3" fmla="*/ 321319 w 512764"/>
                <a:gd name="connsiteY3" fmla="*/ 201748 h 392606"/>
                <a:gd name="connsiteX4" fmla="*/ 353069 w 512764"/>
                <a:gd name="connsiteY4" fmla="*/ 290648 h 392606"/>
                <a:gd name="connsiteX5" fmla="*/ 365769 w 512764"/>
                <a:gd name="connsiteY5" fmla="*/ 243023 h 392606"/>
                <a:gd name="connsiteX6" fmla="*/ 403869 w 512764"/>
                <a:gd name="connsiteY6" fmla="*/ 296998 h 392606"/>
                <a:gd name="connsiteX7" fmla="*/ 410219 w 512764"/>
                <a:gd name="connsiteY7" fmla="*/ 322398 h 392606"/>
                <a:gd name="connsiteX8" fmla="*/ 394344 w 512764"/>
                <a:gd name="connsiteY8" fmla="*/ 366848 h 392606"/>
                <a:gd name="connsiteX9" fmla="*/ 416569 w 512764"/>
                <a:gd name="connsiteY9" fmla="*/ 338273 h 392606"/>
                <a:gd name="connsiteX10" fmla="*/ 511819 w 512764"/>
                <a:gd name="connsiteY10" fmla="*/ 392248 h 392606"/>
                <a:gd name="connsiteX11" fmla="*/ 451494 w 512764"/>
                <a:gd name="connsiteY11" fmla="*/ 306523 h 392606"/>
                <a:gd name="connsiteX12" fmla="*/ 241944 w 512764"/>
                <a:gd name="connsiteY12" fmla="*/ 106498 h 392606"/>
                <a:gd name="connsiteX13" fmla="*/ 273694 w 512764"/>
                <a:gd name="connsiteY13" fmla="*/ 135073 h 392606"/>
                <a:gd name="connsiteX14" fmla="*/ 207019 w 512764"/>
                <a:gd name="connsiteY14" fmla="*/ 81098 h 392606"/>
                <a:gd name="connsiteX15" fmla="*/ 644 w 512764"/>
                <a:gd name="connsiteY15" fmla="*/ 1723 h 392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12764" h="392606">
                  <a:moveTo>
                    <a:pt x="644" y="1723"/>
                  </a:moveTo>
                  <a:cubicBezTo>
                    <a:pt x="13344" y="15481"/>
                    <a:pt x="229773" y="119727"/>
                    <a:pt x="283219" y="163648"/>
                  </a:cubicBezTo>
                  <a:cubicBezTo>
                    <a:pt x="336665" y="207569"/>
                    <a:pt x="314969" y="258898"/>
                    <a:pt x="321319" y="265248"/>
                  </a:cubicBezTo>
                  <a:cubicBezTo>
                    <a:pt x="327669" y="271598"/>
                    <a:pt x="316027" y="197515"/>
                    <a:pt x="321319" y="201748"/>
                  </a:cubicBezTo>
                  <a:cubicBezTo>
                    <a:pt x="326611" y="205981"/>
                    <a:pt x="345661" y="283769"/>
                    <a:pt x="353069" y="290648"/>
                  </a:cubicBezTo>
                  <a:cubicBezTo>
                    <a:pt x="360477" y="297527"/>
                    <a:pt x="357302" y="241965"/>
                    <a:pt x="365769" y="243023"/>
                  </a:cubicBezTo>
                  <a:cubicBezTo>
                    <a:pt x="374236" y="244081"/>
                    <a:pt x="396461" y="283769"/>
                    <a:pt x="403869" y="296998"/>
                  </a:cubicBezTo>
                  <a:cubicBezTo>
                    <a:pt x="411277" y="310227"/>
                    <a:pt x="411806" y="310756"/>
                    <a:pt x="410219" y="322398"/>
                  </a:cubicBezTo>
                  <a:cubicBezTo>
                    <a:pt x="408632" y="334040"/>
                    <a:pt x="393286" y="364202"/>
                    <a:pt x="394344" y="366848"/>
                  </a:cubicBezTo>
                  <a:cubicBezTo>
                    <a:pt x="395402" y="369494"/>
                    <a:pt x="396990" y="334040"/>
                    <a:pt x="416569" y="338273"/>
                  </a:cubicBezTo>
                  <a:cubicBezTo>
                    <a:pt x="436148" y="342506"/>
                    <a:pt x="505998" y="397540"/>
                    <a:pt x="511819" y="392248"/>
                  </a:cubicBezTo>
                  <a:cubicBezTo>
                    <a:pt x="517640" y="386956"/>
                    <a:pt x="496473" y="354148"/>
                    <a:pt x="451494" y="306523"/>
                  </a:cubicBezTo>
                  <a:cubicBezTo>
                    <a:pt x="406515" y="258898"/>
                    <a:pt x="271577" y="135073"/>
                    <a:pt x="241944" y="106498"/>
                  </a:cubicBezTo>
                  <a:cubicBezTo>
                    <a:pt x="212311" y="77923"/>
                    <a:pt x="279515" y="139306"/>
                    <a:pt x="273694" y="135073"/>
                  </a:cubicBezTo>
                  <a:cubicBezTo>
                    <a:pt x="267873" y="130840"/>
                    <a:pt x="247235" y="101735"/>
                    <a:pt x="207019" y="81098"/>
                  </a:cubicBezTo>
                  <a:cubicBezTo>
                    <a:pt x="166803" y="60461"/>
                    <a:pt x="-12056" y="-12035"/>
                    <a:pt x="644" y="17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 36">
              <a:extLst>
                <a:ext uri="{FF2B5EF4-FFF2-40B4-BE49-F238E27FC236}">
                  <a16:creationId xmlns:a16="http://schemas.microsoft.com/office/drawing/2014/main" id="{9F2DE4BA-D1A7-7B70-232C-53A778BEF699}"/>
                </a:ext>
              </a:extLst>
            </p:cNvPr>
            <p:cNvSpPr/>
            <p:nvPr/>
          </p:nvSpPr>
          <p:spPr>
            <a:xfrm>
              <a:off x="4583887" y="4561090"/>
              <a:ext cx="367641" cy="322999"/>
            </a:xfrm>
            <a:custGeom>
              <a:avLst/>
              <a:gdLst>
                <a:gd name="connsiteX0" fmla="*/ 178613 w 367641"/>
                <a:gd name="connsiteY0" fmla="*/ 1385 h 322999"/>
                <a:gd name="connsiteX1" fmla="*/ 29388 w 367641"/>
                <a:gd name="connsiteY1" fmla="*/ 96635 h 322999"/>
                <a:gd name="connsiteX2" fmla="*/ 813 w 367641"/>
                <a:gd name="connsiteY2" fmla="*/ 188710 h 322999"/>
                <a:gd name="connsiteX3" fmla="*/ 13513 w 367641"/>
                <a:gd name="connsiteY3" fmla="*/ 277610 h 322999"/>
                <a:gd name="connsiteX4" fmla="*/ 70663 w 367641"/>
                <a:gd name="connsiteY4" fmla="*/ 312535 h 322999"/>
                <a:gd name="connsiteX5" fmla="*/ 216713 w 367641"/>
                <a:gd name="connsiteY5" fmla="*/ 322060 h 322999"/>
                <a:gd name="connsiteX6" fmla="*/ 286563 w 367641"/>
                <a:gd name="connsiteY6" fmla="*/ 293485 h 322999"/>
                <a:gd name="connsiteX7" fmla="*/ 337363 w 367641"/>
                <a:gd name="connsiteY7" fmla="*/ 239510 h 322999"/>
                <a:gd name="connsiteX8" fmla="*/ 356413 w 367641"/>
                <a:gd name="connsiteY8" fmla="*/ 156960 h 322999"/>
                <a:gd name="connsiteX9" fmla="*/ 365938 w 367641"/>
                <a:gd name="connsiteY9" fmla="*/ 115685 h 322999"/>
                <a:gd name="connsiteX10" fmla="*/ 321488 w 367641"/>
                <a:gd name="connsiteY10" fmla="*/ 45835 h 322999"/>
                <a:gd name="connsiteX11" fmla="*/ 178613 w 367641"/>
                <a:gd name="connsiteY11" fmla="*/ 1385 h 322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67641" h="322999">
                  <a:moveTo>
                    <a:pt x="178613" y="1385"/>
                  </a:moveTo>
                  <a:cubicBezTo>
                    <a:pt x="129930" y="9852"/>
                    <a:pt x="59021" y="65414"/>
                    <a:pt x="29388" y="96635"/>
                  </a:cubicBezTo>
                  <a:cubicBezTo>
                    <a:pt x="-245" y="127856"/>
                    <a:pt x="3459" y="158548"/>
                    <a:pt x="813" y="188710"/>
                  </a:cubicBezTo>
                  <a:cubicBezTo>
                    <a:pt x="-1833" y="218872"/>
                    <a:pt x="1871" y="256973"/>
                    <a:pt x="13513" y="277610"/>
                  </a:cubicBezTo>
                  <a:cubicBezTo>
                    <a:pt x="25155" y="298247"/>
                    <a:pt x="36796" y="305127"/>
                    <a:pt x="70663" y="312535"/>
                  </a:cubicBezTo>
                  <a:cubicBezTo>
                    <a:pt x="104530" y="319943"/>
                    <a:pt x="180730" y="325235"/>
                    <a:pt x="216713" y="322060"/>
                  </a:cubicBezTo>
                  <a:cubicBezTo>
                    <a:pt x="252696" y="318885"/>
                    <a:pt x="266455" y="307243"/>
                    <a:pt x="286563" y="293485"/>
                  </a:cubicBezTo>
                  <a:cubicBezTo>
                    <a:pt x="306671" y="279727"/>
                    <a:pt x="325721" y="262264"/>
                    <a:pt x="337363" y="239510"/>
                  </a:cubicBezTo>
                  <a:cubicBezTo>
                    <a:pt x="349005" y="216756"/>
                    <a:pt x="356413" y="156960"/>
                    <a:pt x="356413" y="156960"/>
                  </a:cubicBezTo>
                  <a:cubicBezTo>
                    <a:pt x="361175" y="136323"/>
                    <a:pt x="371759" y="134206"/>
                    <a:pt x="365938" y="115685"/>
                  </a:cubicBezTo>
                  <a:cubicBezTo>
                    <a:pt x="360117" y="97164"/>
                    <a:pt x="350592" y="66473"/>
                    <a:pt x="321488" y="45835"/>
                  </a:cubicBezTo>
                  <a:cubicBezTo>
                    <a:pt x="292384" y="25198"/>
                    <a:pt x="227296" y="-7082"/>
                    <a:pt x="178613" y="138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円/楕円 37">
              <a:extLst>
                <a:ext uri="{FF2B5EF4-FFF2-40B4-BE49-F238E27FC236}">
                  <a16:creationId xmlns:a16="http://schemas.microsoft.com/office/drawing/2014/main" id="{5B719D2E-C782-B474-036E-1271622C9AB5}"/>
                </a:ext>
              </a:extLst>
            </p:cNvPr>
            <p:cNvSpPr/>
            <p:nvPr/>
          </p:nvSpPr>
          <p:spPr>
            <a:xfrm>
              <a:off x="4704211" y="4723933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円/楕円 38">
              <a:extLst>
                <a:ext uri="{FF2B5EF4-FFF2-40B4-BE49-F238E27FC236}">
                  <a16:creationId xmlns:a16="http://schemas.microsoft.com/office/drawing/2014/main" id="{69D38134-EC92-697E-8C7A-5C7E50ADE1F1}"/>
                </a:ext>
              </a:extLst>
            </p:cNvPr>
            <p:cNvSpPr/>
            <p:nvPr/>
          </p:nvSpPr>
          <p:spPr>
            <a:xfrm>
              <a:off x="4820697" y="4710598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 39">
              <a:extLst>
                <a:ext uri="{FF2B5EF4-FFF2-40B4-BE49-F238E27FC236}">
                  <a16:creationId xmlns:a16="http://schemas.microsoft.com/office/drawing/2014/main" id="{5E5E6A77-B172-8F02-3EA2-DB0EB3570382}"/>
                </a:ext>
              </a:extLst>
            </p:cNvPr>
            <p:cNvSpPr/>
            <p:nvPr/>
          </p:nvSpPr>
          <p:spPr>
            <a:xfrm>
              <a:off x="4241757" y="3923641"/>
              <a:ext cx="257295" cy="299109"/>
            </a:xfrm>
            <a:custGeom>
              <a:avLst/>
              <a:gdLst>
                <a:gd name="connsiteX0" fmla="*/ 43 w 257295"/>
                <a:gd name="connsiteY0" fmla="*/ 659 h 299109"/>
                <a:gd name="connsiteX1" fmla="*/ 92118 w 257295"/>
                <a:gd name="connsiteY1" fmla="*/ 127659 h 299109"/>
                <a:gd name="connsiteX2" fmla="*/ 111168 w 257295"/>
                <a:gd name="connsiteY2" fmla="*/ 241959 h 299109"/>
                <a:gd name="connsiteX3" fmla="*/ 152443 w 257295"/>
                <a:gd name="connsiteY3" fmla="*/ 200684 h 299109"/>
                <a:gd name="connsiteX4" fmla="*/ 127043 w 257295"/>
                <a:gd name="connsiteY4" fmla="*/ 299109 h 299109"/>
                <a:gd name="connsiteX5" fmla="*/ 158793 w 257295"/>
                <a:gd name="connsiteY5" fmla="*/ 200684 h 299109"/>
                <a:gd name="connsiteX6" fmla="*/ 114343 w 257295"/>
                <a:gd name="connsiteY6" fmla="*/ 226084 h 299109"/>
                <a:gd name="connsiteX7" fmla="*/ 114343 w 257295"/>
                <a:gd name="connsiteY7" fmla="*/ 140359 h 299109"/>
                <a:gd name="connsiteX8" fmla="*/ 120693 w 257295"/>
                <a:gd name="connsiteY8" fmla="*/ 95909 h 299109"/>
                <a:gd name="connsiteX9" fmla="*/ 257218 w 257295"/>
                <a:gd name="connsiteY9" fmla="*/ 16534 h 299109"/>
                <a:gd name="connsiteX10" fmla="*/ 139743 w 257295"/>
                <a:gd name="connsiteY10" fmla="*/ 80034 h 299109"/>
                <a:gd name="connsiteX11" fmla="*/ 104818 w 257295"/>
                <a:gd name="connsiteY11" fmla="*/ 76859 h 299109"/>
                <a:gd name="connsiteX12" fmla="*/ 43 w 257295"/>
                <a:gd name="connsiteY12" fmla="*/ 659 h 299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295" h="299109">
                  <a:moveTo>
                    <a:pt x="43" y="659"/>
                  </a:moveTo>
                  <a:cubicBezTo>
                    <a:pt x="-2074" y="9126"/>
                    <a:pt x="73597" y="87442"/>
                    <a:pt x="92118" y="127659"/>
                  </a:cubicBezTo>
                  <a:cubicBezTo>
                    <a:pt x="110639" y="167876"/>
                    <a:pt x="101114" y="229788"/>
                    <a:pt x="111168" y="241959"/>
                  </a:cubicBezTo>
                  <a:cubicBezTo>
                    <a:pt x="121222" y="254130"/>
                    <a:pt x="149797" y="191159"/>
                    <a:pt x="152443" y="200684"/>
                  </a:cubicBezTo>
                  <a:cubicBezTo>
                    <a:pt x="155089" y="210209"/>
                    <a:pt x="125985" y="299109"/>
                    <a:pt x="127043" y="299109"/>
                  </a:cubicBezTo>
                  <a:cubicBezTo>
                    <a:pt x="128101" y="299109"/>
                    <a:pt x="160910" y="212855"/>
                    <a:pt x="158793" y="200684"/>
                  </a:cubicBezTo>
                  <a:cubicBezTo>
                    <a:pt x="156676" y="188513"/>
                    <a:pt x="121751" y="236138"/>
                    <a:pt x="114343" y="226084"/>
                  </a:cubicBezTo>
                  <a:cubicBezTo>
                    <a:pt x="106935" y="216030"/>
                    <a:pt x="113285" y="162055"/>
                    <a:pt x="114343" y="140359"/>
                  </a:cubicBezTo>
                  <a:cubicBezTo>
                    <a:pt x="115401" y="118663"/>
                    <a:pt x="96881" y="116546"/>
                    <a:pt x="120693" y="95909"/>
                  </a:cubicBezTo>
                  <a:cubicBezTo>
                    <a:pt x="144505" y="75272"/>
                    <a:pt x="254043" y="19180"/>
                    <a:pt x="257218" y="16534"/>
                  </a:cubicBezTo>
                  <a:cubicBezTo>
                    <a:pt x="260393" y="13888"/>
                    <a:pt x="165143" y="69980"/>
                    <a:pt x="139743" y="80034"/>
                  </a:cubicBezTo>
                  <a:cubicBezTo>
                    <a:pt x="114343" y="90088"/>
                    <a:pt x="123868" y="85855"/>
                    <a:pt x="104818" y="76859"/>
                  </a:cubicBezTo>
                  <a:cubicBezTo>
                    <a:pt x="85768" y="67863"/>
                    <a:pt x="2160" y="-7808"/>
                    <a:pt x="43" y="6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 40">
              <a:extLst>
                <a:ext uri="{FF2B5EF4-FFF2-40B4-BE49-F238E27FC236}">
                  <a16:creationId xmlns:a16="http://schemas.microsoft.com/office/drawing/2014/main" id="{9AFAF791-F6CB-8467-9C06-FE587730EF2B}"/>
                </a:ext>
              </a:extLst>
            </p:cNvPr>
            <p:cNvSpPr/>
            <p:nvPr/>
          </p:nvSpPr>
          <p:spPr>
            <a:xfrm>
              <a:off x="4448030" y="4164775"/>
              <a:ext cx="670675" cy="136705"/>
            </a:xfrm>
            <a:custGeom>
              <a:avLst/>
              <a:gdLst>
                <a:gd name="connsiteX0" fmla="*/ 145 w 670675"/>
                <a:gd name="connsiteY0" fmla="*/ 48450 h 136705"/>
                <a:gd name="connsiteX1" fmla="*/ 235095 w 670675"/>
                <a:gd name="connsiteY1" fmla="*/ 23050 h 136705"/>
                <a:gd name="connsiteX2" fmla="*/ 485920 w 670675"/>
                <a:gd name="connsiteY2" fmla="*/ 92900 h 136705"/>
                <a:gd name="connsiteX3" fmla="*/ 374795 w 670675"/>
                <a:gd name="connsiteY3" fmla="*/ 10350 h 136705"/>
                <a:gd name="connsiteX4" fmla="*/ 670070 w 670675"/>
                <a:gd name="connsiteY4" fmla="*/ 134175 h 136705"/>
                <a:gd name="connsiteX5" fmla="*/ 444645 w 670675"/>
                <a:gd name="connsiteY5" fmla="*/ 86550 h 136705"/>
                <a:gd name="connsiteX6" fmla="*/ 203345 w 670675"/>
                <a:gd name="connsiteY6" fmla="*/ 825 h 136705"/>
                <a:gd name="connsiteX7" fmla="*/ 145 w 670675"/>
                <a:gd name="connsiteY7" fmla="*/ 48450 h 136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0675" h="136705">
                  <a:moveTo>
                    <a:pt x="145" y="48450"/>
                  </a:moveTo>
                  <a:cubicBezTo>
                    <a:pt x="5437" y="52154"/>
                    <a:pt x="154133" y="15642"/>
                    <a:pt x="235095" y="23050"/>
                  </a:cubicBezTo>
                  <a:cubicBezTo>
                    <a:pt x="316057" y="30458"/>
                    <a:pt x="462637" y="95017"/>
                    <a:pt x="485920" y="92900"/>
                  </a:cubicBezTo>
                  <a:cubicBezTo>
                    <a:pt x="509203" y="90783"/>
                    <a:pt x="344103" y="3471"/>
                    <a:pt x="374795" y="10350"/>
                  </a:cubicBezTo>
                  <a:cubicBezTo>
                    <a:pt x="405487" y="17229"/>
                    <a:pt x="658428" y="121475"/>
                    <a:pt x="670070" y="134175"/>
                  </a:cubicBezTo>
                  <a:cubicBezTo>
                    <a:pt x="681712" y="146875"/>
                    <a:pt x="522432" y="108775"/>
                    <a:pt x="444645" y="86550"/>
                  </a:cubicBezTo>
                  <a:cubicBezTo>
                    <a:pt x="366858" y="64325"/>
                    <a:pt x="271608" y="8762"/>
                    <a:pt x="203345" y="825"/>
                  </a:cubicBezTo>
                  <a:cubicBezTo>
                    <a:pt x="135083" y="-7113"/>
                    <a:pt x="-5147" y="44746"/>
                    <a:pt x="145" y="484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 41">
              <a:extLst>
                <a:ext uri="{FF2B5EF4-FFF2-40B4-BE49-F238E27FC236}">
                  <a16:creationId xmlns:a16="http://schemas.microsoft.com/office/drawing/2014/main" id="{2FD2041A-13BC-1A77-7D1B-33E7CF524C71}"/>
                </a:ext>
              </a:extLst>
            </p:cNvPr>
            <p:cNvSpPr/>
            <p:nvPr/>
          </p:nvSpPr>
          <p:spPr>
            <a:xfrm>
              <a:off x="4457169" y="3876282"/>
              <a:ext cx="772608" cy="121534"/>
            </a:xfrm>
            <a:custGeom>
              <a:avLst/>
              <a:gdLst>
                <a:gd name="connsiteX0" fmla="*/ 531 w 772608"/>
                <a:gd name="connsiteY0" fmla="*/ 101993 h 121534"/>
                <a:gd name="connsiteX1" fmla="*/ 235481 w 772608"/>
                <a:gd name="connsiteY1" fmla="*/ 44843 h 121534"/>
                <a:gd name="connsiteX2" fmla="*/ 352956 w 772608"/>
                <a:gd name="connsiteY2" fmla="*/ 76593 h 121534"/>
                <a:gd name="connsiteX3" fmla="*/ 251356 w 772608"/>
                <a:gd name="connsiteY3" fmla="*/ 108343 h 121534"/>
                <a:gd name="connsiteX4" fmla="*/ 467256 w 772608"/>
                <a:gd name="connsiteY4" fmla="*/ 89293 h 121534"/>
                <a:gd name="connsiteX5" fmla="*/ 448206 w 772608"/>
                <a:gd name="connsiteY5" fmla="*/ 82943 h 121534"/>
                <a:gd name="connsiteX6" fmla="*/ 772056 w 772608"/>
                <a:gd name="connsiteY6" fmla="*/ 70243 h 121534"/>
                <a:gd name="connsiteX7" fmla="*/ 521231 w 772608"/>
                <a:gd name="connsiteY7" fmla="*/ 86118 h 121534"/>
                <a:gd name="connsiteX8" fmla="*/ 346606 w 772608"/>
                <a:gd name="connsiteY8" fmla="*/ 121043 h 121534"/>
                <a:gd name="connsiteX9" fmla="*/ 352956 w 772608"/>
                <a:gd name="connsiteY9" fmla="*/ 57543 h 121534"/>
                <a:gd name="connsiteX10" fmla="*/ 67206 w 772608"/>
                <a:gd name="connsiteY10" fmla="*/ 393 h 121534"/>
                <a:gd name="connsiteX11" fmla="*/ 168806 w 772608"/>
                <a:gd name="connsiteY11" fmla="*/ 35318 h 121534"/>
                <a:gd name="connsiteX12" fmla="*/ 531 w 772608"/>
                <a:gd name="connsiteY12" fmla="*/ 101993 h 121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72608" h="121534">
                  <a:moveTo>
                    <a:pt x="531" y="101993"/>
                  </a:moveTo>
                  <a:cubicBezTo>
                    <a:pt x="11643" y="103580"/>
                    <a:pt x="176744" y="49076"/>
                    <a:pt x="235481" y="44843"/>
                  </a:cubicBezTo>
                  <a:cubicBezTo>
                    <a:pt x="294218" y="40610"/>
                    <a:pt x="350310" y="66010"/>
                    <a:pt x="352956" y="76593"/>
                  </a:cubicBezTo>
                  <a:cubicBezTo>
                    <a:pt x="355602" y="87176"/>
                    <a:pt x="232306" y="106226"/>
                    <a:pt x="251356" y="108343"/>
                  </a:cubicBezTo>
                  <a:cubicBezTo>
                    <a:pt x="270406" y="110460"/>
                    <a:pt x="467256" y="89293"/>
                    <a:pt x="467256" y="89293"/>
                  </a:cubicBezTo>
                  <a:cubicBezTo>
                    <a:pt x="500064" y="85060"/>
                    <a:pt x="397406" y="86118"/>
                    <a:pt x="448206" y="82943"/>
                  </a:cubicBezTo>
                  <a:cubicBezTo>
                    <a:pt x="499006" y="79768"/>
                    <a:pt x="759885" y="69714"/>
                    <a:pt x="772056" y="70243"/>
                  </a:cubicBezTo>
                  <a:cubicBezTo>
                    <a:pt x="784227" y="70772"/>
                    <a:pt x="592139" y="77651"/>
                    <a:pt x="521231" y="86118"/>
                  </a:cubicBezTo>
                  <a:cubicBezTo>
                    <a:pt x="450323" y="94585"/>
                    <a:pt x="374652" y="125805"/>
                    <a:pt x="346606" y="121043"/>
                  </a:cubicBezTo>
                  <a:cubicBezTo>
                    <a:pt x="318560" y="116281"/>
                    <a:pt x="399523" y="77651"/>
                    <a:pt x="352956" y="57543"/>
                  </a:cubicBezTo>
                  <a:cubicBezTo>
                    <a:pt x="306389" y="37435"/>
                    <a:pt x="97898" y="4097"/>
                    <a:pt x="67206" y="393"/>
                  </a:cubicBezTo>
                  <a:cubicBezTo>
                    <a:pt x="36514" y="-3311"/>
                    <a:pt x="181506" y="19972"/>
                    <a:pt x="168806" y="35318"/>
                  </a:cubicBezTo>
                  <a:cubicBezTo>
                    <a:pt x="156106" y="50664"/>
                    <a:pt x="-10581" y="100406"/>
                    <a:pt x="531" y="1019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 42">
              <a:extLst>
                <a:ext uri="{FF2B5EF4-FFF2-40B4-BE49-F238E27FC236}">
                  <a16:creationId xmlns:a16="http://schemas.microsoft.com/office/drawing/2014/main" id="{4E9904EC-6B38-54CA-CCE0-59DB476AE7DD}"/>
                </a:ext>
              </a:extLst>
            </p:cNvPr>
            <p:cNvSpPr/>
            <p:nvPr/>
          </p:nvSpPr>
          <p:spPr>
            <a:xfrm>
              <a:off x="4701716" y="3986092"/>
              <a:ext cx="756780" cy="93806"/>
            </a:xfrm>
            <a:custGeom>
              <a:avLst/>
              <a:gdLst>
                <a:gd name="connsiteX0" fmla="*/ 459 w 756780"/>
                <a:gd name="connsiteY0" fmla="*/ 93783 h 93806"/>
                <a:gd name="connsiteX1" fmla="*/ 340184 w 756780"/>
                <a:gd name="connsiteY1" fmla="*/ 11233 h 93806"/>
                <a:gd name="connsiteX2" fmla="*/ 546559 w 756780"/>
                <a:gd name="connsiteY2" fmla="*/ 55683 h 93806"/>
                <a:gd name="connsiteX3" fmla="*/ 543384 w 756780"/>
                <a:gd name="connsiteY3" fmla="*/ 14408 h 93806"/>
                <a:gd name="connsiteX4" fmla="*/ 756109 w 756780"/>
                <a:gd name="connsiteY4" fmla="*/ 81083 h 93806"/>
                <a:gd name="connsiteX5" fmla="*/ 606884 w 756780"/>
                <a:gd name="connsiteY5" fmla="*/ 36633 h 93806"/>
                <a:gd name="connsiteX6" fmla="*/ 502109 w 756780"/>
                <a:gd name="connsiteY6" fmla="*/ 8058 h 93806"/>
                <a:gd name="connsiteX7" fmla="*/ 257634 w 756780"/>
                <a:gd name="connsiteY7" fmla="*/ 11233 h 93806"/>
                <a:gd name="connsiteX8" fmla="*/ 159209 w 756780"/>
                <a:gd name="connsiteY8" fmla="*/ 27108 h 93806"/>
                <a:gd name="connsiteX9" fmla="*/ 263984 w 756780"/>
                <a:gd name="connsiteY9" fmla="*/ 1708 h 93806"/>
                <a:gd name="connsiteX10" fmla="*/ 459 w 756780"/>
                <a:gd name="connsiteY10" fmla="*/ 93783 h 93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56780" h="93806">
                  <a:moveTo>
                    <a:pt x="459" y="93783"/>
                  </a:moveTo>
                  <a:cubicBezTo>
                    <a:pt x="13159" y="95370"/>
                    <a:pt x="249167" y="17583"/>
                    <a:pt x="340184" y="11233"/>
                  </a:cubicBezTo>
                  <a:cubicBezTo>
                    <a:pt x="431201" y="4883"/>
                    <a:pt x="512692" y="55154"/>
                    <a:pt x="546559" y="55683"/>
                  </a:cubicBezTo>
                  <a:cubicBezTo>
                    <a:pt x="580426" y="56212"/>
                    <a:pt x="508459" y="10175"/>
                    <a:pt x="543384" y="14408"/>
                  </a:cubicBezTo>
                  <a:cubicBezTo>
                    <a:pt x="578309" y="18641"/>
                    <a:pt x="745526" y="77379"/>
                    <a:pt x="756109" y="81083"/>
                  </a:cubicBezTo>
                  <a:cubicBezTo>
                    <a:pt x="766692" y="84787"/>
                    <a:pt x="649217" y="48804"/>
                    <a:pt x="606884" y="36633"/>
                  </a:cubicBezTo>
                  <a:cubicBezTo>
                    <a:pt x="564551" y="24462"/>
                    <a:pt x="560317" y="12291"/>
                    <a:pt x="502109" y="8058"/>
                  </a:cubicBezTo>
                  <a:cubicBezTo>
                    <a:pt x="443901" y="3825"/>
                    <a:pt x="314784" y="8058"/>
                    <a:pt x="257634" y="11233"/>
                  </a:cubicBezTo>
                  <a:cubicBezTo>
                    <a:pt x="200484" y="14408"/>
                    <a:pt x="158151" y="28696"/>
                    <a:pt x="159209" y="27108"/>
                  </a:cubicBezTo>
                  <a:cubicBezTo>
                    <a:pt x="160267" y="25520"/>
                    <a:pt x="285680" y="-7817"/>
                    <a:pt x="263984" y="1708"/>
                  </a:cubicBezTo>
                  <a:cubicBezTo>
                    <a:pt x="242288" y="11233"/>
                    <a:pt x="-12241" y="92196"/>
                    <a:pt x="459" y="937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 43">
              <a:extLst>
                <a:ext uri="{FF2B5EF4-FFF2-40B4-BE49-F238E27FC236}">
                  <a16:creationId xmlns:a16="http://schemas.microsoft.com/office/drawing/2014/main" id="{3C36D2B4-CB6F-F15C-D725-5D212D87F470}"/>
                </a:ext>
              </a:extLst>
            </p:cNvPr>
            <p:cNvSpPr/>
            <p:nvPr/>
          </p:nvSpPr>
          <p:spPr>
            <a:xfrm>
              <a:off x="4778334" y="4120763"/>
              <a:ext cx="552700" cy="92508"/>
            </a:xfrm>
            <a:custGeom>
              <a:avLst/>
              <a:gdLst>
                <a:gd name="connsiteX0" fmla="*/ 41 w 552700"/>
                <a:gd name="connsiteY0" fmla="*/ 28962 h 92508"/>
                <a:gd name="connsiteX1" fmla="*/ 234991 w 552700"/>
                <a:gd name="connsiteY1" fmla="*/ 13087 h 92508"/>
                <a:gd name="connsiteX2" fmla="*/ 419141 w 552700"/>
                <a:gd name="connsiteY2" fmla="*/ 92462 h 92508"/>
                <a:gd name="connsiteX3" fmla="*/ 403266 w 552700"/>
                <a:gd name="connsiteY3" fmla="*/ 387 h 92508"/>
                <a:gd name="connsiteX4" fmla="*/ 552491 w 552700"/>
                <a:gd name="connsiteY4" fmla="*/ 76587 h 92508"/>
                <a:gd name="connsiteX5" fmla="*/ 435016 w 552700"/>
                <a:gd name="connsiteY5" fmla="*/ 9912 h 92508"/>
                <a:gd name="connsiteX6" fmla="*/ 393741 w 552700"/>
                <a:gd name="connsiteY6" fmla="*/ 48012 h 92508"/>
                <a:gd name="connsiteX7" fmla="*/ 263566 w 552700"/>
                <a:gd name="connsiteY7" fmla="*/ 13087 h 92508"/>
                <a:gd name="connsiteX8" fmla="*/ 215941 w 552700"/>
                <a:gd name="connsiteY8" fmla="*/ 387 h 92508"/>
                <a:gd name="connsiteX9" fmla="*/ 41 w 552700"/>
                <a:gd name="connsiteY9" fmla="*/ 28962 h 92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2700" h="92508">
                  <a:moveTo>
                    <a:pt x="41" y="28962"/>
                  </a:moveTo>
                  <a:cubicBezTo>
                    <a:pt x="3216" y="31079"/>
                    <a:pt x="165141" y="2504"/>
                    <a:pt x="234991" y="13087"/>
                  </a:cubicBezTo>
                  <a:cubicBezTo>
                    <a:pt x="304841" y="23670"/>
                    <a:pt x="391095" y="94579"/>
                    <a:pt x="419141" y="92462"/>
                  </a:cubicBezTo>
                  <a:cubicBezTo>
                    <a:pt x="447187" y="90345"/>
                    <a:pt x="381041" y="3033"/>
                    <a:pt x="403266" y="387"/>
                  </a:cubicBezTo>
                  <a:cubicBezTo>
                    <a:pt x="425491" y="-2259"/>
                    <a:pt x="547199" y="75000"/>
                    <a:pt x="552491" y="76587"/>
                  </a:cubicBezTo>
                  <a:cubicBezTo>
                    <a:pt x="557783" y="78174"/>
                    <a:pt x="461474" y="14674"/>
                    <a:pt x="435016" y="9912"/>
                  </a:cubicBezTo>
                  <a:cubicBezTo>
                    <a:pt x="408558" y="5150"/>
                    <a:pt x="422316" y="47483"/>
                    <a:pt x="393741" y="48012"/>
                  </a:cubicBezTo>
                  <a:cubicBezTo>
                    <a:pt x="365166" y="48541"/>
                    <a:pt x="263566" y="13087"/>
                    <a:pt x="263566" y="13087"/>
                  </a:cubicBezTo>
                  <a:cubicBezTo>
                    <a:pt x="233933" y="5150"/>
                    <a:pt x="255099" y="-1730"/>
                    <a:pt x="215941" y="387"/>
                  </a:cubicBezTo>
                  <a:cubicBezTo>
                    <a:pt x="176783" y="2504"/>
                    <a:pt x="-3134" y="26845"/>
                    <a:pt x="41" y="289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 44">
              <a:extLst>
                <a:ext uri="{FF2B5EF4-FFF2-40B4-BE49-F238E27FC236}">
                  <a16:creationId xmlns:a16="http://schemas.microsoft.com/office/drawing/2014/main" id="{63234C27-D381-8420-BDB8-B56FD1751AC4}"/>
                </a:ext>
              </a:extLst>
            </p:cNvPr>
            <p:cNvSpPr/>
            <p:nvPr/>
          </p:nvSpPr>
          <p:spPr>
            <a:xfrm>
              <a:off x="5396547" y="4161002"/>
              <a:ext cx="204288" cy="132878"/>
            </a:xfrm>
            <a:custGeom>
              <a:avLst/>
              <a:gdLst>
                <a:gd name="connsiteX0" fmla="*/ 953 w 204288"/>
                <a:gd name="connsiteY0" fmla="*/ 1423 h 132878"/>
                <a:gd name="connsiteX1" fmla="*/ 162878 w 204288"/>
                <a:gd name="connsiteY1" fmla="*/ 87148 h 132878"/>
                <a:gd name="connsiteX2" fmla="*/ 200978 w 204288"/>
                <a:gd name="connsiteY2" fmla="*/ 131598 h 132878"/>
                <a:gd name="connsiteX3" fmla="*/ 99378 w 204288"/>
                <a:gd name="connsiteY3" fmla="*/ 39523 h 132878"/>
                <a:gd name="connsiteX4" fmla="*/ 953 w 204288"/>
                <a:gd name="connsiteY4" fmla="*/ 1423 h 132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4288" h="132878">
                  <a:moveTo>
                    <a:pt x="953" y="1423"/>
                  </a:moveTo>
                  <a:cubicBezTo>
                    <a:pt x="11536" y="9360"/>
                    <a:pt x="129541" y="65452"/>
                    <a:pt x="162878" y="87148"/>
                  </a:cubicBezTo>
                  <a:cubicBezTo>
                    <a:pt x="196216" y="108844"/>
                    <a:pt x="211561" y="139535"/>
                    <a:pt x="200978" y="131598"/>
                  </a:cubicBezTo>
                  <a:cubicBezTo>
                    <a:pt x="190395" y="123661"/>
                    <a:pt x="127953" y="58573"/>
                    <a:pt x="99378" y="39523"/>
                  </a:cubicBezTo>
                  <a:cubicBezTo>
                    <a:pt x="70803" y="20473"/>
                    <a:pt x="-9630" y="-6514"/>
                    <a:pt x="953" y="14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 45">
              <a:extLst>
                <a:ext uri="{FF2B5EF4-FFF2-40B4-BE49-F238E27FC236}">
                  <a16:creationId xmlns:a16="http://schemas.microsoft.com/office/drawing/2014/main" id="{A2302D03-8A68-B79A-16C2-7BA48DAC4109}"/>
                </a:ext>
              </a:extLst>
            </p:cNvPr>
            <p:cNvSpPr/>
            <p:nvPr/>
          </p:nvSpPr>
          <p:spPr>
            <a:xfrm>
              <a:off x="5295450" y="4057443"/>
              <a:ext cx="89355" cy="319027"/>
            </a:xfrm>
            <a:custGeom>
              <a:avLst/>
              <a:gdLst>
                <a:gd name="connsiteX0" fmla="*/ 450 w 89355"/>
                <a:gd name="connsiteY0" fmla="*/ 207 h 319027"/>
                <a:gd name="connsiteX1" fmla="*/ 86175 w 89355"/>
                <a:gd name="connsiteY1" fmla="*/ 165307 h 319027"/>
                <a:gd name="connsiteX2" fmla="*/ 48075 w 89355"/>
                <a:gd name="connsiteY2" fmla="*/ 149432 h 319027"/>
                <a:gd name="connsiteX3" fmla="*/ 89350 w 89355"/>
                <a:gd name="connsiteY3" fmla="*/ 317707 h 319027"/>
                <a:gd name="connsiteX4" fmla="*/ 44900 w 89355"/>
                <a:gd name="connsiteY4" fmla="*/ 222457 h 319027"/>
                <a:gd name="connsiteX5" fmla="*/ 35375 w 89355"/>
                <a:gd name="connsiteY5" fmla="*/ 124032 h 319027"/>
                <a:gd name="connsiteX6" fmla="*/ 51250 w 89355"/>
                <a:gd name="connsiteY6" fmla="*/ 130382 h 319027"/>
                <a:gd name="connsiteX7" fmla="*/ 450 w 89355"/>
                <a:gd name="connsiteY7" fmla="*/ 207 h 319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355" h="319027">
                  <a:moveTo>
                    <a:pt x="450" y="207"/>
                  </a:moveTo>
                  <a:cubicBezTo>
                    <a:pt x="6271" y="6028"/>
                    <a:pt x="78238" y="140436"/>
                    <a:pt x="86175" y="165307"/>
                  </a:cubicBezTo>
                  <a:cubicBezTo>
                    <a:pt x="94112" y="190178"/>
                    <a:pt x="47546" y="124032"/>
                    <a:pt x="48075" y="149432"/>
                  </a:cubicBezTo>
                  <a:cubicBezTo>
                    <a:pt x="48604" y="174832"/>
                    <a:pt x="89879" y="305536"/>
                    <a:pt x="89350" y="317707"/>
                  </a:cubicBezTo>
                  <a:cubicBezTo>
                    <a:pt x="88821" y="329878"/>
                    <a:pt x="53896" y="254736"/>
                    <a:pt x="44900" y="222457"/>
                  </a:cubicBezTo>
                  <a:cubicBezTo>
                    <a:pt x="35904" y="190178"/>
                    <a:pt x="35375" y="124032"/>
                    <a:pt x="35375" y="124032"/>
                  </a:cubicBezTo>
                  <a:cubicBezTo>
                    <a:pt x="36433" y="108686"/>
                    <a:pt x="55483" y="147844"/>
                    <a:pt x="51250" y="130382"/>
                  </a:cubicBezTo>
                  <a:cubicBezTo>
                    <a:pt x="47017" y="112920"/>
                    <a:pt x="-5371" y="-5614"/>
                    <a:pt x="450" y="2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 46">
              <a:extLst>
                <a:ext uri="{FF2B5EF4-FFF2-40B4-BE49-F238E27FC236}">
                  <a16:creationId xmlns:a16="http://schemas.microsoft.com/office/drawing/2014/main" id="{53634522-F809-C381-28CE-FA5F222D6104}"/>
                </a:ext>
              </a:extLst>
            </p:cNvPr>
            <p:cNvSpPr/>
            <p:nvPr/>
          </p:nvSpPr>
          <p:spPr>
            <a:xfrm>
              <a:off x="4425819" y="4019509"/>
              <a:ext cx="320806" cy="152645"/>
            </a:xfrm>
            <a:custGeom>
              <a:avLst/>
              <a:gdLst>
                <a:gd name="connsiteX0" fmla="*/ 131 w 320806"/>
                <a:gd name="connsiteY0" fmla="*/ 152441 h 152645"/>
                <a:gd name="connsiteX1" fmla="*/ 117606 w 320806"/>
                <a:gd name="connsiteY1" fmla="*/ 92116 h 152645"/>
                <a:gd name="connsiteX2" fmla="*/ 276356 w 320806"/>
                <a:gd name="connsiteY2" fmla="*/ 54016 h 152645"/>
                <a:gd name="connsiteX3" fmla="*/ 216031 w 320806"/>
                <a:gd name="connsiteY3" fmla="*/ 63541 h 152645"/>
                <a:gd name="connsiteX4" fmla="*/ 320806 w 320806"/>
                <a:gd name="connsiteY4" fmla="*/ 41 h 152645"/>
                <a:gd name="connsiteX5" fmla="*/ 216031 w 320806"/>
                <a:gd name="connsiteY5" fmla="*/ 54016 h 152645"/>
                <a:gd name="connsiteX6" fmla="*/ 120781 w 320806"/>
                <a:gd name="connsiteY6" fmla="*/ 66716 h 152645"/>
                <a:gd name="connsiteX7" fmla="*/ 139831 w 320806"/>
                <a:gd name="connsiteY7" fmla="*/ 69891 h 152645"/>
                <a:gd name="connsiteX8" fmla="*/ 131 w 320806"/>
                <a:gd name="connsiteY8" fmla="*/ 152441 h 152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0806" h="152645">
                  <a:moveTo>
                    <a:pt x="131" y="152441"/>
                  </a:moveTo>
                  <a:cubicBezTo>
                    <a:pt x="-3573" y="156145"/>
                    <a:pt x="71568" y="108520"/>
                    <a:pt x="117606" y="92116"/>
                  </a:cubicBezTo>
                  <a:cubicBezTo>
                    <a:pt x="163644" y="75712"/>
                    <a:pt x="259952" y="58779"/>
                    <a:pt x="276356" y="54016"/>
                  </a:cubicBezTo>
                  <a:cubicBezTo>
                    <a:pt x="292760" y="49253"/>
                    <a:pt x="208623" y="72537"/>
                    <a:pt x="216031" y="63541"/>
                  </a:cubicBezTo>
                  <a:cubicBezTo>
                    <a:pt x="223439" y="54545"/>
                    <a:pt x="320806" y="1628"/>
                    <a:pt x="320806" y="41"/>
                  </a:cubicBezTo>
                  <a:cubicBezTo>
                    <a:pt x="320806" y="-1546"/>
                    <a:pt x="249368" y="42904"/>
                    <a:pt x="216031" y="54016"/>
                  </a:cubicBezTo>
                  <a:cubicBezTo>
                    <a:pt x="182694" y="65128"/>
                    <a:pt x="133481" y="64070"/>
                    <a:pt x="120781" y="66716"/>
                  </a:cubicBezTo>
                  <a:cubicBezTo>
                    <a:pt x="108081" y="69362"/>
                    <a:pt x="155706" y="58249"/>
                    <a:pt x="139831" y="69891"/>
                  </a:cubicBezTo>
                  <a:cubicBezTo>
                    <a:pt x="123956" y="81533"/>
                    <a:pt x="3835" y="148737"/>
                    <a:pt x="131" y="1524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 47">
              <a:extLst>
                <a:ext uri="{FF2B5EF4-FFF2-40B4-BE49-F238E27FC236}">
                  <a16:creationId xmlns:a16="http://schemas.microsoft.com/office/drawing/2014/main" id="{DD6AE863-23CF-FBE3-9CDE-62D85111CBCD}"/>
                </a:ext>
              </a:extLst>
            </p:cNvPr>
            <p:cNvSpPr/>
            <p:nvPr/>
          </p:nvSpPr>
          <p:spPr>
            <a:xfrm>
              <a:off x="5104781" y="4333280"/>
              <a:ext cx="319491" cy="58035"/>
            </a:xfrm>
            <a:custGeom>
              <a:avLst/>
              <a:gdLst>
                <a:gd name="connsiteX0" fmla="*/ 619 w 319491"/>
                <a:gd name="connsiteY0" fmla="*/ 57745 h 58035"/>
                <a:gd name="connsiteX1" fmla="*/ 146669 w 319491"/>
                <a:gd name="connsiteY1" fmla="*/ 22820 h 58035"/>
                <a:gd name="connsiteX2" fmla="*/ 318119 w 319491"/>
                <a:gd name="connsiteY2" fmla="*/ 22820 h 58035"/>
                <a:gd name="connsiteX3" fmla="*/ 226044 w 319491"/>
                <a:gd name="connsiteY3" fmla="*/ 19645 h 58035"/>
                <a:gd name="connsiteX4" fmla="*/ 203819 w 319491"/>
                <a:gd name="connsiteY4" fmla="*/ 595 h 58035"/>
                <a:gd name="connsiteX5" fmla="*/ 619 w 319491"/>
                <a:gd name="connsiteY5" fmla="*/ 57745 h 58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9491" h="58035">
                  <a:moveTo>
                    <a:pt x="619" y="57745"/>
                  </a:moveTo>
                  <a:cubicBezTo>
                    <a:pt x="-8906" y="61449"/>
                    <a:pt x="93752" y="28641"/>
                    <a:pt x="146669" y="22820"/>
                  </a:cubicBezTo>
                  <a:cubicBezTo>
                    <a:pt x="199586" y="16999"/>
                    <a:pt x="304890" y="23349"/>
                    <a:pt x="318119" y="22820"/>
                  </a:cubicBezTo>
                  <a:cubicBezTo>
                    <a:pt x="331348" y="22291"/>
                    <a:pt x="245094" y="23349"/>
                    <a:pt x="226044" y="19645"/>
                  </a:cubicBezTo>
                  <a:cubicBezTo>
                    <a:pt x="206994" y="15941"/>
                    <a:pt x="233981" y="-3638"/>
                    <a:pt x="203819" y="595"/>
                  </a:cubicBezTo>
                  <a:cubicBezTo>
                    <a:pt x="173657" y="4828"/>
                    <a:pt x="10144" y="54041"/>
                    <a:pt x="619" y="577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 48">
              <a:extLst>
                <a:ext uri="{FF2B5EF4-FFF2-40B4-BE49-F238E27FC236}">
                  <a16:creationId xmlns:a16="http://schemas.microsoft.com/office/drawing/2014/main" id="{B4E5B02D-A6AA-41BF-A751-C951234B0DD2}"/>
                </a:ext>
              </a:extLst>
            </p:cNvPr>
            <p:cNvSpPr/>
            <p:nvPr/>
          </p:nvSpPr>
          <p:spPr>
            <a:xfrm>
              <a:off x="4451333" y="4203319"/>
              <a:ext cx="372017" cy="64229"/>
            </a:xfrm>
            <a:custGeom>
              <a:avLst/>
              <a:gdLst>
                <a:gd name="connsiteX0" fmla="*/ 17 w 372017"/>
                <a:gd name="connsiteY0" fmla="*/ 63881 h 64229"/>
                <a:gd name="connsiteX1" fmla="*/ 250842 w 372017"/>
                <a:gd name="connsiteY1" fmla="*/ 38481 h 64229"/>
                <a:gd name="connsiteX2" fmla="*/ 371492 w 372017"/>
                <a:gd name="connsiteY2" fmla="*/ 51181 h 64229"/>
                <a:gd name="connsiteX3" fmla="*/ 292117 w 372017"/>
                <a:gd name="connsiteY3" fmla="*/ 28956 h 64229"/>
                <a:gd name="connsiteX4" fmla="*/ 228617 w 372017"/>
                <a:gd name="connsiteY4" fmla="*/ 381 h 64229"/>
                <a:gd name="connsiteX5" fmla="*/ 263542 w 372017"/>
                <a:gd name="connsiteY5" fmla="*/ 16256 h 64229"/>
                <a:gd name="connsiteX6" fmla="*/ 17 w 372017"/>
                <a:gd name="connsiteY6" fmla="*/ 63881 h 64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2017" h="64229">
                  <a:moveTo>
                    <a:pt x="17" y="63881"/>
                  </a:moveTo>
                  <a:cubicBezTo>
                    <a:pt x="-2100" y="67585"/>
                    <a:pt x="188930" y="40598"/>
                    <a:pt x="250842" y="38481"/>
                  </a:cubicBezTo>
                  <a:cubicBezTo>
                    <a:pt x="312754" y="36364"/>
                    <a:pt x="364613" y="52768"/>
                    <a:pt x="371492" y="51181"/>
                  </a:cubicBezTo>
                  <a:cubicBezTo>
                    <a:pt x="378371" y="49594"/>
                    <a:pt x="315929" y="37423"/>
                    <a:pt x="292117" y="28956"/>
                  </a:cubicBezTo>
                  <a:cubicBezTo>
                    <a:pt x="268305" y="20489"/>
                    <a:pt x="228617" y="381"/>
                    <a:pt x="228617" y="381"/>
                  </a:cubicBezTo>
                  <a:cubicBezTo>
                    <a:pt x="223855" y="-1736"/>
                    <a:pt x="307992" y="5143"/>
                    <a:pt x="263542" y="16256"/>
                  </a:cubicBezTo>
                  <a:cubicBezTo>
                    <a:pt x="219092" y="27369"/>
                    <a:pt x="2134" y="60177"/>
                    <a:pt x="17" y="638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 49">
              <a:extLst>
                <a:ext uri="{FF2B5EF4-FFF2-40B4-BE49-F238E27FC236}">
                  <a16:creationId xmlns:a16="http://schemas.microsoft.com/office/drawing/2014/main" id="{7703150B-555C-88FE-9C14-AFB7B5F8F54F}"/>
                </a:ext>
              </a:extLst>
            </p:cNvPr>
            <p:cNvSpPr/>
            <p:nvPr/>
          </p:nvSpPr>
          <p:spPr>
            <a:xfrm>
              <a:off x="4231401" y="4038419"/>
              <a:ext cx="113255" cy="157352"/>
            </a:xfrm>
            <a:custGeom>
              <a:avLst/>
              <a:gdLst>
                <a:gd name="connsiteX0" fmla="*/ 29449 w 113255"/>
                <a:gd name="connsiteY0" fmla="*/ 181 h 157352"/>
                <a:gd name="connsiteX1" fmla="*/ 29449 w 113255"/>
                <a:gd name="connsiteY1" fmla="*/ 76381 h 157352"/>
                <a:gd name="connsiteX2" fmla="*/ 111999 w 113255"/>
                <a:gd name="connsiteY2" fmla="*/ 155756 h 157352"/>
                <a:gd name="connsiteX3" fmla="*/ 73899 w 113255"/>
                <a:gd name="connsiteY3" fmla="*/ 127181 h 157352"/>
                <a:gd name="connsiteX4" fmla="*/ 874 w 113255"/>
                <a:gd name="connsiteY4" fmla="*/ 98606 h 157352"/>
                <a:gd name="connsiteX5" fmla="*/ 29449 w 113255"/>
                <a:gd name="connsiteY5" fmla="*/ 181 h 1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255" h="157352">
                  <a:moveTo>
                    <a:pt x="29449" y="181"/>
                  </a:moveTo>
                  <a:cubicBezTo>
                    <a:pt x="34211" y="-3523"/>
                    <a:pt x="15691" y="50452"/>
                    <a:pt x="29449" y="76381"/>
                  </a:cubicBezTo>
                  <a:cubicBezTo>
                    <a:pt x="43207" y="102310"/>
                    <a:pt x="104591" y="147289"/>
                    <a:pt x="111999" y="155756"/>
                  </a:cubicBezTo>
                  <a:cubicBezTo>
                    <a:pt x="119407" y="164223"/>
                    <a:pt x="92420" y="136706"/>
                    <a:pt x="73899" y="127181"/>
                  </a:cubicBezTo>
                  <a:cubicBezTo>
                    <a:pt x="55378" y="117656"/>
                    <a:pt x="7224" y="114481"/>
                    <a:pt x="874" y="98606"/>
                  </a:cubicBezTo>
                  <a:cubicBezTo>
                    <a:pt x="-5476" y="82731"/>
                    <a:pt x="24687" y="3885"/>
                    <a:pt x="29449" y="1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 50">
              <a:extLst>
                <a:ext uri="{FF2B5EF4-FFF2-40B4-BE49-F238E27FC236}">
                  <a16:creationId xmlns:a16="http://schemas.microsoft.com/office/drawing/2014/main" id="{CBD59DA0-C14D-2EB8-D044-5F1013D8F41C}"/>
                </a:ext>
              </a:extLst>
            </p:cNvPr>
            <p:cNvSpPr/>
            <p:nvPr/>
          </p:nvSpPr>
          <p:spPr>
            <a:xfrm>
              <a:off x="3565181" y="4234422"/>
              <a:ext cx="174458" cy="642322"/>
            </a:xfrm>
            <a:custGeom>
              <a:avLst/>
              <a:gdLst>
                <a:gd name="connsiteX0" fmla="*/ 84924 w 174458"/>
                <a:gd name="connsiteY0" fmla="*/ 299 h 642322"/>
                <a:gd name="connsiteX1" fmla="*/ 152380 w 174458"/>
                <a:gd name="connsiteY1" fmla="*/ 240142 h 642322"/>
                <a:gd name="connsiteX2" fmla="*/ 163622 w 174458"/>
                <a:gd name="connsiteY2" fmla="*/ 217657 h 642322"/>
                <a:gd name="connsiteX3" fmla="*/ 6226 w 174458"/>
                <a:gd name="connsiteY3" fmla="*/ 626139 h 642322"/>
                <a:gd name="connsiteX4" fmla="*/ 39953 w 174458"/>
                <a:gd name="connsiteY4" fmla="*/ 532450 h 642322"/>
                <a:gd name="connsiteX5" fmla="*/ 118652 w 174458"/>
                <a:gd name="connsiteY5" fmla="*/ 270122 h 642322"/>
                <a:gd name="connsiteX6" fmla="*/ 156127 w 174458"/>
                <a:gd name="connsiteY6" fmla="*/ 191424 h 642322"/>
                <a:gd name="connsiteX7" fmla="*/ 84924 w 174458"/>
                <a:gd name="connsiteY7" fmla="*/ 299 h 642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4458" h="642322">
                  <a:moveTo>
                    <a:pt x="84924" y="299"/>
                  </a:moveTo>
                  <a:cubicBezTo>
                    <a:pt x="84300" y="8419"/>
                    <a:pt x="139264" y="203916"/>
                    <a:pt x="152380" y="240142"/>
                  </a:cubicBezTo>
                  <a:cubicBezTo>
                    <a:pt x="165496" y="276368"/>
                    <a:pt x="187981" y="153324"/>
                    <a:pt x="163622" y="217657"/>
                  </a:cubicBezTo>
                  <a:cubicBezTo>
                    <a:pt x="139263" y="281990"/>
                    <a:pt x="26837" y="573674"/>
                    <a:pt x="6226" y="626139"/>
                  </a:cubicBezTo>
                  <a:cubicBezTo>
                    <a:pt x="-14386" y="678605"/>
                    <a:pt x="21215" y="591786"/>
                    <a:pt x="39953" y="532450"/>
                  </a:cubicBezTo>
                  <a:cubicBezTo>
                    <a:pt x="58691" y="473114"/>
                    <a:pt x="99290" y="326960"/>
                    <a:pt x="118652" y="270122"/>
                  </a:cubicBezTo>
                  <a:cubicBezTo>
                    <a:pt x="138014" y="213284"/>
                    <a:pt x="159250" y="231398"/>
                    <a:pt x="156127" y="191424"/>
                  </a:cubicBezTo>
                  <a:cubicBezTo>
                    <a:pt x="153004" y="151450"/>
                    <a:pt x="85548" y="-7821"/>
                    <a:pt x="84924" y="2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 51">
              <a:extLst>
                <a:ext uri="{FF2B5EF4-FFF2-40B4-BE49-F238E27FC236}">
                  <a16:creationId xmlns:a16="http://schemas.microsoft.com/office/drawing/2014/main" id="{37A77228-A03E-09C7-D7BE-517E3856BB36}"/>
                </a:ext>
              </a:extLst>
            </p:cNvPr>
            <p:cNvSpPr/>
            <p:nvPr/>
          </p:nvSpPr>
          <p:spPr>
            <a:xfrm>
              <a:off x="3341654" y="4875584"/>
              <a:ext cx="220032" cy="514101"/>
            </a:xfrm>
            <a:custGeom>
              <a:avLst/>
              <a:gdLst>
                <a:gd name="connsiteX0" fmla="*/ 218510 w 220032"/>
                <a:gd name="connsiteY0" fmla="*/ 3714 h 514101"/>
                <a:gd name="connsiteX1" fmla="*/ 143559 w 220032"/>
                <a:gd name="connsiteY1" fmla="*/ 112393 h 514101"/>
                <a:gd name="connsiteX2" fmla="*/ 61113 w 220032"/>
                <a:gd name="connsiteY2" fmla="*/ 337246 h 514101"/>
                <a:gd name="connsiteX3" fmla="*/ 64861 w 220032"/>
                <a:gd name="connsiteY3" fmla="*/ 277285 h 514101"/>
                <a:gd name="connsiteX4" fmla="*/ 1153 w 220032"/>
                <a:gd name="connsiteY4" fmla="*/ 509632 h 514101"/>
                <a:gd name="connsiteX5" fmla="*/ 27385 w 220032"/>
                <a:gd name="connsiteY5" fmla="*/ 415944 h 514101"/>
                <a:gd name="connsiteX6" fmla="*/ 72356 w 220032"/>
                <a:gd name="connsiteY6" fmla="*/ 239809 h 514101"/>
                <a:gd name="connsiteX7" fmla="*/ 218510 w 220032"/>
                <a:gd name="connsiteY7" fmla="*/ 3714 h 514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0032" h="514101">
                  <a:moveTo>
                    <a:pt x="218510" y="3714"/>
                  </a:moveTo>
                  <a:cubicBezTo>
                    <a:pt x="230377" y="-17522"/>
                    <a:pt x="169792" y="56804"/>
                    <a:pt x="143559" y="112393"/>
                  </a:cubicBezTo>
                  <a:cubicBezTo>
                    <a:pt x="117326" y="167982"/>
                    <a:pt x="74229" y="309764"/>
                    <a:pt x="61113" y="337246"/>
                  </a:cubicBezTo>
                  <a:cubicBezTo>
                    <a:pt x="47997" y="364728"/>
                    <a:pt x="74854" y="248554"/>
                    <a:pt x="64861" y="277285"/>
                  </a:cubicBezTo>
                  <a:cubicBezTo>
                    <a:pt x="54868" y="306016"/>
                    <a:pt x="7399" y="486522"/>
                    <a:pt x="1153" y="509632"/>
                  </a:cubicBezTo>
                  <a:cubicBezTo>
                    <a:pt x="-5093" y="532742"/>
                    <a:pt x="15518" y="460914"/>
                    <a:pt x="27385" y="415944"/>
                  </a:cubicBezTo>
                  <a:cubicBezTo>
                    <a:pt x="39252" y="370974"/>
                    <a:pt x="41751" y="301644"/>
                    <a:pt x="72356" y="239809"/>
                  </a:cubicBezTo>
                  <a:cubicBezTo>
                    <a:pt x="102961" y="177975"/>
                    <a:pt x="206643" y="24950"/>
                    <a:pt x="218510" y="37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 52">
              <a:extLst>
                <a:ext uri="{FF2B5EF4-FFF2-40B4-BE49-F238E27FC236}">
                  <a16:creationId xmlns:a16="http://schemas.microsoft.com/office/drawing/2014/main" id="{69CE4B73-DE8F-0167-6316-96FB805CBAB1}"/>
                </a:ext>
              </a:extLst>
            </p:cNvPr>
            <p:cNvSpPr/>
            <p:nvPr/>
          </p:nvSpPr>
          <p:spPr>
            <a:xfrm>
              <a:off x="3032230" y="5606319"/>
              <a:ext cx="89605" cy="284818"/>
            </a:xfrm>
            <a:custGeom>
              <a:avLst/>
              <a:gdLst>
                <a:gd name="connsiteX0" fmla="*/ 89472 w 89605"/>
                <a:gd name="connsiteY0" fmla="*/ 2 h 284818"/>
                <a:gd name="connsiteX1" fmla="*/ 25763 w 89605"/>
                <a:gd name="connsiteY1" fmla="*/ 146156 h 284818"/>
                <a:gd name="connsiteX2" fmla="*/ 3278 w 89605"/>
                <a:gd name="connsiteY2" fmla="*/ 284815 h 284818"/>
                <a:gd name="connsiteX3" fmla="*/ 7026 w 89605"/>
                <a:gd name="connsiteY3" fmla="*/ 142409 h 284818"/>
                <a:gd name="connsiteX4" fmla="*/ 89472 w 89605"/>
                <a:gd name="connsiteY4" fmla="*/ 2 h 284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605" h="284818">
                  <a:moveTo>
                    <a:pt x="89472" y="2"/>
                  </a:moveTo>
                  <a:cubicBezTo>
                    <a:pt x="92595" y="626"/>
                    <a:pt x="40129" y="98687"/>
                    <a:pt x="25763" y="146156"/>
                  </a:cubicBezTo>
                  <a:cubicBezTo>
                    <a:pt x="11397" y="193625"/>
                    <a:pt x="6401" y="285439"/>
                    <a:pt x="3278" y="284815"/>
                  </a:cubicBezTo>
                  <a:cubicBezTo>
                    <a:pt x="155" y="284191"/>
                    <a:pt x="-3592" y="188004"/>
                    <a:pt x="7026" y="142409"/>
                  </a:cubicBezTo>
                  <a:cubicBezTo>
                    <a:pt x="17644" y="96814"/>
                    <a:pt x="86349" y="-622"/>
                    <a:pt x="89472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 53">
              <a:extLst>
                <a:ext uri="{FF2B5EF4-FFF2-40B4-BE49-F238E27FC236}">
                  <a16:creationId xmlns:a16="http://schemas.microsoft.com/office/drawing/2014/main" id="{C7EB8F6A-7BD0-F7D8-A4E5-7BC7CE6F2441}"/>
                </a:ext>
              </a:extLst>
            </p:cNvPr>
            <p:cNvSpPr/>
            <p:nvPr/>
          </p:nvSpPr>
          <p:spPr>
            <a:xfrm>
              <a:off x="3354020" y="5531335"/>
              <a:ext cx="109959" cy="348608"/>
            </a:xfrm>
            <a:custGeom>
              <a:avLst/>
              <a:gdLst>
                <a:gd name="connsiteX0" fmla="*/ 63737 w 109959"/>
                <a:gd name="connsiteY0" fmla="*/ 35 h 348608"/>
                <a:gd name="connsiteX1" fmla="*/ 97465 w 109959"/>
                <a:gd name="connsiteY1" fmla="*/ 187413 h 348608"/>
                <a:gd name="connsiteX2" fmla="*/ 29 w 109959"/>
                <a:gd name="connsiteY2" fmla="*/ 348557 h 348608"/>
                <a:gd name="connsiteX3" fmla="*/ 108708 w 109959"/>
                <a:gd name="connsiteY3" fmla="*/ 202403 h 348608"/>
                <a:gd name="connsiteX4" fmla="*/ 63737 w 109959"/>
                <a:gd name="connsiteY4" fmla="*/ 35 h 348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959" h="348608">
                  <a:moveTo>
                    <a:pt x="63737" y="35"/>
                  </a:moveTo>
                  <a:cubicBezTo>
                    <a:pt x="61863" y="-2463"/>
                    <a:pt x="108083" y="129326"/>
                    <a:pt x="97465" y="187413"/>
                  </a:cubicBezTo>
                  <a:cubicBezTo>
                    <a:pt x="86847" y="245500"/>
                    <a:pt x="-1845" y="346059"/>
                    <a:pt x="29" y="348557"/>
                  </a:cubicBezTo>
                  <a:cubicBezTo>
                    <a:pt x="1903" y="351055"/>
                    <a:pt x="98714" y="261739"/>
                    <a:pt x="108708" y="202403"/>
                  </a:cubicBezTo>
                  <a:cubicBezTo>
                    <a:pt x="118702" y="143067"/>
                    <a:pt x="65611" y="2533"/>
                    <a:pt x="63737" y="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 54">
              <a:extLst>
                <a:ext uri="{FF2B5EF4-FFF2-40B4-BE49-F238E27FC236}">
                  <a16:creationId xmlns:a16="http://schemas.microsoft.com/office/drawing/2014/main" id="{36FB5002-3D5B-6DDA-92BF-A76431793E1A}"/>
                </a:ext>
              </a:extLst>
            </p:cNvPr>
            <p:cNvSpPr/>
            <p:nvPr/>
          </p:nvSpPr>
          <p:spPr>
            <a:xfrm>
              <a:off x="3548855" y="4631713"/>
              <a:ext cx="237786" cy="592468"/>
            </a:xfrm>
            <a:custGeom>
              <a:avLst/>
              <a:gdLst>
                <a:gd name="connsiteX0" fmla="*/ 236161 w 237786"/>
                <a:gd name="connsiteY0" fmla="*/ 248 h 592468"/>
                <a:gd name="connsiteX1" fmla="*/ 202434 w 237786"/>
                <a:gd name="connsiteY1" fmla="*/ 172635 h 592468"/>
                <a:gd name="connsiteX2" fmla="*/ 67522 w 237786"/>
                <a:gd name="connsiteY2" fmla="*/ 393739 h 592468"/>
                <a:gd name="connsiteX3" fmla="*/ 93755 w 237786"/>
                <a:gd name="connsiteY3" fmla="*/ 352517 h 592468"/>
                <a:gd name="connsiteX4" fmla="*/ 66 w 237786"/>
                <a:gd name="connsiteY4" fmla="*/ 592359 h 592468"/>
                <a:gd name="connsiteX5" fmla="*/ 78765 w 237786"/>
                <a:gd name="connsiteY5" fmla="*/ 318789 h 592468"/>
                <a:gd name="connsiteX6" fmla="*/ 75017 w 237786"/>
                <a:gd name="connsiteY6" fmla="*/ 360012 h 592468"/>
                <a:gd name="connsiteX7" fmla="*/ 164958 w 237786"/>
                <a:gd name="connsiteY7" fmla="*/ 210110 h 592468"/>
                <a:gd name="connsiteX8" fmla="*/ 236161 w 237786"/>
                <a:gd name="connsiteY8" fmla="*/ 248 h 592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786" h="592468">
                  <a:moveTo>
                    <a:pt x="236161" y="248"/>
                  </a:moveTo>
                  <a:cubicBezTo>
                    <a:pt x="242407" y="-5998"/>
                    <a:pt x="230540" y="107053"/>
                    <a:pt x="202434" y="172635"/>
                  </a:cubicBezTo>
                  <a:cubicBezTo>
                    <a:pt x="174328" y="238217"/>
                    <a:pt x="85635" y="363759"/>
                    <a:pt x="67522" y="393739"/>
                  </a:cubicBezTo>
                  <a:cubicBezTo>
                    <a:pt x="49409" y="423719"/>
                    <a:pt x="104998" y="319414"/>
                    <a:pt x="93755" y="352517"/>
                  </a:cubicBezTo>
                  <a:cubicBezTo>
                    <a:pt x="82512" y="385620"/>
                    <a:pt x="2564" y="597980"/>
                    <a:pt x="66" y="592359"/>
                  </a:cubicBezTo>
                  <a:cubicBezTo>
                    <a:pt x="-2432" y="586738"/>
                    <a:pt x="66273" y="357513"/>
                    <a:pt x="78765" y="318789"/>
                  </a:cubicBezTo>
                  <a:cubicBezTo>
                    <a:pt x="91257" y="280065"/>
                    <a:pt x="60652" y="378125"/>
                    <a:pt x="75017" y="360012"/>
                  </a:cubicBezTo>
                  <a:cubicBezTo>
                    <a:pt x="89382" y="341899"/>
                    <a:pt x="140599" y="271945"/>
                    <a:pt x="164958" y="210110"/>
                  </a:cubicBezTo>
                  <a:cubicBezTo>
                    <a:pt x="189317" y="148276"/>
                    <a:pt x="229915" y="6494"/>
                    <a:pt x="236161" y="2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 55">
              <a:extLst>
                <a:ext uri="{FF2B5EF4-FFF2-40B4-BE49-F238E27FC236}">
                  <a16:creationId xmlns:a16="http://schemas.microsoft.com/office/drawing/2014/main" id="{1986BDE1-43DE-6ABC-F1B1-7B102E9A1ACD}"/>
                </a:ext>
              </a:extLst>
            </p:cNvPr>
            <p:cNvSpPr/>
            <p:nvPr/>
          </p:nvSpPr>
          <p:spPr>
            <a:xfrm>
              <a:off x="3139831" y="5830173"/>
              <a:ext cx="188297" cy="106555"/>
            </a:xfrm>
            <a:custGeom>
              <a:avLst/>
              <a:gdLst>
                <a:gd name="connsiteX0" fmla="*/ 608 w 188297"/>
                <a:gd name="connsiteY0" fmla="*/ 105932 h 106555"/>
                <a:gd name="connsiteX1" fmla="*/ 60569 w 188297"/>
                <a:gd name="connsiteY1" fmla="*/ 45971 h 106555"/>
                <a:gd name="connsiteX2" fmla="*/ 187985 w 188297"/>
                <a:gd name="connsiteY2" fmla="*/ 15991 h 106555"/>
                <a:gd name="connsiteX3" fmla="*/ 94297 w 188297"/>
                <a:gd name="connsiteY3" fmla="*/ 4748 h 106555"/>
                <a:gd name="connsiteX4" fmla="*/ 608 w 188297"/>
                <a:gd name="connsiteY4" fmla="*/ 105932 h 106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297" h="106555">
                  <a:moveTo>
                    <a:pt x="608" y="105932"/>
                  </a:moveTo>
                  <a:cubicBezTo>
                    <a:pt x="-5013" y="112803"/>
                    <a:pt x="29339" y="60961"/>
                    <a:pt x="60569" y="45971"/>
                  </a:cubicBezTo>
                  <a:cubicBezTo>
                    <a:pt x="91799" y="30981"/>
                    <a:pt x="182364" y="22862"/>
                    <a:pt x="187985" y="15991"/>
                  </a:cubicBezTo>
                  <a:cubicBezTo>
                    <a:pt x="193606" y="9120"/>
                    <a:pt x="121779" y="-8368"/>
                    <a:pt x="94297" y="4748"/>
                  </a:cubicBezTo>
                  <a:cubicBezTo>
                    <a:pt x="66815" y="17864"/>
                    <a:pt x="6229" y="99061"/>
                    <a:pt x="608" y="1059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 56">
              <a:extLst>
                <a:ext uri="{FF2B5EF4-FFF2-40B4-BE49-F238E27FC236}">
                  <a16:creationId xmlns:a16="http://schemas.microsoft.com/office/drawing/2014/main" id="{F4E32BAF-CFD8-987E-9071-7EEEBF14F0D7}"/>
                </a:ext>
              </a:extLst>
            </p:cNvPr>
            <p:cNvSpPr/>
            <p:nvPr/>
          </p:nvSpPr>
          <p:spPr>
            <a:xfrm>
              <a:off x="3530124" y="4039311"/>
              <a:ext cx="97952" cy="612314"/>
            </a:xfrm>
            <a:custGeom>
              <a:avLst/>
              <a:gdLst>
                <a:gd name="connsiteX0" fmla="*/ 60 w 97952"/>
                <a:gd name="connsiteY0" fmla="*/ 538 h 612314"/>
                <a:gd name="connsiteX1" fmla="*/ 82506 w 97952"/>
                <a:gd name="connsiteY1" fmla="*/ 319079 h 612314"/>
                <a:gd name="connsiteX2" fmla="*/ 52525 w 97952"/>
                <a:gd name="connsiteY2" fmla="*/ 611387 h 612314"/>
                <a:gd name="connsiteX3" fmla="*/ 97496 w 97952"/>
                <a:gd name="connsiteY3" fmla="*/ 397778 h 612314"/>
                <a:gd name="connsiteX4" fmla="*/ 60 w 97952"/>
                <a:gd name="connsiteY4" fmla="*/ 538 h 612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952" h="612314">
                  <a:moveTo>
                    <a:pt x="60" y="538"/>
                  </a:moveTo>
                  <a:cubicBezTo>
                    <a:pt x="-2438" y="-12578"/>
                    <a:pt x="73762" y="217271"/>
                    <a:pt x="82506" y="319079"/>
                  </a:cubicBezTo>
                  <a:cubicBezTo>
                    <a:pt x="91250" y="420887"/>
                    <a:pt x="50027" y="598271"/>
                    <a:pt x="52525" y="611387"/>
                  </a:cubicBezTo>
                  <a:cubicBezTo>
                    <a:pt x="55023" y="624503"/>
                    <a:pt x="103117" y="495839"/>
                    <a:pt x="97496" y="397778"/>
                  </a:cubicBezTo>
                  <a:cubicBezTo>
                    <a:pt x="91875" y="299717"/>
                    <a:pt x="2558" y="13654"/>
                    <a:pt x="60" y="5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 57">
              <a:extLst>
                <a:ext uri="{FF2B5EF4-FFF2-40B4-BE49-F238E27FC236}">
                  <a16:creationId xmlns:a16="http://schemas.microsoft.com/office/drawing/2014/main" id="{3327835B-423B-D504-1677-A1A662608504}"/>
                </a:ext>
              </a:extLst>
            </p:cNvPr>
            <p:cNvSpPr/>
            <p:nvPr/>
          </p:nvSpPr>
          <p:spPr>
            <a:xfrm>
              <a:off x="2772893" y="5714755"/>
              <a:ext cx="191851" cy="493116"/>
            </a:xfrm>
            <a:custGeom>
              <a:avLst/>
              <a:gdLst>
                <a:gd name="connsiteX0" fmla="*/ 191412 w 191851"/>
                <a:gd name="connsiteY0" fmla="*/ 245 h 493116"/>
                <a:gd name="connsiteX1" fmla="*/ 82733 w 191851"/>
                <a:gd name="connsiteY1" fmla="*/ 101429 h 493116"/>
                <a:gd name="connsiteX2" fmla="*/ 37763 w 191851"/>
                <a:gd name="connsiteY2" fmla="*/ 202612 h 493116"/>
                <a:gd name="connsiteX3" fmla="*/ 34015 w 191851"/>
                <a:gd name="connsiteY3" fmla="*/ 315038 h 493116"/>
                <a:gd name="connsiteX4" fmla="*/ 15277 w 191851"/>
                <a:gd name="connsiteY4" fmla="*/ 292553 h 493116"/>
                <a:gd name="connsiteX5" fmla="*/ 131451 w 191851"/>
                <a:gd name="connsiteY5" fmla="*/ 491173 h 493116"/>
                <a:gd name="connsiteX6" fmla="*/ 86481 w 191851"/>
                <a:gd name="connsiteY6" fmla="*/ 386242 h 493116"/>
                <a:gd name="connsiteX7" fmla="*/ 15277 w 191851"/>
                <a:gd name="connsiteY7" fmla="*/ 262573 h 493116"/>
                <a:gd name="connsiteX8" fmla="*/ 4035 w 191851"/>
                <a:gd name="connsiteY8" fmla="*/ 225097 h 493116"/>
                <a:gd name="connsiteX9" fmla="*/ 67743 w 191851"/>
                <a:gd name="connsiteY9" fmla="*/ 90186 h 493116"/>
                <a:gd name="connsiteX10" fmla="*/ 37763 w 191851"/>
                <a:gd name="connsiteY10" fmla="*/ 131409 h 493116"/>
                <a:gd name="connsiteX11" fmla="*/ 191412 w 191851"/>
                <a:gd name="connsiteY11" fmla="*/ 245 h 493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1851" h="493116">
                  <a:moveTo>
                    <a:pt x="191412" y="245"/>
                  </a:moveTo>
                  <a:cubicBezTo>
                    <a:pt x="198907" y="-4752"/>
                    <a:pt x="108341" y="67701"/>
                    <a:pt x="82733" y="101429"/>
                  </a:cubicBezTo>
                  <a:cubicBezTo>
                    <a:pt x="57125" y="135157"/>
                    <a:pt x="45883" y="167010"/>
                    <a:pt x="37763" y="202612"/>
                  </a:cubicBezTo>
                  <a:cubicBezTo>
                    <a:pt x="29643" y="238214"/>
                    <a:pt x="37763" y="300048"/>
                    <a:pt x="34015" y="315038"/>
                  </a:cubicBezTo>
                  <a:cubicBezTo>
                    <a:pt x="30267" y="330028"/>
                    <a:pt x="-962" y="263197"/>
                    <a:pt x="15277" y="292553"/>
                  </a:cubicBezTo>
                  <a:cubicBezTo>
                    <a:pt x="31516" y="321909"/>
                    <a:pt x="119584" y="475558"/>
                    <a:pt x="131451" y="491173"/>
                  </a:cubicBezTo>
                  <a:cubicBezTo>
                    <a:pt x="143318" y="506788"/>
                    <a:pt x="105843" y="424342"/>
                    <a:pt x="86481" y="386242"/>
                  </a:cubicBezTo>
                  <a:cubicBezTo>
                    <a:pt x="67119" y="348142"/>
                    <a:pt x="29018" y="289431"/>
                    <a:pt x="15277" y="262573"/>
                  </a:cubicBezTo>
                  <a:cubicBezTo>
                    <a:pt x="1536" y="235716"/>
                    <a:pt x="-4709" y="253828"/>
                    <a:pt x="4035" y="225097"/>
                  </a:cubicBezTo>
                  <a:cubicBezTo>
                    <a:pt x="12779" y="196366"/>
                    <a:pt x="62122" y="105801"/>
                    <a:pt x="67743" y="90186"/>
                  </a:cubicBezTo>
                  <a:cubicBezTo>
                    <a:pt x="73364" y="74571"/>
                    <a:pt x="19025" y="143276"/>
                    <a:pt x="37763" y="131409"/>
                  </a:cubicBezTo>
                  <a:cubicBezTo>
                    <a:pt x="56501" y="119542"/>
                    <a:pt x="183917" y="5242"/>
                    <a:pt x="191412" y="2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 58">
              <a:extLst>
                <a:ext uri="{FF2B5EF4-FFF2-40B4-BE49-F238E27FC236}">
                  <a16:creationId xmlns:a16="http://schemas.microsoft.com/office/drawing/2014/main" id="{855F7352-AF08-DEF6-482E-DA7D72487B80}"/>
                </a:ext>
              </a:extLst>
            </p:cNvPr>
            <p:cNvSpPr/>
            <p:nvPr/>
          </p:nvSpPr>
          <p:spPr>
            <a:xfrm>
              <a:off x="2879217" y="5643414"/>
              <a:ext cx="202846" cy="147031"/>
            </a:xfrm>
            <a:custGeom>
              <a:avLst/>
              <a:gdLst>
                <a:gd name="connsiteX0" fmla="*/ 201262 w 202846"/>
                <a:gd name="connsiteY0" fmla="*/ 383 h 147031"/>
                <a:gd name="connsiteX1" fmla="*/ 2642 w 202846"/>
                <a:gd name="connsiteY1" fmla="*/ 142789 h 147031"/>
                <a:gd name="connsiteX2" fmla="*/ 92583 w 202846"/>
                <a:gd name="connsiteY2" fmla="*/ 101566 h 147031"/>
                <a:gd name="connsiteX3" fmla="*/ 201262 w 202846"/>
                <a:gd name="connsiteY3" fmla="*/ 383 h 147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46" h="147031">
                  <a:moveTo>
                    <a:pt x="201262" y="383"/>
                  </a:moveTo>
                  <a:cubicBezTo>
                    <a:pt x="186272" y="7253"/>
                    <a:pt x="20755" y="125925"/>
                    <a:pt x="2642" y="142789"/>
                  </a:cubicBezTo>
                  <a:cubicBezTo>
                    <a:pt x="-15471" y="159653"/>
                    <a:pt x="64476" y="122178"/>
                    <a:pt x="92583" y="101566"/>
                  </a:cubicBezTo>
                  <a:cubicBezTo>
                    <a:pt x="120689" y="80955"/>
                    <a:pt x="216252" y="-6487"/>
                    <a:pt x="201262" y="3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 59">
              <a:extLst>
                <a:ext uri="{FF2B5EF4-FFF2-40B4-BE49-F238E27FC236}">
                  <a16:creationId xmlns:a16="http://schemas.microsoft.com/office/drawing/2014/main" id="{A0F38484-8F4A-0476-D602-97C7DD31BFAD}"/>
                </a:ext>
              </a:extLst>
            </p:cNvPr>
            <p:cNvSpPr/>
            <p:nvPr/>
          </p:nvSpPr>
          <p:spPr>
            <a:xfrm>
              <a:off x="3139518" y="5973580"/>
              <a:ext cx="170707" cy="53093"/>
            </a:xfrm>
            <a:custGeom>
              <a:avLst/>
              <a:gdLst>
                <a:gd name="connsiteX0" fmla="*/ 921 w 170707"/>
                <a:gd name="connsiteY0" fmla="*/ 7495 h 53093"/>
                <a:gd name="connsiteX1" fmla="*/ 68377 w 170707"/>
                <a:gd name="connsiteY1" fmla="*/ 52466 h 53093"/>
                <a:gd name="connsiteX2" fmla="*/ 169561 w 170707"/>
                <a:gd name="connsiteY2" fmla="*/ 0 h 53093"/>
                <a:gd name="connsiteX3" fmla="*/ 117095 w 170707"/>
                <a:gd name="connsiteY3" fmla="*/ 52466 h 53093"/>
                <a:gd name="connsiteX4" fmla="*/ 921 w 170707"/>
                <a:gd name="connsiteY4" fmla="*/ 7495 h 53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0707" h="53093">
                  <a:moveTo>
                    <a:pt x="921" y="7495"/>
                  </a:moveTo>
                  <a:cubicBezTo>
                    <a:pt x="-7199" y="7495"/>
                    <a:pt x="40270" y="53715"/>
                    <a:pt x="68377" y="52466"/>
                  </a:cubicBezTo>
                  <a:cubicBezTo>
                    <a:pt x="96484" y="51217"/>
                    <a:pt x="161441" y="0"/>
                    <a:pt x="169561" y="0"/>
                  </a:cubicBezTo>
                  <a:cubicBezTo>
                    <a:pt x="177681" y="0"/>
                    <a:pt x="140830" y="45596"/>
                    <a:pt x="117095" y="52466"/>
                  </a:cubicBezTo>
                  <a:cubicBezTo>
                    <a:pt x="93361" y="59337"/>
                    <a:pt x="9041" y="7495"/>
                    <a:pt x="921" y="74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 60">
              <a:extLst>
                <a:ext uri="{FF2B5EF4-FFF2-40B4-BE49-F238E27FC236}">
                  <a16:creationId xmlns:a16="http://schemas.microsoft.com/office/drawing/2014/main" id="{2C28452C-B92D-432F-EFA7-E545CE1866C2}"/>
                </a:ext>
              </a:extLst>
            </p:cNvPr>
            <p:cNvSpPr/>
            <p:nvPr/>
          </p:nvSpPr>
          <p:spPr>
            <a:xfrm>
              <a:off x="3071027" y="5954033"/>
              <a:ext cx="215997" cy="255740"/>
            </a:xfrm>
            <a:custGeom>
              <a:avLst/>
              <a:gdLst>
                <a:gd name="connsiteX0" fmla="*/ 1957 w 215997"/>
                <a:gd name="connsiteY0" fmla="*/ 810 h 255740"/>
                <a:gd name="connsiteX1" fmla="*/ 69412 w 215997"/>
                <a:gd name="connsiteY1" fmla="*/ 94498 h 255740"/>
                <a:gd name="connsiteX2" fmla="*/ 148111 w 215997"/>
                <a:gd name="connsiteY2" fmla="*/ 173197 h 255740"/>
                <a:gd name="connsiteX3" fmla="*/ 118130 w 215997"/>
                <a:gd name="connsiteY3" fmla="*/ 131974 h 255740"/>
                <a:gd name="connsiteX4" fmla="*/ 215566 w 215997"/>
                <a:gd name="connsiteY4" fmla="*/ 255642 h 255740"/>
                <a:gd name="connsiteX5" fmla="*/ 148111 w 215997"/>
                <a:gd name="connsiteY5" fmla="*/ 150711 h 255740"/>
                <a:gd name="connsiteX6" fmla="*/ 1957 w 215997"/>
                <a:gd name="connsiteY6" fmla="*/ 810 h 255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5997" h="255740">
                  <a:moveTo>
                    <a:pt x="1957" y="810"/>
                  </a:moveTo>
                  <a:cubicBezTo>
                    <a:pt x="-11159" y="-8559"/>
                    <a:pt x="45053" y="65767"/>
                    <a:pt x="69412" y="94498"/>
                  </a:cubicBezTo>
                  <a:cubicBezTo>
                    <a:pt x="93771" y="123229"/>
                    <a:pt x="139991" y="166951"/>
                    <a:pt x="148111" y="173197"/>
                  </a:cubicBezTo>
                  <a:cubicBezTo>
                    <a:pt x="156231" y="179443"/>
                    <a:pt x="106888" y="118233"/>
                    <a:pt x="118130" y="131974"/>
                  </a:cubicBezTo>
                  <a:cubicBezTo>
                    <a:pt x="129372" y="145715"/>
                    <a:pt x="210569" y="252519"/>
                    <a:pt x="215566" y="255642"/>
                  </a:cubicBezTo>
                  <a:cubicBezTo>
                    <a:pt x="220563" y="258765"/>
                    <a:pt x="181214" y="186937"/>
                    <a:pt x="148111" y="150711"/>
                  </a:cubicBezTo>
                  <a:cubicBezTo>
                    <a:pt x="115008" y="114485"/>
                    <a:pt x="15073" y="10179"/>
                    <a:pt x="1957" y="8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 61">
              <a:extLst>
                <a:ext uri="{FF2B5EF4-FFF2-40B4-BE49-F238E27FC236}">
                  <a16:creationId xmlns:a16="http://schemas.microsoft.com/office/drawing/2014/main" id="{0E3AD337-2028-6F01-A951-CD31317AA593}"/>
                </a:ext>
              </a:extLst>
            </p:cNvPr>
            <p:cNvSpPr/>
            <p:nvPr/>
          </p:nvSpPr>
          <p:spPr>
            <a:xfrm>
              <a:off x="3511359" y="5471410"/>
              <a:ext cx="67635" cy="344774"/>
            </a:xfrm>
            <a:custGeom>
              <a:avLst/>
              <a:gdLst>
                <a:gd name="connsiteX0" fmla="*/ 87 w 67635"/>
                <a:gd name="connsiteY0" fmla="*/ 0 h 344774"/>
                <a:gd name="connsiteX1" fmla="*/ 52552 w 67635"/>
                <a:gd name="connsiteY1" fmla="*/ 183629 h 344774"/>
                <a:gd name="connsiteX2" fmla="*/ 18825 w 67635"/>
                <a:gd name="connsiteY2" fmla="*/ 344774 h 344774"/>
                <a:gd name="connsiteX3" fmla="*/ 67543 w 67635"/>
                <a:gd name="connsiteY3" fmla="*/ 183629 h 344774"/>
                <a:gd name="connsiteX4" fmla="*/ 87 w 67635"/>
                <a:gd name="connsiteY4" fmla="*/ 0 h 34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635" h="344774">
                  <a:moveTo>
                    <a:pt x="87" y="0"/>
                  </a:moveTo>
                  <a:cubicBezTo>
                    <a:pt x="-2411" y="0"/>
                    <a:pt x="49429" y="126167"/>
                    <a:pt x="52552" y="183629"/>
                  </a:cubicBezTo>
                  <a:cubicBezTo>
                    <a:pt x="55675" y="241091"/>
                    <a:pt x="16327" y="344774"/>
                    <a:pt x="18825" y="344774"/>
                  </a:cubicBezTo>
                  <a:cubicBezTo>
                    <a:pt x="21323" y="344774"/>
                    <a:pt x="70042" y="237968"/>
                    <a:pt x="67543" y="183629"/>
                  </a:cubicBezTo>
                  <a:cubicBezTo>
                    <a:pt x="65045" y="129290"/>
                    <a:pt x="2585" y="0"/>
                    <a:pt x="87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 62">
              <a:extLst>
                <a:ext uri="{FF2B5EF4-FFF2-40B4-BE49-F238E27FC236}">
                  <a16:creationId xmlns:a16="http://schemas.microsoft.com/office/drawing/2014/main" id="{FE33F5C0-972E-4195-A558-0ACE8EFBDC8C}"/>
                </a:ext>
              </a:extLst>
            </p:cNvPr>
            <p:cNvSpPr/>
            <p:nvPr/>
          </p:nvSpPr>
          <p:spPr>
            <a:xfrm>
              <a:off x="3209301" y="5366449"/>
              <a:ext cx="107377" cy="322435"/>
            </a:xfrm>
            <a:custGeom>
              <a:avLst/>
              <a:gdLst>
                <a:gd name="connsiteX0" fmla="*/ 107273 w 107377"/>
                <a:gd name="connsiteY0" fmla="*/ 30 h 322435"/>
                <a:gd name="connsiteX1" fmla="*/ 28574 w 107377"/>
                <a:gd name="connsiteY1" fmla="*/ 146184 h 322435"/>
                <a:gd name="connsiteX2" fmla="*/ 24827 w 107377"/>
                <a:gd name="connsiteY2" fmla="*/ 284843 h 322435"/>
                <a:gd name="connsiteX3" fmla="*/ 13584 w 107377"/>
                <a:gd name="connsiteY3" fmla="*/ 164921 h 322435"/>
                <a:gd name="connsiteX4" fmla="*/ 2342 w 107377"/>
                <a:gd name="connsiteY4" fmla="*/ 322318 h 322435"/>
                <a:gd name="connsiteX5" fmla="*/ 9837 w 107377"/>
                <a:gd name="connsiteY5" fmla="*/ 134941 h 322435"/>
                <a:gd name="connsiteX6" fmla="*/ 107273 w 107377"/>
                <a:gd name="connsiteY6" fmla="*/ 30 h 322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377" h="322435">
                  <a:moveTo>
                    <a:pt x="107273" y="30"/>
                  </a:moveTo>
                  <a:cubicBezTo>
                    <a:pt x="110396" y="1904"/>
                    <a:pt x="42315" y="98715"/>
                    <a:pt x="28574" y="146184"/>
                  </a:cubicBezTo>
                  <a:cubicBezTo>
                    <a:pt x="14833" y="193653"/>
                    <a:pt x="27325" y="281720"/>
                    <a:pt x="24827" y="284843"/>
                  </a:cubicBezTo>
                  <a:cubicBezTo>
                    <a:pt x="22329" y="287966"/>
                    <a:pt x="17331" y="158675"/>
                    <a:pt x="13584" y="164921"/>
                  </a:cubicBezTo>
                  <a:cubicBezTo>
                    <a:pt x="9837" y="171167"/>
                    <a:pt x="2966" y="327315"/>
                    <a:pt x="2342" y="322318"/>
                  </a:cubicBezTo>
                  <a:cubicBezTo>
                    <a:pt x="1717" y="317321"/>
                    <a:pt x="-5778" y="186157"/>
                    <a:pt x="9837" y="134941"/>
                  </a:cubicBezTo>
                  <a:cubicBezTo>
                    <a:pt x="25452" y="83725"/>
                    <a:pt x="104150" y="-1844"/>
                    <a:pt x="107273" y="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 1023">
              <a:extLst>
                <a:ext uri="{FF2B5EF4-FFF2-40B4-BE49-F238E27FC236}">
                  <a16:creationId xmlns:a16="http://schemas.microsoft.com/office/drawing/2014/main" id="{D777B12A-EB68-F58E-0C1A-C874A1FB6071}"/>
                </a:ext>
              </a:extLst>
            </p:cNvPr>
            <p:cNvSpPr/>
            <p:nvPr/>
          </p:nvSpPr>
          <p:spPr>
            <a:xfrm>
              <a:off x="3309069" y="5973577"/>
              <a:ext cx="75442" cy="226700"/>
            </a:xfrm>
            <a:custGeom>
              <a:avLst/>
              <a:gdLst>
                <a:gd name="connsiteX0" fmla="*/ 67465 w 75442"/>
                <a:gd name="connsiteY0" fmla="*/ 3 h 226700"/>
                <a:gd name="connsiteX1" fmla="*/ 71213 w 75442"/>
                <a:gd name="connsiteY1" fmla="*/ 112430 h 226700"/>
                <a:gd name="connsiteX2" fmla="*/ 3757 w 75442"/>
                <a:gd name="connsiteY2" fmla="*/ 224856 h 226700"/>
                <a:gd name="connsiteX3" fmla="*/ 26242 w 75442"/>
                <a:gd name="connsiteY3" fmla="*/ 172390 h 226700"/>
                <a:gd name="connsiteX4" fmla="*/ 10 w 75442"/>
                <a:gd name="connsiteY4" fmla="*/ 44974 h 226700"/>
                <a:gd name="connsiteX5" fmla="*/ 29990 w 75442"/>
                <a:gd name="connsiteY5" fmla="*/ 138662 h 226700"/>
                <a:gd name="connsiteX6" fmla="*/ 33738 w 75442"/>
                <a:gd name="connsiteY6" fmla="*/ 157400 h 226700"/>
                <a:gd name="connsiteX7" fmla="*/ 59970 w 75442"/>
                <a:gd name="connsiteY7" fmla="*/ 108682 h 226700"/>
                <a:gd name="connsiteX8" fmla="*/ 67465 w 75442"/>
                <a:gd name="connsiteY8" fmla="*/ 3 h 22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442" h="226700">
                  <a:moveTo>
                    <a:pt x="67465" y="3"/>
                  </a:moveTo>
                  <a:cubicBezTo>
                    <a:pt x="69339" y="628"/>
                    <a:pt x="81831" y="74955"/>
                    <a:pt x="71213" y="112430"/>
                  </a:cubicBezTo>
                  <a:cubicBezTo>
                    <a:pt x="60595" y="149905"/>
                    <a:pt x="11252" y="214863"/>
                    <a:pt x="3757" y="224856"/>
                  </a:cubicBezTo>
                  <a:cubicBezTo>
                    <a:pt x="-3738" y="234849"/>
                    <a:pt x="26866" y="202370"/>
                    <a:pt x="26242" y="172390"/>
                  </a:cubicBezTo>
                  <a:cubicBezTo>
                    <a:pt x="25618" y="142410"/>
                    <a:pt x="-615" y="50595"/>
                    <a:pt x="10" y="44974"/>
                  </a:cubicBezTo>
                  <a:cubicBezTo>
                    <a:pt x="635" y="39353"/>
                    <a:pt x="29990" y="138662"/>
                    <a:pt x="29990" y="138662"/>
                  </a:cubicBezTo>
                  <a:cubicBezTo>
                    <a:pt x="35611" y="157399"/>
                    <a:pt x="28741" y="162397"/>
                    <a:pt x="33738" y="157400"/>
                  </a:cubicBezTo>
                  <a:cubicBezTo>
                    <a:pt x="38735" y="152403"/>
                    <a:pt x="54973" y="131792"/>
                    <a:pt x="59970" y="108682"/>
                  </a:cubicBezTo>
                  <a:cubicBezTo>
                    <a:pt x="64967" y="85572"/>
                    <a:pt x="65591" y="-622"/>
                    <a:pt x="67465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 1024">
              <a:extLst>
                <a:ext uri="{FF2B5EF4-FFF2-40B4-BE49-F238E27FC236}">
                  <a16:creationId xmlns:a16="http://schemas.microsoft.com/office/drawing/2014/main" id="{5F3DCC40-91BC-9526-1452-3C01F5DBDCAC}"/>
                </a:ext>
              </a:extLst>
            </p:cNvPr>
            <p:cNvSpPr/>
            <p:nvPr/>
          </p:nvSpPr>
          <p:spPr>
            <a:xfrm>
              <a:off x="3877762" y="5774018"/>
              <a:ext cx="308657" cy="188627"/>
            </a:xfrm>
            <a:custGeom>
              <a:avLst/>
              <a:gdLst>
                <a:gd name="connsiteX0" fmla="*/ 943 w 308657"/>
                <a:gd name="connsiteY0" fmla="*/ 4690 h 188627"/>
                <a:gd name="connsiteX1" fmla="*/ 147097 w 308657"/>
                <a:gd name="connsiteY1" fmla="*/ 12185 h 188627"/>
                <a:gd name="connsiteX2" fmla="*/ 263271 w 308657"/>
                <a:gd name="connsiteY2" fmla="*/ 113369 h 188627"/>
                <a:gd name="connsiteX3" fmla="*/ 308241 w 308657"/>
                <a:gd name="connsiteY3" fmla="*/ 188320 h 188627"/>
                <a:gd name="connsiteX4" fmla="*/ 282008 w 308657"/>
                <a:gd name="connsiteY4" fmla="*/ 135854 h 188627"/>
                <a:gd name="connsiteX5" fmla="*/ 222048 w 308657"/>
                <a:gd name="connsiteY5" fmla="*/ 38418 h 188627"/>
                <a:gd name="connsiteX6" fmla="*/ 943 w 308657"/>
                <a:gd name="connsiteY6" fmla="*/ 4690 h 188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8657" h="188627">
                  <a:moveTo>
                    <a:pt x="943" y="4690"/>
                  </a:moveTo>
                  <a:cubicBezTo>
                    <a:pt x="-11549" y="318"/>
                    <a:pt x="103376" y="-5928"/>
                    <a:pt x="147097" y="12185"/>
                  </a:cubicBezTo>
                  <a:cubicBezTo>
                    <a:pt x="190818" y="30298"/>
                    <a:pt x="236414" y="84013"/>
                    <a:pt x="263271" y="113369"/>
                  </a:cubicBezTo>
                  <a:cubicBezTo>
                    <a:pt x="290128" y="142725"/>
                    <a:pt x="305118" y="184573"/>
                    <a:pt x="308241" y="188320"/>
                  </a:cubicBezTo>
                  <a:cubicBezTo>
                    <a:pt x="311364" y="192067"/>
                    <a:pt x="296373" y="160838"/>
                    <a:pt x="282008" y="135854"/>
                  </a:cubicBezTo>
                  <a:cubicBezTo>
                    <a:pt x="267643" y="110870"/>
                    <a:pt x="273889" y="60903"/>
                    <a:pt x="222048" y="38418"/>
                  </a:cubicBezTo>
                  <a:cubicBezTo>
                    <a:pt x="170207" y="15933"/>
                    <a:pt x="13435" y="9062"/>
                    <a:pt x="943" y="46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 1027">
              <a:extLst>
                <a:ext uri="{FF2B5EF4-FFF2-40B4-BE49-F238E27FC236}">
                  <a16:creationId xmlns:a16="http://schemas.microsoft.com/office/drawing/2014/main" id="{71949478-41E2-22D3-7D66-8F8AA397B205}"/>
                </a:ext>
              </a:extLst>
            </p:cNvPr>
            <p:cNvSpPr/>
            <p:nvPr/>
          </p:nvSpPr>
          <p:spPr>
            <a:xfrm>
              <a:off x="3555910" y="5490086"/>
              <a:ext cx="253067" cy="374859"/>
            </a:xfrm>
            <a:custGeom>
              <a:avLst/>
              <a:gdLst>
                <a:gd name="connsiteX0" fmla="*/ 60467 w 253067"/>
                <a:gd name="connsiteY0" fmla="*/ 62 h 374859"/>
                <a:gd name="connsiteX1" fmla="*/ 109185 w 253067"/>
                <a:gd name="connsiteY1" fmla="*/ 161206 h 374859"/>
                <a:gd name="connsiteX2" fmla="*/ 52972 w 253067"/>
                <a:gd name="connsiteY2" fmla="*/ 314855 h 374859"/>
                <a:gd name="connsiteX3" fmla="*/ 506 w 253067"/>
                <a:gd name="connsiteY3" fmla="*/ 374816 h 374859"/>
                <a:gd name="connsiteX4" fmla="*/ 41729 w 253067"/>
                <a:gd name="connsiteY4" fmla="*/ 307360 h 374859"/>
                <a:gd name="connsiteX5" fmla="*/ 251592 w 253067"/>
                <a:gd name="connsiteY5" fmla="*/ 183691 h 374859"/>
                <a:gd name="connsiteX6" fmla="*/ 135418 w 253067"/>
                <a:gd name="connsiteY6" fmla="*/ 228662 h 374859"/>
                <a:gd name="connsiteX7" fmla="*/ 139165 w 253067"/>
                <a:gd name="connsiteY7" fmla="*/ 172448 h 374859"/>
                <a:gd name="connsiteX8" fmla="*/ 109185 w 253067"/>
                <a:gd name="connsiteY8" fmla="*/ 221166 h 374859"/>
                <a:gd name="connsiteX9" fmla="*/ 135418 w 253067"/>
                <a:gd name="connsiteY9" fmla="*/ 142468 h 374859"/>
                <a:gd name="connsiteX10" fmla="*/ 60467 w 253067"/>
                <a:gd name="connsiteY10" fmla="*/ 62 h 374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3067" h="374859">
                  <a:moveTo>
                    <a:pt x="60467" y="62"/>
                  </a:moveTo>
                  <a:cubicBezTo>
                    <a:pt x="56095" y="3185"/>
                    <a:pt x="110434" y="108741"/>
                    <a:pt x="109185" y="161206"/>
                  </a:cubicBezTo>
                  <a:cubicBezTo>
                    <a:pt x="107936" y="213671"/>
                    <a:pt x="71085" y="279253"/>
                    <a:pt x="52972" y="314855"/>
                  </a:cubicBezTo>
                  <a:cubicBezTo>
                    <a:pt x="34859" y="350457"/>
                    <a:pt x="2380" y="376065"/>
                    <a:pt x="506" y="374816"/>
                  </a:cubicBezTo>
                  <a:cubicBezTo>
                    <a:pt x="-1368" y="373567"/>
                    <a:pt x="-119" y="339214"/>
                    <a:pt x="41729" y="307360"/>
                  </a:cubicBezTo>
                  <a:cubicBezTo>
                    <a:pt x="83577" y="275506"/>
                    <a:pt x="235977" y="196807"/>
                    <a:pt x="251592" y="183691"/>
                  </a:cubicBezTo>
                  <a:cubicBezTo>
                    <a:pt x="267207" y="170575"/>
                    <a:pt x="154156" y="230536"/>
                    <a:pt x="135418" y="228662"/>
                  </a:cubicBezTo>
                  <a:cubicBezTo>
                    <a:pt x="116680" y="226788"/>
                    <a:pt x="143537" y="173697"/>
                    <a:pt x="139165" y="172448"/>
                  </a:cubicBezTo>
                  <a:cubicBezTo>
                    <a:pt x="134793" y="171199"/>
                    <a:pt x="109810" y="226163"/>
                    <a:pt x="109185" y="221166"/>
                  </a:cubicBezTo>
                  <a:cubicBezTo>
                    <a:pt x="108561" y="216169"/>
                    <a:pt x="139165" y="173697"/>
                    <a:pt x="135418" y="142468"/>
                  </a:cubicBezTo>
                  <a:cubicBezTo>
                    <a:pt x="131671" y="111239"/>
                    <a:pt x="64839" y="-3061"/>
                    <a:pt x="60467" y="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 1028">
              <a:extLst>
                <a:ext uri="{FF2B5EF4-FFF2-40B4-BE49-F238E27FC236}">
                  <a16:creationId xmlns:a16="http://schemas.microsoft.com/office/drawing/2014/main" id="{F26F1260-9C83-A213-49F8-85D065673FFC}"/>
                </a:ext>
              </a:extLst>
            </p:cNvPr>
            <p:cNvSpPr/>
            <p:nvPr/>
          </p:nvSpPr>
          <p:spPr>
            <a:xfrm>
              <a:off x="3357470" y="5801176"/>
              <a:ext cx="267743" cy="372140"/>
            </a:xfrm>
            <a:custGeom>
              <a:avLst/>
              <a:gdLst>
                <a:gd name="connsiteX0" fmla="*/ 120248 w 267743"/>
                <a:gd name="connsiteY0" fmla="*/ 17 h 372140"/>
                <a:gd name="connsiteX1" fmla="*/ 138986 w 267743"/>
                <a:gd name="connsiteY1" fmla="*/ 101201 h 372140"/>
                <a:gd name="connsiteX2" fmla="*/ 82773 w 267743"/>
                <a:gd name="connsiteY2" fmla="*/ 213627 h 372140"/>
                <a:gd name="connsiteX3" fmla="*/ 138986 w 267743"/>
                <a:gd name="connsiteY3" fmla="*/ 157414 h 372140"/>
                <a:gd name="connsiteX4" fmla="*/ 30307 w 267743"/>
                <a:gd name="connsiteY4" fmla="*/ 341044 h 372140"/>
                <a:gd name="connsiteX5" fmla="*/ 19064 w 267743"/>
                <a:gd name="connsiteY5" fmla="*/ 348539 h 372140"/>
                <a:gd name="connsiteX6" fmla="*/ 266402 w 267743"/>
                <a:gd name="connsiteY6" fmla="*/ 104949 h 372140"/>
                <a:gd name="connsiteX7" fmla="*/ 120248 w 267743"/>
                <a:gd name="connsiteY7" fmla="*/ 202385 h 372140"/>
                <a:gd name="connsiteX8" fmla="*/ 172714 w 267743"/>
                <a:gd name="connsiteY8" fmla="*/ 93706 h 372140"/>
                <a:gd name="connsiteX9" fmla="*/ 120248 w 267743"/>
                <a:gd name="connsiteY9" fmla="*/ 17 h 372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7743" h="372140">
                  <a:moveTo>
                    <a:pt x="120248" y="17"/>
                  </a:moveTo>
                  <a:cubicBezTo>
                    <a:pt x="114627" y="1266"/>
                    <a:pt x="145232" y="65600"/>
                    <a:pt x="138986" y="101201"/>
                  </a:cubicBezTo>
                  <a:cubicBezTo>
                    <a:pt x="132740" y="136802"/>
                    <a:pt x="82773" y="204258"/>
                    <a:pt x="82773" y="213627"/>
                  </a:cubicBezTo>
                  <a:cubicBezTo>
                    <a:pt x="82773" y="222996"/>
                    <a:pt x="147730" y="136178"/>
                    <a:pt x="138986" y="157414"/>
                  </a:cubicBezTo>
                  <a:cubicBezTo>
                    <a:pt x="130242" y="178650"/>
                    <a:pt x="30307" y="341044"/>
                    <a:pt x="30307" y="341044"/>
                  </a:cubicBezTo>
                  <a:cubicBezTo>
                    <a:pt x="10320" y="372898"/>
                    <a:pt x="-20285" y="387888"/>
                    <a:pt x="19064" y="348539"/>
                  </a:cubicBezTo>
                  <a:cubicBezTo>
                    <a:pt x="58413" y="309190"/>
                    <a:pt x="249538" y="129308"/>
                    <a:pt x="266402" y="104949"/>
                  </a:cubicBezTo>
                  <a:cubicBezTo>
                    <a:pt x="283266" y="80590"/>
                    <a:pt x="135863" y="204259"/>
                    <a:pt x="120248" y="202385"/>
                  </a:cubicBezTo>
                  <a:cubicBezTo>
                    <a:pt x="104633" y="200511"/>
                    <a:pt x="169591" y="121812"/>
                    <a:pt x="172714" y="93706"/>
                  </a:cubicBezTo>
                  <a:cubicBezTo>
                    <a:pt x="175837" y="65600"/>
                    <a:pt x="125869" y="-1232"/>
                    <a:pt x="120248" y="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 1029">
              <a:extLst>
                <a:ext uri="{FF2B5EF4-FFF2-40B4-BE49-F238E27FC236}">
                  <a16:creationId xmlns:a16="http://schemas.microsoft.com/office/drawing/2014/main" id="{14AD2E61-8561-2760-5FE4-1D36A86DC187}"/>
                </a:ext>
              </a:extLst>
            </p:cNvPr>
            <p:cNvSpPr/>
            <p:nvPr/>
          </p:nvSpPr>
          <p:spPr>
            <a:xfrm>
              <a:off x="4088430" y="6044094"/>
              <a:ext cx="144303" cy="236812"/>
            </a:xfrm>
            <a:custGeom>
              <a:avLst/>
              <a:gdLst>
                <a:gd name="connsiteX0" fmla="*/ 67593 w 144303"/>
                <a:gd name="connsiteY0" fmla="*/ 690 h 236812"/>
                <a:gd name="connsiteX1" fmla="*/ 116311 w 144303"/>
                <a:gd name="connsiteY1" fmla="*/ 105621 h 236812"/>
                <a:gd name="connsiteX2" fmla="*/ 116311 w 144303"/>
                <a:gd name="connsiteY2" fmla="*/ 154339 h 236812"/>
                <a:gd name="connsiteX3" fmla="*/ 137 w 144303"/>
                <a:gd name="connsiteY3" fmla="*/ 236785 h 236812"/>
                <a:gd name="connsiteX4" fmla="*/ 142544 w 144303"/>
                <a:gd name="connsiteY4" fmla="*/ 161834 h 236812"/>
                <a:gd name="connsiteX5" fmla="*/ 67593 w 144303"/>
                <a:gd name="connsiteY5" fmla="*/ 690 h 236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303" h="236812">
                  <a:moveTo>
                    <a:pt x="67593" y="690"/>
                  </a:moveTo>
                  <a:cubicBezTo>
                    <a:pt x="63221" y="-8679"/>
                    <a:pt x="108191" y="80013"/>
                    <a:pt x="116311" y="105621"/>
                  </a:cubicBezTo>
                  <a:cubicBezTo>
                    <a:pt x="124431" y="131229"/>
                    <a:pt x="135673" y="132478"/>
                    <a:pt x="116311" y="154339"/>
                  </a:cubicBezTo>
                  <a:cubicBezTo>
                    <a:pt x="96949" y="176200"/>
                    <a:pt x="-4235" y="235536"/>
                    <a:pt x="137" y="236785"/>
                  </a:cubicBezTo>
                  <a:cubicBezTo>
                    <a:pt x="4509" y="238034"/>
                    <a:pt x="127554" y="196811"/>
                    <a:pt x="142544" y="161834"/>
                  </a:cubicBezTo>
                  <a:cubicBezTo>
                    <a:pt x="157534" y="126857"/>
                    <a:pt x="71965" y="10059"/>
                    <a:pt x="67593" y="6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 1030">
              <a:extLst>
                <a:ext uri="{FF2B5EF4-FFF2-40B4-BE49-F238E27FC236}">
                  <a16:creationId xmlns:a16="http://schemas.microsoft.com/office/drawing/2014/main" id="{4E1145DB-ED5B-5F91-D51C-F2A4A9FFCA9A}"/>
                </a:ext>
              </a:extLst>
            </p:cNvPr>
            <p:cNvSpPr/>
            <p:nvPr/>
          </p:nvSpPr>
          <p:spPr>
            <a:xfrm>
              <a:off x="3638466" y="5845697"/>
              <a:ext cx="426042" cy="247509"/>
            </a:xfrm>
            <a:custGeom>
              <a:avLst/>
              <a:gdLst>
                <a:gd name="connsiteX0" fmla="*/ 396 w 426042"/>
                <a:gd name="connsiteY0" fmla="*/ 45437 h 247509"/>
                <a:gd name="connsiteX1" fmla="*/ 161541 w 426042"/>
                <a:gd name="connsiteY1" fmla="*/ 22952 h 247509"/>
                <a:gd name="connsiteX2" fmla="*/ 408878 w 426042"/>
                <a:gd name="connsiteY2" fmla="*/ 150369 h 247509"/>
                <a:gd name="connsiteX3" fmla="*/ 356413 w 426042"/>
                <a:gd name="connsiteY3" fmla="*/ 112893 h 247509"/>
                <a:gd name="connsiteX4" fmla="*/ 408878 w 426042"/>
                <a:gd name="connsiteY4" fmla="*/ 202834 h 247509"/>
                <a:gd name="connsiteX5" fmla="*/ 423868 w 426042"/>
                <a:gd name="connsiteY5" fmla="*/ 244057 h 247509"/>
                <a:gd name="connsiteX6" fmla="*/ 367655 w 426042"/>
                <a:gd name="connsiteY6" fmla="*/ 116641 h 247509"/>
                <a:gd name="connsiteX7" fmla="*/ 352665 w 426042"/>
                <a:gd name="connsiteY7" fmla="*/ 97903 h 247509"/>
                <a:gd name="connsiteX8" fmla="*/ 124065 w 426042"/>
                <a:gd name="connsiteY8" fmla="*/ 467 h 247509"/>
                <a:gd name="connsiteX9" fmla="*/ 396 w 426042"/>
                <a:gd name="connsiteY9" fmla="*/ 45437 h 247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6042" h="247509">
                  <a:moveTo>
                    <a:pt x="396" y="45437"/>
                  </a:moveTo>
                  <a:cubicBezTo>
                    <a:pt x="6642" y="49184"/>
                    <a:pt x="93461" y="5463"/>
                    <a:pt x="161541" y="22952"/>
                  </a:cubicBezTo>
                  <a:cubicBezTo>
                    <a:pt x="229621" y="40441"/>
                    <a:pt x="376399" y="135379"/>
                    <a:pt x="408878" y="150369"/>
                  </a:cubicBezTo>
                  <a:cubicBezTo>
                    <a:pt x="441357" y="165359"/>
                    <a:pt x="356413" y="104149"/>
                    <a:pt x="356413" y="112893"/>
                  </a:cubicBezTo>
                  <a:cubicBezTo>
                    <a:pt x="356413" y="121637"/>
                    <a:pt x="397636" y="180974"/>
                    <a:pt x="408878" y="202834"/>
                  </a:cubicBezTo>
                  <a:cubicBezTo>
                    <a:pt x="420120" y="224694"/>
                    <a:pt x="430738" y="258422"/>
                    <a:pt x="423868" y="244057"/>
                  </a:cubicBezTo>
                  <a:cubicBezTo>
                    <a:pt x="416998" y="229692"/>
                    <a:pt x="367655" y="116641"/>
                    <a:pt x="367655" y="116641"/>
                  </a:cubicBezTo>
                  <a:cubicBezTo>
                    <a:pt x="355788" y="92282"/>
                    <a:pt x="393263" y="117265"/>
                    <a:pt x="352665" y="97903"/>
                  </a:cubicBezTo>
                  <a:cubicBezTo>
                    <a:pt x="312067" y="78541"/>
                    <a:pt x="185275" y="6088"/>
                    <a:pt x="124065" y="467"/>
                  </a:cubicBezTo>
                  <a:cubicBezTo>
                    <a:pt x="62855" y="-5154"/>
                    <a:pt x="-5850" y="41690"/>
                    <a:pt x="396" y="454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 1031">
              <a:extLst>
                <a:ext uri="{FF2B5EF4-FFF2-40B4-BE49-F238E27FC236}">
                  <a16:creationId xmlns:a16="http://schemas.microsoft.com/office/drawing/2014/main" id="{CCC3AB7E-C944-3343-C183-0D4829CBDEC9}"/>
                </a:ext>
              </a:extLst>
            </p:cNvPr>
            <p:cNvSpPr/>
            <p:nvPr/>
          </p:nvSpPr>
          <p:spPr>
            <a:xfrm>
              <a:off x="3784865" y="4815543"/>
              <a:ext cx="67984" cy="266182"/>
            </a:xfrm>
            <a:custGeom>
              <a:avLst/>
              <a:gdLst>
                <a:gd name="connsiteX0" fmla="*/ 33879 w 67984"/>
                <a:gd name="connsiteY0" fmla="*/ 47 h 266182"/>
                <a:gd name="connsiteX1" fmla="*/ 48869 w 67984"/>
                <a:gd name="connsiteY1" fmla="*/ 138706 h 266182"/>
                <a:gd name="connsiteX2" fmla="*/ 151 w 67984"/>
                <a:gd name="connsiteY2" fmla="*/ 266123 h 266182"/>
                <a:gd name="connsiteX3" fmla="*/ 67607 w 67984"/>
                <a:gd name="connsiteY3" fmla="*/ 153696 h 266182"/>
                <a:gd name="connsiteX4" fmla="*/ 33879 w 67984"/>
                <a:gd name="connsiteY4" fmla="*/ 47 h 266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984" h="266182">
                  <a:moveTo>
                    <a:pt x="33879" y="47"/>
                  </a:moveTo>
                  <a:cubicBezTo>
                    <a:pt x="30756" y="-2451"/>
                    <a:pt x="54490" y="94360"/>
                    <a:pt x="48869" y="138706"/>
                  </a:cubicBezTo>
                  <a:cubicBezTo>
                    <a:pt x="43248" y="183052"/>
                    <a:pt x="-2972" y="263625"/>
                    <a:pt x="151" y="266123"/>
                  </a:cubicBezTo>
                  <a:cubicBezTo>
                    <a:pt x="3274" y="268621"/>
                    <a:pt x="63235" y="191172"/>
                    <a:pt x="67607" y="153696"/>
                  </a:cubicBezTo>
                  <a:cubicBezTo>
                    <a:pt x="71979" y="116221"/>
                    <a:pt x="37002" y="2545"/>
                    <a:pt x="33879" y="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 1032">
              <a:extLst>
                <a:ext uri="{FF2B5EF4-FFF2-40B4-BE49-F238E27FC236}">
                  <a16:creationId xmlns:a16="http://schemas.microsoft.com/office/drawing/2014/main" id="{5C912F28-DEB5-911F-0B7C-E0ADD33E939F}"/>
                </a:ext>
              </a:extLst>
            </p:cNvPr>
            <p:cNvSpPr/>
            <p:nvPr/>
          </p:nvSpPr>
          <p:spPr>
            <a:xfrm>
              <a:off x="3645324" y="5175354"/>
              <a:ext cx="72524" cy="337365"/>
            </a:xfrm>
            <a:custGeom>
              <a:avLst/>
              <a:gdLst>
                <a:gd name="connsiteX0" fmla="*/ 72237 w 72524"/>
                <a:gd name="connsiteY0" fmla="*/ 0 h 337365"/>
                <a:gd name="connsiteX1" fmla="*/ 1033 w 72524"/>
                <a:gd name="connsiteY1" fmla="*/ 134912 h 337365"/>
                <a:gd name="connsiteX2" fmla="*/ 31014 w 72524"/>
                <a:gd name="connsiteY2" fmla="*/ 206115 h 337365"/>
                <a:gd name="connsiteX3" fmla="*/ 46004 w 72524"/>
                <a:gd name="connsiteY3" fmla="*/ 337279 h 337365"/>
                <a:gd name="connsiteX4" fmla="*/ 42256 w 72524"/>
                <a:gd name="connsiteY4" fmla="*/ 224853 h 337365"/>
                <a:gd name="connsiteX5" fmla="*/ 27266 w 72524"/>
                <a:gd name="connsiteY5" fmla="*/ 134912 h 337365"/>
                <a:gd name="connsiteX6" fmla="*/ 72237 w 72524"/>
                <a:gd name="connsiteY6" fmla="*/ 0 h 337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524" h="337365">
                  <a:moveTo>
                    <a:pt x="72237" y="0"/>
                  </a:moveTo>
                  <a:cubicBezTo>
                    <a:pt x="67865" y="0"/>
                    <a:pt x="7903" y="100560"/>
                    <a:pt x="1033" y="134912"/>
                  </a:cubicBezTo>
                  <a:cubicBezTo>
                    <a:pt x="-5837" y="169264"/>
                    <a:pt x="23519" y="172387"/>
                    <a:pt x="31014" y="206115"/>
                  </a:cubicBezTo>
                  <a:cubicBezTo>
                    <a:pt x="38509" y="239843"/>
                    <a:pt x="44130" y="334156"/>
                    <a:pt x="46004" y="337279"/>
                  </a:cubicBezTo>
                  <a:cubicBezTo>
                    <a:pt x="47878" y="340402"/>
                    <a:pt x="45379" y="258581"/>
                    <a:pt x="42256" y="224853"/>
                  </a:cubicBezTo>
                  <a:cubicBezTo>
                    <a:pt x="39133" y="191125"/>
                    <a:pt x="24768" y="166141"/>
                    <a:pt x="27266" y="134912"/>
                  </a:cubicBezTo>
                  <a:cubicBezTo>
                    <a:pt x="29764" y="103683"/>
                    <a:pt x="76609" y="0"/>
                    <a:pt x="72237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 1033">
              <a:extLst>
                <a:ext uri="{FF2B5EF4-FFF2-40B4-BE49-F238E27FC236}">
                  <a16:creationId xmlns:a16="http://schemas.microsoft.com/office/drawing/2014/main" id="{6996922A-F965-F599-5134-2E3F378BC961}"/>
                </a:ext>
              </a:extLst>
            </p:cNvPr>
            <p:cNvSpPr/>
            <p:nvPr/>
          </p:nvSpPr>
          <p:spPr>
            <a:xfrm>
              <a:off x="3762054" y="5703694"/>
              <a:ext cx="274830" cy="71405"/>
            </a:xfrm>
            <a:custGeom>
              <a:avLst/>
              <a:gdLst>
                <a:gd name="connsiteX0" fmla="*/ 477 w 274830"/>
                <a:gd name="connsiteY0" fmla="*/ 71267 h 71405"/>
                <a:gd name="connsiteX1" fmla="*/ 135389 w 274830"/>
                <a:gd name="connsiteY1" fmla="*/ 18801 h 71405"/>
                <a:gd name="connsiteX2" fmla="*/ 274048 w 274830"/>
                <a:gd name="connsiteY2" fmla="*/ 41286 h 71405"/>
                <a:gd name="connsiteX3" fmla="*/ 184107 w 274830"/>
                <a:gd name="connsiteY3" fmla="*/ 63 h 71405"/>
                <a:gd name="connsiteX4" fmla="*/ 477 w 274830"/>
                <a:gd name="connsiteY4" fmla="*/ 71267 h 7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830" h="71405">
                  <a:moveTo>
                    <a:pt x="477" y="71267"/>
                  </a:moveTo>
                  <a:cubicBezTo>
                    <a:pt x="-7643" y="74390"/>
                    <a:pt x="89794" y="23798"/>
                    <a:pt x="135389" y="18801"/>
                  </a:cubicBezTo>
                  <a:cubicBezTo>
                    <a:pt x="180984" y="13804"/>
                    <a:pt x="265928" y="44409"/>
                    <a:pt x="274048" y="41286"/>
                  </a:cubicBezTo>
                  <a:cubicBezTo>
                    <a:pt x="282168" y="38163"/>
                    <a:pt x="225330" y="-1811"/>
                    <a:pt x="184107" y="63"/>
                  </a:cubicBezTo>
                  <a:cubicBezTo>
                    <a:pt x="142884" y="1937"/>
                    <a:pt x="8597" y="68144"/>
                    <a:pt x="477" y="712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 1034">
              <a:extLst>
                <a:ext uri="{FF2B5EF4-FFF2-40B4-BE49-F238E27FC236}">
                  <a16:creationId xmlns:a16="http://schemas.microsoft.com/office/drawing/2014/main" id="{C3EF238D-E3A2-2054-DEEF-B03FF4E1068B}"/>
                </a:ext>
              </a:extLst>
            </p:cNvPr>
            <p:cNvSpPr/>
            <p:nvPr/>
          </p:nvSpPr>
          <p:spPr>
            <a:xfrm>
              <a:off x="3514959" y="4406994"/>
              <a:ext cx="64038" cy="435163"/>
            </a:xfrm>
            <a:custGeom>
              <a:avLst/>
              <a:gdLst>
                <a:gd name="connsiteX0" fmla="*/ 15225 w 64038"/>
                <a:gd name="connsiteY0" fmla="*/ 114 h 435163"/>
                <a:gd name="connsiteX1" fmla="*/ 41457 w 64038"/>
                <a:gd name="connsiteY1" fmla="*/ 269937 h 435163"/>
                <a:gd name="connsiteX2" fmla="*/ 234 w 64038"/>
                <a:gd name="connsiteY2" fmla="*/ 434829 h 435163"/>
                <a:gd name="connsiteX3" fmla="*/ 63943 w 64038"/>
                <a:gd name="connsiteY3" fmla="*/ 303665 h 435163"/>
                <a:gd name="connsiteX4" fmla="*/ 15225 w 64038"/>
                <a:gd name="connsiteY4" fmla="*/ 114 h 435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038" h="435163">
                  <a:moveTo>
                    <a:pt x="15225" y="114"/>
                  </a:moveTo>
                  <a:cubicBezTo>
                    <a:pt x="11477" y="-5507"/>
                    <a:pt x="43955" y="197485"/>
                    <a:pt x="41457" y="269937"/>
                  </a:cubicBezTo>
                  <a:cubicBezTo>
                    <a:pt x="38959" y="342389"/>
                    <a:pt x="-3514" y="429208"/>
                    <a:pt x="234" y="434829"/>
                  </a:cubicBezTo>
                  <a:cubicBezTo>
                    <a:pt x="3982" y="440450"/>
                    <a:pt x="61445" y="374244"/>
                    <a:pt x="63943" y="303665"/>
                  </a:cubicBezTo>
                  <a:cubicBezTo>
                    <a:pt x="66441" y="233086"/>
                    <a:pt x="18973" y="5735"/>
                    <a:pt x="15225" y="1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 1035">
              <a:extLst>
                <a:ext uri="{FF2B5EF4-FFF2-40B4-BE49-F238E27FC236}">
                  <a16:creationId xmlns:a16="http://schemas.microsoft.com/office/drawing/2014/main" id="{A5A721F1-22BF-4169-5B8F-FB3541C317FB}"/>
                </a:ext>
              </a:extLst>
            </p:cNvPr>
            <p:cNvSpPr/>
            <p:nvPr/>
          </p:nvSpPr>
          <p:spPr>
            <a:xfrm>
              <a:off x="3281512" y="6356006"/>
              <a:ext cx="34342" cy="315436"/>
            </a:xfrm>
            <a:custGeom>
              <a:avLst/>
              <a:gdLst>
                <a:gd name="connsiteX0" fmla="*/ 1438 w 34342"/>
                <a:gd name="connsiteY0" fmla="*/ 344 h 315436"/>
                <a:gd name="connsiteX1" fmla="*/ 4613 w 34342"/>
                <a:gd name="connsiteY1" fmla="*/ 120994 h 315436"/>
                <a:gd name="connsiteX2" fmla="*/ 7788 w 34342"/>
                <a:gd name="connsiteY2" fmla="*/ 82894 h 315436"/>
                <a:gd name="connsiteX3" fmla="*/ 33188 w 34342"/>
                <a:gd name="connsiteY3" fmla="*/ 305144 h 315436"/>
                <a:gd name="connsiteX4" fmla="*/ 30013 w 34342"/>
                <a:gd name="connsiteY4" fmla="*/ 267044 h 315436"/>
                <a:gd name="connsiteX5" fmla="*/ 30013 w 34342"/>
                <a:gd name="connsiteY5" fmla="*/ 165444 h 315436"/>
                <a:gd name="connsiteX6" fmla="*/ 1438 w 34342"/>
                <a:gd name="connsiteY6" fmla="*/ 344 h 315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42" h="315436">
                  <a:moveTo>
                    <a:pt x="1438" y="344"/>
                  </a:moveTo>
                  <a:cubicBezTo>
                    <a:pt x="-2795" y="-7064"/>
                    <a:pt x="3555" y="107236"/>
                    <a:pt x="4613" y="120994"/>
                  </a:cubicBezTo>
                  <a:cubicBezTo>
                    <a:pt x="5671" y="134752"/>
                    <a:pt x="3026" y="52203"/>
                    <a:pt x="7788" y="82894"/>
                  </a:cubicBezTo>
                  <a:cubicBezTo>
                    <a:pt x="12550" y="113585"/>
                    <a:pt x="29484" y="274452"/>
                    <a:pt x="33188" y="305144"/>
                  </a:cubicBezTo>
                  <a:cubicBezTo>
                    <a:pt x="36892" y="335836"/>
                    <a:pt x="30542" y="290327"/>
                    <a:pt x="30013" y="267044"/>
                  </a:cubicBezTo>
                  <a:cubicBezTo>
                    <a:pt x="29484" y="243761"/>
                    <a:pt x="33717" y="203015"/>
                    <a:pt x="30013" y="165444"/>
                  </a:cubicBezTo>
                  <a:cubicBezTo>
                    <a:pt x="26309" y="127873"/>
                    <a:pt x="5671" y="7752"/>
                    <a:pt x="1438" y="3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 1036">
              <a:extLst>
                <a:ext uri="{FF2B5EF4-FFF2-40B4-BE49-F238E27FC236}">
                  <a16:creationId xmlns:a16="http://schemas.microsoft.com/office/drawing/2014/main" id="{E2E148E6-5D2A-0D5B-6C9A-FCE11B206A16}"/>
                </a:ext>
              </a:extLst>
            </p:cNvPr>
            <p:cNvSpPr/>
            <p:nvPr/>
          </p:nvSpPr>
          <p:spPr>
            <a:xfrm>
              <a:off x="3542876" y="6388083"/>
              <a:ext cx="73749" cy="247703"/>
            </a:xfrm>
            <a:custGeom>
              <a:avLst/>
              <a:gdLst>
                <a:gd name="connsiteX0" fmla="*/ 73449 w 73749"/>
                <a:gd name="connsiteY0" fmla="*/ 17 h 247703"/>
                <a:gd name="connsiteX1" fmla="*/ 41699 w 73749"/>
                <a:gd name="connsiteY1" fmla="*/ 149242 h 247703"/>
                <a:gd name="connsiteX2" fmla="*/ 424 w 73749"/>
                <a:gd name="connsiteY2" fmla="*/ 247667 h 247703"/>
                <a:gd name="connsiteX3" fmla="*/ 22649 w 73749"/>
                <a:gd name="connsiteY3" fmla="*/ 158767 h 247703"/>
                <a:gd name="connsiteX4" fmla="*/ 73449 w 73749"/>
                <a:gd name="connsiteY4" fmla="*/ 17 h 247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749" h="247703">
                  <a:moveTo>
                    <a:pt x="73449" y="17"/>
                  </a:moveTo>
                  <a:cubicBezTo>
                    <a:pt x="76624" y="-1570"/>
                    <a:pt x="53870" y="107967"/>
                    <a:pt x="41699" y="149242"/>
                  </a:cubicBezTo>
                  <a:cubicBezTo>
                    <a:pt x="29528" y="190517"/>
                    <a:pt x="3599" y="246080"/>
                    <a:pt x="424" y="247667"/>
                  </a:cubicBezTo>
                  <a:cubicBezTo>
                    <a:pt x="-2751" y="249254"/>
                    <a:pt x="12595" y="198454"/>
                    <a:pt x="22649" y="158767"/>
                  </a:cubicBezTo>
                  <a:cubicBezTo>
                    <a:pt x="32703" y="119080"/>
                    <a:pt x="70274" y="1604"/>
                    <a:pt x="73449" y="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フリーフォーム 1037">
              <a:extLst>
                <a:ext uri="{FF2B5EF4-FFF2-40B4-BE49-F238E27FC236}">
                  <a16:creationId xmlns:a16="http://schemas.microsoft.com/office/drawing/2014/main" id="{4C24D465-088E-F9F4-5E31-D5E95AB1ED14}"/>
                </a:ext>
              </a:extLst>
            </p:cNvPr>
            <p:cNvSpPr/>
            <p:nvPr/>
          </p:nvSpPr>
          <p:spPr>
            <a:xfrm>
              <a:off x="3359083" y="6324516"/>
              <a:ext cx="46803" cy="402744"/>
            </a:xfrm>
            <a:custGeom>
              <a:avLst/>
              <a:gdLst>
                <a:gd name="connsiteX0" fmla="*/ 67 w 46803"/>
                <a:gd name="connsiteY0" fmla="*/ 84 h 402744"/>
                <a:gd name="connsiteX1" fmla="*/ 25467 w 46803"/>
                <a:gd name="connsiteY1" fmla="*/ 200109 h 402744"/>
                <a:gd name="connsiteX2" fmla="*/ 19117 w 46803"/>
                <a:gd name="connsiteY2" fmla="*/ 184234 h 402744"/>
                <a:gd name="connsiteX3" fmla="*/ 44517 w 46803"/>
                <a:gd name="connsiteY3" fmla="*/ 374734 h 402744"/>
                <a:gd name="connsiteX4" fmla="*/ 44517 w 46803"/>
                <a:gd name="connsiteY4" fmla="*/ 381084 h 402744"/>
                <a:gd name="connsiteX5" fmla="*/ 34992 w 46803"/>
                <a:gd name="connsiteY5" fmla="*/ 177884 h 402744"/>
                <a:gd name="connsiteX6" fmla="*/ 67 w 46803"/>
                <a:gd name="connsiteY6" fmla="*/ 84 h 402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803" h="402744">
                  <a:moveTo>
                    <a:pt x="67" y="84"/>
                  </a:moveTo>
                  <a:cubicBezTo>
                    <a:pt x="-1520" y="3788"/>
                    <a:pt x="25467" y="200109"/>
                    <a:pt x="25467" y="200109"/>
                  </a:cubicBezTo>
                  <a:cubicBezTo>
                    <a:pt x="28642" y="230801"/>
                    <a:pt x="15942" y="155130"/>
                    <a:pt x="19117" y="184234"/>
                  </a:cubicBezTo>
                  <a:cubicBezTo>
                    <a:pt x="22292" y="213338"/>
                    <a:pt x="40284" y="341926"/>
                    <a:pt x="44517" y="374734"/>
                  </a:cubicBezTo>
                  <a:cubicBezTo>
                    <a:pt x="48750" y="407542"/>
                    <a:pt x="46105" y="413892"/>
                    <a:pt x="44517" y="381084"/>
                  </a:cubicBezTo>
                  <a:cubicBezTo>
                    <a:pt x="42930" y="348276"/>
                    <a:pt x="40284" y="239797"/>
                    <a:pt x="34992" y="177884"/>
                  </a:cubicBezTo>
                  <a:cubicBezTo>
                    <a:pt x="29700" y="115972"/>
                    <a:pt x="1654" y="-3620"/>
                    <a:pt x="67" y="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 1038">
              <a:extLst>
                <a:ext uri="{FF2B5EF4-FFF2-40B4-BE49-F238E27FC236}">
                  <a16:creationId xmlns:a16="http://schemas.microsoft.com/office/drawing/2014/main" id="{034B0D68-908C-DC10-E93F-862A00DE1D24}"/>
                </a:ext>
              </a:extLst>
            </p:cNvPr>
            <p:cNvSpPr/>
            <p:nvPr/>
          </p:nvSpPr>
          <p:spPr>
            <a:xfrm>
              <a:off x="3454359" y="6292316"/>
              <a:ext cx="29969" cy="424434"/>
            </a:xfrm>
            <a:custGeom>
              <a:avLst/>
              <a:gdLst>
                <a:gd name="connsiteX0" fmla="*/ 15916 w 29969"/>
                <a:gd name="connsiteY0" fmla="*/ 534 h 424434"/>
                <a:gd name="connsiteX1" fmla="*/ 22266 w 29969"/>
                <a:gd name="connsiteY1" fmla="*/ 178334 h 424434"/>
                <a:gd name="connsiteX2" fmla="*/ 22266 w 29969"/>
                <a:gd name="connsiteY2" fmla="*/ 140234 h 424434"/>
                <a:gd name="connsiteX3" fmla="*/ 41 w 29969"/>
                <a:gd name="connsiteY3" fmla="*/ 422809 h 424434"/>
                <a:gd name="connsiteX4" fmla="*/ 28616 w 29969"/>
                <a:gd name="connsiteY4" fmla="*/ 245009 h 424434"/>
                <a:gd name="connsiteX5" fmla="*/ 15916 w 29969"/>
                <a:gd name="connsiteY5" fmla="*/ 534 h 424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969" h="424434">
                  <a:moveTo>
                    <a:pt x="15916" y="534"/>
                  </a:moveTo>
                  <a:cubicBezTo>
                    <a:pt x="14858" y="-10578"/>
                    <a:pt x="21208" y="155051"/>
                    <a:pt x="22266" y="178334"/>
                  </a:cubicBezTo>
                  <a:cubicBezTo>
                    <a:pt x="23324" y="201617"/>
                    <a:pt x="25970" y="99488"/>
                    <a:pt x="22266" y="140234"/>
                  </a:cubicBezTo>
                  <a:cubicBezTo>
                    <a:pt x="18562" y="180980"/>
                    <a:pt x="-1017" y="405347"/>
                    <a:pt x="41" y="422809"/>
                  </a:cubicBezTo>
                  <a:cubicBezTo>
                    <a:pt x="1099" y="440271"/>
                    <a:pt x="22266" y="312742"/>
                    <a:pt x="28616" y="245009"/>
                  </a:cubicBezTo>
                  <a:cubicBezTo>
                    <a:pt x="34966" y="177276"/>
                    <a:pt x="16974" y="11646"/>
                    <a:pt x="15916" y="5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 1039">
              <a:extLst>
                <a:ext uri="{FF2B5EF4-FFF2-40B4-BE49-F238E27FC236}">
                  <a16:creationId xmlns:a16="http://schemas.microsoft.com/office/drawing/2014/main" id="{2D0FDB83-1BF2-9E4C-340D-F5C22E9A6836}"/>
                </a:ext>
              </a:extLst>
            </p:cNvPr>
            <p:cNvSpPr/>
            <p:nvPr/>
          </p:nvSpPr>
          <p:spPr>
            <a:xfrm>
              <a:off x="2883531" y="5922797"/>
              <a:ext cx="188599" cy="85053"/>
            </a:xfrm>
            <a:custGeom>
              <a:avLst/>
              <a:gdLst>
                <a:gd name="connsiteX0" fmla="*/ 37 w 188599"/>
                <a:gd name="connsiteY0" fmla="*/ 36845 h 85053"/>
                <a:gd name="connsiteX1" fmla="*/ 108322 w 188599"/>
                <a:gd name="connsiteY1" fmla="*/ 16792 h 85053"/>
                <a:gd name="connsiteX2" fmla="*/ 188532 w 188599"/>
                <a:gd name="connsiteY2" fmla="*/ 84971 h 85053"/>
                <a:gd name="connsiteX3" fmla="*/ 120353 w 188599"/>
                <a:gd name="connsiteY3" fmla="*/ 750 h 85053"/>
                <a:gd name="connsiteX4" fmla="*/ 37 w 188599"/>
                <a:gd name="connsiteY4" fmla="*/ 36845 h 85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599" h="85053">
                  <a:moveTo>
                    <a:pt x="37" y="36845"/>
                  </a:moveTo>
                  <a:cubicBezTo>
                    <a:pt x="-1968" y="39519"/>
                    <a:pt x="76906" y="8771"/>
                    <a:pt x="108322" y="16792"/>
                  </a:cubicBezTo>
                  <a:cubicBezTo>
                    <a:pt x="139738" y="24813"/>
                    <a:pt x="186527" y="87645"/>
                    <a:pt x="188532" y="84971"/>
                  </a:cubicBezTo>
                  <a:cubicBezTo>
                    <a:pt x="190537" y="82297"/>
                    <a:pt x="147090" y="7434"/>
                    <a:pt x="120353" y="750"/>
                  </a:cubicBezTo>
                  <a:cubicBezTo>
                    <a:pt x="93616" y="-5934"/>
                    <a:pt x="2042" y="34171"/>
                    <a:pt x="37" y="368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 1040">
              <a:extLst>
                <a:ext uri="{FF2B5EF4-FFF2-40B4-BE49-F238E27FC236}">
                  <a16:creationId xmlns:a16="http://schemas.microsoft.com/office/drawing/2014/main" id="{C2568080-E51D-7F31-FD65-15CA440001B7}"/>
                </a:ext>
              </a:extLst>
            </p:cNvPr>
            <p:cNvSpPr/>
            <p:nvPr/>
          </p:nvSpPr>
          <p:spPr>
            <a:xfrm>
              <a:off x="3644834" y="5987244"/>
              <a:ext cx="346421" cy="193400"/>
            </a:xfrm>
            <a:custGeom>
              <a:avLst/>
              <a:gdLst>
                <a:gd name="connsiteX0" fmla="*/ 734 w 346421"/>
                <a:gd name="connsiteY0" fmla="*/ 12503 h 193400"/>
                <a:gd name="connsiteX1" fmla="*/ 157145 w 346421"/>
                <a:gd name="connsiteY1" fmla="*/ 4482 h 193400"/>
                <a:gd name="connsiteX2" fmla="*/ 265429 w 346421"/>
                <a:gd name="connsiteY2" fmla="*/ 88703 h 193400"/>
                <a:gd name="connsiteX3" fmla="*/ 265429 w 346421"/>
                <a:gd name="connsiteY3" fmla="*/ 56619 h 193400"/>
                <a:gd name="connsiteX4" fmla="*/ 345640 w 346421"/>
                <a:gd name="connsiteY4" fmla="*/ 192977 h 193400"/>
                <a:gd name="connsiteX5" fmla="*/ 301524 w 346421"/>
                <a:gd name="connsiteY5" fmla="*/ 96724 h 193400"/>
                <a:gd name="connsiteX6" fmla="*/ 225324 w 346421"/>
                <a:gd name="connsiteY6" fmla="*/ 20524 h 193400"/>
                <a:gd name="connsiteX7" fmla="*/ 734 w 346421"/>
                <a:gd name="connsiteY7" fmla="*/ 12503 h 19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6421" h="193400">
                  <a:moveTo>
                    <a:pt x="734" y="12503"/>
                  </a:moveTo>
                  <a:cubicBezTo>
                    <a:pt x="-10629" y="9829"/>
                    <a:pt x="113029" y="-8218"/>
                    <a:pt x="157145" y="4482"/>
                  </a:cubicBezTo>
                  <a:cubicBezTo>
                    <a:pt x="201261" y="17182"/>
                    <a:pt x="247382" y="80014"/>
                    <a:pt x="265429" y="88703"/>
                  </a:cubicBezTo>
                  <a:cubicBezTo>
                    <a:pt x="283476" y="97393"/>
                    <a:pt x="252061" y="39240"/>
                    <a:pt x="265429" y="56619"/>
                  </a:cubicBezTo>
                  <a:cubicBezTo>
                    <a:pt x="278797" y="73998"/>
                    <a:pt x="339624" y="186293"/>
                    <a:pt x="345640" y="192977"/>
                  </a:cubicBezTo>
                  <a:cubicBezTo>
                    <a:pt x="351656" y="199661"/>
                    <a:pt x="321577" y="125466"/>
                    <a:pt x="301524" y="96724"/>
                  </a:cubicBezTo>
                  <a:cubicBezTo>
                    <a:pt x="281471" y="67982"/>
                    <a:pt x="270777" y="35898"/>
                    <a:pt x="225324" y="20524"/>
                  </a:cubicBezTo>
                  <a:cubicBezTo>
                    <a:pt x="179871" y="5150"/>
                    <a:pt x="12097" y="15177"/>
                    <a:pt x="734" y="125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 1041">
              <a:extLst>
                <a:ext uri="{FF2B5EF4-FFF2-40B4-BE49-F238E27FC236}">
                  <a16:creationId xmlns:a16="http://schemas.microsoft.com/office/drawing/2014/main" id="{E60EEDB3-0892-2FDB-16C6-769265C07B89}"/>
                </a:ext>
              </a:extLst>
            </p:cNvPr>
            <p:cNvSpPr/>
            <p:nvPr/>
          </p:nvSpPr>
          <p:spPr>
            <a:xfrm>
              <a:off x="2877795" y="5914328"/>
              <a:ext cx="66573" cy="190406"/>
            </a:xfrm>
            <a:custGeom>
              <a:avLst/>
              <a:gdLst>
                <a:gd name="connsiteX0" fmla="*/ 19024 w 66573"/>
                <a:gd name="connsiteY0" fmla="*/ 11 h 190406"/>
                <a:gd name="connsiteX1" fmla="*/ 15367 w 66573"/>
                <a:gd name="connsiteY1" fmla="*/ 124370 h 190406"/>
                <a:gd name="connsiteX2" fmla="*/ 66573 w 66573"/>
                <a:gd name="connsiteY2" fmla="*/ 190206 h 190406"/>
                <a:gd name="connsiteX3" fmla="*/ 15367 w 66573"/>
                <a:gd name="connsiteY3" fmla="*/ 146315 h 190406"/>
                <a:gd name="connsiteX4" fmla="*/ 736 w 66573"/>
                <a:gd name="connsiteY4" fmla="*/ 131685 h 190406"/>
                <a:gd name="connsiteX5" fmla="*/ 19024 w 66573"/>
                <a:gd name="connsiteY5" fmla="*/ 11 h 190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573" h="190406">
                  <a:moveTo>
                    <a:pt x="19024" y="11"/>
                  </a:moveTo>
                  <a:cubicBezTo>
                    <a:pt x="21462" y="-1208"/>
                    <a:pt x="7442" y="92671"/>
                    <a:pt x="15367" y="124370"/>
                  </a:cubicBezTo>
                  <a:cubicBezTo>
                    <a:pt x="23292" y="156069"/>
                    <a:pt x="66573" y="186549"/>
                    <a:pt x="66573" y="190206"/>
                  </a:cubicBezTo>
                  <a:cubicBezTo>
                    <a:pt x="66573" y="193863"/>
                    <a:pt x="15367" y="146315"/>
                    <a:pt x="15367" y="146315"/>
                  </a:cubicBezTo>
                  <a:cubicBezTo>
                    <a:pt x="4394" y="136562"/>
                    <a:pt x="-2312" y="150583"/>
                    <a:pt x="736" y="131685"/>
                  </a:cubicBezTo>
                  <a:cubicBezTo>
                    <a:pt x="3784" y="112788"/>
                    <a:pt x="16586" y="1230"/>
                    <a:pt x="19024" y="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 1042">
              <a:extLst>
                <a:ext uri="{FF2B5EF4-FFF2-40B4-BE49-F238E27FC236}">
                  <a16:creationId xmlns:a16="http://schemas.microsoft.com/office/drawing/2014/main" id="{27BA259A-CAFB-52C9-FE02-BA8E49A78A37}"/>
                </a:ext>
              </a:extLst>
            </p:cNvPr>
            <p:cNvSpPr/>
            <p:nvPr/>
          </p:nvSpPr>
          <p:spPr>
            <a:xfrm>
              <a:off x="3482651" y="5939610"/>
              <a:ext cx="217041" cy="133984"/>
            </a:xfrm>
            <a:custGeom>
              <a:avLst/>
              <a:gdLst>
                <a:gd name="connsiteX0" fmla="*/ 215183 w 217041"/>
                <a:gd name="connsiteY0" fmla="*/ 332 h 133984"/>
                <a:gd name="connsiteX1" fmla="*/ 35960 w 217041"/>
                <a:gd name="connsiteY1" fmla="*/ 110060 h 133984"/>
                <a:gd name="connsiteX2" fmla="*/ 6699 w 217041"/>
                <a:gd name="connsiteY2" fmla="*/ 132006 h 133984"/>
                <a:gd name="connsiteX3" fmla="*/ 123743 w 217041"/>
                <a:gd name="connsiteY3" fmla="*/ 77142 h 133984"/>
                <a:gd name="connsiteX4" fmla="*/ 215183 w 217041"/>
                <a:gd name="connsiteY4" fmla="*/ 332 h 133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041" h="133984">
                  <a:moveTo>
                    <a:pt x="215183" y="332"/>
                  </a:moveTo>
                  <a:cubicBezTo>
                    <a:pt x="200553" y="5818"/>
                    <a:pt x="70707" y="88114"/>
                    <a:pt x="35960" y="110060"/>
                  </a:cubicBezTo>
                  <a:cubicBezTo>
                    <a:pt x="1213" y="132006"/>
                    <a:pt x="-7931" y="137492"/>
                    <a:pt x="6699" y="132006"/>
                  </a:cubicBezTo>
                  <a:cubicBezTo>
                    <a:pt x="21329" y="126520"/>
                    <a:pt x="93263" y="95430"/>
                    <a:pt x="123743" y="77142"/>
                  </a:cubicBezTo>
                  <a:cubicBezTo>
                    <a:pt x="154223" y="58854"/>
                    <a:pt x="229813" y="-5154"/>
                    <a:pt x="215183" y="3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 1043">
              <a:extLst>
                <a:ext uri="{FF2B5EF4-FFF2-40B4-BE49-F238E27FC236}">
                  <a16:creationId xmlns:a16="http://schemas.microsoft.com/office/drawing/2014/main" id="{5B333396-A699-1FA8-2048-8D560759C56F}"/>
                </a:ext>
              </a:extLst>
            </p:cNvPr>
            <p:cNvSpPr/>
            <p:nvPr/>
          </p:nvSpPr>
          <p:spPr>
            <a:xfrm>
              <a:off x="3412531" y="6161300"/>
              <a:ext cx="274586" cy="56683"/>
            </a:xfrm>
            <a:custGeom>
              <a:avLst/>
              <a:gdLst>
                <a:gd name="connsiteX0" fmla="*/ 10 w 274586"/>
                <a:gd name="connsiteY0" fmla="*/ 56620 h 56683"/>
                <a:gd name="connsiteX1" fmla="*/ 138999 w 274586"/>
                <a:gd name="connsiteY1" fmla="*/ 12729 h 56683"/>
                <a:gd name="connsiteX2" fmla="*/ 274330 w 274586"/>
                <a:gd name="connsiteY2" fmla="*/ 12729 h 56683"/>
                <a:gd name="connsiteX3" fmla="*/ 171917 w 274586"/>
                <a:gd name="connsiteY3" fmla="*/ 9071 h 56683"/>
                <a:gd name="connsiteX4" fmla="*/ 131683 w 274586"/>
                <a:gd name="connsiteY4" fmla="*/ 1756 h 56683"/>
                <a:gd name="connsiteX5" fmla="*/ 10 w 274586"/>
                <a:gd name="connsiteY5" fmla="*/ 56620 h 56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4586" h="56683">
                  <a:moveTo>
                    <a:pt x="10" y="56620"/>
                  </a:moveTo>
                  <a:cubicBezTo>
                    <a:pt x="1229" y="58449"/>
                    <a:pt x="93279" y="20044"/>
                    <a:pt x="138999" y="12729"/>
                  </a:cubicBezTo>
                  <a:cubicBezTo>
                    <a:pt x="184719" y="5414"/>
                    <a:pt x="268844" y="13339"/>
                    <a:pt x="274330" y="12729"/>
                  </a:cubicBezTo>
                  <a:cubicBezTo>
                    <a:pt x="279816" y="12119"/>
                    <a:pt x="195692" y="10900"/>
                    <a:pt x="171917" y="9071"/>
                  </a:cubicBezTo>
                  <a:cubicBezTo>
                    <a:pt x="148143" y="7242"/>
                    <a:pt x="159115" y="-4340"/>
                    <a:pt x="131683" y="1756"/>
                  </a:cubicBezTo>
                  <a:cubicBezTo>
                    <a:pt x="104251" y="7852"/>
                    <a:pt x="-1209" y="54791"/>
                    <a:pt x="10" y="566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 1044">
              <a:extLst>
                <a:ext uri="{FF2B5EF4-FFF2-40B4-BE49-F238E27FC236}">
                  <a16:creationId xmlns:a16="http://schemas.microsoft.com/office/drawing/2014/main" id="{47CE3FBF-CC1D-4710-F289-A9CE7BFC4975}"/>
                </a:ext>
              </a:extLst>
            </p:cNvPr>
            <p:cNvSpPr/>
            <p:nvPr/>
          </p:nvSpPr>
          <p:spPr>
            <a:xfrm>
              <a:off x="3728270" y="5817482"/>
              <a:ext cx="370417" cy="132988"/>
            </a:xfrm>
            <a:custGeom>
              <a:avLst/>
              <a:gdLst>
                <a:gd name="connsiteX0" fmla="*/ 8 w 370417"/>
                <a:gd name="connsiteY0" fmla="*/ 222 h 132988"/>
                <a:gd name="connsiteX1" fmla="*/ 238547 w 370417"/>
                <a:gd name="connsiteY1" fmla="*/ 35561 h 132988"/>
                <a:gd name="connsiteX2" fmla="*/ 366652 w 370417"/>
                <a:gd name="connsiteY2" fmla="*/ 132744 h 132988"/>
                <a:gd name="connsiteX3" fmla="*/ 326895 w 370417"/>
                <a:gd name="connsiteY3" fmla="*/ 62066 h 132988"/>
                <a:gd name="connsiteX4" fmla="*/ 229713 w 370417"/>
                <a:gd name="connsiteY4" fmla="*/ 22309 h 132988"/>
                <a:gd name="connsiteX5" fmla="*/ 8 w 370417"/>
                <a:gd name="connsiteY5" fmla="*/ 222 h 13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417" h="132988">
                  <a:moveTo>
                    <a:pt x="8" y="222"/>
                  </a:moveTo>
                  <a:cubicBezTo>
                    <a:pt x="1480" y="2431"/>
                    <a:pt x="177440" y="13474"/>
                    <a:pt x="238547" y="35561"/>
                  </a:cubicBezTo>
                  <a:cubicBezTo>
                    <a:pt x="299654" y="57648"/>
                    <a:pt x="351927" y="128327"/>
                    <a:pt x="366652" y="132744"/>
                  </a:cubicBezTo>
                  <a:cubicBezTo>
                    <a:pt x="381377" y="137161"/>
                    <a:pt x="349718" y="80472"/>
                    <a:pt x="326895" y="62066"/>
                  </a:cubicBezTo>
                  <a:cubicBezTo>
                    <a:pt x="304072" y="43660"/>
                    <a:pt x="280513" y="31880"/>
                    <a:pt x="229713" y="22309"/>
                  </a:cubicBezTo>
                  <a:cubicBezTo>
                    <a:pt x="178913" y="12738"/>
                    <a:pt x="-1464" y="-1987"/>
                    <a:pt x="8" y="2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 1045">
              <a:extLst>
                <a:ext uri="{FF2B5EF4-FFF2-40B4-BE49-F238E27FC236}">
                  <a16:creationId xmlns:a16="http://schemas.microsoft.com/office/drawing/2014/main" id="{AD9181C2-49FA-B055-11B0-138D4E3E6547}"/>
                </a:ext>
              </a:extLst>
            </p:cNvPr>
            <p:cNvSpPr/>
            <p:nvPr/>
          </p:nvSpPr>
          <p:spPr>
            <a:xfrm>
              <a:off x="4007214" y="5998700"/>
              <a:ext cx="112332" cy="249933"/>
            </a:xfrm>
            <a:custGeom>
              <a:avLst/>
              <a:gdLst>
                <a:gd name="connsiteX0" fmla="*/ 52369 w 112332"/>
                <a:gd name="connsiteY0" fmla="*/ 117 h 249933"/>
                <a:gd name="connsiteX1" fmla="*/ 100960 w 112332"/>
                <a:gd name="connsiteY1" fmla="*/ 123804 h 249933"/>
                <a:gd name="connsiteX2" fmla="*/ 65621 w 112332"/>
                <a:gd name="connsiteY2" fmla="*/ 172396 h 249933"/>
                <a:gd name="connsiteX3" fmla="*/ 3777 w 112332"/>
                <a:gd name="connsiteY3" fmla="*/ 247491 h 249933"/>
                <a:gd name="connsiteX4" fmla="*/ 17029 w 112332"/>
                <a:gd name="connsiteY4" fmla="*/ 225404 h 249933"/>
                <a:gd name="connsiteX5" fmla="*/ 100960 w 112332"/>
                <a:gd name="connsiteY5" fmla="*/ 163561 h 249933"/>
                <a:gd name="connsiteX6" fmla="*/ 105377 w 112332"/>
                <a:gd name="connsiteY6" fmla="*/ 101717 h 249933"/>
                <a:gd name="connsiteX7" fmla="*/ 52369 w 112332"/>
                <a:gd name="connsiteY7" fmla="*/ 117 h 249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332" h="249933">
                  <a:moveTo>
                    <a:pt x="52369" y="117"/>
                  </a:moveTo>
                  <a:cubicBezTo>
                    <a:pt x="51633" y="3798"/>
                    <a:pt x="98751" y="95091"/>
                    <a:pt x="100960" y="123804"/>
                  </a:cubicBezTo>
                  <a:cubicBezTo>
                    <a:pt x="103169" y="152517"/>
                    <a:pt x="81818" y="151782"/>
                    <a:pt x="65621" y="172396"/>
                  </a:cubicBezTo>
                  <a:cubicBezTo>
                    <a:pt x="49424" y="193010"/>
                    <a:pt x="3777" y="247491"/>
                    <a:pt x="3777" y="247491"/>
                  </a:cubicBezTo>
                  <a:cubicBezTo>
                    <a:pt x="-4322" y="256326"/>
                    <a:pt x="832" y="239392"/>
                    <a:pt x="17029" y="225404"/>
                  </a:cubicBezTo>
                  <a:cubicBezTo>
                    <a:pt x="33226" y="211416"/>
                    <a:pt x="86235" y="184176"/>
                    <a:pt x="100960" y="163561"/>
                  </a:cubicBezTo>
                  <a:cubicBezTo>
                    <a:pt x="115685" y="142947"/>
                    <a:pt x="114948" y="123068"/>
                    <a:pt x="105377" y="101717"/>
                  </a:cubicBezTo>
                  <a:cubicBezTo>
                    <a:pt x="95806" y="80366"/>
                    <a:pt x="53105" y="-3564"/>
                    <a:pt x="52369" y="1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 1046">
              <a:extLst>
                <a:ext uri="{FF2B5EF4-FFF2-40B4-BE49-F238E27FC236}">
                  <a16:creationId xmlns:a16="http://schemas.microsoft.com/office/drawing/2014/main" id="{DFADA105-4592-FB8F-8578-434C89C24213}"/>
                </a:ext>
              </a:extLst>
            </p:cNvPr>
            <p:cNvSpPr/>
            <p:nvPr/>
          </p:nvSpPr>
          <p:spPr>
            <a:xfrm>
              <a:off x="4103682" y="5943620"/>
              <a:ext cx="154683" cy="139894"/>
            </a:xfrm>
            <a:custGeom>
              <a:avLst/>
              <a:gdLst>
                <a:gd name="connsiteX0" fmla="*/ 75 w 154683"/>
                <a:gd name="connsiteY0" fmla="*/ 2189 h 139894"/>
                <a:gd name="connsiteX1" fmla="*/ 119344 w 154683"/>
                <a:gd name="connsiteY1" fmla="*/ 55197 h 139894"/>
                <a:gd name="connsiteX2" fmla="*/ 154683 w 154683"/>
                <a:gd name="connsiteY2" fmla="*/ 139128 h 139894"/>
                <a:gd name="connsiteX3" fmla="*/ 119344 w 154683"/>
                <a:gd name="connsiteY3" fmla="*/ 2189 h 139894"/>
                <a:gd name="connsiteX4" fmla="*/ 119344 w 154683"/>
                <a:gd name="connsiteY4" fmla="*/ 59615 h 139894"/>
                <a:gd name="connsiteX5" fmla="*/ 101675 w 154683"/>
                <a:gd name="connsiteY5" fmla="*/ 15441 h 139894"/>
                <a:gd name="connsiteX6" fmla="*/ 75 w 154683"/>
                <a:gd name="connsiteY6" fmla="*/ 2189 h 139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683" h="139894">
                  <a:moveTo>
                    <a:pt x="75" y="2189"/>
                  </a:moveTo>
                  <a:cubicBezTo>
                    <a:pt x="3020" y="8815"/>
                    <a:pt x="93576" y="32374"/>
                    <a:pt x="119344" y="55197"/>
                  </a:cubicBezTo>
                  <a:cubicBezTo>
                    <a:pt x="145112" y="78020"/>
                    <a:pt x="154683" y="147963"/>
                    <a:pt x="154683" y="139128"/>
                  </a:cubicBezTo>
                  <a:cubicBezTo>
                    <a:pt x="154683" y="130293"/>
                    <a:pt x="125234" y="15441"/>
                    <a:pt x="119344" y="2189"/>
                  </a:cubicBezTo>
                  <a:cubicBezTo>
                    <a:pt x="113454" y="-11063"/>
                    <a:pt x="122289" y="57406"/>
                    <a:pt x="119344" y="59615"/>
                  </a:cubicBezTo>
                  <a:cubicBezTo>
                    <a:pt x="116399" y="61824"/>
                    <a:pt x="122289" y="25748"/>
                    <a:pt x="101675" y="15441"/>
                  </a:cubicBezTo>
                  <a:cubicBezTo>
                    <a:pt x="81061" y="5134"/>
                    <a:pt x="-2870" y="-4437"/>
                    <a:pt x="75" y="21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 1047">
              <a:extLst>
                <a:ext uri="{FF2B5EF4-FFF2-40B4-BE49-F238E27FC236}">
                  <a16:creationId xmlns:a16="http://schemas.microsoft.com/office/drawing/2014/main" id="{1D04BAF9-C05C-80AE-E5F0-ADED414D17B2}"/>
                </a:ext>
              </a:extLst>
            </p:cNvPr>
            <p:cNvSpPr/>
            <p:nvPr/>
          </p:nvSpPr>
          <p:spPr>
            <a:xfrm>
              <a:off x="3118620" y="5158529"/>
              <a:ext cx="256520" cy="430538"/>
            </a:xfrm>
            <a:custGeom>
              <a:avLst/>
              <a:gdLst>
                <a:gd name="connsiteX0" fmla="*/ 256267 w 256520"/>
                <a:gd name="connsiteY0" fmla="*/ 984 h 430538"/>
                <a:gd name="connsiteX1" fmla="*/ 75154 w 256520"/>
                <a:gd name="connsiteY1" fmla="*/ 217436 h 430538"/>
                <a:gd name="connsiteX2" fmla="*/ 58 w 256520"/>
                <a:gd name="connsiteY2" fmla="*/ 367628 h 430538"/>
                <a:gd name="connsiteX3" fmla="*/ 61902 w 256520"/>
                <a:gd name="connsiteY3" fmla="*/ 226271 h 430538"/>
                <a:gd name="connsiteX4" fmla="*/ 17728 w 256520"/>
                <a:gd name="connsiteY4" fmla="*/ 429471 h 430538"/>
                <a:gd name="connsiteX5" fmla="*/ 61902 w 256520"/>
                <a:gd name="connsiteY5" fmla="*/ 301367 h 430538"/>
                <a:gd name="connsiteX6" fmla="*/ 97241 w 256520"/>
                <a:gd name="connsiteY6" fmla="*/ 190932 h 430538"/>
                <a:gd name="connsiteX7" fmla="*/ 114910 w 256520"/>
                <a:gd name="connsiteY7" fmla="*/ 137923 h 430538"/>
                <a:gd name="connsiteX8" fmla="*/ 256267 w 256520"/>
                <a:gd name="connsiteY8" fmla="*/ 984 h 430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6520" h="430538">
                  <a:moveTo>
                    <a:pt x="256267" y="984"/>
                  </a:moveTo>
                  <a:cubicBezTo>
                    <a:pt x="249641" y="14236"/>
                    <a:pt x="117855" y="156329"/>
                    <a:pt x="75154" y="217436"/>
                  </a:cubicBezTo>
                  <a:cubicBezTo>
                    <a:pt x="32453" y="278543"/>
                    <a:pt x="2267" y="366156"/>
                    <a:pt x="58" y="367628"/>
                  </a:cubicBezTo>
                  <a:cubicBezTo>
                    <a:pt x="-2151" y="369100"/>
                    <a:pt x="58957" y="215964"/>
                    <a:pt x="61902" y="226271"/>
                  </a:cubicBezTo>
                  <a:cubicBezTo>
                    <a:pt x="64847" y="236578"/>
                    <a:pt x="17728" y="416955"/>
                    <a:pt x="17728" y="429471"/>
                  </a:cubicBezTo>
                  <a:cubicBezTo>
                    <a:pt x="17728" y="441987"/>
                    <a:pt x="48650" y="341123"/>
                    <a:pt x="61902" y="301367"/>
                  </a:cubicBezTo>
                  <a:cubicBezTo>
                    <a:pt x="75154" y="261611"/>
                    <a:pt x="88406" y="218173"/>
                    <a:pt x="97241" y="190932"/>
                  </a:cubicBezTo>
                  <a:cubicBezTo>
                    <a:pt x="106076" y="163691"/>
                    <a:pt x="92087" y="163691"/>
                    <a:pt x="114910" y="137923"/>
                  </a:cubicBezTo>
                  <a:cubicBezTo>
                    <a:pt x="137733" y="112155"/>
                    <a:pt x="262893" y="-12268"/>
                    <a:pt x="256267" y="9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 1048">
              <a:extLst>
                <a:ext uri="{FF2B5EF4-FFF2-40B4-BE49-F238E27FC236}">
                  <a16:creationId xmlns:a16="http://schemas.microsoft.com/office/drawing/2014/main" id="{2EC0F02D-BA6F-68E6-3F8A-5BE6E2DAA2AB}"/>
                </a:ext>
              </a:extLst>
            </p:cNvPr>
            <p:cNvSpPr/>
            <p:nvPr/>
          </p:nvSpPr>
          <p:spPr>
            <a:xfrm>
              <a:off x="3807013" y="4170002"/>
              <a:ext cx="151991" cy="368465"/>
            </a:xfrm>
            <a:custGeom>
              <a:avLst/>
              <a:gdLst>
                <a:gd name="connsiteX0" fmla="*/ 31700 w 151991"/>
                <a:gd name="connsiteY0" fmla="*/ 15 h 368465"/>
                <a:gd name="connsiteX1" fmla="*/ 58204 w 151991"/>
                <a:gd name="connsiteY1" fmla="*/ 141372 h 368465"/>
                <a:gd name="connsiteX2" fmla="*/ 22865 w 151991"/>
                <a:gd name="connsiteY2" fmla="*/ 229720 h 368465"/>
                <a:gd name="connsiteX3" fmla="*/ 62622 w 151991"/>
                <a:gd name="connsiteY3" fmla="*/ 167876 h 368465"/>
                <a:gd name="connsiteX4" fmla="*/ 778 w 151991"/>
                <a:gd name="connsiteY4" fmla="*/ 366659 h 368465"/>
                <a:gd name="connsiteX5" fmla="*/ 36117 w 151991"/>
                <a:gd name="connsiteY5" fmla="*/ 256224 h 368465"/>
                <a:gd name="connsiteX6" fmla="*/ 150970 w 151991"/>
                <a:gd name="connsiteY6" fmla="*/ 88363 h 368465"/>
                <a:gd name="connsiteX7" fmla="*/ 89126 w 151991"/>
                <a:gd name="connsiteY7" fmla="*/ 150207 h 368465"/>
                <a:gd name="connsiteX8" fmla="*/ 31700 w 151991"/>
                <a:gd name="connsiteY8" fmla="*/ 15 h 368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991" h="368465">
                  <a:moveTo>
                    <a:pt x="31700" y="15"/>
                  </a:moveTo>
                  <a:cubicBezTo>
                    <a:pt x="26546" y="-1457"/>
                    <a:pt x="59676" y="103088"/>
                    <a:pt x="58204" y="141372"/>
                  </a:cubicBezTo>
                  <a:cubicBezTo>
                    <a:pt x="56732" y="179656"/>
                    <a:pt x="22129" y="225303"/>
                    <a:pt x="22865" y="229720"/>
                  </a:cubicBezTo>
                  <a:cubicBezTo>
                    <a:pt x="23601" y="234137"/>
                    <a:pt x="66303" y="145053"/>
                    <a:pt x="62622" y="167876"/>
                  </a:cubicBezTo>
                  <a:cubicBezTo>
                    <a:pt x="58941" y="190699"/>
                    <a:pt x="5195" y="351934"/>
                    <a:pt x="778" y="366659"/>
                  </a:cubicBezTo>
                  <a:cubicBezTo>
                    <a:pt x="-3639" y="381384"/>
                    <a:pt x="11085" y="302607"/>
                    <a:pt x="36117" y="256224"/>
                  </a:cubicBezTo>
                  <a:cubicBezTo>
                    <a:pt x="61149" y="209841"/>
                    <a:pt x="142135" y="106033"/>
                    <a:pt x="150970" y="88363"/>
                  </a:cubicBezTo>
                  <a:cubicBezTo>
                    <a:pt x="159805" y="70693"/>
                    <a:pt x="109004" y="160514"/>
                    <a:pt x="89126" y="150207"/>
                  </a:cubicBezTo>
                  <a:cubicBezTo>
                    <a:pt x="69248" y="139900"/>
                    <a:pt x="36854" y="1487"/>
                    <a:pt x="31700" y="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 1049">
              <a:extLst>
                <a:ext uri="{FF2B5EF4-FFF2-40B4-BE49-F238E27FC236}">
                  <a16:creationId xmlns:a16="http://schemas.microsoft.com/office/drawing/2014/main" id="{E673BBB9-D561-2074-1A61-B66D28B761CA}"/>
                </a:ext>
              </a:extLst>
            </p:cNvPr>
            <p:cNvSpPr/>
            <p:nvPr/>
          </p:nvSpPr>
          <p:spPr>
            <a:xfrm>
              <a:off x="3885231" y="4306921"/>
              <a:ext cx="258356" cy="481736"/>
            </a:xfrm>
            <a:custGeom>
              <a:avLst/>
              <a:gdLst>
                <a:gd name="connsiteX0" fmla="*/ 258282 w 258356"/>
                <a:gd name="connsiteY0" fmla="*/ 36 h 481736"/>
                <a:gd name="connsiteX1" fmla="*/ 28578 w 258356"/>
                <a:gd name="connsiteY1" fmla="*/ 313670 h 481736"/>
                <a:gd name="connsiteX2" fmla="*/ 15326 w 258356"/>
                <a:gd name="connsiteY2" fmla="*/ 481531 h 481736"/>
                <a:gd name="connsiteX3" fmla="*/ 6491 w 258356"/>
                <a:gd name="connsiteY3" fmla="*/ 282749 h 481736"/>
                <a:gd name="connsiteX4" fmla="*/ 112508 w 258356"/>
                <a:gd name="connsiteY4" fmla="*/ 145809 h 481736"/>
                <a:gd name="connsiteX5" fmla="*/ 2073 w 258356"/>
                <a:gd name="connsiteY5" fmla="*/ 291583 h 481736"/>
                <a:gd name="connsiteX6" fmla="*/ 258282 w 258356"/>
                <a:gd name="connsiteY6" fmla="*/ 36 h 481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8356" h="481736">
                  <a:moveTo>
                    <a:pt x="258282" y="36"/>
                  </a:moveTo>
                  <a:cubicBezTo>
                    <a:pt x="262699" y="3717"/>
                    <a:pt x="69071" y="233421"/>
                    <a:pt x="28578" y="313670"/>
                  </a:cubicBezTo>
                  <a:cubicBezTo>
                    <a:pt x="-11915" y="393919"/>
                    <a:pt x="19007" y="486684"/>
                    <a:pt x="15326" y="481531"/>
                  </a:cubicBezTo>
                  <a:cubicBezTo>
                    <a:pt x="11645" y="476378"/>
                    <a:pt x="-9706" y="338703"/>
                    <a:pt x="6491" y="282749"/>
                  </a:cubicBezTo>
                  <a:cubicBezTo>
                    <a:pt x="22688" y="226795"/>
                    <a:pt x="113244" y="144337"/>
                    <a:pt x="112508" y="145809"/>
                  </a:cubicBezTo>
                  <a:cubicBezTo>
                    <a:pt x="111772" y="147281"/>
                    <a:pt x="-17805" y="312197"/>
                    <a:pt x="2073" y="291583"/>
                  </a:cubicBezTo>
                  <a:cubicBezTo>
                    <a:pt x="21951" y="270969"/>
                    <a:pt x="253865" y="-3645"/>
                    <a:pt x="258282" y="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 1050">
              <a:extLst>
                <a:ext uri="{FF2B5EF4-FFF2-40B4-BE49-F238E27FC236}">
                  <a16:creationId xmlns:a16="http://schemas.microsoft.com/office/drawing/2014/main" id="{15D19AA9-AAF8-847F-7C43-3C2CFF40EDB1}"/>
                </a:ext>
              </a:extLst>
            </p:cNvPr>
            <p:cNvSpPr/>
            <p:nvPr/>
          </p:nvSpPr>
          <p:spPr>
            <a:xfrm>
              <a:off x="2604884" y="6855185"/>
              <a:ext cx="784746" cy="164066"/>
            </a:xfrm>
            <a:custGeom>
              <a:avLst/>
              <a:gdLst>
                <a:gd name="connsiteX0" fmla="*/ 1377 w 784746"/>
                <a:gd name="connsiteY0" fmla="*/ 164050 h 164066"/>
                <a:gd name="connsiteX1" fmla="*/ 513794 w 784746"/>
                <a:gd name="connsiteY1" fmla="*/ 44780 h 164066"/>
                <a:gd name="connsiteX2" fmla="*/ 447533 w 784746"/>
                <a:gd name="connsiteY2" fmla="*/ 40363 h 164066"/>
                <a:gd name="connsiteX3" fmla="*/ 778838 w 784746"/>
                <a:gd name="connsiteY3" fmla="*/ 66867 h 164066"/>
                <a:gd name="connsiteX4" fmla="*/ 668403 w 784746"/>
                <a:gd name="connsiteY4" fmla="*/ 40363 h 164066"/>
                <a:gd name="connsiteX5" fmla="*/ 491707 w 784746"/>
                <a:gd name="connsiteY5" fmla="*/ 606 h 164066"/>
                <a:gd name="connsiteX6" fmla="*/ 606559 w 784746"/>
                <a:gd name="connsiteY6" fmla="*/ 18276 h 164066"/>
                <a:gd name="connsiteX7" fmla="*/ 262003 w 784746"/>
                <a:gd name="connsiteY7" fmla="*/ 44780 h 164066"/>
                <a:gd name="connsiteX8" fmla="*/ 359186 w 784746"/>
                <a:gd name="connsiteY8" fmla="*/ 53615 h 164066"/>
                <a:gd name="connsiteX9" fmla="*/ 1377 w 784746"/>
                <a:gd name="connsiteY9" fmla="*/ 164050 h 164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4746" h="164066">
                  <a:moveTo>
                    <a:pt x="1377" y="164050"/>
                  </a:moveTo>
                  <a:cubicBezTo>
                    <a:pt x="27145" y="162577"/>
                    <a:pt x="439435" y="65394"/>
                    <a:pt x="513794" y="44780"/>
                  </a:cubicBezTo>
                  <a:cubicBezTo>
                    <a:pt x="588153" y="24166"/>
                    <a:pt x="447533" y="40363"/>
                    <a:pt x="447533" y="40363"/>
                  </a:cubicBezTo>
                  <a:lnTo>
                    <a:pt x="778838" y="66867"/>
                  </a:lnTo>
                  <a:cubicBezTo>
                    <a:pt x="815650" y="66867"/>
                    <a:pt x="668403" y="40363"/>
                    <a:pt x="668403" y="40363"/>
                  </a:cubicBezTo>
                  <a:lnTo>
                    <a:pt x="491707" y="606"/>
                  </a:lnTo>
                  <a:cubicBezTo>
                    <a:pt x="481400" y="-3075"/>
                    <a:pt x="644843" y="10914"/>
                    <a:pt x="606559" y="18276"/>
                  </a:cubicBezTo>
                  <a:cubicBezTo>
                    <a:pt x="568275" y="25638"/>
                    <a:pt x="303232" y="38890"/>
                    <a:pt x="262003" y="44780"/>
                  </a:cubicBezTo>
                  <a:cubicBezTo>
                    <a:pt x="220774" y="50670"/>
                    <a:pt x="398942" y="36682"/>
                    <a:pt x="359186" y="53615"/>
                  </a:cubicBezTo>
                  <a:cubicBezTo>
                    <a:pt x="319430" y="70548"/>
                    <a:pt x="-24391" y="165523"/>
                    <a:pt x="1377" y="1640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 1051">
              <a:extLst>
                <a:ext uri="{FF2B5EF4-FFF2-40B4-BE49-F238E27FC236}">
                  <a16:creationId xmlns:a16="http://schemas.microsoft.com/office/drawing/2014/main" id="{90DD99F5-AE8D-B2D3-E0BC-3B42D8F9A45B}"/>
                </a:ext>
              </a:extLst>
            </p:cNvPr>
            <p:cNvSpPr/>
            <p:nvPr/>
          </p:nvSpPr>
          <p:spPr>
            <a:xfrm>
              <a:off x="3241643" y="6885726"/>
              <a:ext cx="1034000" cy="130001"/>
            </a:xfrm>
            <a:custGeom>
              <a:avLst/>
              <a:gdLst>
                <a:gd name="connsiteX0" fmla="*/ 722 w 1034000"/>
                <a:gd name="connsiteY0" fmla="*/ 67248 h 130001"/>
                <a:gd name="connsiteX1" fmla="*/ 279018 w 1034000"/>
                <a:gd name="connsiteY1" fmla="*/ 987 h 130001"/>
                <a:gd name="connsiteX2" fmla="*/ 473383 w 1034000"/>
                <a:gd name="connsiteY2" fmla="*/ 27491 h 130001"/>
                <a:gd name="connsiteX3" fmla="*/ 415957 w 1034000"/>
                <a:gd name="connsiteY3" fmla="*/ 27491 h 130001"/>
                <a:gd name="connsiteX4" fmla="*/ 729592 w 1034000"/>
                <a:gd name="connsiteY4" fmla="*/ 84917 h 130001"/>
                <a:gd name="connsiteX5" fmla="*/ 1029974 w 1034000"/>
                <a:gd name="connsiteY5" fmla="*/ 129091 h 130001"/>
                <a:gd name="connsiteX6" fmla="*/ 910705 w 1034000"/>
                <a:gd name="connsiteY6" fmla="*/ 115839 h 130001"/>
                <a:gd name="connsiteX7" fmla="*/ 597070 w 1034000"/>
                <a:gd name="connsiteY7" fmla="*/ 71665 h 130001"/>
                <a:gd name="connsiteX8" fmla="*/ 367366 w 1034000"/>
                <a:gd name="connsiteY8" fmla="*/ 27491 h 130001"/>
                <a:gd name="connsiteX9" fmla="*/ 722 w 1034000"/>
                <a:gd name="connsiteY9" fmla="*/ 67248 h 130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34000" h="130001">
                  <a:moveTo>
                    <a:pt x="722" y="67248"/>
                  </a:moveTo>
                  <a:cubicBezTo>
                    <a:pt x="-14003" y="62831"/>
                    <a:pt x="200241" y="7613"/>
                    <a:pt x="279018" y="987"/>
                  </a:cubicBezTo>
                  <a:cubicBezTo>
                    <a:pt x="357795" y="-5639"/>
                    <a:pt x="450560" y="23074"/>
                    <a:pt x="473383" y="27491"/>
                  </a:cubicBezTo>
                  <a:cubicBezTo>
                    <a:pt x="496206" y="31908"/>
                    <a:pt x="373256" y="17920"/>
                    <a:pt x="415957" y="27491"/>
                  </a:cubicBezTo>
                  <a:cubicBezTo>
                    <a:pt x="458658" y="37062"/>
                    <a:pt x="627256" y="67984"/>
                    <a:pt x="729592" y="84917"/>
                  </a:cubicBezTo>
                  <a:cubicBezTo>
                    <a:pt x="831928" y="101850"/>
                    <a:pt x="999789" y="123937"/>
                    <a:pt x="1029974" y="129091"/>
                  </a:cubicBezTo>
                  <a:cubicBezTo>
                    <a:pt x="1060160" y="134245"/>
                    <a:pt x="910705" y="115839"/>
                    <a:pt x="910705" y="115839"/>
                  </a:cubicBezTo>
                  <a:lnTo>
                    <a:pt x="597070" y="71665"/>
                  </a:lnTo>
                  <a:cubicBezTo>
                    <a:pt x="506514" y="56940"/>
                    <a:pt x="466021" y="28963"/>
                    <a:pt x="367366" y="27491"/>
                  </a:cubicBezTo>
                  <a:cubicBezTo>
                    <a:pt x="268711" y="26019"/>
                    <a:pt x="15447" y="71665"/>
                    <a:pt x="722" y="672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 1052">
              <a:extLst>
                <a:ext uri="{FF2B5EF4-FFF2-40B4-BE49-F238E27FC236}">
                  <a16:creationId xmlns:a16="http://schemas.microsoft.com/office/drawing/2014/main" id="{072FD5B4-8387-CB0C-C536-8309AB6AFB02}"/>
                </a:ext>
              </a:extLst>
            </p:cNvPr>
            <p:cNvSpPr/>
            <p:nvPr/>
          </p:nvSpPr>
          <p:spPr>
            <a:xfrm>
              <a:off x="2853254" y="7110167"/>
              <a:ext cx="571127" cy="63834"/>
            </a:xfrm>
            <a:custGeom>
              <a:avLst/>
              <a:gdLst>
                <a:gd name="connsiteX0" fmla="*/ 381 w 571127"/>
                <a:gd name="connsiteY0" fmla="*/ 15085 h 63834"/>
                <a:gd name="connsiteX1" fmla="*/ 402363 w 571127"/>
                <a:gd name="connsiteY1" fmla="*/ 19503 h 63834"/>
                <a:gd name="connsiteX2" fmla="*/ 570224 w 571127"/>
                <a:gd name="connsiteY2" fmla="*/ 63676 h 63834"/>
                <a:gd name="connsiteX3" fmla="*/ 459789 w 571127"/>
                <a:gd name="connsiteY3" fmla="*/ 1833 h 63834"/>
                <a:gd name="connsiteX4" fmla="*/ 261007 w 571127"/>
                <a:gd name="connsiteY4" fmla="*/ 15085 h 63834"/>
                <a:gd name="connsiteX5" fmla="*/ 327268 w 571127"/>
                <a:gd name="connsiteY5" fmla="*/ 1833 h 63834"/>
                <a:gd name="connsiteX6" fmla="*/ 381 w 571127"/>
                <a:gd name="connsiteY6" fmla="*/ 15085 h 63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1127" h="63834">
                  <a:moveTo>
                    <a:pt x="381" y="15085"/>
                  </a:moveTo>
                  <a:cubicBezTo>
                    <a:pt x="12897" y="18030"/>
                    <a:pt x="307389" y="11405"/>
                    <a:pt x="402363" y="19503"/>
                  </a:cubicBezTo>
                  <a:cubicBezTo>
                    <a:pt x="497337" y="27601"/>
                    <a:pt x="560653" y="66621"/>
                    <a:pt x="570224" y="63676"/>
                  </a:cubicBezTo>
                  <a:cubicBezTo>
                    <a:pt x="579795" y="60731"/>
                    <a:pt x="511325" y="9931"/>
                    <a:pt x="459789" y="1833"/>
                  </a:cubicBezTo>
                  <a:cubicBezTo>
                    <a:pt x="408253" y="-6266"/>
                    <a:pt x="283094" y="15085"/>
                    <a:pt x="261007" y="15085"/>
                  </a:cubicBezTo>
                  <a:cubicBezTo>
                    <a:pt x="238920" y="15085"/>
                    <a:pt x="367024" y="2569"/>
                    <a:pt x="327268" y="1833"/>
                  </a:cubicBezTo>
                  <a:cubicBezTo>
                    <a:pt x="287512" y="1097"/>
                    <a:pt x="-12135" y="12140"/>
                    <a:pt x="381" y="150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 1053">
              <a:extLst>
                <a:ext uri="{FF2B5EF4-FFF2-40B4-BE49-F238E27FC236}">
                  <a16:creationId xmlns:a16="http://schemas.microsoft.com/office/drawing/2014/main" id="{F6220036-3990-D7C4-1E47-873EFAA8DC7E}"/>
                </a:ext>
              </a:extLst>
            </p:cNvPr>
            <p:cNvSpPr/>
            <p:nvPr/>
          </p:nvSpPr>
          <p:spPr>
            <a:xfrm>
              <a:off x="3267446" y="7114509"/>
              <a:ext cx="714505" cy="123574"/>
            </a:xfrm>
            <a:custGeom>
              <a:avLst/>
              <a:gdLst>
                <a:gd name="connsiteX0" fmla="*/ 1424 w 714505"/>
                <a:gd name="connsiteY0" fmla="*/ 63752 h 123574"/>
                <a:gd name="connsiteX1" fmla="*/ 248797 w 714505"/>
                <a:gd name="connsiteY1" fmla="*/ 23995 h 123574"/>
                <a:gd name="connsiteX2" fmla="*/ 474084 w 714505"/>
                <a:gd name="connsiteY2" fmla="*/ 46082 h 123574"/>
                <a:gd name="connsiteX3" fmla="*/ 416658 w 714505"/>
                <a:gd name="connsiteY3" fmla="*/ 1908 h 123574"/>
                <a:gd name="connsiteX4" fmla="*/ 708206 w 714505"/>
                <a:gd name="connsiteY4" fmla="*/ 121178 h 123574"/>
                <a:gd name="connsiteX5" fmla="*/ 602189 w 714505"/>
                <a:gd name="connsiteY5" fmla="*/ 77004 h 123574"/>
                <a:gd name="connsiteX6" fmla="*/ 429911 w 714505"/>
                <a:gd name="connsiteY6" fmla="*/ 19578 h 123574"/>
                <a:gd name="connsiteX7" fmla="*/ 341563 w 714505"/>
                <a:gd name="connsiteY7" fmla="*/ 15161 h 123574"/>
                <a:gd name="connsiteX8" fmla="*/ 72102 w 714505"/>
                <a:gd name="connsiteY8" fmla="*/ 85839 h 123574"/>
                <a:gd name="connsiteX9" fmla="*/ 142780 w 714505"/>
                <a:gd name="connsiteY9" fmla="*/ 37248 h 123574"/>
                <a:gd name="connsiteX10" fmla="*/ 1424 w 714505"/>
                <a:gd name="connsiteY10" fmla="*/ 63752 h 123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14505" h="123574">
                  <a:moveTo>
                    <a:pt x="1424" y="63752"/>
                  </a:moveTo>
                  <a:cubicBezTo>
                    <a:pt x="19094" y="61543"/>
                    <a:pt x="170020" y="26940"/>
                    <a:pt x="248797" y="23995"/>
                  </a:cubicBezTo>
                  <a:cubicBezTo>
                    <a:pt x="327574" y="21050"/>
                    <a:pt x="446107" y="49763"/>
                    <a:pt x="474084" y="46082"/>
                  </a:cubicBezTo>
                  <a:cubicBezTo>
                    <a:pt x="502061" y="42401"/>
                    <a:pt x="377638" y="-10608"/>
                    <a:pt x="416658" y="1908"/>
                  </a:cubicBezTo>
                  <a:cubicBezTo>
                    <a:pt x="455678" y="14424"/>
                    <a:pt x="677284" y="108662"/>
                    <a:pt x="708206" y="121178"/>
                  </a:cubicBezTo>
                  <a:cubicBezTo>
                    <a:pt x="739128" y="133694"/>
                    <a:pt x="648572" y="93937"/>
                    <a:pt x="602189" y="77004"/>
                  </a:cubicBezTo>
                  <a:cubicBezTo>
                    <a:pt x="555807" y="60071"/>
                    <a:pt x="473349" y="29885"/>
                    <a:pt x="429911" y="19578"/>
                  </a:cubicBezTo>
                  <a:cubicBezTo>
                    <a:pt x="386473" y="9271"/>
                    <a:pt x="401198" y="4117"/>
                    <a:pt x="341563" y="15161"/>
                  </a:cubicBezTo>
                  <a:cubicBezTo>
                    <a:pt x="281928" y="26204"/>
                    <a:pt x="105232" y="82158"/>
                    <a:pt x="72102" y="85839"/>
                  </a:cubicBezTo>
                  <a:cubicBezTo>
                    <a:pt x="38972" y="89520"/>
                    <a:pt x="149406" y="40929"/>
                    <a:pt x="142780" y="37248"/>
                  </a:cubicBezTo>
                  <a:cubicBezTo>
                    <a:pt x="136154" y="33567"/>
                    <a:pt x="-16246" y="65961"/>
                    <a:pt x="1424" y="637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 1054">
              <a:extLst>
                <a:ext uri="{FF2B5EF4-FFF2-40B4-BE49-F238E27FC236}">
                  <a16:creationId xmlns:a16="http://schemas.microsoft.com/office/drawing/2014/main" id="{0A0DABFE-A9B9-F309-530A-865952BF047A}"/>
                </a:ext>
              </a:extLst>
            </p:cNvPr>
            <p:cNvSpPr/>
            <p:nvPr/>
          </p:nvSpPr>
          <p:spPr>
            <a:xfrm>
              <a:off x="2596915" y="7040079"/>
              <a:ext cx="748338" cy="279538"/>
            </a:xfrm>
            <a:custGeom>
              <a:avLst/>
              <a:gdLst>
                <a:gd name="connsiteX0" fmla="*/ 511 w 748338"/>
                <a:gd name="connsiteY0" fmla="*/ 1243 h 279538"/>
                <a:gd name="connsiteX1" fmla="*/ 203711 w 748338"/>
                <a:gd name="connsiteY1" fmla="*/ 49834 h 279538"/>
                <a:gd name="connsiteX2" fmla="*/ 393659 w 748338"/>
                <a:gd name="connsiteY2" fmla="*/ 177938 h 279538"/>
                <a:gd name="connsiteX3" fmla="*/ 367155 w 748338"/>
                <a:gd name="connsiteY3" fmla="*/ 147017 h 279538"/>
                <a:gd name="connsiteX4" fmla="*/ 641033 w 748338"/>
                <a:gd name="connsiteY4" fmla="*/ 235364 h 279538"/>
                <a:gd name="connsiteX5" fmla="*/ 747050 w 748338"/>
                <a:gd name="connsiteY5" fmla="*/ 279538 h 279538"/>
                <a:gd name="connsiteX6" fmla="*/ 579189 w 748338"/>
                <a:gd name="connsiteY6" fmla="*/ 235364 h 279538"/>
                <a:gd name="connsiteX7" fmla="*/ 455502 w 748338"/>
                <a:gd name="connsiteY7" fmla="*/ 182356 h 279538"/>
                <a:gd name="connsiteX8" fmla="*/ 265555 w 748338"/>
                <a:gd name="connsiteY8" fmla="*/ 94008 h 279538"/>
                <a:gd name="connsiteX9" fmla="*/ 511 w 748338"/>
                <a:gd name="connsiteY9" fmla="*/ 1243 h 27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48338" h="279538">
                  <a:moveTo>
                    <a:pt x="511" y="1243"/>
                  </a:moveTo>
                  <a:cubicBezTo>
                    <a:pt x="-9796" y="-6119"/>
                    <a:pt x="138186" y="20385"/>
                    <a:pt x="203711" y="49834"/>
                  </a:cubicBezTo>
                  <a:cubicBezTo>
                    <a:pt x="269236" y="79283"/>
                    <a:pt x="366418" y="161741"/>
                    <a:pt x="393659" y="177938"/>
                  </a:cubicBezTo>
                  <a:cubicBezTo>
                    <a:pt x="420900" y="194135"/>
                    <a:pt x="325926" y="137446"/>
                    <a:pt x="367155" y="147017"/>
                  </a:cubicBezTo>
                  <a:cubicBezTo>
                    <a:pt x="408384" y="156588"/>
                    <a:pt x="577717" y="213277"/>
                    <a:pt x="641033" y="235364"/>
                  </a:cubicBezTo>
                  <a:cubicBezTo>
                    <a:pt x="704349" y="257451"/>
                    <a:pt x="757357" y="279538"/>
                    <a:pt x="747050" y="279538"/>
                  </a:cubicBezTo>
                  <a:cubicBezTo>
                    <a:pt x="736743" y="279538"/>
                    <a:pt x="627780" y="251561"/>
                    <a:pt x="579189" y="235364"/>
                  </a:cubicBezTo>
                  <a:cubicBezTo>
                    <a:pt x="530598" y="219167"/>
                    <a:pt x="507774" y="205915"/>
                    <a:pt x="455502" y="182356"/>
                  </a:cubicBezTo>
                  <a:cubicBezTo>
                    <a:pt x="403230" y="158797"/>
                    <a:pt x="334761" y="119776"/>
                    <a:pt x="265555" y="94008"/>
                  </a:cubicBezTo>
                  <a:cubicBezTo>
                    <a:pt x="196349" y="68240"/>
                    <a:pt x="10818" y="8605"/>
                    <a:pt x="511" y="12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 1055">
              <a:extLst>
                <a:ext uri="{FF2B5EF4-FFF2-40B4-BE49-F238E27FC236}">
                  <a16:creationId xmlns:a16="http://schemas.microsoft.com/office/drawing/2014/main" id="{DAC0E0CE-2928-8E47-3C46-C2FCE924FFFA}"/>
                </a:ext>
              </a:extLst>
            </p:cNvPr>
            <p:cNvSpPr/>
            <p:nvPr/>
          </p:nvSpPr>
          <p:spPr>
            <a:xfrm>
              <a:off x="3334910" y="7165903"/>
              <a:ext cx="963907" cy="185663"/>
            </a:xfrm>
            <a:custGeom>
              <a:avLst/>
              <a:gdLst>
                <a:gd name="connsiteX0" fmla="*/ 220 w 963907"/>
                <a:gd name="connsiteY0" fmla="*/ 184636 h 185663"/>
                <a:gd name="connsiteX1" fmla="*/ 384533 w 963907"/>
                <a:gd name="connsiteY1" fmla="*/ 91871 h 185663"/>
                <a:gd name="connsiteX2" fmla="*/ 291768 w 963907"/>
                <a:gd name="connsiteY2" fmla="*/ 131627 h 185663"/>
                <a:gd name="connsiteX3" fmla="*/ 667247 w 963907"/>
                <a:gd name="connsiteY3" fmla="*/ 69784 h 185663"/>
                <a:gd name="connsiteX4" fmla="*/ 874864 w 963907"/>
                <a:gd name="connsiteY4" fmla="*/ 16775 h 185663"/>
                <a:gd name="connsiteX5" fmla="*/ 958794 w 963907"/>
                <a:gd name="connsiteY5" fmla="*/ 3523 h 185663"/>
                <a:gd name="connsiteX6" fmla="*/ 737925 w 963907"/>
                <a:gd name="connsiteY6" fmla="*/ 74201 h 185663"/>
                <a:gd name="connsiteX7" fmla="*/ 335942 w 963907"/>
                <a:gd name="connsiteY7" fmla="*/ 136045 h 185663"/>
                <a:gd name="connsiteX8" fmla="*/ 220 w 963907"/>
                <a:gd name="connsiteY8" fmla="*/ 184636 h 185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3907" h="185663">
                  <a:moveTo>
                    <a:pt x="220" y="184636"/>
                  </a:moveTo>
                  <a:cubicBezTo>
                    <a:pt x="8318" y="177274"/>
                    <a:pt x="335942" y="100706"/>
                    <a:pt x="384533" y="91871"/>
                  </a:cubicBezTo>
                  <a:cubicBezTo>
                    <a:pt x="433124" y="83036"/>
                    <a:pt x="244649" y="135308"/>
                    <a:pt x="291768" y="131627"/>
                  </a:cubicBezTo>
                  <a:cubicBezTo>
                    <a:pt x="338887" y="127946"/>
                    <a:pt x="570064" y="88926"/>
                    <a:pt x="667247" y="69784"/>
                  </a:cubicBezTo>
                  <a:cubicBezTo>
                    <a:pt x="764430" y="50642"/>
                    <a:pt x="826273" y="27818"/>
                    <a:pt x="874864" y="16775"/>
                  </a:cubicBezTo>
                  <a:cubicBezTo>
                    <a:pt x="923455" y="5732"/>
                    <a:pt x="981617" y="-6048"/>
                    <a:pt x="958794" y="3523"/>
                  </a:cubicBezTo>
                  <a:cubicBezTo>
                    <a:pt x="935971" y="13094"/>
                    <a:pt x="841734" y="52114"/>
                    <a:pt x="737925" y="74201"/>
                  </a:cubicBezTo>
                  <a:cubicBezTo>
                    <a:pt x="634116" y="96288"/>
                    <a:pt x="462574" y="113958"/>
                    <a:pt x="335942" y="136045"/>
                  </a:cubicBezTo>
                  <a:cubicBezTo>
                    <a:pt x="209310" y="158132"/>
                    <a:pt x="-7878" y="191998"/>
                    <a:pt x="220" y="1846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 1056">
              <a:extLst>
                <a:ext uri="{FF2B5EF4-FFF2-40B4-BE49-F238E27FC236}">
                  <a16:creationId xmlns:a16="http://schemas.microsoft.com/office/drawing/2014/main" id="{B3C2BB6A-8C8D-FD1B-E44F-8ADBDAC8E7C4}"/>
                </a:ext>
              </a:extLst>
            </p:cNvPr>
            <p:cNvSpPr/>
            <p:nvPr/>
          </p:nvSpPr>
          <p:spPr>
            <a:xfrm>
              <a:off x="4283234" y="6955518"/>
              <a:ext cx="594095" cy="251447"/>
            </a:xfrm>
            <a:custGeom>
              <a:avLst/>
              <a:gdLst>
                <a:gd name="connsiteX0" fmla="*/ 593566 w 594095"/>
                <a:gd name="connsiteY0" fmla="*/ 1873 h 251447"/>
                <a:gd name="connsiteX1" fmla="*/ 240175 w 594095"/>
                <a:gd name="connsiteY1" fmla="*/ 94639 h 251447"/>
                <a:gd name="connsiteX2" fmla="*/ 6053 w 594095"/>
                <a:gd name="connsiteY2" fmla="*/ 249247 h 251447"/>
                <a:gd name="connsiteX3" fmla="*/ 89983 w 594095"/>
                <a:gd name="connsiteY3" fmla="*/ 174152 h 251447"/>
                <a:gd name="connsiteX4" fmla="*/ 315270 w 594095"/>
                <a:gd name="connsiteY4" fmla="*/ 15125 h 251447"/>
                <a:gd name="connsiteX5" fmla="*/ 120905 w 594095"/>
                <a:gd name="connsiteY5" fmla="*/ 112308 h 251447"/>
                <a:gd name="connsiteX6" fmla="*/ 315270 w 594095"/>
                <a:gd name="connsiteY6" fmla="*/ 37212 h 251447"/>
                <a:gd name="connsiteX7" fmla="*/ 593566 w 594095"/>
                <a:gd name="connsiteY7" fmla="*/ 1873 h 251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4095" h="251447">
                  <a:moveTo>
                    <a:pt x="593566" y="1873"/>
                  </a:moveTo>
                  <a:cubicBezTo>
                    <a:pt x="581050" y="11444"/>
                    <a:pt x="338094" y="53410"/>
                    <a:pt x="240175" y="94639"/>
                  </a:cubicBezTo>
                  <a:cubicBezTo>
                    <a:pt x="142256" y="135868"/>
                    <a:pt x="31085" y="235995"/>
                    <a:pt x="6053" y="249247"/>
                  </a:cubicBezTo>
                  <a:cubicBezTo>
                    <a:pt x="-18979" y="262499"/>
                    <a:pt x="38447" y="213172"/>
                    <a:pt x="89983" y="174152"/>
                  </a:cubicBezTo>
                  <a:cubicBezTo>
                    <a:pt x="141519" y="135132"/>
                    <a:pt x="310116" y="25432"/>
                    <a:pt x="315270" y="15125"/>
                  </a:cubicBezTo>
                  <a:cubicBezTo>
                    <a:pt x="320424" y="4818"/>
                    <a:pt x="120905" y="108627"/>
                    <a:pt x="120905" y="112308"/>
                  </a:cubicBezTo>
                  <a:cubicBezTo>
                    <a:pt x="120905" y="115989"/>
                    <a:pt x="237229" y="52673"/>
                    <a:pt x="315270" y="37212"/>
                  </a:cubicBezTo>
                  <a:cubicBezTo>
                    <a:pt x="393311" y="21751"/>
                    <a:pt x="606082" y="-7698"/>
                    <a:pt x="593566" y="18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 1057">
              <a:extLst>
                <a:ext uri="{FF2B5EF4-FFF2-40B4-BE49-F238E27FC236}">
                  <a16:creationId xmlns:a16="http://schemas.microsoft.com/office/drawing/2014/main" id="{357A2A9F-F421-E8C1-4006-F6FD4E368A87}"/>
                </a:ext>
              </a:extLst>
            </p:cNvPr>
            <p:cNvSpPr/>
            <p:nvPr/>
          </p:nvSpPr>
          <p:spPr>
            <a:xfrm>
              <a:off x="2738783" y="6951359"/>
              <a:ext cx="669650" cy="98903"/>
            </a:xfrm>
            <a:custGeom>
              <a:avLst/>
              <a:gdLst>
                <a:gd name="connsiteX0" fmla="*/ 0 w 669650"/>
                <a:gd name="connsiteY0" fmla="*/ 98798 h 98903"/>
                <a:gd name="connsiteX1" fmla="*/ 304800 w 669650"/>
                <a:gd name="connsiteY1" fmla="*/ 50206 h 98903"/>
                <a:gd name="connsiteX2" fmla="*/ 508000 w 669650"/>
                <a:gd name="connsiteY2" fmla="*/ 63458 h 98903"/>
                <a:gd name="connsiteX3" fmla="*/ 406400 w 669650"/>
                <a:gd name="connsiteY3" fmla="*/ 54624 h 98903"/>
                <a:gd name="connsiteX4" fmla="*/ 667026 w 669650"/>
                <a:gd name="connsiteY4" fmla="*/ 98798 h 98903"/>
                <a:gd name="connsiteX5" fmla="*/ 547756 w 669650"/>
                <a:gd name="connsiteY5" fmla="*/ 67876 h 98903"/>
                <a:gd name="connsiteX6" fmla="*/ 287130 w 669650"/>
                <a:gd name="connsiteY6" fmla="*/ 1615 h 98903"/>
                <a:gd name="connsiteX7" fmla="*/ 371060 w 669650"/>
                <a:gd name="connsiteY7" fmla="*/ 28119 h 98903"/>
                <a:gd name="connsiteX8" fmla="*/ 0 w 669650"/>
                <a:gd name="connsiteY8" fmla="*/ 98798 h 98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9650" h="98903">
                  <a:moveTo>
                    <a:pt x="0" y="98798"/>
                  </a:moveTo>
                  <a:cubicBezTo>
                    <a:pt x="110066" y="77447"/>
                    <a:pt x="220133" y="56096"/>
                    <a:pt x="304800" y="50206"/>
                  </a:cubicBezTo>
                  <a:lnTo>
                    <a:pt x="508000" y="63458"/>
                  </a:lnTo>
                  <a:cubicBezTo>
                    <a:pt x="524933" y="64194"/>
                    <a:pt x="379896" y="48734"/>
                    <a:pt x="406400" y="54624"/>
                  </a:cubicBezTo>
                  <a:cubicBezTo>
                    <a:pt x="432904" y="60514"/>
                    <a:pt x="643467" y="96589"/>
                    <a:pt x="667026" y="98798"/>
                  </a:cubicBezTo>
                  <a:cubicBezTo>
                    <a:pt x="690585" y="101007"/>
                    <a:pt x="547756" y="67876"/>
                    <a:pt x="547756" y="67876"/>
                  </a:cubicBezTo>
                  <a:lnTo>
                    <a:pt x="287130" y="1615"/>
                  </a:lnTo>
                  <a:cubicBezTo>
                    <a:pt x="257681" y="-5011"/>
                    <a:pt x="423333" y="9713"/>
                    <a:pt x="371060" y="28119"/>
                  </a:cubicBezTo>
                  <a:cubicBezTo>
                    <a:pt x="318788" y="46525"/>
                    <a:pt x="146141" y="79287"/>
                    <a:pt x="0" y="987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 1058">
              <a:extLst>
                <a:ext uri="{FF2B5EF4-FFF2-40B4-BE49-F238E27FC236}">
                  <a16:creationId xmlns:a16="http://schemas.microsoft.com/office/drawing/2014/main" id="{9087D593-2C25-0BCB-0B9C-26033F3BF5BE}"/>
                </a:ext>
              </a:extLst>
            </p:cNvPr>
            <p:cNvSpPr/>
            <p:nvPr/>
          </p:nvSpPr>
          <p:spPr>
            <a:xfrm>
              <a:off x="3356313" y="7029829"/>
              <a:ext cx="503533" cy="56128"/>
            </a:xfrm>
            <a:custGeom>
              <a:avLst/>
              <a:gdLst>
                <a:gd name="connsiteX0" fmla="*/ 904 w 503533"/>
                <a:gd name="connsiteY0" fmla="*/ 42414 h 56128"/>
                <a:gd name="connsiteX1" fmla="*/ 243861 w 503533"/>
                <a:gd name="connsiteY1" fmla="*/ 29162 h 56128"/>
                <a:gd name="connsiteX2" fmla="*/ 204104 w 503533"/>
                <a:gd name="connsiteY2" fmla="*/ 55667 h 56128"/>
                <a:gd name="connsiteX3" fmla="*/ 500070 w 503533"/>
                <a:gd name="connsiteY3" fmla="*/ 2658 h 56128"/>
                <a:gd name="connsiteX4" fmla="*/ 345461 w 503533"/>
                <a:gd name="connsiteY4" fmla="*/ 11493 h 56128"/>
                <a:gd name="connsiteX5" fmla="*/ 904 w 503533"/>
                <a:gd name="connsiteY5" fmla="*/ 42414 h 56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3533" h="56128">
                  <a:moveTo>
                    <a:pt x="904" y="42414"/>
                  </a:moveTo>
                  <a:cubicBezTo>
                    <a:pt x="-16029" y="45359"/>
                    <a:pt x="209994" y="26953"/>
                    <a:pt x="243861" y="29162"/>
                  </a:cubicBezTo>
                  <a:cubicBezTo>
                    <a:pt x="277728" y="31371"/>
                    <a:pt x="161403" y="60084"/>
                    <a:pt x="204104" y="55667"/>
                  </a:cubicBezTo>
                  <a:cubicBezTo>
                    <a:pt x="246805" y="51250"/>
                    <a:pt x="476511" y="10020"/>
                    <a:pt x="500070" y="2658"/>
                  </a:cubicBezTo>
                  <a:cubicBezTo>
                    <a:pt x="523630" y="-4704"/>
                    <a:pt x="422029" y="4867"/>
                    <a:pt x="345461" y="11493"/>
                  </a:cubicBezTo>
                  <a:lnTo>
                    <a:pt x="904" y="4241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 1059">
              <a:extLst>
                <a:ext uri="{FF2B5EF4-FFF2-40B4-BE49-F238E27FC236}">
                  <a16:creationId xmlns:a16="http://schemas.microsoft.com/office/drawing/2014/main" id="{EBD011CE-E67E-F617-05FF-9A73AB7226D0}"/>
                </a:ext>
              </a:extLst>
            </p:cNvPr>
            <p:cNvSpPr/>
            <p:nvPr/>
          </p:nvSpPr>
          <p:spPr>
            <a:xfrm>
              <a:off x="3816587" y="7054477"/>
              <a:ext cx="663571" cy="101827"/>
            </a:xfrm>
            <a:custGeom>
              <a:avLst/>
              <a:gdLst>
                <a:gd name="connsiteX0" fmla="*/ 39 w 663571"/>
                <a:gd name="connsiteY0" fmla="*/ 48688 h 101827"/>
                <a:gd name="connsiteX1" fmla="*/ 282752 w 663571"/>
                <a:gd name="connsiteY1" fmla="*/ 39853 h 101827"/>
                <a:gd name="connsiteX2" fmla="*/ 176735 w 663571"/>
                <a:gd name="connsiteY2" fmla="*/ 75193 h 101827"/>
                <a:gd name="connsiteX3" fmla="*/ 326926 w 663571"/>
                <a:gd name="connsiteY3" fmla="*/ 26601 h 101827"/>
                <a:gd name="connsiteX4" fmla="*/ 658230 w 663571"/>
                <a:gd name="connsiteY4" fmla="*/ 97 h 101827"/>
                <a:gd name="connsiteX5" fmla="*/ 534543 w 663571"/>
                <a:gd name="connsiteY5" fmla="*/ 35436 h 101827"/>
                <a:gd name="connsiteX6" fmla="*/ 574300 w 663571"/>
                <a:gd name="connsiteY6" fmla="*/ 66358 h 101827"/>
                <a:gd name="connsiteX7" fmla="*/ 304839 w 663571"/>
                <a:gd name="connsiteY7" fmla="*/ 101697 h 101827"/>
                <a:gd name="connsiteX8" fmla="*/ 39 w 663571"/>
                <a:gd name="connsiteY8" fmla="*/ 48688 h 101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3571" h="101827">
                  <a:moveTo>
                    <a:pt x="39" y="48688"/>
                  </a:moveTo>
                  <a:cubicBezTo>
                    <a:pt x="-3642" y="38381"/>
                    <a:pt x="253303" y="35435"/>
                    <a:pt x="282752" y="39853"/>
                  </a:cubicBezTo>
                  <a:cubicBezTo>
                    <a:pt x="312201" y="44271"/>
                    <a:pt x="169373" y="77402"/>
                    <a:pt x="176735" y="75193"/>
                  </a:cubicBezTo>
                  <a:cubicBezTo>
                    <a:pt x="184097" y="72984"/>
                    <a:pt x="246677" y="39117"/>
                    <a:pt x="326926" y="26601"/>
                  </a:cubicBezTo>
                  <a:cubicBezTo>
                    <a:pt x="407175" y="14085"/>
                    <a:pt x="623627" y="-1375"/>
                    <a:pt x="658230" y="97"/>
                  </a:cubicBezTo>
                  <a:cubicBezTo>
                    <a:pt x="692833" y="1569"/>
                    <a:pt x="548531" y="24393"/>
                    <a:pt x="534543" y="35436"/>
                  </a:cubicBezTo>
                  <a:cubicBezTo>
                    <a:pt x="520555" y="46479"/>
                    <a:pt x="612584" y="55315"/>
                    <a:pt x="574300" y="66358"/>
                  </a:cubicBezTo>
                  <a:cubicBezTo>
                    <a:pt x="536016" y="77401"/>
                    <a:pt x="396132" y="103906"/>
                    <a:pt x="304839" y="101697"/>
                  </a:cubicBezTo>
                  <a:cubicBezTo>
                    <a:pt x="213546" y="99488"/>
                    <a:pt x="3720" y="58995"/>
                    <a:pt x="39" y="486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 1060">
              <a:extLst>
                <a:ext uri="{FF2B5EF4-FFF2-40B4-BE49-F238E27FC236}">
                  <a16:creationId xmlns:a16="http://schemas.microsoft.com/office/drawing/2014/main" id="{8D89B2C7-7C48-8579-D539-28BF821075AC}"/>
                </a:ext>
              </a:extLst>
            </p:cNvPr>
            <p:cNvSpPr/>
            <p:nvPr/>
          </p:nvSpPr>
          <p:spPr>
            <a:xfrm>
              <a:off x="2487666" y="2387332"/>
              <a:ext cx="958966" cy="1416035"/>
            </a:xfrm>
            <a:custGeom>
              <a:avLst/>
              <a:gdLst>
                <a:gd name="connsiteX0" fmla="*/ 958394 w 958966"/>
                <a:gd name="connsiteY0" fmla="*/ 1026 h 1416035"/>
                <a:gd name="connsiteX1" fmla="*/ 460250 w 958966"/>
                <a:gd name="connsiteY1" fmla="*/ 512817 h 1416035"/>
                <a:gd name="connsiteX2" fmla="*/ 535313 w 958966"/>
                <a:gd name="connsiteY2" fmla="*/ 437755 h 1416035"/>
                <a:gd name="connsiteX3" fmla="*/ 303301 w 958966"/>
                <a:gd name="connsiteY3" fmla="*/ 758477 h 1416035"/>
                <a:gd name="connsiteX4" fmla="*/ 160000 w 958966"/>
                <a:gd name="connsiteY4" fmla="*/ 1092847 h 1416035"/>
                <a:gd name="connsiteX5" fmla="*/ 221415 w 958966"/>
                <a:gd name="connsiteY5" fmla="*/ 997313 h 1416035"/>
                <a:gd name="connsiteX6" fmla="*/ 9874 w 958966"/>
                <a:gd name="connsiteY6" fmla="*/ 1399922 h 1416035"/>
                <a:gd name="connsiteX7" fmla="*/ 78113 w 958966"/>
                <a:gd name="connsiteY7" fmla="*/ 1263444 h 1416035"/>
                <a:gd name="connsiteX8" fmla="*/ 453427 w 958966"/>
                <a:gd name="connsiteY8" fmla="*/ 601528 h 1416035"/>
                <a:gd name="connsiteX9" fmla="*/ 364716 w 958966"/>
                <a:gd name="connsiteY9" fmla="*/ 731181 h 1416035"/>
                <a:gd name="connsiteX10" fmla="*/ 555785 w 958966"/>
                <a:gd name="connsiteY10" fmla="*/ 389987 h 1416035"/>
                <a:gd name="connsiteX11" fmla="*/ 958394 w 958966"/>
                <a:gd name="connsiteY11" fmla="*/ 1026 h 1416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58966" h="1416035">
                  <a:moveTo>
                    <a:pt x="958394" y="1026"/>
                  </a:moveTo>
                  <a:cubicBezTo>
                    <a:pt x="942471" y="21498"/>
                    <a:pt x="530763" y="440029"/>
                    <a:pt x="460250" y="512817"/>
                  </a:cubicBezTo>
                  <a:cubicBezTo>
                    <a:pt x="389737" y="585605"/>
                    <a:pt x="561471" y="396812"/>
                    <a:pt x="535313" y="437755"/>
                  </a:cubicBezTo>
                  <a:cubicBezTo>
                    <a:pt x="509155" y="478698"/>
                    <a:pt x="365853" y="649295"/>
                    <a:pt x="303301" y="758477"/>
                  </a:cubicBezTo>
                  <a:cubicBezTo>
                    <a:pt x="240749" y="867659"/>
                    <a:pt x="173648" y="1053041"/>
                    <a:pt x="160000" y="1092847"/>
                  </a:cubicBezTo>
                  <a:cubicBezTo>
                    <a:pt x="146352" y="1132653"/>
                    <a:pt x="246436" y="946134"/>
                    <a:pt x="221415" y="997313"/>
                  </a:cubicBezTo>
                  <a:cubicBezTo>
                    <a:pt x="196394" y="1048492"/>
                    <a:pt x="33758" y="1355567"/>
                    <a:pt x="9874" y="1399922"/>
                  </a:cubicBezTo>
                  <a:cubicBezTo>
                    <a:pt x="-14010" y="1444277"/>
                    <a:pt x="4188" y="1396510"/>
                    <a:pt x="78113" y="1263444"/>
                  </a:cubicBezTo>
                  <a:cubicBezTo>
                    <a:pt x="152038" y="1130378"/>
                    <a:pt x="405660" y="690238"/>
                    <a:pt x="453427" y="601528"/>
                  </a:cubicBezTo>
                  <a:cubicBezTo>
                    <a:pt x="501194" y="512818"/>
                    <a:pt x="347656" y="766438"/>
                    <a:pt x="364716" y="731181"/>
                  </a:cubicBezTo>
                  <a:cubicBezTo>
                    <a:pt x="381776" y="695924"/>
                    <a:pt x="457976" y="508267"/>
                    <a:pt x="555785" y="389987"/>
                  </a:cubicBezTo>
                  <a:cubicBezTo>
                    <a:pt x="653594" y="271707"/>
                    <a:pt x="974317" y="-19446"/>
                    <a:pt x="958394" y="10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 1061">
              <a:extLst>
                <a:ext uri="{FF2B5EF4-FFF2-40B4-BE49-F238E27FC236}">
                  <a16:creationId xmlns:a16="http://schemas.microsoft.com/office/drawing/2014/main" id="{5D866E69-781B-D6D8-5E45-9774150F4411}"/>
                </a:ext>
              </a:extLst>
            </p:cNvPr>
            <p:cNvSpPr/>
            <p:nvPr/>
          </p:nvSpPr>
          <p:spPr>
            <a:xfrm>
              <a:off x="2219770" y="4095333"/>
              <a:ext cx="232011" cy="873546"/>
            </a:xfrm>
            <a:custGeom>
              <a:avLst/>
              <a:gdLst>
                <a:gd name="connsiteX0" fmla="*/ 230003 w 232011"/>
                <a:gd name="connsiteY0" fmla="*/ 5819 h 873546"/>
                <a:gd name="connsiteX1" fmla="*/ 154940 w 232011"/>
                <a:gd name="connsiteY1" fmla="*/ 231007 h 873546"/>
                <a:gd name="connsiteX2" fmla="*/ 100349 w 232011"/>
                <a:gd name="connsiteY2" fmla="*/ 510786 h 873546"/>
                <a:gd name="connsiteX3" fmla="*/ 100349 w 232011"/>
                <a:gd name="connsiteY3" fmla="*/ 422076 h 873546"/>
                <a:gd name="connsiteX4" fmla="*/ 4815 w 232011"/>
                <a:gd name="connsiteY4" fmla="*/ 858804 h 873546"/>
                <a:gd name="connsiteX5" fmla="*/ 25287 w 232011"/>
                <a:gd name="connsiteY5" fmla="*/ 722327 h 873546"/>
                <a:gd name="connsiteX6" fmla="*/ 120821 w 232011"/>
                <a:gd name="connsiteY6" fmla="*/ 251479 h 873546"/>
                <a:gd name="connsiteX7" fmla="*/ 202708 w 232011"/>
                <a:gd name="connsiteY7" fmla="*/ 80882 h 873546"/>
                <a:gd name="connsiteX8" fmla="*/ 230003 w 232011"/>
                <a:gd name="connsiteY8" fmla="*/ 5819 h 873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2011" h="873546">
                  <a:moveTo>
                    <a:pt x="230003" y="5819"/>
                  </a:moveTo>
                  <a:cubicBezTo>
                    <a:pt x="222042" y="30840"/>
                    <a:pt x="176549" y="146846"/>
                    <a:pt x="154940" y="231007"/>
                  </a:cubicBezTo>
                  <a:cubicBezTo>
                    <a:pt x="133331" y="315168"/>
                    <a:pt x="109448" y="478941"/>
                    <a:pt x="100349" y="510786"/>
                  </a:cubicBezTo>
                  <a:cubicBezTo>
                    <a:pt x="91250" y="542631"/>
                    <a:pt x="116271" y="364073"/>
                    <a:pt x="100349" y="422076"/>
                  </a:cubicBezTo>
                  <a:cubicBezTo>
                    <a:pt x="84427" y="480079"/>
                    <a:pt x="17325" y="808762"/>
                    <a:pt x="4815" y="858804"/>
                  </a:cubicBezTo>
                  <a:cubicBezTo>
                    <a:pt x="-7695" y="908846"/>
                    <a:pt x="5953" y="823548"/>
                    <a:pt x="25287" y="722327"/>
                  </a:cubicBezTo>
                  <a:cubicBezTo>
                    <a:pt x="44621" y="621106"/>
                    <a:pt x="91251" y="358386"/>
                    <a:pt x="120821" y="251479"/>
                  </a:cubicBezTo>
                  <a:cubicBezTo>
                    <a:pt x="150391" y="144572"/>
                    <a:pt x="184511" y="119551"/>
                    <a:pt x="202708" y="80882"/>
                  </a:cubicBezTo>
                  <a:cubicBezTo>
                    <a:pt x="220905" y="42213"/>
                    <a:pt x="237964" y="-19202"/>
                    <a:pt x="230003" y="58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 1062">
              <a:extLst>
                <a:ext uri="{FF2B5EF4-FFF2-40B4-BE49-F238E27FC236}">
                  <a16:creationId xmlns:a16="http://schemas.microsoft.com/office/drawing/2014/main" id="{7253C187-E708-2D4C-1EA1-168F264CDBC4}"/>
                </a:ext>
              </a:extLst>
            </p:cNvPr>
            <p:cNvSpPr/>
            <p:nvPr/>
          </p:nvSpPr>
          <p:spPr>
            <a:xfrm>
              <a:off x="1963254" y="5001249"/>
              <a:ext cx="296393" cy="1103270"/>
            </a:xfrm>
            <a:custGeom>
              <a:avLst/>
              <a:gdLst>
                <a:gd name="connsiteX0" fmla="*/ 295450 w 296393"/>
                <a:gd name="connsiteY0" fmla="*/ 655 h 1103270"/>
                <a:gd name="connsiteX1" fmla="*/ 172621 w 296393"/>
                <a:gd name="connsiteY1" fmla="*/ 362321 h 1103270"/>
                <a:gd name="connsiteX2" fmla="*/ 56615 w 296393"/>
                <a:gd name="connsiteY2" fmla="*/ 594333 h 1103270"/>
                <a:gd name="connsiteX3" fmla="*/ 49791 w 296393"/>
                <a:gd name="connsiteY3" fmla="*/ 587509 h 1103270"/>
                <a:gd name="connsiteX4" fmla="*/ 8847 w 296393"/>
                <a:gd name="connsiteY4" fmla="*/ 1078829 h 1103270"/>
                <a:gd name="connsiteX5" fmla="*/ 8847 w 296393"/>
                <a:gd name="connsiteY5" fmla="*/ 969647 h 1103270"/>
                <a:gd name="connsiteX6" fmla="*/ 104382 w 296393"/>
                <a:gd name="connsiteY6" fmla="*/ 457855 h 1103270"/>
                <a:gd name="connsiteX7" fmla="*/ 295450 w 296393"/>
                <a:gd name="connsiteY7" fmla="*/ 655 h 110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6393" h="1103270">
                  <a:moveTo>
                    <a:pt x="295450" y="655"/>
                  </a:moveTo>
                  <a:cubicBezTo>
                    <a:pt x="306823" y="-15267"/>
                    <a:pt x="212427" y="263375"/>
                    <a:pt x="172621" y="362321"/>
                  </a:cubicBezTo>
                  <a:cubicBezTo>
                    <a:pt x="132815" y="461267"/>
                    <a:pt x="56615" y="594333"/>
                    <a:pt x="56615" y="594333"/>
                  </a:cubicBezTo>
                  <a:cubicBezTo>
                    <a:pt x="36143" y="631864"/>
                    <a:pt x="57752" y="506760"/>
                    <a:pt x="49791" y="587509"/>
                  </a:cubicBezTo>
                  <a:cubicBezTo>
                    <a:pt x="41830" y="668258"/>
                    <a:pt x="15671" y="1015139"/>
                    <a:pt x="8847" y="1078829"/>
                  </a:cubicBezTo>
                  <a:cubicBezTo>
                    <a:pt x="2023" y="1142519"/>
                    <a:pt x="-7075" y="1073143"/>
                    <a:pt x="8847" y="969647"/>
                  </a:cubicBezTo>
                  <a:cubicBezTo>
                    <a:pt x="24769" y="866151"/>
                    <a:pt x="58889" y="613667"/>
                    <a:pt x="104382" y="457855"/>
                  </a:cubicBezTo>
                  <a:cubicBezTo>
                    <a:pt x="149875" y="302043"/>
                    <a:pt x="284077" y="16577"/>
                    <a:pt x="295450" y="6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 1063">
              <a:extLst>
                <a:ext uri="{FF2B5EF4-FFF2-40B4-BE49-F238E27FC236}">
                  <a16:creationId xmlns:a16="http://schemas.microsoft.com/office/drawing/2014/main" id="{4A17E03F-06CF-BA96-99FC-E9D816D00DD2}"/>
                </a:ext>
              </a:extLst>
            </p:cNvPr>
            <p:cNvSpPr/>
            <p:nvPr/>
          </p:nvSpPr>
          <p:spPr>
            <a:xfrm>
              <a:off x="1985608" y="6261172"/>
              <a:ext cx="130256" cy="667186"/>
            </a:xfrm>
            <a:custGeom>
              <a:avLst/>
              <a:gdLst>
                <a:gd name="connsiteX0" fmla="*/ 141 w 130256"/>
                <a:gd name="connsiteY0" fmla="*/ 3150 h 667186"/>
                <a:gd name="connsiteX1" fmla="*/ 95676 w 130256"/>
                <a:gd name="connsiteY1" fmla="*/ 576356 h 667186"/>
                <a:gd name="connsiteX2" fmla="*/ 129795 w 130256"/>
                <a:gd name="connsiteY2" fmla="*/ 644595 h 667186"/>
                <a:gd name="connsiteX3" fmla="*/ 75204 w 130256"/>
                <a:gd name="connsiteY3" fmla="*/ 357992 h 667186"/>
                <a:gd name="connsiteX4" fmla="*/ 141 w 130256"/>
                <a:gd name="connsiteY4" fmla="*/ 3150 h 667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256" h="667186">
                  <a:moveTo>
                    <a:pt x="141" y="3150"/>
                  </a:moveTo>
                  <a:cubicBezTo>
                    <a:pt x="3553" y="39544"/>
                    <a:pt x="74067" y="469449"/>
                    <a:pt x="95676" y="576356"/>
                  </a:cubicBezTo>
                  <a:cubicBezTo>
                    <a:pt x="117285" y="683263"/>
                    <a:pt x="133207" y="680989"/>
                    <a:pt x="129795" y="644595"/>
                  </a:cubicBezTo>
                  <a:cubicBezTo>
                    <a:pt x="126383" y="608201"/>
                    <a:pt x="94538" y="460350"/>
                    <a:pt x="75204" y="357992"/>
                  </a:cubicBezTo>
                  <a:cubicBezTo>
                    <a:pt x="55870" y="255634"/>
                    <a:pt x="-3271" y="-33244"/>
                    <a:pt x="141" y="31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 1066">
              <a:extLst>
                <a:ext uri="{FF2B5EF4-FFF2-40B4-BE49-F238E27FC236}">
                  <a16:creationId xmlns:a16="http://schemas.microsoft.com/office/drawing/2014/main" id="{2D81C41D-0C3C-160D-C192-AE8A00E18F00}"/>
                </a:ext>
              </a:extLst>
            </p:cNvPr>
            <p:cNvSpPr/>
            <p:nvPr/>
          </p:nvSpPr>
          <p:spPr>
            <a:xfrm>
              <a:off x="5438627" y="7492090"/>
              <a:ext cx="313924" cy="649447"/>
            </a:xfrm>
            <a:custGeom>
              <a:avLst/>
              <a:gdLst>
                <a:gd name="connsiteX0" fmla="*/ 313904 w 313924"/>
                <a:gd name="connsiteY0" fmla="*/ 531 h 649447"/>
                <a:gd name="connsiteX1" fmla="*/ 211546 w 313924"/>
                <a:gd name="connsiteY1" fmla="*/ 307606 h 649447"/>
                <a:gd name="connsiteX2" fmla="*/ 6 w 313924"/>
                <a:gd name="connsiteY2" fmla="*/ 648800 h 649447"/>
                <a:gd name="connsiteX3" fmla="*/ 218370 w 313924"/>
                <a:gd name="connsiteY3" fmla="*/ 382668 h 649447"/>
                <a:gd name="connsiteX4" fmla="*/ 313904 w 313924"/>
                <a:gd name="connsiteY4" fmla="*/ 531 h 649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924" h="649447">
                  <a:moveTo>
                    <a:pt x="313904" y="531"/>
                  </a:moveTo>
                  <a:cubicBezTo>
                    <a:pt x="312767" y="-11979"/>
                    <a:pt x="263862" y="199561"/>
                    <a:pt x="211546" y="307606"/>
                  </a:cubicBezTo>
                  <a:cubicBezTo>
                    <a:pt x="159230" y="415651"/>
                    <a:pt x="-1131" y="636290"/>
                    <a:pt x="6" y="648800"/>
                  </a:cubicBezTo>
                  <a:cubicBezTo>
                    <a:pt x="1143" y="661310"/>
                    <a:pt x="167191" y="489575"/>
                    <a:pt x="218370" y="382668"/>
                  </a:cubicBezTo>
                  <a:cubicBezTo>
                    <a:pt x="269549" y="275761"/>
                    <a:pt x="315041" y="13041"/>
                    <a:pt x="313904" y="531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 1067">
              <a:extLst>
                <a:ext uri="{FF2B5EF4-FFF2-40B4-BE49-F238E27FC236}">
                  <a16:creationId xmlns:a16="http://schemas.microsoft.com/office/drawing/2014/main" id="{A30B4159-6A80-26D4-8B04-5624832A7C24}"/>
                </a:ext>
              </a:extLst>
            </p:cNvPr>
            <p:cNvSpPr/>
            <p:nvPr/>
          </p:nvSpPr>
          <p:spPr>
            <a:xfrm>
              <a:off x="2325272" y="6787337"/>
              <a:ext cx="99226" cy="839161"/>
            </a:xfrm>
            <a:custGeom>
              <a:avLst/>
              <a:gdLst>
                <a:gd name="connsiteX0" fmla="*/ 22143 w 99226"/>
                <a:gd name="connsiteY0" fmla="*/ 2424 h 839161"/>
                <a:gd name="connsiteX1" fmla="*/ 35791 w 99226"/>
                <a:gd name="connsiteY1" fmla="*/ 254908 h 839161"/>
                <a:gd name="connsiteX2" fmla="*/ 49438 w 99226"/>
                <a:gd name="connsiteY2" fmla="*/ 521039 h 839161"/>
                <a:gd name="connsiteX3" fmla="*/ 35791 w 99226"/>
                <a:gd name="connsiteY3" fmla="*/ 466448 h 839161"/>
                <a:gd name="connsiteX4" fmla="*/ 97206 w 99226"/>
                <a:gd name="connsiteY4" fmla="*/ 834938 h 839161"/>
                <a:gd name="connsiteX5" fmla="*/ 76734 w 99226"/>
                <a:gd name="connsiteY5" fmla="*/ 650693 h 839161"/>
                <a:gd name="connsiteX6" fmla="*/ 1671 w 99226"/>
                <a:gd name="connsiteY6" fmla="*/ 411857 h 839161"/>
                <a:gd name="connsiteX7" fmla="*/ 22143 w 99226"/>
                <a:gd name="connsiteY7" fmla="*/ 2424 h 839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9226" h="839161">
                  <a:moveTo>
                    <a:pt x="22143" y="2424"/>
                  </a:moveTo>
                  <a:cubicBezTo>
                    <a:pt x="27830" y="-23734"/>
                    <a:pt x="31242" y="168472"/>
                    <a:pt x="35791" y="254908"/>
                  </a:cubicBezTo>
                  <a:cubicBezTo>
                    <a:pt x="40340" y="341344"/>
                    <a:pt x="49438" y="485782"/>
                    <a:pt x="49438" y="521039"/>
                  </a:cubicBezTo>
                  <a:cubicBezTo>
                    <a:pt x="49438" y="556296"/>
                    <a:pt x="27830" y="414131"/>
                    <a:pt x="35791" y="466448"/>
                  </a:cubicBezTo>
                  <a:cubicBezTo>
                    <a:pt x="43752" y="518765"/>
                    <a:pt x="90382" y="804231"/>
                    <a:pt x="97206" y="834938"/>
                  </a:cubicBezTo>
                  <a:cubicBezTo>
                    <a:pt x="104030" y="865645"/>
                    <a:pt x="92657" y="721207"/>
                    <a:pt x="76734" y="650693"/>
                  </a:cubicBezTo>
                  <a:cubicBezTo>
                    <a:pt x="60812" y="580180"/>
                    <a:pt x="9632" y="515353"/>
                    <a:pt x="1671" y="411857"/>
                  </a:cubicBezTo>
                  <a:cubicBezTo>
                    <a:pt x="-6290" y="308362"/>
                    <a:pt x="16456" y="28582"/>
                    <a:pt x="22143" y="24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 1068">
              <a:extLst>
                <a:ext uri="{FF2B5EF4-FFF2-40B4-BE49-F238E27FC236}">
                  <a16:creationId xmlns:a16="http://schemas.microsoft.com/office/drawing/2014/main" id="{93EE8551-CC7F-2C43-34FE-FABB59A202AB}"/>
                </a:ext>
              </a:extLst>
            </p:cNvPr>
            <p:cNvSpPr/>
            <p:nvPr/>
          </p:nvSpPr>
          <p:spPr>
            <a:xfrm>
              <a:off x="4080059" y="7064222"/>
              <a:ext cx="877437" cy="1022528"/>
            </a:xfrm>
            <a:custGeom>
              <a:avLst/>
              <a:gdLst>
                <a:gd name="connsiteX0" fmla="*/ 874078 w 877437"/>
                <a:gd name="connsiteY0" fmla="*/ 5318 h 1022528"/>
                <a:gd name="connsiteX1" fmla="*/ 723953 w 877437"/>
                <a:gd name="connsiteY1" fmla="*/ 250978 h 1022528"/>
                <a:gd name="connsiteX2" fmla="*/ 362287 w 877437"/>
                <a:gd name="connsiteY2" fmla="*/ 687706 h 1022528"/>
                <a:gd name="connsiteX3" fmla="*/ 478293 w 877437"/>
                <a:gd name="connsiteY3" fmla="*/ 571700 h 1022528"/>
                <a:gd name="connsiteX4" fmla="*/ 622 w 877437"/>
                <a:gd name="connsiteY4" fmla="*/ 1022077 h 1022528"/>
                <a:gd name="connsiteX5" fmla="*/ 594299 w 877437"/>
                <a:gd name="connsiteY5" fmla="*/ 476166 h 1022528"/>
                <a:gd name="connsiteX6" fmla="*/ 874078 w 877437"/>
                <a:gd name="connsiteY6" fmla="*/ 5318 h 1022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7437" h="1022528">
                  <a:moveTo>
                    <a:pt x="874078" y="5318"/>
                  </a:moveTo>
                  <a:cubicBezTo>
                    <a:pt x="895687" y="-32213"/>
                    <a:pt x="809251" y="137247"/>
                    <a:pt x="723953" y="250978"/>
                  </a:cubicBezTo>
                  <a:cubicBezTo>
                    <a:pt x="638655" y="364709"/>
                    <a:pt x="403230" y="634252"/>
                    <a:pt x="362287" y="687706"/>
                  </a:cubicBezTo>
                  <a:cubicBezTo>
                    <a:pt x="321344" y="741160"/>
                    <a:pt x="538570" y="515972"/>
                    <a:pt x="478293" y="571700"/>
                  </a:cubicBezTo>
                  <a:cubicBezTo>
                    <a:pt x="418016" y="627428"/>
                    <a:pt x="-18712" y="1037999"/>
                    <a:pt x="622" y="1022077"/>
                  </a:cubicBezTo>
                  <a:cubicBezTo>
                    <a:pt x="19956" y="1006155"/>
                    <a:pt x="445311" y="643351"/>
                    <a:pt x="594299" y="476166"/>
                  </a:cubicBezTo>
                  <a:cubicBezTo>
                    <a:pt x="743287" y="308981"/>
                    <a:pt x="852469" y="42849"/>
                    <a:pt x="874078" y="5318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 1069">
              <a:extLst>
                <a:ext uri="{FF2B5EF4-FFF2-40B4-BE49-F238E27FC236}">
                  <a16:creationId xmlns:a16="http://schemas.microsoft.com/office/drawing/2014/main" id="{3B24B5AE-F7D4-51AE-285D-F9651AEFB544}"/>
                </a:ext>
              </a:extLst>
            </p:cNvPr>
            <p:cNvSpPr/>
            <p:nvPr/>
          </p:nvSpPr>
          <p:spPr>
            <a:xfrm>
              <a:off x="2626174" y="7765576"/>
              <a:ext cx="676838" cy="362288"/>
            </a:xfrm>
            <a:custGeom>
              <a:avLst/>
              <a:gdLst>
                <a:gd name="connsiteX0" fmla="*/ 1020 w 676838"/>
                <a:gd name="connsiteY0" fmla="*/ 0 h 362288"/>
                <a:gd name="connsiteX1" fmla="*/ 246680 w 676838"/>
                <a:gd name="connsiteY1" fmla="*/ 259308 h 362288"/>
                <a:gd name="connsiteX2" fmla="*/ 669760 w 676838"/>
                <a:gd name="connsiteY2" fmla="*/ 361666 h 362288"/>
                <a:gd name="connsiteX3" fmla="*/ 499163 w 676838"/>
                <a:gd name="connsiteY3" fmla="*/ 300251 h 362288"/>
                <a:gd name="connsiteX4" fmla="*/ 335390 w 676838"/>
                <a:gd name="connsiteY4" fmla="*/ 259308 h 362288"/>
                <a:gd name="connsiteX5" fmla="*/ 1020 w 676838"/>
                <a:gd name="connsiteY5" fmla="*/ 0 h 362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6838" h="362288">
                  <a:moveTo>
                    <a:pt x="1020" y="0"/>
                  </a:moveTo>
                  <a:cubicBezTo>
                    <a:pt x="-13765" y="0"/>
                    <a:pt x="135223" y="199030"/>
                    <a:pt x="246680" y="259308"/>
                  </a:cubicBezTo>
                  <a:cubicBezTo>
                    <a:pt x="358137" y="319586"/>
                    <a:pt x="627680" y="354842"/>
                    <a:pt x="669760" y="361666"/>
                  </a:cubicBezTo>
                  <a:cubicBezTo>
                    <a:pt x="711840" y="368490"/>
                    <a:pt x="554891" y="317311"/>
                    <a:pt x="499163" y="300251"/>
                  </a:cubicBezTo>
                  <a:cubicBezTo>
                    <a:pt x="443435" y="283191"/>
                    <a:pt x="416139" y="303663"/>
                    <a:pt x="335390" y="259308"/>
                  </a:cubicBezTo>
                  <a:cubicBezTo>
                    <a:pt x="254641" y="214953"/>
                    <a:pt x="15805" y="0"/>
                    <a:pt x="1020" y="0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 1071">
              <a:extLst>
                <a:ext uri="{FF2B5EF4-FFF2-40B4-BE49-F238E27FC236}">
                  <a16:creationId xmlns:a16="http://schemas.microsoft.com/office/drawing/2014/main" id="{CA742EAB-4846-D657-4CFA-B8E0057A9409}"/>
                </a:ext>
              </a:extLst>
            </p:cNvPr>
            <p:cNvSpPr/>
            <p:nvPr/>
          </p:nvSpPr>
          <p:spPr>
            <a:xfrm>
              <a:off x="6052679" y="6721519"/>
              <a:ext cx="328878" cy="934877"/>
            </a:xfrm>
            <a:custGeom>
              <a:avLst/>
              <a:gdLst>
                <a:gd name="connsiteX0" fmla="*/ 293530 w 328878"/>
                <a:gd name="connsiteY0" fmla="*/ 3 h 934877"/>
                <a:gd name="connsiteX1" fmla="*/ 273058 w 328878"/>
                <a:gd name="connsiteY1" fmla="*/ 457203 h 934877"/>
                <a:gd name="connsiteX2" fmla="*/ 103 w 328878"/>
                <a:gd name="connsiteY2" fmla="*/ 934875 h 934877"/>
                <a:gd name="connsiteX3" fmla="*/ 307178 w 328878"/>
                <a:gd name="connsiteY3" fmla="*/ 450380 h 934877"/>
                <a:gd name="connsiteX4" fmla="*/ 293530 w 328878"/>
                <a:gd name="connsiteY4" fmla="*/ 3 h 934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8878" h="934877">
                  <a:moveTo>
                    <a:pt x="293530" y="3"/>
                  </a:moveTo>
                  <a:cubicBezTo>
                    <a:pt x="287843" y="1140"/>
                    <a:pt x="321962" y="301391"/>
                    <a:pt x="273058" y="457203"/>
                  </a:cubicBezTo>
                  <a:cubicBezTo>
                    <a:pt x="224154" y="613015"/>
                    <a:pt x="-5584" y="936012"/>
                    <a:pt x="103" y="934875"/>
                  </a:cubicBezTo>
                  <a:cubicBezTo>
                    <a:pt x="5790" y="933738"/>
                    <a:pt x="253724" y="599368"/>
                    <a:pt x="307178" y="450380"/>
                  </a:cubicBezTo>
                  <a:cubicBezTo>
                    <a:pt x="360632" y="301392"/>
                    <a:pt x="299217" y="-1134"/>
                    <a:pt x="293530" y="3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 1072">
              <a:extLst>
                <a:ext uri="{FF2B5EF4-FFF2-40B4-BE49-F238E27FC236}">
                  <a16:creationId xmlns:a16="http://schemas.microsoft.com/office/drawing/2014/main" id="{38D64498-7A71-C241-0EDF-582EC1734CCE}"/>
                </a:ext>
              </a:extLst>
            </p:cNvPr>
            <p:cNvSpPr/>
            <p:nvPr/>
          </p:nvSpPr>
          <p:spPr>
            <a:xfrm>
              <a:off x="6141289" y="5622593"/>
              <a:ext cx="166697" cy="669328"/>
            </a:xfrm>
            <a:custGeom>
              <a:avLst/>
              <a:gdLst>
                <a:gd name="connsiteX0" fmla="*/ 204 w 166697"/>
                <a:gd name="connsiteY0" fmla="*/ 285 h 669328"/>
                <a:gd name="connsiteX1" fmla="*/ 129857 w 166697"/>
                <a:gd name="connsiteY1" fmla="*/ 368774 h 669328"/>
                <a:gd name="connsiteX2" fmla="*/ 123033 w 166697"/>
                <a:gd name="connsiteY2" fmla="*/ 669025 h 669328"/>
                <a:gd name="connsiteX3" fmla="*/ 163977 w 166697"/>
                <a:gd name="connsiteY3" fmla="*/ 314183 h 669328"/>
                <a:gd name="connsiteX4" fmla="*/ 204 w 166697"/>
                <a:gd name="connsiteY4" fmla="*/ 285 h 669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697" h="669328">
                  <a:moveTo>
                    <a:pt x="204" y="285"/>
                  </a:moveTo>
                  <a:cubicBezTo>
                    <a:pt x="-5483" y="9383"/>
                    <a:pt x="109386" y="257317"/>
                    <a:pt x="129857" y="368774"/>
                  </a:cubicBezTo>
                  <a:cubicBezTo>
                    <a:pt x="150328" y="480231"/>
                    <a:pt x="117346" y="678123"/>
                    <a:pt x="123033" y="669025"/>
                  </a:cubicBezTo>
                  <a:cubicBezTo>
                    <a:pt x="128720" y="659927"/>
                    <a:pt x="178762" y="426777"/>
                    <a:pt x="163977" y="314183"/>
                  </a:cubicBezTo>
                  <a:cubicBezTo>
                    <a:pt x="149192" y="201589"/>
                    <a:pt x="5891" y="-8813"/>
                    <a:pt x="204" y="285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 1073">
              <a:extLst>
                <a:ext uri="{FF2B5EF4-FFF2-40B4-BE49-F238E27FC236}">
                  <a16:creationId xmlns:a16="http://schemas.microsoft.com/office/drawing/2014/main" id="{B9F37FA4-C3C7-A4DB-011B-F3899FDC06A5}"/>
                </a:ext>
              </a:extLst>
            </p:cNvPr>
            <p:cNvSpPr/>
            <p:nvPr/>
          </p:nvSpPr>
          <p:spPr>
            <a:xfrm>
              <a:off x="5056478" y="5711466"/>
              <a:ext cx="286416" cy="553010"/>
            </a:xfrm>
            <a:custGeom>
              <a:avLst/>
              <a:gdLst>
                <a:gd name="connsiteX0" fmla="*/ 18 w 286416"/>
                <a:gd name="connsiteY0" fmla="*/ 122 h 553010"/>
                <a:gd name="connsiteX1" fmla="*/ 252501 w 286416"/>
                <a:gd name="connsiteY1" fmla="*/ 314021 h 553010"/>
                <a:gd name="connsiteX2" fmla="*/ 272973 w 286416"/>
                <a:gd name="connsiteY2" fmla="*/ 552856 h 553010"/>
                <a:gd name="connsiteX3" fmla="*/ 266149 w 286416"/>
                <a:gd name="connsiteY3" fmla="*/ 279901 h 553010"/>
                <a:gd name="connsiteX4" fmla="*/ 18 w 286416"/>
                <a:gd name="connsiteY4" fmla="*/ 122 h 553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416" h="553010">
                  <a:moveTo>
                    <a:pt x="18" y="122"/>
                  </a:moveTo>
                  <a:cubicBezTo>
                    <a:pt x="-2257" y="5809"/>
                    <a:pt x="207009" y="221899"/>
                    <a:pt x="252501" y="314021"/>
                  </a:cubicBezTo>
                  <a:cubicBezTo>
                    <a:pt x="297993" y="406143"/>
                    <a:pt x="270698" y="558543"/>
                    <a:pt x="272973" y="552856"/>
                  </a:cubicBezTo>
                  <a:cubicBezTo>
                    <a:pt x="275248" y="547169"/>
                    <a:pt x="305955" y="370886"/>
                    <a:pt x="266149" y="279901"/>
                  </a:cubicBezTo>
                  <a:cubicBezTo>
                    <a:pt x="226343" y="188916"/>
                    <a:pt x="2293" y="-5565"/>
                    <a:pt x="18" y="122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 1074">
              <a:extLst>
                <a:ext uri="{FF2B5EF4-FFF2-40B4-BE49-F238E27FC236}">
                  <a16:creationId xmlns:a16="http://schemas.microsoft.com/office/drawing/2014/main" id="{8AA8DFF2-EC20-FB6C-BADA-16AB0157EF63}"/>
                </a:ext>
              </a:extLst>
            </p:cNvPr>
            <p:cNvSpPr/>
            <p:nvPr/>
          </p:nvSpPr>
          <p:spPr>
            <a:xfrm>
              <a:off x="6122351" y="4301051"/>
              <a:ext cx="145864" cy="441583"/>
            </a:xfrm>
            <a:custGeom>
              <a:avLst/>
              <a:gdLst>
                <a:gd name="connsiteX0" fmla="*/ 5494 w 145864"/>
                <a:gd name="connsiteY0" fmla="*/ 11642 h 441583"/>
                <a:gd name="connsiteX1" fmla="*/ 121500 w 145864"/>
                <a:gd name="connsiteY1" fmla="*/ 270949 h 441583"/>
                <a:gd name="connsiteX2" fmla="*/ 121500 w 145864"/>
                <a:gd name="connsiteY2" fmla="*/ 441546 h 441583"/>
                <a:gd name="connsiteX3" fmla="*/ 141971 w 145864"/>
                <a:gd name="connsiteY3" fmla="*/ 257301 h 441583"/>
                <a:gd name="connsiteX4" fmla="*/ 32789 w 145864"/>
                <a:gd name="connsiteY4" fmla="*/ 66233 h 441583"/>
                <a:gd name="connsiteX5" fmla="*/ 5494 w 145864"/>
                <a:gd name="connsiteY5" fmla="*/ 11642 h 441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5864" h="441583">
                  <a:moveTo>
                    <a:pt x="5494" y="11642"/>
                  </a:moveTo>
                  <a:cubicBezTo>
                    <a:pt x="20279" y="45761"/>
                    <a:pt x="102166" y="199298"/>
                    <a:pt x="121500" y="270949"/>
                  </a:cubicBezTo>
                  <a:cubicBezTo>
                    <a:pt x="140834" y="342600"/>
                    <a:pt x="118088" y="443821"/>
                    <a:pt x="121500" y="441546"/>
                  </a:cubicBezTo>
                  <a:cubicBezTo>
                    <a:pt x="124912" y="439271"/>
                    <a:pt x="156756" y="319853"/>
                    <a:pt x="141971" y="257301"/>
                  </a:cubicBezTo>
                  <a:cubicBezTo>
                    <a:pt x="127186" y="194749"/>
                    <a:pt x="57810" y="107176"/>
                    <a:pt x="32789" y="66233"/>
                  </a:cubicBezTo>
                  <a:cubicBezTo>
                    <a:pt x="7768" y="25290"/>
                    <a:pt x="-9291" y="-22477"/>
                    <a:pt x="5494" y="116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 1075">
              <a:extLst>
                <a:ext uri="{FF2B5EF4-FFF2-40B4-BE49-F238E27FC236}">
                  <a16:creationId xmlns:a16="http://schemas.microsoft.com/office/drawing/2014/main" id="{8E819D0A-45DC-FA8E-3925-9EA3814E219C}"/>
                </a:ext>
              </a:extLst>
            </p:cNvPr>
            <p:cNvSpPr/>
            <p:nvPr/>
          </p:nvSpPr>
          <p:spPr>
            <a:xfrm>
              <a:off x="5793288" y="3657600"/>
              <a:ext cx="171971" cy="293427"/>
            </a:xfrm>
            <a:custGeom>
              <a:avLst/>
              <a:gdLst>
                <a:gd name="connsiteX0" fmla="*/ 187 w 171971"/>
                <a:gd name="connsiteY0" fmla="*/ 0 h 293427"/>
                <a:gd name="connsiteX1" fmla="*/ 136664 w 171971"/>
                <a:gd name="connsiteY1" fmla="*/ 143301 h 293427"/>
                <a:gd name="connsiteX2" fmla="*/ 102545 w 171971"/>
                <a:gd name="connsiteY2" fmla="*/ 293427 h 293427"/>
                <a:gd name="connsiteX3" fmla="*/ 170784 w 171971"/>
                <a:gd name="connsiteY3" fmla="*/ 143301 h 293427"/>
                <a:gd name="connsiteX4" fmla="*/ 187 w 171971"/>
                <a:gd name="connsiteY4" fmla="*/ 0 h 293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971" h="293427">
                  <a:moveTo>
                    <a:pt x="187" y="0"/>
                  </a:moveTo>
                  <a:cubicBezTo>
                    <a:pt x="-5500" y="0"/>
                    <a:pt x="119604" y="94397"/>
                    <a:pt x="136664" y="143301"/>
                  </a:cubicBezTo>
                  <a:cubicBezTo>
                    <a:pt x="153724" y="192205"/>
                    <a:pt x="96858" y="293427"/>
                    <a:pt x="102545" y="293427"/>
                  </a:cubicBezTo>
                  <a:cubicBezTo>
                    <a:pt x="108232" y="293427"/>
                    <a:pt x="182157" y="188793"/>
                    <a:pt x="170784" y="143301"/>
                  </a:cubicBezTo>
                  <a:cubicBezTo>
                    <a:pt x="159411" y="97809"/>
                    <a:pt x="5874" y="0"/>
                    <a:pt x="187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 1076">
              <a:extLst>
                <a:ext uri="{FF2B5EF4-FFF2-40B4-BE49-F238E27FC236}">
                  <a16:creationId xmlns:a16="http://schemas.microsoft.com/office/drawing/2014/main" id="{8F0F199E-9EFB-5993-6792-7ED143CB0693}"/>
                </a:ext>
              </a:extLst>
            </p:cNvPr>
            <p:cNvSpPr/>
            <p:nvPr/>
          </p:nvSpPr>
          <p:spPr>
            <a:xfrm>
              <a:off x="3536034" y="3514193"/>
              <a:ext cx="94543" cy="491425"/>
            </a:xfrm>
            <a:custGeom>
              <a:avLst/>
              <a:gdLst>
                <a:gd name="connsiteX0" fmla="*/ 94270 w 94543"/>
                <a:gd name="connsiteY0" fmla="*/ 106 h 491425"/>
                <a:gd name="connsiteX1" fmla="*/ 32856 w 94543"/>
                <a:gd name="connsiteY1" fmla="*/ 191174 h 491425"/>
                <a:gd name="connsiteX2" fmla="*/ 19208 w 94543"/>
                <a:gd name="connsiteY2" fmla="*/ 320828 h 491425"/>
                <a:gd name="connsiteX3" fmla="*/ 5560 w 94543"/>
                <a:gd name="connsiteY3" fmla="*/ 491425 h 491425"/>
                <a:gd name="connsiteX4" fmla="*/ 5560 w 94543"/>
                <a:gd name="connsiteY4" fmla="*/ 334476 h 491425"/>
                <a:gd name="connsiteX5" fmla="*/ 5560 w 94543"/>
                <a:gd name="connsiteY5" fmla="*/ 218470 h 491425"/>
                <a:gd name="connsiteX6" fmla="*/ 94270 w 94543"/>
                <a:gd name="connsiteY6" fmla="*/ 106 h 491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4543" h="491425">
                  <a:moveTo>
                    <a:pt x="94270" y="106"/>
                  </a:moveTo>
                  <a:cubicBezTo>
                    <a:pt x="98819" y="-4443"/>
                    <a:pt x="45366" y="137720"/>
                    <a:pt x="32856" y="191174"/>
                  </a:cubicBezTo>
                  <a:cubicBezTo>
                    <a:pt x="20346" y="244628"/>
                    <a:pt x="23757" y="270786"/>
                    <a:pt x="19208" y="320828"/>
                  </a:cubicBezTo>
                  <a:cubicBezTo>
                    <a:pt x="14659" y="370870"/>
                    <a:pt x="7835" y="489150"/>
                    <a:pt x="5560" y="491425"/>
                  </a:cubicBezTo>
                  <a:lnTo>
                    <a:pt x="5560" y="334476"/>
                  </a:lnTo>
                  <a:cubicBezTo>
                    <a:pt x="5560" y="288984"/>
                    <a:pt x="-6950" y="279885"/>
                    <a:pt x="5560" y="218470"/>
                  </a:cubicBezTo>
                  <a:cubicBezTo>
                    <a:pt x="18070" y="157055"/>
                    <a:pt x="89721" y="4655"/>
                    <a:pt x="94270" y="1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 1077">
              <a:extLst>
                <a:ext uri="{FF2B5EF4-FFF2-40B4-BE49-F238E27FC236}">
                  <a16:creationId xmlns:a16="http://schemas.microsoft.com/office/drawing/2014/main" id="{0423EC34-C4A1-BEAF-3622-55B77F24F3BA}"/>
                </a:ext>
              </a:extLst>
            </p:cNvPr>
            <p:cNvSpPr/>
            <p:nvPr/>
          </p:nvSpPr>
          <p:spPr>
            <a:xfrm>
              <a:off x="3879000" y="3506605"/>
              <a:ext cx="174776" cy="536391"/>
            </a:xfrm>
            <a:custGeom>
              <a:avLst/>
              <a:gdLst>
                <a:gd name="connsiteX0" fmla="*/ 174385 w 174776"/>
                <a:gd name="connsiteY0" fmla="*/ 870 h 536391"/>
                <a:gd name="connsiteX1" fmla="*/ 51555 w 174776"/>
                <a:gd name="connsiteY1" fmla="*/ 226058 h 536391"/>
                <a:gd name="connsiteX2" fmla="*/ 85675 w 174776"/>
                <a:gd name="connsiteY2" fmla="*/ 533132 h 536391"/>
                <a:gd name="connsiteX3" fmla="*/ 58379 w 174776"/>
                <a:gd name="connsiteY3" fmla="*/ 383007 h 536391"/>
                <a:gd name="connsiteX4" fmla="*/ 3788 w 174776"/>
                <a:gd name="connsiteY4" fmla="*/ 307944 h 536391"/>
                <a:gd name="connsiteX5" fmla="*/ 174385 w 174776"/>
                <a:gd name="connsiteY5" fmla="*/ 870 h 536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4776" h="536391">
                  <a:moveTo>
                    <a:pt x="174385" y="870"/>
                  </a:moveTo>
                  <a:cubicBezTo>
                    <a:pt x="182346" y="-12778"/>
                    <a:pt x="66340" y="137348"/>
                    <a:pt x="51555" y="226058"/>
                  </a:cubicBezTo>
                  <a:cubicBezTo>
                    <a:pt x="36770" y="314768"/>
                    <a:pt x="84538" y="506974"/>
                    <a:pt x="85675" y="533132"/>
                  </a:cubicBezTo>
                  <a:cubicBezTo>
                    <a:pt x="86812" y="559290"/>
                    <a:pt x="72027" y="420538"/>
                    <a:pt x="58379" y="383007"/>
                  </a:cubicBezTo>
                  <a:cubicBezTo>
                    <a:pt x="44731" y="345476"/>
                    <a:pt x="-15546" y="364810"/>
                    <a:pt x="3788" y="307944"/>
                  </a:cubicBezTo>
                  <a:cubicBezTo>
                    <a:pt x="23122" y="251078"/>
                    <a:pt x="166424" y="14518"/>
                    <a:pt x="174385" y="8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 1078">
              <a:extLst>
                <a:ext uri="{FF2B5EF4-FFF2-40B4-BE49-F238E27FC236}">
                  <a16:creationId xmlns:a16="http://schemas.microsoft.com/office/drawing/2014/main" id="{4CDEB0BE-2FDC-5AD7-E391-A20E882BBE1F}"/>
                </a:ext>
              </a:extLst>
            </p:cNvPr>
            <p:cNvSpPr/>
            <p:nvPr/>
          </p:nvSpPr>
          <p:spPr>
            <a:xfrm>
              <a:off x="5553588" y="3029311"/>
              <a:ext cx="397016" cy="348619"/>
            </a:xfrm>
            <a:custGeom>
              <a:avLst/>
              <a:gdLst>
                <a:gd name="connsiteX0" fmla="*/ 1051 w 397016"/>
                <a:gd name="connsiteY0" fmla="*/ 492 h 348619"/>
                <a:gd name="connsiteX1" fmla="*/ 198943 w 397016"/>
                <a:gd name="connsiteY1" fmla="*/ 164265 h 348619"/>
                <a:gd name="connsiteX2" fmla="*/ 267182 w 397016"/>
                <a:gd name="connsiteY2" fmla="*/ 321214 h 348619"/>
                <a:gd name="connsiteX3" fmla="*/ 274006 w 397016"/>
                <a:gd name="connsiteY3" fmla="*/ 198385 h 348619"/>
                <a:gd name="connsiteX4" fmla="*/ 396836 w 397016"/>
                <a:gd name="connsiteY4" fmla="*/ 348510 h 348619"/>
                <a:gd name="connsiteX5" fmla="*/ 294478 w 397016"/>
                <a:gd name="connsiteY5" fmla="*/ 218856 h 348619"/>
                <a:gd name="connsiteX6" fmla="*/ 1051 w 397016"/>
                <a:gd name="connsiteY6" fmla="*/ 492 h 348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7016" h="348619">
                  <a:moveTo>
                    <a:pt x="1051" y="492"/>
                  </a:moveTo>
                  <a:cubicBezTo>
                    <a:pt x="-14871" y="-8606"/>
                    <a:pt x="154588" y="110811"/>
                    <a:pt x="198943" y="164265"/>
                  </a:cubicBezTo>
                  <a:cubicBezTo>
                    <a:pt x="243298" y="217719"/>
                    <a:pt x="254672" y="315527"/>
                    <a:pt x="267182" y="321214"/>
                  </a:cubicBezTo>
                  <a:cubicBezTo>
                    <a:pt x="279693" y="326901"/>
                    <a:pt x="252397" y="193836"/>
                    <a:pt x="274006" y="198385"/>
                  </a:cubicBezTo>
                  <a:cubicBezTo>
                    <a:pt x="295615" y="202934"/>
                    <a:pt x="393424" y="345098"/>
                    <a:pt x="396836" y="348510"/>
                  </a:cubicBezTo>
                  <a:cubicBezTo>
                    <a:pt x="400248" y="351922"/>
                    <a:pt x="354756" y="274584"/>
                    <a:pt x="294478" y="218856"/>
                  </a:cubicBezTo>
                  <a:cubicBezTo>
                    <a:pt x="234200" y="163128"/>
                    <a:pt x="16973" y="9590"/>
                    <a:pt x="1051" y="4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 1079">
              <a:extLst>
                <a:ext uri="{FF2B5EF4-FFF2-40B4-BE49-F238E27FC236}">
                  <a16:creationId xmlns:a16="http://schemas.microsoft.com/office/drawing/2014/main" id="{AEF4E39F-69B4-0ACC-5D88-44EF424CFCAB}"/>
                </a:ext>
              </a:extLst>
            </p:cNvPr>
            <p:cNvSpPr/>
            <p:nvPr/>
          </p:nvSpPr>
          <p:spPr>
            <a:xfrm>
              <a:off x="3193108" y="2988860"/>
              <a:ext cx="294505" cy="259307"/>
            </a:xfrm>
            <a:custGeom>
              <a:avLst/>
              <a:gdLst>
                <a:gd name="connsiteX0" fmla="*/ 468 w 294505"/>
                <a:gd name="connsiteY0" fmla="*/ 259307 h 259307"/>
                <a:gd name="connsiteX1" fmla="*/ 136946 w 294505"/>
                <a:gd name="connsiteY1" fmla="*/ 109182 h 259307"/>
                <a:gd name="connsiteX2" fmla="*/ 293895 w 294505"/>
                <a:gd name="connsiteY2" fmla="*/ 0 h 259307"/>
                <a:gd name="connsiteX3" fmla="*/ 184713 w 294505"/>
                <a:gd name="connsiteY3" fmla="*/ 109182 h 259307"/>
                <a:gd name="connsiteX4" fmla="*/ 468 w 294505"/>
                <a:gd name="connsiteY4" fmla="*/ 259307 h 259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505" h="259307">
                  <a:moveTo>
                    <a:pt x="468" y="259307"/>
                  </a:moveTo>
                  <a:cubicBezTo>
                    <a:pt x="-7493" y="259307"/>
                    <a:pt x="88042" y="152400"/>
                    <a:pt x="136946" y="109182"/>
                  </a:cubicBezTo>
                  <a:cubicBezTo>
                    <a:pt x="185850" y="65964"/>
                    <a:pt x="285934" y="0"/>
                    <a:pt x="293895" y="0"/>
                  </a:cubicBezTo>
                  <a:cubicBezTo>
                    <a:pt x="301856" y="0"/>
                    <a:pt x="230205" y="67102"/>
                    <a:pt x="184713" y="109182"/>
                  </a:cubicBezTo>
                  <a:cubicBezTo>
                    <a:pt x="139221" y="151262"/>
                    <a:pt x="8429" y="259307"/>
                    <a:pt x="468" y="259307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 1080">
              <a:extLst>
                <a:ext uri="{FF2B5EF4-FFF2-40B4-BE49-F238E27FC236}">
                  <a16:creationId xmlns:a16="http://schemas.microsoft.com/office/drawing/2014/main" id="{225D4E0A-7D80-0C9F-0999-9B43CB56814E}"/>
                </a:ext>
              </a:extLst>
            </p:cNvPr>
            <p:cNvSpPr/>
            <p:nvPr/>
          </p:nvSpPr>
          <p:spPr>
            <a:xfrm>
              <a:off x="6250324" y="6602257"/>
              <a:ext cx="397839" cy="1758420"/>
            </a:xfrm>
            <a:custGeom>
              <a:avLst/>
              <a:gdLst>
                <a:gd name="connsiteX0" fmla="*/ 352182 w 397839"/>
                <a:gd name="connsiteY0" fmla="*/ 249 h 1758420"/>
                <a:gd name="connsiteX1" fmla="*/ 372352 w 397839"/>
                <a:gd name="connsiteY1" fmla="*/ 760008 h 1758420"/>
                <a:gd name="connsiteX2" fmla="*/ 385800 w 397839"/>
                <a:gd name="connsiteY2" fmla="*/ 591919 h 1758420"/>
                <a:gd name="connsiteX3" fmla="*/ 184094 w 397839"/>
                <a:gd name="connsiteY3" fmla="*/ 1344955 h 1758420"/>
                <a:gd name="connsiteX4" fmla="*/ 170647 w 397839"/>
                <a:gd name="connsiteY4" fmla="*/ 1250825 h 1758420"/>
                <a:gd name="connsiteX5" fmla="*/ 2558 w 397839"/>
                <a:gd name="connsiteY5" fmla="*/ 1755090 h 1758420"/>
                <a:gd name="connsiteX6" fmla="*/ 83241 w 397839"/>
                <a:gd name="connsiteY6" fmla="*/ 1445808 h 1758420"/>
                <a:gd name="connsiteX7" fmla="*/ 271500 w 397839"/>
                <a:gd name="connsiteY7" fmla="*/ 981884 h 1758420"/>
                <a:gd name="connsiteX8" fmla="*/ 352182 w 397839"/>
                <a:gd name="connsiteY8" fmla="*/ 679325 h 1758420"/>
                <a:gd name="connsiteX9" fmla="*/ 352182 w 397839"/>
                <a:gd name="connsiteY9" fmla="*/ 249 h 1758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7839" h="1758420">
                  <a:moveTo>
                    <a:pt x="352182" y="249"/>
                  </a:moveTo>
                  <a:cubicBezTo>
                    <a:pt x="355544" y="13696"/>
                    <a:pt x="366749" y="661396"/>
                    <a:pt x="372352" y="760008"/>
                  </a:cubicBezTo>
                  <a:cubicBezTo>
                    <a:pt x="377955" y="858620"/>
                    <a:pt x="417176" y="494428"/>
                    <a:pt x="385800" y="591919"/>
                  </a:cubicBezTo>
                  <a:cubicBezTo>
                    <a:pt x="354424" y="689410"/>
                    <a:pt x="219953" y="1235137"/>
                    <a:pt x="184094" y="1344955"/>
                  </a:cubicBezTo>
                  <a:cubicBezTo>
                    <a:pt x="148235" y="1454773"/>
                    <a:pt x="200903" y="1182469"/>
                    <a:pt x="170647" y="1250825"/>
                  </a:cubicBezTo>
                  <a:cubicBezTo>
                    <a:pt x="140391" y="1319181"/>
                    <a:pt x="17126" y="1722593"/>
                    <a:pt x="2558" y="1755090"/>
                  </a:cubicBezTo>
                  <a:cubicBezTo>
                    <a:pt x="-12010" y="1787587"/>
                    <a:pt x="38417" y="1574676"/>
                    <a:pt x="83241" y="1445808"/>
                  </a:cubicBezTo>
                  <a:cubicBezTo>
                    <a:pt x="128065" y="1316940"/>
                    <a:pt x="226676" y="1109631"/>
                    <a:pt x="271500" y="981884"/>
                  </a:cubicBezTo>
                  <a:cubicBezTo>
                    <a:pt x="316323" y="854137"/>
                    <a:pt x="337614" y="838449"/>
                    <a:pt x="352182" y="679325"/>
                  </a:cubicBezTo>
                  <a:cubicBezTo>
                    <a:pt x="366750" y="520202"/>
                    <a:pt x="348820" y="-13198"/>
                    <a:pt x="352182" y="2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 1081">
              <a:extLst>
                <a:ext uri="{FF2B5EF4-FFF2-40B4-BE49-F238E27FC236}">
                  <a16:creationId xmlns:a16="http://schemas.microsoft.com/office/drawing/2014/main" id="{A466AA03-5697-4785-5121-DC57699DCDC6}"/>
                </a:ext>
              </a:extLst>
            </p:cNvPr>
            <p:cNvSpPr/>
            <p:nvPr/>
          </p:nvSpPr>
          <p:spPr>
            <a:xfrm>
              <a:off x="5451893" y="8184725"/>
              <a:ext cx="697413" cy="470668"/>
            </a:xfrm>
            <a:custGeom>
              <a:avLst/>
              <a:gdLst>
                <a:gd name="connsiteX0" fmla="*/ 889 w 697413"/>
                <a:gd name="connsiteY0" fmla="*/ 468457 h 470668"/>
                <a:gd name="connsiteX1" fmla="*/ 424472 w 697413"/>
                <a:gd name="connsiteY1" fmla="*/ 260028 h 470668"/>
                <a:gd name="connsiteX2" fmla="*/ 693413 w 697413"/>
                <a:gd name="connsiteY2" fmla="*/ 4534 h 470668"/>
                <a:gd name="connsiteX3" fmla="*/ 545495 w 697413"/>
                <a:gd name="connsiteY3" fmla="*/ 125557 h 470668"/>
                <a:gd name="connsiteX4" fmla="*/ 889 w 697413"/>
                <a:gd name="connsiteY4" fmla="*/ 468457 h 470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7413" h="470668">
                  <a:moveTo>
                    <a:pt x="889" y="468457"/>
                  </a:moveTo>
                  <a:cubicBezTo>
                    <a:pt x="-19282" y="490869"/>
                    <a:pt x="309051" y="337348"/>
                    <a:pt x="424472" y="260028"/>
                  </a:cubicBezTo>
                  <a:cubicBezTo>
                    <a:pt x="539893" y="182708"/>
                    <a:pt x="673242" y="26946"/>
                    <a:pt x="693413" y="4534"/>
                  </a:cubicBezTo>
                  <a:cubicBezTo>
                    <a:pt x="713584" y="-17878"/>
                    <a:pt x="656433" y="45995"/>
                    <a:pt x="545495" y="125557"/>
                  </a:cubicBezTo>
                  <a:cubicBezTo>
                    <a:pt x="434557" y="205119"/>
                    <a:pt x="21060" y="446045"/>
                    <a:pt x="889" y="4684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 1082">
              <a:extLst>
                <a:ext uri="{FF2B5EF4-FFF2-40B4-BE49-F238E27FC236}">
                  <a16:creationId xmlns:a16="http://schemas.microsoft.com/office/drawing/2014/main" id="{2241616D-E6C7-1219-E05F-7A7A7ACFAEF3}"/>
                </a:ext>
              </a:extLst>
            </p:cNvPr>
            <p:cNvSpPr/>
            <p:nvPr/>
          </p:nvSpPr>
          <p:spPr>
            <a:xfrm>
              <a:off x="7522454" y="5608382"/>
              <a:ext cx="665982" cy="263485"/>
            </a:xfrm>
            <a:custGeom>
              <a:avLst/>
              <a:gdLst>
                <a:gd name="connsiteX0" fmla="*/ 1293 w 665982"/>
                <a:gd name="connsiteY0" fmla="*/ 263029 h 263485"/>
                <a:gd name="connsiteX1" fmla="*/ 391651 w 665982"/>
                <a:gd name="connsiteY1" fmla="*/ 49134 h 263485"/>
                <a:gd name="connsiteX2" fmla="*/ 493251 w 665982"/>
                <a:gd name="connsiteY2" fmla="*/ 33092 h 263485"/>
                <a:gd name="connsiteX3" fmla="*/ 664367 w 665982"/>
                <a:gd name="connsiteY3" fmla="*/ 118650 h 263485"/>
                <a:gd name="connsiteX4" fmla="*/ 573462 w 665982"/>
                <a:gd name="connsiteY4" fmla="*/ 54481 h 263485"/>
                <a:gd name="connsiteX5" fmla="*/ 477209 w 665982"/>
                <a:gd name="connsiteY5" fmla="*/ 1007 h 263485"/>
                <a:gd name="connsiteX6" fmla="*/ 274009 w 665982"/>
                <a:gd name="connsiteY6" fmla="*/ 102607 h 263485"/>
                <a:gd name="connsiteX7" fmla="*/ 1293 w 665982"/>
                <a:gd name="connsiteY7" fmla="*/ 263029 h 263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5982" h="263485">
                  <a:moveTo>
                    <a:pt x="1293" y="263029"/>
                  </a:moveTo>
                  <a:cubicBezTo>
                    <a:pt x="20900" y="254117"/>
                    <a:pt x="309658" y="87457"/>
                    <a:pt x="391651" y="49134"/>
                  </a:cubicBezTo>
                  <a:cubicBezTo>
                    <a:pt x="473644" y="10811"/>
                    <a:pt x="447798" y="21506"/>
                    <a:pt x="493251" y="33092"/>
                  </a:cubicBezTo>
                  <a:cubicBezTo>
                    <a:pt x="538704" y="44678"/>
                    <a:pt x="650998" y="115085"/>
                    <a:pt x="664367" y="118650"/>
                  </a:cubicBezTo>
                  <a:cubicBezTo>
                    <a:pt x="677736" y="122215"/>
                    <a:pt x="604655" y="74088"/>
                    <a:pt x="573462" y="54481"/>
                  </a:cubicBezTo>
                  <a:cubicBezTo>
                    <a:pt x="542269" y="34874"/>
                    <a:pt x="527118" y="-7014"/>
                    <a:pt x="477209" y="1007"/>
                  </a:cubicBezTo>
                  <a:cubicBezTo>
                    <a:pt x="427300" y="9028"/>
                    <a:pt x="357784" y="57154"/>
                    <a:pt x="274009" y="102607"/>
                  </a:cubicBezTo>
                  <a:cubicBezTo>
                    <a:pt x="190234" y="148060"/>
                    <a:pt x="-18314" y="271941"/>
                    <a:pt x="1293" y="2630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 1083">
              <a:extLst>
                <a:ext uri="{FF2B5EF4-FFF2-40B4-BE49-F238E27FC236}">
                  <a16:creationId xmlns:a16="http://schemas.microsoft.com/office/drawing/2014/main" id="{5BD5B439-BB06-F5D5-FB7B-7854ED3ED0F0}"/>
                </a:ext>
              </a:extLst>
            </p:cNvPr>
            <p:cNvSpPr/>
            <p:nvPr/>
          </p:nvSpPr>
          <p:spPr>
            <a:xfrm>
              <a:off x="7806728" y="5742967"/>
              <a:ext cx="469018" cy="1257789"/>
            </a:xfrm>
            <a:custGeom>
              <a:avLst/>
              <a:gdLst>
                <a:gd name="connsiteX0" fmla="*/ 460304 w 469018"/>
                <a:gd name="connsiteY0" fmla="*/ 107 h 1257789"/>
                <a:gd name="connsiteX1" fmla="*/ 460304 w 469018"/>
                <a:gd name="connsiteY1" fmla="*/ 299559 h 1257789"/>
                <a:gd name="connsiteX2" fmla="*/ 460304 w 469018"/>
                <a:gd name="connsiteY2" fmla="*/ 481370 h 1257789"/>
                <a:gd name="connsiteX3" fmla="*/ 342661 w 469018"/>
                <a:gd name="connsiteY3" fmla="*/ 775475 h 1257789"/>
                <a:gd name="connsiteX4" fmla="*/ 380093 w 469018"/>
                <a:gd name="connsiteY4" fmla="*/ 673875 h 1257789"/>
                <a:gd name="connsiteX5" fmla="*/ 219672 w 469018"/>
                <a:gd name="connsiteY5" fmla="*/ 914507 h 1257789"/>
                <a:gd name="connsiteX6" fmla="*/ 262451 w 469018"/>
                <a:gd name="connsiteY6" fmla="*/ 855686 h 1257789"/>
                <a:gd name="connsiteX7" fmla="*/ 182240 w 469018"/>
                <a:gd name="connsiteY7" fmla="*/ 1000065 h 1257789"/>
                <a:gd name="connsiteX8" fmla="*/ 430 w 469018"/>
                <a:gd name="connsiteY8" fmla="*/ 1256738 h 1257789"/>
                <a:gd name="connsiteX9" fmla="*/ 139461 w 469018"/>
                <a:gd name="connsiteY9" fmla="*/ 1069580 h 1257789"/>
                <a:gd name="connsiteX10" fmla="*/ 380093 w 469018"/>
                <a:gd name="connsiteY10" fmla="*/ 577622 h 1257789"/>
                <a:gd name="connsiteX11" fmla="*/ 422872 w 469018"/>
                <a:gd name="connsiteY11" fmla="*/ 449286 h 1257789"/>
                <a:gd name="connsiteX12" fmla="*/ 449609 w 469018"/>
                <a:gd name="connsiteY12" fmla="*/ 267475 h 1257789"/>
                <a:gd name="connsiteX13" fmla="*/ 460304 w 469018"/>
                <a:gd name="connsiteY13" fmla="*/ 107 h 1257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69018" h="1257789">
                  <a:moveTo>
                    <a:pt x="460304" y="107"/>
                  </a:moveTo>
                  <a:cubicBezTo>
                    <a:pt x="462087" y="5454"/>
                    <a:pt x="460304" y="299559"/>
                    <a:pt x="460304" y="299559"/>
                  </a:cubicBezTo>
                  <a:cubicBezTo>
                    <a:pt x="460304" y="379769"/>
                    <a:pt x="479911" y="402051"/>
                    <a:pt x="460304" y="481370"/>
                  </a:cubicBezTo>
                  <a:cubicBezTo>
                    <a:pt x="440697" y="560689"/>
                    <a:pt x="356029" y="743391"/>
                    <a:pt x="342661" y="775475"/>
                  </a:cubicBezTo>
                  <a:cubicBezTo>
                    <a:pt x="329292" y="807559"/>
                    <a:pt x="400591" y="650703"/>
                    <a:pt x="380093" y="673875"/>
                  </a:cubicBezTo>
                  <a:cubicBezTo>
                    <a:pt x="359595" y="697047"/>
                    <a:pt x="239279" y="884205"/>
                    <a:pt x="219672" y="914507"/>
                  </a:cubicBezTo>
                  <a:cubicBezTo>
                    <a:pt x="200065" y="944809"/>
                    <a:pt x="268690" y="841426"/>
                    <a:pt x="262451" y="855686"/>
                  </a:cubicBezTo>
                  <a:cubicBezTo>
                    <a:pt x="256212" y="869946"/>
                    <a:pt x="225910" y="933223"/>
                    <a:pt x="182240" y="1000065"/>
                  </a:cubicBezTo>
                  <a:cubicBezTo>
                    <a:pt x="138570" y="1066907"/>
                    <a:pt x="7560" y="1245152"/>
                    <a:pt x="430" y="1256738"/>
                  </a:cubicBezTo>
                  <a:cubicBezTo>
                    <a:pt x="-6700" y="1268324"/>
                    <a:pt x="76184" y="1182766"/>
                    <a:pt x="139461" y="1069580"/>
                  </a:cubicBezTo>
                  <a:cubicBezTo>
                    <a:pt x="202738" y="956394"/>
                    <a:pt x="332858" y="681004"/>
                    <a:pt x="380093" y="577622"/>
                  </a:cubicBezTo>
                  <a:cubicBezTo>
                    <a:pt x="427328" y="474240"/>
                    <a:pt x="411286" y="500977"/>
                    <a:pt x="422872" y="449286"/>
                  </a:cubicBezTo>
                  <a:cubicBezTo>
                    <a:pt x="434458" y="397595"/>
                    <a:pt x="438023" y="344121"/>
                    <a:pt x="449609" y="267475"/>
                  </a:cubicBezTo>
                  <a:cubicBezTo>
                    <a:pt x="461195" y="190829"/>
                    <a:pt x="458521" y="-5240"/>
                    <a:pt x="460304" y="1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 1084">
              <a:extLst>
                <a:ext uri="{FF2B5EF4-FFF2-40B4-BE49-F238E27FC236}">
                  <a16:creationId xmlns:a16="http://schemas.microsoft.com/office/drawing/2014/main" id="{9EDA5D8F-FB59-37D3-D071-9CF698C27111}"/>
                </a:ext>
              </a:extLst>
            </p:cNvPr>
            <p:cNvSpPr/>
            <p:nvPr/>
          </p:nvSpPr>
          <p:spPr>
            <a:xfrm>
              <a:off x="6870310" y="6275461"/>
              <a:ext cx="461191" cy="949788"/>
            </a:xfrm>
            <a:custGeom>
              <a:avLst/>
              <a:gdLst>
                <a:gd name="connsiteX0" fmla="*/ 460932 w 461191"/>
                <a:gd name="connsiteY0" fmla="*/ 2350 h 949788"/>
                <a:gd name="connsiteX1" fmla="*/ 1058 w 461191"/>
                <a:gd name="connsiteY1" fmla="*/ 948834 h 949788"/>
                <a:gd name="connsiteX2" fmla="*/ 327248 w 461191"/>
                <a:gd name="connsiteY2" fmla="*/ 189507 h 949788"/>
                <a:gd name="connsiteX3" fmla="*/ 70574 w 461191"/>
                <a:gd name="connsiteY3" fmla="*/ 665423 h 949788"/>
                <a:gd name="connsiteX4" fmla="*/ 460932 w 461191"/>
                <a:gd name="connsiteY4" fmla="*/ 2350 h 949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1191" h="949788">
                  <a:moveTo>
                    <a:pt x="460932" y="2350"/>
                  </a:moveTo>
                  <a:cubicBezTo>
                    <a:pt x="449346" y="49585"/>
                    <a:pt x="23339" y="917641"/>
                    <a:pt x="1058" y="948834"/>
                  </a:cubicBezTo>
                  <a:cubicBezTo>
                    <a:pt x="-21223" y="980027"/>
                    <a:pt x="315662" y="236742"/>
                    <a:pt x="327248" y="189507"/>
                  </a:cubicBezTo>
                  <a:cubicBezTo>
                    <a:pt x="338834" y="142272"/>
                    <a:pt x="49185" y="695725"/>
                    <a:pt x="70574" y="665423"/>
                  </a:cubicBezTo>
                  <a:cubicBezTo>
                    <a:pt x="91963" y="635121"/>
                    <a:pt x="472518" y="-44885"/>
                    <a:pt x="460932" y="23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 1085">
              <a:extLst>
                <a:ext uri="{FF2B5EF4-FFF2-40B4-BE49-F238E27FC236}">
                  <a16:creationId xmlns:a16="http://schemas.microsoft.com/office/drawing/2014/main" id="{225E5091-5E44-1869-C94D-0CCF989D9D82}"/>
                </a:ext>
              </a:extLst>
            </p:cNvPr>
            <p:cNvSpPr/>
            <p:nvPr/>
          </p:nvSpPr>
          <p:spPr>
            <a:xfrm>
              <a:off x="7229642" y="7031766"/>
              <a:ext cx="529390" cy="529455"/>
            </a:xfrm>
            <a:custGeom>
              <a:avLst/>
              <a:gdLst>
                <a:gd name="connsiteX0" fmla="*/ 529390 w 529390"/>
                <a:gd name="connsiteY0" fmla="*/ 23 h 529455"/>
                <a:gd name="connsiteX1" fmla="*/ 288758 w 529390"/>
                <a:gd name="connsiteY1" fmla="*/ 320866 h 529455"/>
                <a:gd name="connsiteX2" fmla="*/ 0 w 529390"/>
                <a:gd name="connsiteY2" fmla="*/ 529413 h 529455"/>
                <a:gd name="connsiteX3" fmla="*/ 288758 w 529390"/>
                <a:gd name="connsiteY3" fmla="*/ 304823 h 529455"/>
                <a:gd name="connsiteX4" fmla="*/ 529390 w 529390"/>
                <a:gd name="connsiteY4" fmla="*/ 23 h 529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390" h="529455">
                  <a:moveTo>
                    <a:pt x="529390" y="23"/>
                  </a:moveTo>
                  <a:cubicBezTo>
                    <a:pt x="529390" y="2697"/>
                    <a:pt x="376990" y="232634"/>
                    <a:pt x="288758" y="320866"/>
                  </a:cubicBezTo>
                  <a:cubicBezTo>
                    <a:pt x="200526" y="409098"/>
                    <a:pt x="0" y="532087"/>
                    <a:pt x="0" y="529413"/>
                  </a:cubicBezTo>
                  <a:cubicBezTo>
                    <a:pt x="0" y="526739"/>
                    <a:pt x="196962" y="390381"/>
                    <a:pt x="288758" y="304823"/>
                  </a:cubicBezTo>
                  <a:cubicBezTo>
                    <a:pt x="380554" y="219265"/>
                    <a:pt x="529390" y="-2651"/>
                    <a:pt x="529390" y="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 1086">
              <a:extLst>
                <a:ext uri="{FF2B5EF4-FFF2-40B4-BE49-F238E27FC236}">
                  <a16:creationId xmlns:a16="http://schemas.microsoft.com/office/drawing/2014/main" id="{3A02547B-4632-4482-7422-F04125EF6611}"/>
                </a:ext>
              </a:extLst>
            </p:cNvPr>
            <p:cNvSpPr/>
            <p:nvPr/>
          </p:nvSpPr>
          <p:spPr>
            <a:xfrm>
              <a:off x="6726786" y="7490103"/>
              <a:ext cx="583836" cy="157312"/>
            </a:xfrm>
            <a:custGeom>
              <a:avLst/>
              <a:gdLst>
                <a:gd name="connsiteX0" fmla="*/ 203 w 583836"/>
                <a:gd name="connsiteY0" fmla="*/ 156634 h 157312"/>
                <a:gd name="connsiteX1" fmla="*/ 374519 w 583836"/>
                <a:gd name="connsiteY1" fmla="*/ 87118 h 157312"/>
                <a:gd name="connsiteX2" fmla="*/ 583067 w 583836"/>
                <a:gd name="connsiteY2" fmla="*/ 1560 h 157312"/>
                <a:gd name="connsiteX3" fmla="*/ 427993 w 583836"/>
                <a:gd name="connsiteY3" fmla="*/ 44339 h 157312"/>
                <a:gd name="connsiteX4" fmla="*/ 203 w 583836"/>
                <a:gd name="connsiteY4" fmla="*/ 156634 h 157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3836" h="157312">
                  <a:moveTo>
                    <a:pt x="203" y="156634"/>
                  </a:moveTo>
                  <a:cubicBezTo>
                    <a:pt x="-8709" y="163764"/>
                    <a:pt x="277375" y="112964"/>
                    <a:pt x="374519" y="87118"/>
                  </a:cubicBezTo>
                  <a:cubicBezTo>
                    <a:pt x="471663" y="61272"/>
                    <a:pt x="574155" y="8690"/>
                    <a:pt x="583067" y="1560"/>
                  </a:cubicBezTo>
                  <a:cubicBezTo>
                    <a:pt x="591979" y="-5570"/>
                    <a:pt x="522463" y="12255"/>
                    <a:pt x="427993" y="44339"/>
                  </a:cubicBezTo>
                  <a:cubicBezTo>
                    <a:pt x="333523" y="76423"/>
                    <a:pt x="9115" y="149504"/>
                    <a:pt x="203" y="1566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 1087">
              <a:extLst>
                <a:ext uri="{FF2B5EF4-FFF2-40B4-BE49-F238E27FC236}">
                  <a16:creationId xmlns:a16="http://schemas.microsoft.com/office/drawing/2014/main" id="{4C9755F2-967F-693B-9A17-7201B7B6C66B}"/>
                </a:ext>
              </a:extLst>
            </p:cNvPr>
            <p:cNvSpPr/>
            <p:nvPr/>
          </p:nvSpPr>
          <p:spPr>
            <a:xfrm>
              <a:off x="7538354" y="5713228"/>
              <a:ext cx="675843" cy="410705"/>
            </a:xfrm>
            <a:custGeom>
              <a:avLst/>
              <a:gdLst>
                <a:gd name="connsiteX0" fmla="*/ 1435 w 675843"/>
                <a:gd name="connsiteY0" fmla="*/ 307909 h 410705"/>
                <a:gd name="connsiteX1" fmla="*/ 327625 w 675843"/>
                <a:gd name="connsiteY1" fmla="*/ 40540 h 410705"/>
                <a:gd name="connsiteX2" fmla="*/ 514783 w 675843"/>
                <a:gd name="connsiteY2" fmla="*/ 45888 h 410705"/>
                <a:gd name="connsiteX3" fmla="*/ 488046 w 675843"/>
                <a:gd name="connsiteY3" fmla="*/ 8456 h 410705"/>
                <a:gd name="connsiteX4" fmla="*/ 611035 w 675843"/>
                <a:gd name="connsiteY4" fmla="*/ 163530 h 410705"/>
                <a:gd name="connsiteX5" fmla="*/ 664509 w 675843"/>
                <a:gd name="connsiteY5" fmla="*/ 409509 h 410705"/>
                <a:gd name="connsiteX6" fmla="*/ 669857 w 675843"/>
                <a:gd name="connsiteY6" fmla="*/ 249088 h 410705"/>
                <a:gd name="connsiteX7" fmla="*/ 594993 w 675843"/>
                <a:gd name="connsiteY7" fmla="*/ 61930 h 410705"/>
                <a:gd name="connsiteX8" fmla="*/ 466657 w 675843"/>
                <a:gd name="connsiteY8" fmla="*/ 13804 h 410705"/>
                <a:gd name="connsiteX9" fmla="*/ 1435 w 675843"/>
                <a:gd name="connsiteY9" fmla="*/ 307909 h 410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75843" h="410705">
                  <a:moveTo>
                    <a:pt x="1435" y="307909"/>
                  </a:moveTo>
                  <a:cubicBezTo>
                    <a:pt x="-21737" y="312365"/>
                    <a:pt x="242067" y="84210"/>
                    <a:pt x="327625" y="40540"/>
                  </a:cubicBezTo>
                  <a:cubicBezTo>
                    <a:pt x="413183" y="-3130"/>
                    <a:pt x="488046" y="51235"/>
                    <a:pt x="514783" y="45888"/>
                  </a:cubicBezTo>
                  <a:cubicBezTo>
                    <a:pt x="541520" y="40541"/>
                    <a:pt x="472004" y="-11151"/>
                    <a:pt x="488046" y="8456"/>
                  </a:cubicBezTo>
                  <a:cubicBezTo>
                    <a:pt x="504088" y="28063"/>
                    <a:pt x="581625" y="96688"/>
                    <a:pt x="611035" y="163530"/>
                  </a:cubicBezTo>
                  <a:cubicBezTo>
                    <a:pt x="640446" y="230372"/>
                    <a:pt x="654705" y="395249"/>
                    <a:pt x="664509" y="409509"/>
                  </a:cubicBezTo>
                  <a:cubicBezTo>
                    <a:pt x="674313" y="423769"/>
                    <a:pt x="681443" y="307018"/>
                    <a:pt x="669857" y="249088"/>
                  </a:cubicBezTo>
                  <a:cubicBezTo>
                    <a:pt x="658271" y="191158"/>
                    <a:pt x="628860" y="101144"/>
                    <a:pt x="594993" y="61930"/>
                  </a:cubicBezTo>
                  <a:cubicBezTo>
                    <a:pt x="561126" y="22716"/>
                    <a:pt x="567366" y="-23628"/>
                    <a:pt x="466657" y="13804"/>
                  </a:cubicBezTo>
                  <a:cubicBezTo>
                    <a:pt x="365948" y="51235"/>
                    <a:pt x="24607" y="303453"/>
                    <a:pt x="1435" y="3079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 1088">
              <a:extLst>
                <a:ext uri="{FF2B5EF4-FFF2-40B4-BE49-F238E27FC236}">
                  <a16:creationId xmlns:a16="http://schemas.microsoft.com/office/drawing/2014/main" id="{D402784B-086F-F04D-4F6F-C729E9810145}"/>
                </a:ext>
              </a:extLst>
            </p:cNvPr>
            <p:cNvSpPr/>
            <p:nvPr/>
          </p:nvSpPr>
          <p:spPr>
            <a:xfrm>
              <a:off x="7700103" y="5850691"/>
              <a:ext cx="448962" cy="208163"/>
            </a:xfrm>
            <a:custGeom>
              <a:avLst/>
              <a:gdLst>
                <a:gd name="connsiteX0" fmla="*/ 108 w 448962"/>
                <a:gd name="connsiteY0" fmla="*/ 207877 h 208163"/>
                <a:gd name="connsiteX1" fmla="*/ 203308 w 448962"/>
                <a:gd name="connsiteY1" fmla="*/ 74193 h 208163"/>
                <a:gd name="connsiteX2" fmla="*/ 443939 w 448962"/>
                <a:gd name="connsiteY2" fmla="*/ 133014 h 208163"/>
                <a:gd name="connsiteX3" fmla="*/ 353034 w 448962"/>
                <a:gd name="connsiteY3" fmla="*/ 95583 h 208163"/>
                <a:gd name="connsiteX4" fmla="*/ 192613 w 448962"/>
                <a:gd name="connsiteY4" fmla="*/ 4677 h 208163"/>
                <a:gd name="connsiteX5" fmla="*/ 230044 w 448962"/>
                <a:gd name="connsiteY5" fmla="*/ 31414 h 208163"/>
                <a:gd name="connsiteX6" fmla="*/ 108 w 448962"/>
                <a:gd name="connsiteY6" fmla="*/ 207877 h 208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8962" h="208163">
                  <a:moveTo>
                    <a:pt x="108" y="207877"/>
                  </a:moveTo>
                  <a:cubicBezTo>
                    <a:pt x="-4348" y="215007"/>
                    <a:pt x="129336" y="86670"/>
                    <a:pt x="203308" y="74193"/>
                  </a:cubicBezTo>
                  <a:cubicBezTo>
                    <a:pt x="277280" y="61716"/>
                    <a:pt x="418985" y="129449"/>
                    <a:pt x="443939" y="133014"/>
                  </a:cubicBezTo>
                  <a:cubicBezTo>
                    <a:pt x="468893" y="136579"/>
                    <a:pt x="394922" y="116972"/>
                    <a:pt x="353034" y="95583"/>
                  </a:cubicBezTo>
                  <a:cubicBezTo>
                    <a:pt x="311146" y="74194"/>
                    <a:pt x="213111" y="15372"/>
                    <a:pt x="192613" y="4677"/>
                  </a:cubicBezTo>
                  <a:cubicBezTo>
                    <a:pt x="172115" y="-6018"/>
                    <a:pt x="267476" y="1112"/>
                    <a:pt x="230044" y="31414"/>
                  </a:cubicBezTo>
                  <a:cubicBezTo>
                    <a:pt x="192612" y="61716"/>
                    <a:pt x="4564" y="200747"/>
                    <a:pt x="108" y="2078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 1089">
              <a:extLst>
                <a:ext uri="{FF2B5EF4-FFF2-40B4-BE49-F238E27FC236}">
                  <a16:creationId xmlns:a16="http://schemas.microsoft.com/office/drawing/2014/main" id="{9F7A8668-903E-F25B-360B-D4E6F0F866C6}"/>
                </a:ext>
              </a:extLst>
            </p:cNvPr>
            <p:cNvSpPr/>
            <p:nvPr/>
          </p:nvSpPr>
          <p:spPr>
            <a:xfrm>
              <a:off x="7077639" y="6213531"/>
              <a:ext cx="405323" cy="885228"/>
            </a:xfrm>
            <a:custGeom>
              <a:avLst/>
              <a:gdLst>
                <a:gd name="connsiteX0" fmla="*/ 253603 w 405323"/>
                <a:gd name="connsiteY0" fmla="*/ 111 h 885228"/>
                <a:gd name="connsiteX1" fmla="*/ 296382 w 405323"/>
                <a:gd name="connsiteY1" fmla="*/ 251437 h 885228"/>
                <a:gd name="connsiteX2" fmla="*/ 248256 w 405323"/>
                <a:gd name="connsiteY2" fmla="*/ 411858 h 885228"/>
                <a:gd name="connsiteX3" fmla="*/ 253603 w 405323"/>
                <a:gd name="connsiteY3" fmla="*/ 369080 h 885228"/>
                <a:gd name="connsiteX4" fmla="*/ 12972 w 405323"/>
                <a:gd name="connsiteY4" fmla="*/ 861037 h 885228"/>
                <a:gd name="connsiteX5" fmla="*/ 71793 w 405323"/>
                <a:gd name="connsiteY5" fmla="*/ 754090 h 885228"/>
                <a:gd name="connsiteX6" fmla="*/ 403329 w 405323"/>
                <a:gd name="connsiteY6" fmla="*/ 272827 h 885228"/>
                <a:gd name="connsiteX7" fmla="*/ 216172 w 405323"/>
                <a:gd name="connsiteY7" fmla="*/ 497416 h 885228"/>
                <a:gd name="connsiteX8" fmla="*/ 344508 w 405323"/>
                <a:gd name="connsiteY8" fmla="*/ 283522 h 885228"/>
                <a:gd name="connsiteX9" fmla="*/ 253603 w 405323"/>
                <a:gd name="connsiteY9" fmla="*/ 111 h 885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5323" h="885228">
                  <a:moveTo>
                    <a:pt x="253603" y="111"/>
                  </a:moveTo>
                  <a:cubicBezTo>
                    <a:pt x="245582" y="-5236"/>
                    <a:pt x="297273" y="182813"/>
                    <a:pt x="296382" y="251437"/>
                  </a:cubicBezTo>
                  <a:cubicBezTo>
                    <a:pt x="295491" y="320061"/>
                    <a:pt x="255386" y="392251"/>
                    <a:pt x="248256" y="411858"/>
                  </a:cubicBezTo>
                  <a:cubicBezTo>
                    <a:pt x="241126" y="431465"/>
                    <a:pt x="292817" y="294217"/>
                    <a:pt x="253603" y="369080"/>
                  </a:cubicBezTo>
                  <a:cubicBezTo>
                    <a:pt x="214389" y="443943"/>
                    <a:pt x="43274" y="796869"/>
                    <a:pt x="12972" y="861037"/>
                  </a:cubicBezTo>
                  <a:cubicBezTo>
                    <a:pt x="-17330" y="925205"/>
                    <a:pt x="6734" y="852125"/>
                    <a:pt x="71793" y="754090"/>
                  </a:cubicBezTo>
                  <a:cubicBezTo>
                    <a:pt x="136852" y="656055"/>
                    <a:pt x="379266" y="315606"/>
                    <a:pt x="403329" y="272827"/>
                  </a:cubicBezTo>
                  <a:cubicBezTo>
                    <a:pt x="427392" y="230048"/>
                    <a:pt x="225975" y="495634"/>
                    <a:pt x="216172" y="497416"/>
                  </a:cubicBezTo>
                  <a:cubicBezTo>
                    <a:pt x="206369" y="499198"/>
                    <a:pt x="340052" y="363732"/>
                    <a:pt x="344508" y="283522"/>
                  </a:cubicBezTo>
                  <a:cubicBezTo>
                    <a:pt x="348964" y="203312"/>
                    <a:pt x="261624" y="5458"/>
                    <a:pt x="253603" y="1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 1090">
              <a:extLst>
                <a:ext uri="{FF2B5EF4-FFF2-40B4-BE49-F238E27FC236}">
                  <a16:creationId xmlns:a16="http://schemas.microsoft.com/office/drawing/2014/main" id="{C7885F68-6178-A991-ADBA-A4F163CB5847}"/>
                </a:ext>
              </a:extLst>
            </p:cNvPr>
            <p:cNvSpPr/>
            <p:nvPr/>
          </p:nvSpPr>
          <p:spPr>
            <a:xfrm>
              <a:off x="7574878" y="5973010"/>
              <a:ext cx="439445" cy="1132453"/>
            </a:xfrm>
            <a:custGeom>
              <a:avLst/>
              <a:gdLst>
                <a:gd name="connsiteX0" fmla="*/ 307143 w 439445"/>
                <a:gd name="connsiteY0" fmla="*/ 1 h 1132453"/>
                <a:gd name="connsiteX1" fmla="*/ 339227 w 439445"/>
                <a:gd name="connsiteY1" fmla="*/ 395706 h 1132453"/>
                <a:gd name="connsiteX2" fmla="*/ 269711 w 439445"/>
                <a:gd name="connsiteY2" fmla="*/ 753979 h 1132453"/>
                <a:gd name="connsiteX3" fmla="*/ 296448 w 439445"/>
                <a:gd name="connsiteY3" fmla="*/ 673769 h 1132453"/>
                <a:gd name="connsiteX4" fmla="*/ 141375 w 439445"/>
                <a:gd name="connsiteY4" fmla="*/ 919748 h 1132453"/>
                <a:gd name="connsiteX5" fmla="*/ 2343 w 439445"/>
                <a:gd name="connsiteY5" fmla="*/ 1128295 h 1132453"/>
                <a:gd name="connsiteX6" fmla="*/ 50469 w 439445"/>
                <a:gd name="connsiteY6" fmla="*/ 1064127 h 1132453"/>
                <a:gd name="connsiteX7" fmla="*/ 414090 w 439445"/>
                <a:gd name="connsiteY7" fmla="*/ 593558 h 1132453"/>
                <a:gd name="connsiteX8" fmla="*/ 226933 w 439445"/>
                <a:gd name="connsiteY8" fmla="*/ 834190 h 1132453"/>
                <a:gd name="connsiteX9" fmla="*/ 408743 w 439445"/>
                <a:gd name="connsiteY9" fmla="*/ 438485 h 1132453"/>
                <a:gd name="connsiteX10" fmla="*/ 435480 w 439445"/>
                <a:gd name="connsiteY10" fmla="*/ 122990 h 1132453"/>
                <a:gd name="connsiteX11" fmla="*/ 365964 w 439445"/>
                <a:gd name="connsiteY11" fmla="*/ 577516 h 1132453"/>
                <a:gd name="connsiteX12" fmla="*/ 355269 w 439445"/>
                <a:gd name="connsiteY12" fmla="*/ 390358 h 1132453"/>
                <a:gd name="connsiteX13" fmla="*/ 307143 w 439445"/>
                <a:gd name="connsiteY13" fmla="*/ 1 h 1132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39445" h="1132453">
                  <a:moveTo>
                    <a:pt x="307143" y="1"/>
                  </a:moveTo>
                  <a:cubicBezTo>
                    <a:pt x="304469" y="892"/>
                    <a:pt x="345466" y="270043"/>
                    <a:pt x="339227" y="395706"/>
                  </a:cubicBezTo>
                  <a:cubicBezTo>
                    <a:pt x="332988" y="521369"/>
                    <a:pt x="276841" y="707635"/>
                    <a:pt x="269711" y="753979"/>
                  </a:cubicBezTo>
                  <a:cubicBezTo>
                    <a:pt x="262581" y="800323"/>
                    <a:pt x="317837" y="646141"/>
                    <a:pt x="296448" y="673769"/>
                  </a:cubicBezTo>
                  <a:cubicBezTo>
                    <a:pt x="275059" y="701397"/>
                    <a:pt x="190392" y="843994"/>
                    <a:pt x="141375" y="919748"/>
                  </a:cubicBezTo>
                  <a:cubicBezTo>
                    <a:pt x="92358" y="995502"/>
                    <a:pt x="17494" y="1104232"/>
                    <a:pt x="2343" y="1128295"/>
                  </a:cubicBezTo>
                  <a:cubicBezTo>
                    <a:pt x="-12808" y="1152358"/>
                    <a:pt x="50469" y="1064127"/>
                    <a:pt x="50469" y="1064127"/>
                  </a:cubicBezTo>
                  <a:lnTo>
                    <a:pt x="414090" y="593558"/>
                  </a:lnTo>
                  <a:cubicBezTo>
                    <a:pt x="443501" y="555235"/>
                    <a:pt x="227824" y="860035"/>
                    <a:pt x="226933" y="834190"/>
                  </a:cubicBezTo>
                  <a:cubicBezTo>
                    <a:pt x="226042" y="808345"/>
                    <a:pt x="373985" y="557018"/>
                    <a:pt x="408743" y="438485"/>
                  </a:cubicBezTo>
                  <a:cubicBezTo>
                    <a:pt x="443501" y="319952"/>
                    <a:pt x="442610" y="99818"/>
                    <a:pt x="435480" y="122990"/>
                  </a:cubicBezTo>
                  <a:cubicBezTo>
                    <a:pt x="428350" y="146162"/>
                    <a:pt x="379332" y="532955"/>
                    <a:pt x="365964" y="577516"/>
                  </a:cubicBezTo>
                  <a:cubicBezTo>
                    <a:pt x="352596" y="622077"/>
                    <a:pt x="363290" y="480372"/>
                    <a:pt x="355269" y="390358"/>
                  </a:cubicBezTo>
                  <a:cubicBezTo>
                    <a:pt x="347248" y="300344"/>
                    <a:pt x="309817" y="-890"/>
                    <a:pt x="307143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 1091">
              <a:extLst>
                <a:ext uri="{FF2B5EF4-FFF2-40B4-BE49-F238E27FC236}">
                  <a16:creationId xmlns:a16="http://schemas.microsoft.com/office/drawing/2014/main" id="{7E51B8AA-A424-1452-FCDB-726E1514636B}"/>
                </a:ext>
              </a:extLst>
            </p:cNvPr>
            <p:cNvSpPr/>
            <p:nvPr/>
          </p:nvSpPr>
          <p:spPr>
            <a:xfrm>
              <a:off x="7395411" y="6017879"/>
              <a:ext cx="475932" cy="826757"/>
            </a:xfrm>
            <a:custGeom>
              <a:avLst/>
              <a:gdLst>
                <a:gd name="connsiteX0" fmla="*/ 0 w 475932"/>
                <a:gd name="connsiteY0" fmla="*/ 259932 h 826757"/>
                <a:gd name="connsiteX1" fmla="*/ 149726 w 475932"/>
                <a:gd name="connsiteY1" fmla="*/ 120900 h 826757"/>
                <a:gd name="connsiteX2" fmla="*/ 155073 w 475932"/>
                <a:gd name="connsiteY2" fmla="*/ 62079 h 826757"/>
                <a:gd name="connsiteX3" fmla="*/ 219242 w 475932"/>
                <a:gd name="connsiteY3" fmla="*/ 286668 h 826757"/>
                <a:gd name="connsiteX4" fmla="*/ 267368 w 475932"/>
                <a:gd name="connsiteY4" fmla="*/ 313405 h 826757"/>
                <a:gd name="connsiteX5" fmla="*/ 165768 w 475932"/>
                <a:gd name="connsiteY5" fmla="*/ 431047 h 826757"/>
                <a:gd name="connsiteX6" fmla="*/ 203200 w 475932"/>
                <a:gd name="connsiteY6" fmla="*/ 548689 h 826757"/>
                <a:gd name="connsiteX7" fmla="*/ 117642 w 475932"/>
                <a:gd name="connsiteY7" fmla="*/ 644942 h 826757"/>
                <a:gd name="connsiteX8" fmla="*/ 122989 w 475932"/>
                <a:gd name="connsiteY8" fmla="*/ 826753 h 826757"/>
                <a:gd name="connsiteX9" fmla="*/ 139031 w 475932"/>
                <a:gd name="connsiteY9" fmla="*/ 639595 h 826757"/>
                <a:gd name="connsiteX10" fmla="*/ 245978 w 475932"/>
                <a:gd name="connsiteY10" fmla="*/ 308058 h 826757"/>
                <a:gd name="connsiteX11" fmla="*/ 283410 w 475932"/>
                <a:gd name="connsiteY11" fmla="*/ 201110 h 826757"/>
                <a:gd name="connsiteX12" fmla="*/ 475915 w 475932"/>
                <a:gd name="connsiteY12" fmla="*/ 495216 h 826757"/>
                <a:gd name="connsiteX13" fmla="*/ 294105 w 475932"/>
                <a:gd name="connsiteY13" fmla="*/ 233195 h 826757"/>
                <a:gd name="connsiteX14" fmla="*/ 181810 w 475932"/>
                <a:gd name="connsiteY14" fmla="*/ 3258 h 826757"/>
                <a:gd name="connsiteX15" fmla="*/ 149726 w 475932"/>
                <a:gd name="connsiteY15" fmla="*/ 110205 h 826757"/>
                <a:gd name="connsiteX16" fmla="*/ 0 w 475932"/>
                <a:gd name="connsiteY16" fmla="*/ 259932 h 82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75932" h="826757">
                  <a:moveTo>
                    <a:pt x="0" y="259932"/>
                  </a:moveTo>
                  <a:cubicBezTo>
                    <a:pt x="0" y="261714"/>
                    <a:pt x="123881" y="153875"/>
                    <a:pt x="149726" y="120900"/>
                  </a:cubicBezTo>
                  <a:cubicBezTo>
                    <a:pt x="175571" y="87925"/>
                    <a:pt x="143487" y="34451"/>
                    <a:pt x="155073" y="62079"/>
                  </a:cubicBezTo>
                  <a:cubicBezTo>
                    <a:pt x="166659" y="89707"/>
                    <a:pt x="200526" y="244780"/>
                    <a:pt x="219242" y="286668"/>
                  </a:cubicBezTo>
                  <a:cubicBezTo>
                    <a:pt x="237958" y="328556"/>
                    <a:pt x="276280" y="289342"/>
                    <a:pt x="267368" y="313405"/>
                  </a:cubicBezTo>
                  <a:cubicBezTo>
                    <a:pt x="258456" y="337468"/>
                    <a:pt x="176463" y="391833"/>
                    <a:pt x="165768" y="431047"/>
                  </a:cubicBezTo>
                  <a:cubicBezTo>
                    <a:pt x="155073" y="470261"/>
                    <a:pt x="211221" y="513040"/>
                    <a:pt x="203200" y="548689"/>
                  </a:cubicBezTo>
                  <a:cubicBezTo>
                    <a:pt x="195179" y="584338"/>
                    <a:pt x="131010" y="598598"/>
                    <a:pt x="117642" y="644942"/>
                  </a:cubicBezTo>
                  <a:cubicBezTo>
                    <a:pt x="104274" y="691286"/>
                    <a:pt x="119424" y="827644"/>
                    <a:pt x="122989" y="826753"/>
                  </a:cubicBezTo>
                  <a:cubicBezTo>
                    <a:pt x="126554" y="825862"/>
                    <a:pt x="118533" y="726044"/>
                    <a:pt x="139031" y="639595"/>
                  </a:cubicBezTo>
                  <a:cubicBezTo>
                    <a:pt x="159529" y="553146"/>
                    <a:pt x="221915" y="381139"/>
                    <a:pt x="245978" y="308058"/>
                  </a:cubicBezTo>
                  <a:cubicBezTo>
                    <a:pt x="270041" y="234977"/>
                    <a:pt x="245087" y="169917"/>
                    <a:pt x="283410" y="201110"/>
                  </a:cubicBezTo>
                  <a:cubicBezTo>
                    <a:pt x="321733" y="232303"/>
                    <a:pt x="474132" y="489868"/>
                    <a:pt x="475915" y="495216"/>
                  </a:cubicBezTo>
                  <a:cubicBezTo>
                    <a:pt x="477698" y="500564"/>
                    <a:pt x="343123" y="315188"/>
                    <a:pt x="294105" y="233195"/>
                  </a:cubicBezTo>
                  <a:cubicBezTo>
                    <a:pt x="245088" y="151202"/>
                    <a:pt x="205873" y="23756"/>
                    <a:pt x="181810" y="3258"/>
                  </a:cubicBezTo>
                  <a:cubicBezTo>
                    <a:pt x="157747" y="-17240"/>
                    <a:pt x="181810" y="63861"/>
                    <a:pt x="149726" y="110205"/>
                  </a:cubicBezTo>
                  <a:cubicBezTo>
                    <a:pt x="117642" y="156549"/>
                    <a:pt x="0" y="258150"/>
                    <a:pt x="0" y="2599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 1092">
              <a:extLst>
                <a:ext uri="{FF2B5EF4-FFF2-40B4-BE49-F238E27FC236}">
                  <a16:creationId xmlns:a16="http://schemas.microsoft.com/office/drawing/2014/main" id="{3AD8DF46-B6B2-7D8B-D727-4C2CBA542517}"/>
                </a:ext>
              </a:extLst>
            </p:cNvPr>
            <p:cNvSpPr/>
            <p:nvPr/>
          </p:nvSpPr>
          <p:spPr>
            <a:xfrm>
              <a:off x="6906194" y="6658253"/>
              <a:ext cx="480763" cy="733717"/>
            </a:xfrm>
            <a:custGeom>
              <a:avLst/>
              <a:gdLst>
                <a:gd name="connsiteX0" fmla="*/ 366227 w 480763"/>
                <a:gd name="connsiteY0" fmla="*/ 4568 h 733717"/>
                <a:gd name="connsiteX1" fmla="*/ 446438 w 480763"/>
                <a:gd name="connsiteY1" fmla="*/ 223810 h 733717"/>
                <a:gd name="connsiteX2" fmla="*/ 473174 w 480763"/>
                <a:gd name="connsiteY2" fmla="*/ 271936 h 733717"/>
                <a:gd name="connsiteX3" fmla="*/ 334143 w 480763"/>
                <a:gd name="connsiteY3" fmla="*/ 320063 h 733717"/>
                <a:gd name="connsiteX4" fmla="*/ 221848 w 480763"/>
                <a:gd name="connsiteY4" fmla="*/ 427010 h 733717"/>
                <a:gd name="connsiteX5" fmla="*/ 2606 w 480763"/>
                <a:gd name="connsiteY5" fmla="*/ 731810 h 733717"/>
                <a:gd name="connsiteX6" fmla="*/ 114901 w 480763"/>
                <a:gd name="connsiteY6" fmla="*/ 544652 h 733717"/>
                <a:gd name="connsiteX7" fmla="*/ 318101 w 480763"/>
                <a:gd name="connsiteY7" fmla="*/ 309368 h 733717"/>
                <a:gd name="connsiteX8" fmla="*/ 478522 w 480763"/>
                <a:gd name="connsiteY8" fmla="*/ 293326 h 733717"/>
                <a:gd name="connsiteX9" fmla="*/ 409006 w 480763"/>
                <a:gd name="connsiteY9" fmla="*/ 90126 h 733717"/>
                <a:gd name="connsiteX10" fmla="*/ 366227 w 480763"/>
                <a:gd name="connsiteY10" fmla="*/ 4568 h 733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80763" h="733717">
                  <a:moveTo>
                    <a:pt x="366227" y="4568"/>
                  </a:moveTo>
                  <a:cubicBezTo>
                    <a:pt x="372466" y="26849"/>
                    <a:pt x="428614" y="179249"/>
                    <a:pt x="446438" y="223810"/>
                  </a:cubicBezTo>
                  <a:cubicBezTo>
                    <a:pt x="464262" y="268371"/>
                    <a:pt x="491890" y="255894"/>
                    <a:pt x="473174" y="271936"/>
                  </a:cubicBezTo>
                  <a:cubicBezTo>
                    <a:pt x="454458" y="287978"/>
                    <a:pt x="376031" y="294217"/>
                    <a:pt x="334143" y="320063"/>
                  </a:cubicBezTo>
                  <a:cubicBezTo>
                    <a:pt x="292255" y="345909"/>
                    <a:pt x="277104" y="358385"/>
                    <a:pt x="221848" y="427010"/>
                  </a:cubicBezTo>
                  <a:cubicBezTo>
                    <a:pt x="166592" y="495635"/>
                    <a:pt x="20430" y="712203"/>
                    <a:pt x="2606" y="731810"/>
                  </a:cubicBezTo>
                  <a:cubicBezTo>
                    <a:pt x="-15219" y="751417"/>
                    <a:pt x="62318" y="615059"/>
                    <a:pt x="114901" y="544652"/>
                  </a:cubicBezTo>
                  <a:cubicBezTo>
                    <a:pt x="167484" y="474245"/>
                    <a:pt x="257498" y="351256"/>
                    <a:pt x="318101" y="309368"/>
                  </a:cubicBezTo>
                  <a:cubicBezTo>
                    <a:pt x="378704" y="267480"/>
                    <a:pt x="463371" y="329866"/>
                    <a:pt x="478522" y="293326"/>
                  </a:cubicBezTo>
                  <a:cubicBezTo>
                    <a:pt x="493673" y="256786"/>
                    <a:pt x="427722" y="133796"/>
                    <a:pt x="409006" y="90126"/>
                  </a:cubicBezTo>
                  <a:cubicBezTo>
                    <a:pt x="390290" y="46456"/>
                    <a:pt x="359988" y="-17713"/>
                    <a:pt x="366227" y="45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 1093">
              <a:extLst>
                <a:ext uri="{FF2B5EF4-FFF2-40B4-BE49-F238E27FC236}">
                  <a16:creationId xmlns:a16="http://schemas.microsoft.com/office/drawing/2014/main" id="{F422FE54-7163-654D-DCF0-DE5276DF76A7}"/>
                </a:ext>
              </a:extLst>
            </p:cNvPr>
            <p:cNvSpPr/>
            <p:nvPr/>
          </p:nvSpPr>
          <p:spPr>
            <a:xfrm>
              <a:off x="7453349" y="6229655"/>
              <a:ext cx="92285" cy="429295"/>
            </a:xfrm>
            <a:custGeom>
              <a:avLst/>
              <a:gdLst>
                <a:gd name="connsiteX0" fmla="*/ 91788 w 92285"/>
                <a:gd name="connsiteY0" fmla="*/ 29 h 429295"/>
                <a:gd name="connsiteX1" fmla="*/ 38314 w 92285"/>
                <a:gd name="connsiteY1" fmla="*/ 240661 h 429295"/>
                <a:gd name="connsiteX2" fmla="*/ 59704 w 92285"/>
                <a:gd name="connsiteY2" fmla="*/ 390387 h 429295"/>
                <a:gd name="connsiteX3" fmla="*/ 43662 w 92285"/>
                <a:gd name="connsiteY3" fmla="*/ 342261 h 429295"/>
                <a:gd name="connsiteX4" fmla="*/ 49009 w 92285"/>
                <a:gd name="connsiteY4" fmla="*/ 427819 h 429295"/>
                <a:gd name="connsiteX5" fmla="*/ 883 w 92285"/>
                <a:gd name="connsiteY5" fmla="*/ 256703 h 429295"/>
                <a:gd name="connsiteX6" fmla="*/ 91788 w 92285"/>
                <a:gd name="connsiteY6" fmla="*/ 29 h 429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285" h="429295">
                  <a:moveTo>
                    <a:pt x="91788" y="29"/>
                  </a:moveTo>
                  <a:cubicBezTo>
                    <a:pt x="98026" y="-2645"/>
                    <a:pt x="43661" y="175601"/>
                    <a:pt x="38314" y="240661"/>
                  </a:cubicBezTo>
                  <a:cubicBezTo>
                    <a:pt x="32967" y="305721"/>
                    <a:pt x="58813" y="373454"/>
                    <a:pt x="59704" y="390387"/>
                  </a:cubicBezTo>
                  <a:cubicBezTo>
                    <a:pt x="60595" y="407320"/>
                    <a:pt x="45444" y="336022"/>
                    <a:pt x="43662" y="342261"/>
                  </a:cubicBezTo>
                  <a:cubicBezTo>
                    <a:pt x="41879" y="348500"/>
                    <a:pt x="56139" y="442078"/>
                    <a:pt x="49009" y="427819"/>
                  </a:cubicBezTo>
                  <a:cubicBezTo>
                    <a:pt x="41879" y="413560"/>
                    <a:pt x="-7138" y="319980"/>
                    <a:pt x="883" y="256703"/>
                  </a:cubicBezTo>
                  <a:cubicBezTo>
                    <a:pt x="8904" y="193426"/>
                    <a:pt x="85550" y="2703"/>
                    <a:pt x="91788" y="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 1094">
              <a:extLst>
                <a:ext uri="{FF2B5EF4-FFF2-40B4-BE49-F238E27FC236}">
                  <a16:creationId xmlns:a16="http://schemas.microsoft.com/office/drawing/2014/main" id="{9DA14FFC-60D3-9268-40BB-1B7B6FAF09E5}"/>
                </a:ext>
              </a:extLst>
            </p:cNvPr>
            <p:cNvSpPr/>
            <p:nvPr/>
          </p:nvSpPr>
          <p:spPr>
            <a:xfrm>
              <a:off x="6902107" y="6873454"/>
              <a:ext cx="717278" cy="538061"/>
            </a:xfrm>
            <a:custGeom>
              <a:avLst/>
              <a:gdLst>
                <a:gd name="connsiteX0" fmla="*/ 712546 w 717278"/>
                <a:gd name="connsiteY0" fmla="*/ 51388 h 538061"/>
                <a:gd name="connsiteX1" fmla="*/ 552125 w 717278"/>
                <a:gd name="connsiteY1" fmla="*/ 233199 h 538061"/>
                <a:gd name="connsiteX2" fmla="*/ 493304 w 717278"/>
                <a:gd name="connsiteY2" fmla="*/ 345493 h 538061"/>
                <a:gd name="connsiteX3" fmla="*/ 204546 w 717278"/>
                <a:gd name="connsiteY3" fmla="*/ 511262 h 538061"/>
                <a:gd name="connsiteX4" fmla="*/ 343577 w 717278"/>
                <a:gd name="connsiteY4" fmla="*/ 452441 h 538061"/>
                <a:gd name="connsiteX5" fmla="*/ 204546 w 717278"/>
                <a:gd name="connsiteY5" fmla="*/ 537999 h 538061"/>
                <a:gd name="connsiteX6" fmla="*/ 1346 w 717278"/>
                <a:gd name="connsiteY6" fmla="*/ 436399 h 538061"/>
                <a:gd name="connsiteX7" fmla="*/ 311493 w 717278"/>
                <a:gd name="connsiteY7" fmla="*/ 527304 h 538061"/>
                <a:gd name="connsiteX8" fmla="*/ 600251 w 717278"/>
                <a:gd name="connsiteY8" fmla="*/ 324104 h 538061"/>
                <a:gd name="connsiteX9" fmla="*/ 338230 w 717278"/>
                <a:gd name="connsiteY9" fmla="*/ 452441 h 538061"/>
                <a:gd name="connsiteX10" fmla="*/ 514693 w 717278"/>
                <a:gd name="connsiteY10" fmla="*/ 265283 h 538061"/>
                <a:gd name="connsiteX11" fmla="*/ 525388 w 717278"/>
                <a:gd name="connsiteY11" fmla="*/ 185072 h 538061"/>
                <a:gd name="connsiteX12" fmla="*/ 691156 w 717278"/>
                <a:gd name="connsiteY12" fmla="*/ 3262 h 538061"/>
                <a:gd name="connsiteX13" fmla="*/ 348925 w 717278"/>
                <a:gd name="connsiteY13" fmla="*/ 356188 h 538061"/>
                <a:gd name="connsiteX14" fmla="*/ 712546 w 717278"/>
                <a:gd name="connsiteY14" fmla="*/ 51388 h 538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17278" h="538061">
                  <a:moveTo>
                    <a:pt x="712546" y="51388"/>
                  </a:moveTo>
                  <a:cubicBezTo>
                    <a:pt x="746413" y="30890"/>
                    <a:pt x="588665" y="184182"/>
                    <a:pt x="552125" y="233199"/>
                  </a:cubicBezTo>
                  <a:cubicBezTo>
                    <a:pt x="515585" y="282216"/>
                    <a:pt x="551234" y="299149"/>
                    <a:pt x="493304" y="345493"/>
                  </a:cubicBezTo>
                  <a:cubicBezTo>
                    <a:pt x="435374" y="391837"/>
                    <a:pt x="229500" y="493437"/>
                    <a:pt x="204546" y="511262"/>
                  </a:cubicBezTo>
                  <a:cubicBezTo>
                    <a:pt x="179592" y="529087"/>
                    <a:pt x="343577" y="447985"/>
                    <a:pt x="343577" y="452441"/>
                  </a:cubicBezTo>
                  <a:cubicBezTo>
                    <a:pt x="343577" y="456897"/>
                    <a:pt x="261584" y="540673"/>
                    <a:pt x="204546" y="537999"/>
                  </a:cubicBezTo>
                  <a:cubicBezTo>
                    <a:pt x="147508" y="535325"/>
                    <a:pt x="-16479" y="438182"/>
                    <a:pt x="1346" y="436399"/>
                  </a:cubicBezTo>
                  <a:cubicBezTo>
                    <a:pt x="19170" y="434617"/>
                    <a:pt x="211675" y="546020"/>
                    <a:pt x="311493" y="527304"/>
                  </a:cubicBezTo>
                  <a:cubicBezTo>
                    <a:pt x="411310" y="508588"/>
                    <a:pt x="595795" y="336581"/>
                    <a:pt x="600251" y="324104"/>
                  </a:cubicBezTo>
                  <a:cubicBezTo>
                    <a:pt x="604707" y="311627"/>
                    <a:pt x="352490" y="462244"/>
                    <a:pt x="338230" y="452441"/>
                  </a:cubicBezTo>
                  <a:cubicBezTo>
                    <a:pt x="323970" y="442638"/>
                    <a:pt x="483500" y="309844"/>
                    <a:pt x="514693" y="265283"/>
                  </a:cubicBezTo>
                  <a:cubicBezTo>
                    <a:pt x="545886" y="220722"/>
                    <a:pt x="495978" y="228742"/>
                    <a:pt x="525388" y="185072"/>
                  </a:cubicBezTo>
                  <a:cubicBezTo>
                    <a:pt x="554798" y="141402"/>
                    <a:pt x="720566" y="-25257"/>
                    <a:pt x="691156" y="3262"/>
                  </a:cubicBezTo>
                  <a:cubicBezTo>
                    <a:pt x="661746" y="31781"/>
                    <a:pt x="348034" y="341928"/>
                    <a:pt x="348925" y="356188"/>
                  </a:cubicBezTo>
                  <a:cubicBezTo>
                    <a:pt x="349816" y="370448"/>
                    <a:pt x="678679" y="71886"/>
                    <a:pt x="712546" y="513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 1095">
              <a:extLst>
                <a:ext uri="{FF2B5EF4-FFF2-40B4-BE49-F238E27FC236}">
                  <a16:creationId xmlns:a16="http://schemas.microsoft.com/office/drawing/2014/main" id="{BCF443BC-2AB2-11BC-7361-EF2B17B26AB8}"/>
                </a:ext>
              </a:extLst>
            </p:cNvPr>
            <p:cNvSpPr/>
            <p:nvPr/>
          </p:nvSpPr>
          <p:spPr>
            <a:xfrm>
              <a:off x="2242201" y="3028043"/>
              <a:ext cx="567283" cy="670389"/>
            </a:xfrm>
            <a:custGeom>
              <a:avLst/>
              <a:gdLst>
                <a:gd name="connsiteX0" fmla="*/ 567260 w 567283"/>
                <a:gd name="connsiteY0" fmla="*/ 79 h 670389"/>
                <a:gd name="connsiteX1" fmla="*/ 163069 w 567283"/>
                <a:gd name="connsiteY1" fmla="*/ 351261 h 670389"/>
                <a:gd name="connsiteX2" fmla="*/ 202825 w 567283"/>
                <a:gd name="connsiteY2" fmla="*/ 304879 h 670389"/>
                <a:gd name="connsiteX3" fmla="*/ 17295 w 567283"/>
                <a:gd name="connsiteY3" fmla="*/ 656061 h 670389"/>
                <a:gd name="connsiteX4" fmla="*/ 30547 w 567283"/>
                <a:gd name="connsiteY4" fmla="*/ 569922 h 670389"/>
                <a:gd name="connsiteX5" fmla="*/ 216077 w 567283"/>
                <a:gd name="connsiteY5" fmla="*/ 271748 h 670389"/>
                <a:gd name="connsiteX6" fmla="*/ 143190 w 567283"/>
                <a:gd name="connsiteY6" fmla="*/ 318131 h 670389"/>
                <a:gd name="connsiteX7" fmla="*/ 567260 w 567283"/>
                <a:gd name="connsiteY7" fmla="*/ 79 h 670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7283" h="670389">
                  <a:moveTo>
                    <a:pt x="567260" y="79"/>
                  </a:moveTo>
                  <a:cubicBezTo>
                    <a:pt x="570573" y="5601"/>
                    <a:pt x="223808" y="300461"/>
                    <a:pt x="163069" y="351261"/>
                  </a:cubicBezTo>
                  <a:cubicBezTo>
                    <a:pt x="102330" y="402061"/>
                    <a:pt x="227121" y="254079"/>
                    <a:pt x="202825" y="304879"/>
                  </a:cubicBezTo>
                  <a:cubicBezTo>
                    <a:pt x="178529" y="355679"/>
                    <a:pt x="46008" y="611887"/>
                    <a:pt x="17295" y="656061"/>
                  </a:cubicBezTo>
                  <a:cubicBezTo>
                    <a:pt x="-11418" y="700235"/>
                    <a:pt x="-2583" y="633974"/>
                    <a:pt x="30547" y="569922"/>
                  </a:cubicBezTo>
                  <a:cubicBezTo>
                    <a:pt x="63677" y="505870"/>
                    <a:pt x="197303" y="313713"/>
                    <a:pt x="216077" y="271748"/>
                  </a:cubicBezTo>
                  <a:cubicBezTo>
                    <a:pt x="234851" y="229783"/>
                    <a:pt x="89077" y="356783"/>
                    <a:pt x="143190" y="318131"/>
                  </a:cubicBezTo>
                  <a:cubicBezTo>
                    <a:pt x="197303" y="279479"/>
                    <a:pt x="563947" y="-5443"/>
                    <a:pt x="567260" y="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 1096">
              <a:extLst>
                <a:ext uri="{FF2B5EF4-FFF2-40B4-BE49-F238E27FC236}">
                  <a16:creationId xmlns:a16="http://schemas.microsoft.com/office/drawing/2014/main" id="{F5904193-297B-CED7-DC4B-9D815E1D82D9}"/>
                </a:ext>
              </a:extLst>
            </p:cNvPr>
            <p:cNvSpPr/>
            <p:nvPr/>
          </p:nvSpPr>
          <p:spPr>
            <a:xfrm>
              <a:off x="2160040" y="3709466"/>
              <a:ext cx="306745" cy="611514"/>
            </a:xfrm>
            <a:custGeom>
              <a:avLst/>
              <a:gdLst>
                <a:gd name="connsiteX0" fmla="*/ 304864 w 306745"/>
                <a:gd name="connsiteY0" fmla="*/ 1143 h 611514"/>
                <a:gd name="connsiteX1" fmla="*/ 46447 w 306745"/>
                <a:gd name="connsiteY1" fmla="*/ 339073 h 611514"/>
                <a:gd name="connsiteX2" fmla="*/ 92830 w 306745"/>
                <a:gd name="connsiteY2" fmla="*/ 286064 h 611514"/>
                <a:gd name="connsiteX3" fmla="*/ 64 w 306745"/>
                <a:gd name="connsiteY3" fmla="*/ 610743 h 611514"/>
                <a:gd name="connsiteX4" fmla="*/ 79577 w 306745"/>
                <a:gd name="connsiteY4" fmla="*/ 372204 h 611514"/>
                <a:gd name="connsiteX5" fmla="*/ 159090 w 306745"/>
                <a:gd name="connsiteY5" fmla="*/ 233056 h 611514"/>
                <a:gd name="connsiteX6" fmla="*/ 304864 w 306745"/>
                <a:gd name="connsiteY6" fmla="*/ 1143 h 611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6745" h="611514">
                  <a:moveTo>
                    <a:pt x="304864" y="1143"/>
                  </a:moveTo>
                  <a:cubicBezTo>
                    <a:pt x="286090" y="18812"/>
                    <a:pt x="46447" y="339073"/>
                    <a:pt x="46447" y="339073"/>
                  </a:cubicBezTo>
                  <a:cubicBezTo>
                    <a:pt x="11108" y="386560"/>
                    <a:pt x="100560" y="240786"/>
                    <a:pt x="92830" y="286064"/>
                  </a:cubicBezTo>
                  <a:cubicBezTo>
                    <a:pt x="85100" y="331342"/>
                    <a:pt x="2273" y="596386"/>
                    <a:pt x="64" y="610743"/>
                  </a:cubicBezTo>
                  <a:cubicBezTo>
                    <a:pt x="-2145" y="625100"/>
                    <a:pt x="53073" y="435152"/>
                    <a:pt x="79577" y="372204"/>
                  </a:cubicBezTo>
                  <a:cubicBezTo>
                    <a:pt x="106081" y="309256"/>
                    <a:pt x="121542" y="290482"/>
                    <a:pt x="159090" y="233056"/>
                  </a:cubicBezTo>
                  <a:cubicBezTo>
                    <a:pt x="196638" y="175630"/>
                    <a:pt x="323638" y="-16526"/>
                    <a:pt x="304864" y="11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 1097">
              <a:extLst>
                <a:ext uri="{FF2B5EF4-FFF2-40B4-BE49-F238E27FC236}">
                  <a16:creationId xmlns:a16="http://schemas.microsoft.com/office/drawing/2014/main" id="{96A626E4-CC95-0AB8-CEEC-296391BC0759}"/>
                </a:ext>
              </a:extLst>
            </p:cNvPr>
            <p:cNvSpPr/>
            <p:nvPr/>
          </p:nvSpPr>
          <p:spPr>
            <a:xfrm>
              <a:off x="2097369" y="4141304"/>
              <a:ext cx="228388" cy="811957"/>
            </a:xfrm>
            <a:custGeom>
              <a:avLst/>
              <a:gdLst>
                <a:gd name="connsiteX0" fmla="*/ 228388 w 228388"/>
                <a:gd name="connsiteY0" fmla="*/ 0 h 811957"/>
                <a:gd name="connsiteX1" fmla="*/ 3101 w 228388"/>
                <a:gd name="connsiteY1" fmla="*/ 390939 h 811957"/>
                <a:gd name="connsiteX2" fmla="*/ 95866 w 228388"/>
                <a:gd name="connsiteY2" fmla="*/ 291548 h 811957"/>
                <a:gd name="connsiteX3" fmla="*/ 75988 w 228388"/>
                <a:gd name="connsiteY3" fmla="*/ 510209 h 811957"/>
                <a:gd name="connsiteX4" fmla="*/ 69361 w 228388"/>
                <a:gd name="connsiteY4" fmla="*/ 808383 h 811957"/>
                <a:gd name="connsiteX5" fmla="*/ 82614 w 228388"/>
                <a:gd name="connsiteY5" fmla="*/ 655983 h 811957"/>
                <a:gd name="connsiteX6" fmla="*/ 75988 w 228388"/>
                <a:gd name="connsiteY6" fmla="*/ 377687 h 811957"/>
                <a:gd name="connsiteX7" fmla="*/ 56109 w 228388"/>
                <a:gd name="connsiteY7" fmla="*/ 225287 h 811957"/>
                <a:gd name="connsiteX8" fmla="*/ 208509 w 228388"/>
                <a:gd name="connsiteY8" fmla="*/ 46383 h 811957"/>
                <a:gd name="connsiteX9" fmla="*/ 228388 w 228388"/>
                <a:gd name="connsiteY9" fmla="*/ 0 h 811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8388" h="811957">
                  <a:moveTo>
                    <a:pt x="228388" y="0"/>
                  </a:moveTo>
                  <a:cubicBezTo>
                    <a:pt x="126788" y="171174"/>
                    <a:pt x="25188" y="342348"/>
                    <a:pt x="3101" y="390939"/>
                  </a:cubicBezTo>
                  <a:cubicBezTo>
                    <a:pt x="-18986" y="439530"/>
                    <a:pt x="83718" y="271670"/>
                    <a:pt x="95866" y="291548"/>
                  </a:cubicBezTo>
                  <a:cubicBezTo>
                    <a:pt x="108014" y="311426"/>
                    <a:pt x="80405" y="424070"/>
                    <a:pt x="75988" y="510209"/>
                  </a:cubicBezTo>
                  <a:cubicBezTo>
                    <a:pt x="71571" y="596348"/>
                    <a:pt x="68257" y="784087"/>
                    <a:pt x="69361" y="808383"/>
                  </a:cubicBezTo>
                  <a:cubicBezTo>
                    <a:pt x="70465" y="832679"/>
                    <a:pt x="81510" y="727766"/>
                    <a:pt x="82614" y="655983"/>
                  </a:cubicBezTo>
                  <a:cubicBezTo>
                    <a:pt x="83718" y="584200"/>
                    <a:pt x="80405" y="449470"/>
                    <a:pt x="75988" y="377687"/>
                  </a:cubicBezTo>
                  <a:cubicBezTo>
                    <a:pt x="71571" y="305904"/>
                    <a:pt x="34022" y="280504"/>
                    <a:pt x="56109" y="225287"/>
                  </a:cubicBezTo>
                  <a:cubicBezTo>
                    <a:pt x="78196" y="170070"/>
                    <a:pt x="208509" y="46383"/>
                    <a:pt x="208509" y="46383"/>
                  </a:cubicBezTo>
                  <a:lnTo>
                    <a:pt x="228388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 1098">
              <a:extLst>
                <a:ext uri="{FF2B5EF4-FFF2-40B4-BE49-F238E27FC236}">
                  <a16:creationId xmlns:a16="http://schemas.microsoft.com/office/drawing/2014/main" id="{9073A284-857D-1765-E3E0-82A66B10C494}"/>
                </a:ext>
              </a:extLst>
            </p:cNvPr>
            <p:cNvSpPr/>
            <p:nvPr/>
          </p:nvSpPr>
          <p:spPr>
            <a:xfrm>
              <a:off x="2444260" y="2266122"/>
              <a:ext cx="901915" cy="802528"/>
            </a:xfrm>
            <a:custGeom>
              <a:avLst/>
              <a:gdLst>
                <a:gd name="connsiteX0" fmla="*/ 901914 w 901915"/>
                <a:gd name="connsiteY0" fmla="*/ 0 h 802528"/>
                <a:gd name="connsiteX1" fmla="*/ 219427 w 901915"/>
                <a:gd name="connsiteY1" fmla="*/ 470452 h 802528"/>
                <a:gd name="connsiteX2" fmla="*/ 259183 w 901915"/>
                <a:gd name="connsiteY2" fmla="*/ 410817 h 802528"/>
                <a:gd name="connsiteX3" fmla="*/ 766 w 901915"/>
                <a:gd name="connsiteY3" fmla="*/ 801756 h 802528"/>
                <a:gd name="connsiteX4" fmla="*/ 192923 w 901915"/>
                <a:gd name="connsiteY4" fmla="*/ 496956 h 802528"/>
                <a:gd name="connsiteX5" fmla="*/ 557357 w 901915"/>
                <a:gd name="connsiteY5" fmla="*/ 19878 h 802528"/>
                <a:gd name="connsiteX6" fmla="*/ 438088 w 901915"/>
                <a:gd name="connsiteY6" fmla="*/ 225287 h 802528"/>
                <a:gd name="connsiteX7" fmla="*/ 610366 w 901915"/>
                <a:gd name="connsiteY7" fmla="*/ 132521 h 802528"/>
                <a:gd name="connsiteX8" fmla="*/ 212801 w 901915"/>
                <a:gd name="connsiteY8" fmla="*/ 470452 h 802528"/>
                <a:gd name="connsiteX9" fmla="*/ 901914 w 901915"/>
                <a:gd name="connsiteY9" fmla="*/ 0 h 802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01915" h="802528">
                  <a:moveTo>
                    <a:pt x="901914" y="0"/>
                  </a:moveTo>
                  <a:cubicBezTo>
                    <a:pt x="903018" y="0"/>
                    <a:pt x="326549" y="401982"/>
                    <a:pt x="219427" y="470452"/>
                  </a:cubicBezTo>
                  <a:cubicBezTo>
                    <a:pt x="112305" y="538922"/>
                    <a:pt x="259183" y="410817"/>
                    <a:pt x="259183" y="410817"/>
                  </a:cubicBezTo>
                  <a:lnTo>
                    <a:pt x="766" y="801756"/>
                  </a:lnTo>
                  <a:cubicBezTo>
                    <a:pt x="-10277" y="816113"/>
                    <a:pt x="100158" y="627269"/>
                    <a:pt x="192923" y="496956"/>
                  </a:cubicBezTo>
                  <a:cubicBezTo>
                    <a:pt x="285688" y="366643"/>
                    <a:pt x="516496" y="65156"/>
                    <a:pt x="557357" y="19878"/>
                  </a:cubicBezTo>
                  <a:cubicBezTo>
                    <a:pt x="598218" y="-25400"/>
                    <a:pt x="429253" y="206513"/>
                    <a:pt x="438088" y="225287"/>
                  </a:cubicBezTo>
                  <a:cubicBezTo>
                    <a:pt x="446923" y="244061"/>
                    <a:pt x="647914" y="91660"/>
                    <a:pt x="610366" y="132521"/>
                  </a:cubicBezTo>
                  <a:cubicBezTo>
                    <a:pt x="572818" y="173382"/>
                    <a:pt x="168627" y="492539"/>
                    <a:pt x="212801" y="470452"/>
                  </a:cubicBezTo>
                  <a:cubicBezTo>
                    <a:pt x="256975" y="448365"/>
                    <a:pt x="900810" y="0"/>
                    <a:pt x="901914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 1099">
              <a:extLst>
                <a:ext uri="{FF2B5EF4-FFF2-40B4-BE49-F238E27FC236}">
                  <a16:creationId xmlns:a16="http://schemas.microsoft.com/office/drawing/2014/main" id="{ED8CD06D-D117-DBA4-F2EE-AFE6DC9C9B83}"/>
                </a:ext>
              </a:extLst>
            </p:cNvPr>
            <p:cNvSpPr/>
            <p:nvPr/>
          </p:nvSpPr>
          <p:spPr>
            <a:xfrm>
              <a:off x="3568832" y="1835347"/>
              <a:ext cx="161661" cy="889918"/>
            </a:xfrm>
            <a:custGeom>
              <a:avLst/>
              <a:gdLst>
                <a:gd name="connsiteX0" fmla="*/ 161655 w 161661"/>
                <a:gd name="connsiteY0" fmla="*/ 79 h 889918"/>
                <a:gd name="connsiteX1" fmla="*/ 9255 w 161661"/>
                <a:gd name="connsiteY1" fmla="*/ 324757 h 889918"/>
                <a:gd name="connsiteX2" fmla="*/ 55638 w 161661"/>
                <a:gd name="connsiteY2" fmla="*/ 278375 h 889918"/>
                <a:gd name="connsiteX3" fmla="*/ 35759 w 161661"/>
                <a:gd name="connsiteY3" fmla="*/ 874723 h 889918"/>
                <a:gd name="connsiteX4" fmla="*/ 35759 w 161661"/>
                <a:gd name="connsiteY4" fmla="*/ 682566 h 889918"/>
                <a:gd name="connsiteX5" fmla="*/ 2629 w 161661"/>
                <a:gd name="connsiteY5" fmla="*/ 357888 h 889918"/>
                <a:gd name="connsiteX6" fmla="*/ 161655 w 161661"/>
                <a:gd name="connsiteY6" fmla="*/ 79 h 889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661" h="889918">
                  <a:moveTo>
                    <a:pt x="161655" y="79"/>
                  </a:moveTo>
                  <a:cubicBezTo>
                    <a:pt x="162759" y="-5443"/>
                    <a:pt x="26924" y="278374"/>
                    <a:pt x="9255" y="324757"/>
                  </a:cubicBezTo>
                  <a:cubicBezTo>
                    <a:pt x="-8414" y="371140"/>
                    <a:pt x="51221" y="186714"/>
                    <a:pt x="55638" y="278375"/>
                  </a:cubicBezTo>
                  <a:cubicBezTo>
                    <a:pt x="60055" y="370036"/>
                    <a:pt x="39072" y="807358"/>
                    <a:pt x="35759" y="874723"/>
                  </a:cubicBezTo>
                  <a:cubicBezTo>
                    <a:pt x="32446" y="942088"/>
                    <a:pt x="41281" y="768705"/>
                    <a:pt x="35759" y="682566"/>
                  </a:cubicBezTo>
                  <a:cubicBezTo>
                    <a:pt x="30237" y="596427"/>
                    <a:pt x="-10623" y="470531"/>
                    <a:pt x="2629" y="357888"/>
                  </a:cubicBezTo>
                  <a:cubicBezTo>
                    <a:pt x="15881" y="245245"/>
                    <a:pt x="160551" y="5601"/>
                    <a:pt x="161655" y="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 1100">
              <a:extLst>
                <a:ext uri="{FF2B5EF4-FFF2-40B4-BE49-F238E27FC236}">
                  <a16:creationId xmlns:a16="http://schemas.microsoft.com/office/drawing/2014/main" id="{60B63814-11D5-991E-A118-8873742FDCC1}"/>
                </a:ext>
              </a:extLst>
            </p:cNvPr>
            <p:cNvSpPr/>
            <p:nvPr/>
          </p:nvSpPr>
          <p:spPr>
            <a:xfrm>
              <a:off x="2987524" y="1649896"/>
              <a:ext cx="929520" cy="623164"/>
            </a:xfrm>
            <a:custGeom>
              <a:avLst/>
              <a:gdLst>
                <a:gd name="connsiteX0" fmla="*/ 928493 w 929520"/>
                <a:gd name="connsiteY0" fmla="*/ 0 h 623164"/>
                <a:gd name="connsiteX1" fmla="*/ 491172 w 929520"/>
                <a:gd name="connsiteY1" fmla="*/ 79513 h 623164"/>
                <a:gd name="connsiteX2" fmla="*/ 212876 w 929520"/>
                <a:gd name="connsiteY2" fmla="*/ 258417 h 623164"/>
                <a:gd name="connsiteX3" fmla="*/ 305641 w 929520"/>
                <a:gd name="connsiteY3" fmla="*/ 192156 h 623164"/>
                <a:gd name="connsiteX4" fmla="*/ 841 w 929520"/>
                <a:gd name="connsiteY4" fmla="*/ 622852 h 623164"/>
                <a:gd name="connsiteX5" fmla="*/ 219502 w 929520"/>
                <a:gd name="connsiteY5" fmla="*/ 258417 h 623164"/>
                <a:gd name="connsiteX6" fmla="*/ 358650 w 929520"/>
                <a:gd name="connsiteY6" fmla="*/ 79513 h 623164"/>
                <a:gd name="connsiteX7" fmla="*/ 928493 w 929520"/>
                <a:gd name="connsiteY7" fmla="*/ 0 h 62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29520" h="623164">
                  <a:moveTo>
                    <a:pt x="928493" y="0"/>
                  </a:moveTo>
                  <a:cubicBezTo>
                    <a:pt x="950580" y="0"/>
                    <a:pt x="610441" y="36444"/>
                    <a:pt x="491172" y="79513"/>
                  </a:cubicBezTo>
                  <a:cubicBezTo>
                    <a:pt x="371902" y="122583"/>
                    <a:pt x="243798" y="239643"/>
                    <a:pt x="212876" y="258417"/>
                  </a:cubicBezTo>
                  <a:cubicBezTo>
                    <a:pt x="181954" y="277191"/>
                    <a:pt x="340980" y="131417"/>
                    <a:pt x="305641" y="192156"/>
                  </a:cubicBezTo>
                  <a:cubicBezTo>
                    <a:pt x="270302" y="252895"/>
                    <a:pt x="15197" y="611809"/>
                    <a:pt x="841" y="622852"/>
                  </a:cubicBezTo>
                  <a:cubicBezTo>
                    <a:pt x="-13515" y="633895"/>
                    <a:pt x="159867" y="348973"/>
                    <a:pt x="219502" y="258417"/>
                  </a:cubicBezTo>
                  <a:cubicBezTo>
                    <a:pt x="279137" y="167861"/>
                    <a:pt x="240485" y="123687"/>
                    <a:pt x="358650" y="79513"/>
                  </a:cubicBezTo>
                  <a:cubicBezTo>
                    <a:pt x="476815" y="35339"/>
                    <a:pt x="906406" y="0"/>
                    <a:pt x="928493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 1101">
              <a:extLst>
                <a:ext uri="{FF2B5EF4-FFF2-40B4-BE49-F238E27FC236}">
                  <a16:creationId xmlns:a16="http://schemas.microsoft.com/office/drawing/2014/main" id="{23F90C63-CA91-4475-D48D-9CF4BCD719FE}"/>
                </a:ext>
              </a:extLst>
            </p:cNvPr>
            <p:cNvSpPr/>
            <p:nvPr/>
          </p:nvSpPr>
          <p:spPr>
            <a:xfrm>
              <a:off x="3703884" y="1596132"/>
              <a:ext cx="709132" cy="1587191"/>
            </a:xfrm>
            <a:custGeom>
              <a:avLst/>
              <a:gdLst>
                <a:gd name="connsiteX0" fmla="*/ 709090 w 709132"/>
                <a:gd name="connsiteY0" fmla="*/ 755 h 1587191"/>
                <a:gd name="connsiteX1" fmla="*/ 291646 w 709132"/>
                <a:gd name="connsiteY1" fmla="*/ 643485 h 1587191"/>
                <a:gd name="connsiteX2" fmla="*/ 99 w 709132"/>
                <a:gd name="connsiteY2" fmla="*/ 1087433 h 1587191"/>
                <a:gd name="connsiteX3" fmla="*/ 258516 w 709132"/>
                <a:gd name="connsiteY3" fmla="*/ 762755 h 1587191"/>
                <a:gd name="connsiteX4" fmla="*/ 232012 w 709132"/>
                <a:gd name="connsiteY4" fmla="*/ 948285 h 1587191"/>
                <a:gd name="connsiteX5" fmla="*/ 232012 w 709132"/>
                <a:gd name="connsiteY5" fmla="*/ 1577764 h 1587191"/>
                <a:gd name="connsiteX6" fmla="*/ 232012 w 709132"/>
                <a:gd name="connsiteY6" fmla="*/ 1279590 h 1587191"/>
                <a:gd name="connsiteX7" fmla="*/ 271768 w 709132"/>
                <a:gd name="connsiteY7" fmla="*/ 650111 h 1587191"/>
                <a:gd name="connsiteX8" fmla="*/ 218759 w 709132"/>
                <a:gd name="connsiteY8" fmla="*/ 749503 h 1587191"/>
                <a:gd name="connsiteX9" fmla="*/ 404290 w 709132"/>
                <a:gd name="connsiteY9" fmla="*/ 378442 h 1587191"/>
                <a:gd name="connsiteX10" fmla="*/ 318151 w 709132"/>
                <a:gd name="connsiteY10" fmla="*/ 510964 h 1587191"/>
                <a:gd name="connsiteX11" fmla="*/ 709090 w 709132"/>
                <a:gd name="connsiteY11" fmla="*/ 755 h 1587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9132" h="1587191">
                  <a:moveTo>
                    <a:pt x="709090" y="755"/>
                  </a:moveTo>
                  <a:cubicBezTo>
                    <a:pt x="704672" y="22842"/>
                    <a:pt x="291646" y="643485"/>
                    <a:pt x="291646" y="643485"/>
                  </a:cubicBezTo>
                  <a:cubicBezTo>
                    <a:pt x="173481" y="824598"/>
                    <a:pt x="5621" y="1067555"/>
                    <a:pt x="99" y="1087433"/>
                  </a:cubicBezTo>
                  <a:cubicBezTo>
                    <a:pt x="-5423" y="1107311"/>
                    <a:pt x="219864" y="785946"/>
                    <a:pt x="258516" y="762755"/>
                  </a:cubicBezTo>
                  <a:cubicBezTo>
                    <a:pt x="297168" y="739564"/>
                    <a:pt x="236429" y="812450"/>
                    <a:pt x="232012" y="948285"/>
                  </a:cubicBezTo>
                  <a:cubicBezTo>
                    <a:pt x="227595" y="1084120"/>
                    <a:pt x="232012" y="1577764"/>
                    <a:pt x="232012" y="1577764"/>
                  </a:cubicBezTo>
                  <a:cubicBezTo>
                    <a:pt x="232012" y="1632981"/>
                    <a:pt x="225386" y="1434199"/>
                    <a:pt x="232012" y="1279590"/>
                  </a:cubicBezTo>
                  <a:cubicBezTo>
                    <a:pt x="238638" y="1124981"/>
                    <a:pt x="273977" y="738459"/>
                    <a:pt x="271768" y="650111"/>
                  </a:cubicBezTo>
                  <a:cubicBezTo>
                    <a:pt x="269559" y="561763"/>
                    <a:pt x="196672" y="794781"/>
                    <a:pt x="218759" y="749503"/>
                  </a:cubicBezTo>
                  <a:cubicBezTo>
                    <a:pt x="240846" y="704225"/>
                    <a:pt x="387725" y="418198"/>
                    <a:pt x="404290" y="378442"/>
                  </a:cubicBezTo>
                  <a:cubicBezTo>
                    <a:pt x="420855" y="338686"/>
                    <a:pt x="266247" y="573912"/>
                    <a:pt x="318151" y="510964"/>
                  </a:cubicBezTo>
                  <a:cubicBezTo>
                    <a:pt x="370055" y="448016"/>
                    <a:pt x="713508" y="-21332"/>
                    <a:pt x="709090" y="7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 1102">
              <a:extLst>
                <a:ext uri="{FF2B5EF4-FFF2-40B4-BE49-F238E27FC236}">
                  <a16:creationId xmlns:a16="http://schemas.microsoft.com/office/drawing/2014/main" id="{53B6FD05-37C8-E5A1-8EF9-5CC2D39C005F}"/>
                </a:ext>
              </a:extLst>
            </p:cNvPr>
            <p:cNvSpPr/>
            <p:nvPr/>
          </p:nvSpPr>
          <p:spPr>
            <a:xfrm>
              <a:off x="4304230" y="2038740"/>
              <a:ext cx="1024554" cy="1085405"/>
            </a:xfrm>
            <a:custGeom>
              <a:avLst/>
              <a:gdLst>
                <a:gd name="connsiteX0" fmla="*/ 1023144 w 1024554"/>
                <a:gd name="connsiteY0" fmla="*/ 2095 h 1085405"/>
                <a:gd name="connsiteX1" fmla="*/ 228013 w 1024554"/>
                <a:gd name="connsiteY1" fmla="*/ 671330 h 1085405"/>
                <a:gd name="connsiteX2" fmla="*/ 320779 w 1024554"/>
                <a:gd name="connsiteY2" fmla="*/ 545434 h 1085405"/>
                <a:gd name="connsiteX3" fmla="*/ 2727 w 1024554"/>
                <a:gd name="connsiteY3" fmla="*/ 1082147 h 1085405"/>
                <a:gd name="connsiteX4" fmla="*/ 181631 w 1024554"/>
                <a:gd name="connsiteY4" fmla="*/ 750843 h 1085405"/>
                <a:gd name="connsiteX5" fmla="*/ 433422 w 1024554"/>
                <a:gd name="connsiteY5" fmla="*/ 353277 h 1085405"/>
                <a:gd name="connsiteX6" fmla="*/ 314153 w 1024554"/>
                <a:gd name="connsiteY6" fmla="*/ 545434 h 1085405"/>
                <a:gd name="connsiteX7" fmla="*/ 599074 w 1024554"/>
                <a:gd name="connsiteY7" fmla="*/ 240634 h 1085405"/>
                <a:gd name="connsiteX8" fmla="*/ 426796 w 1024554"/>
                <a:gd name="connsiteY8" fmla="*/ 452669 h 1085405"/>
                <a:gd name="connsiteX9" fmla="*/ 1023144 w 1024554"/>
                <a:gd name="connsiteY9" fmla="*/ 2095 h 1085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24554" h="1085405">
                  <a:moveTo>
                    <a:pt x="1023144" y="2095"/>
                  </a:moveTo>
                  <a:cubicBezTo>
                    <a:pt x="990014" y="38538"/>
                    <a:pt x="345074" y="580774"/>
                    <a:pt x="228013" y="671330"/>
                  </a:cubicBezTo>
                  <a:cubicBezTo>
                    <a:pt x="110952" y="761886"/>
                    <a:pt x="358327" y="476965"/>
                    <a:pt x="320779" y="545434"/>
                  </a:cubicBezTo>
                  <a:cubicBezTo>
                    <a:pt x="283231" y="613904"/>
                    <a:pt x="25918" y="1047912"/>
                    <a:pt x="2727" y="1082147"/>
                  </a:cubicBezTo>
                  <a:cubicBezTo>
                    <a:pt x="-20464" y="1116382"/>
                    <a:pt x="109848" y="872321"/>
                    <a:pt x="181631" y="750843"/>
                  </a:cubicBezTo>
                  <a:cubicBezTo>
                    <a:pt x="253413" y="629365"/>
                    <a:pt x="411335" y="387512"/>
                    <a:pt x="433422" y="353277"/>
                  </a:cubicBezTo>
                  <a:cubicBezTo>
                    <a:pt x="455509" y="319042"/>
                    <a:pt x="286544" y="564208"/>
                    <a:pt x="314153" y="545434"/>
                  </a:cubicBezTo>
                  <a:cubicBezTo>
                    <a:pt x="341762" y="526660"/>
                    <a:pt x="580300" y="256095"/>
                    <a:pt x="599074" y="240634"/>
                  </a:cubicBezTo>
                  <a:cubicBezTo>
                    <a:pt x="617848" y="225173"/>
                    <a:pt x="358326" y="489113"/>
                    <a:pt x="426796" y="452669"/>
                  </a:cubicBezTo>
                  <a:cubicBezTo>
                    <a:pt x="495266" y="416225"/>
                    <a:pt x="1056274" y="-34348"/>
                    <a:pt x="1023144" y="20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 1103">
              <a:extLst>
                <a:ext uri="{FF2B5EF4-FFF2-40B4-BE49-F238E27FC236}">
                  <a16:creationId xmlns:a16="http://schemas.microsoft.com/office/drawing/2014/main" id="{B3123A8F-A155-B912-2AC8-FCD1A9819255}"/>
                </a:ext>
              </a:extLst>
            </p:cNvPr>
            <p:cNvSpPr/>
            <p:nvPr/>
          </p:nvSpPr>
          <p:spPr>
            <a:xfrm>
              <a:off x="4114230" y="1608332"/>
              <a:ext cx="925384" cy="1500941"/>
            </a:xfrm>
            <a:custGeom>
              <a:avLst/>
              <a:gdLst>
                <a:gd name="connsiteX0" fmla="*/ 921596 w 925384"/>
                <a:gd name="connsiteY0" fmla="*/ 8433 h 1500941"/>
                <a:gd name="connsiteX1" fmla="*/ 278866 w 925384"/>
                <a:gd name="connsiteY1" fmla="*/ 757181 h 1500941"/>
                <a:gd name="connsiteX2" fmla="*/ 139718 w 925384"/>
                <a:gd name="connsiteY2" fmla="*/ 929459 h 1500941"/>
                <a:gd name="connsiteX3" fmla="*/ 7196 w 925384"/>
                <a:gd name="connsiteY3" fmla="*/ 1214381 h 1500941"/>
                <a:gd name="connsiteX4" fmla="*/ 106587 w 925384"/>
                <a:gd name="connsiteY4" fmla="*/ 989094 h 1500941"/>
                <a:gd name="connsiteX5" fmla="*/ 570 w 925384"/>
                <a:gd name="connsiteY5" fmla="*/ 1499303 h 1500941"/>
                <a:gd name="connsiteX6" fmla="*/ 73457 w 925384"/>
                <a:gd name="connsiteY6" fmla="*/ 1134868 h 1500941"/>
                <a:gd name="connsiteX7" fmla="*/ 258987 w 925384"/>
                <a:gd name="connsiteY7" fmla="*/ 677668 h 1500941"/>
                <a:gd name="connsiteX8" fmla="*/ 199353 w 925384"/>
                <a:gd name="connsiteY8" fmla="*/ 796938 h 1500941"/>
                <a:gd name="connsiteX9" fmla="*/ 530657 w 925384"/>
                <a:gd name="connsiteY9" fmla="*/ 379494 h 1500941"/>
                <a:gd name="connsiteX10" fmla="*/ 921596 w 925384"/>
                <a:gd name="connsiteY10" fmla="*/ 8433 h 1500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25384" h="1500941">
                  <a:moveTo>
                    <a:pt x="921596" y="8433"/>
                  </a:moveTo>
                  <a:cubicBezTo>
                    <a:pt x="879631" y="71381"/>
                    <a:pt x="409179" y="603677"/>
                    <a:pt x="278866" y="757181"/>
                  </a:cubicBezTo>
                  <a:cubicBezTo>
                    <a:pt x="148553" y="910685"/>
                    <a:pt x="184996" y="853259"/>
                    <a:pt x="139718" y="929459"/>
                  </a:cubicBezTo>
                  <a:cubicBezTo>
                    <a:pt x="94440" y="1005659"/>
                    <a:pt x="12718" y="1204442"/>
                    <a:pt x="7196" y="1214381"/>
                  </a:cubicBezTo>
                  <a:cubicBezTo>
                    <a:pt x="1674" y="1224320"/>
                    <a:pt x="107691" y="941607"/>
                    <a:pt x="106587" y="989094"/>
                  </a:cubicBezTo>
                  <a:cubicBezTo>
                    <a:pt x="105483" y="1036581"/>
                    <a:pt x="6092" y="1475007"/>
                    <a:pt x="570" y="1499303"/>
                  </a:cubicBezTo>
                  <a:cubicBezTo>
                    <a:pt x="-4952" y="1523599"/>
                    <a:pt x="30387" y="1271807"/>
                    <a:pt x="73457" y="1134868"/>
                  </a:cubicBezTo>
                  <a:cubicBezTo>
                    <a:pt x="116526" y="997929"/>
                    <a:pt x="238004" y="733989"/>
                    <a:pt x="258987" y="677668"/>
                  </a:cubicBezTo>
                  <a:cubicBezTo>
                    <a:pt x="279970" y="621347"/>
                    <a:pt x="154075" y="846634"/>
                    <a:pt x="199353" y="796938"/>
                  </a:cubicBezTo>
                  <a:cubicBezTo>
                    <a:pt x="244631" y="747242"/>
                    <a:pt x="415805" y="507598"/>
                    <a:pt x="530657" y="379494"/>
                  </a:cubicBezTo>
                  <a:cubicBezTo>
                    <a:pt x="645509" y="251390"/>
                    <a:pt x="963561" y="-54515"/>
                    <a:pt x="921596" y="84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 1104">
              <a:extLst>
                <a:ext uri="{FF2B5EF4-FFF2-40B4-BE49-F238E27FC236}">
                  <a16:creationId xmlns:a16="http://schemas.microsoft.com/office/drawing/2014/main" id="{56C1C6F3-E649-EC12-804D-03EB00CA01B6}"/>
                </a:ext>
              </a:extLst>
            </p:cNvPr>
            <p:cNvSpPr/>
            <p:nvPr/>
          </p:nvSpPr>
          <p:spPr>
            <a:xfrm>
              <a:off x="3949123" y="1912221"/>
              <a:ext cx="577134" cy="1056272"/>
            </a:xfrm>
            <a:custGeom>
              <a:avLst/>
              <a:gdLst>
                <a:gd name="connsiteX0" fmla="*/ 576494 w 577134"/>
                <a:gd name="connsiteY0" fmla="*/ 2718 h 1056272"/>
                <a:gd name="connsiteX1" fmla="*/ 86164 w 577134"/>
                <a:gd name="connsiteY1" fmla="*/ 665327 h 1056272"/>
                <a:gd name="connsiteX2" fmla="*/ 185555 w 577134"/>
                <a:gd name="connsiteY2" fmla="*/ 539431 h 1056272"/>
                <a:gd name="connsiteX3" fmla="*/ 86164 w 577134"/>
                <a:gd name="connsiteY3" fmla="*/ 777970 h 1056272"/>
                <a:gd name="connsiteX4" fmla="*/ 25 w 577134"/>
                <a:gd name="connsiteY4" fmla="*/ 1056266 h 1056272"/>
                <a:gd name="connsiteX5" fmla="*/ 79538 w 577134"/>
                <a:gd name="connsiteY5" fmla="*/ 784596 h 1056272"/>
                <a:gd name="connsiteX6" fmla="*/ 271694 w 577134"/>
                <a:gd name="connsiteY6" fmla="*/ 320770 h 1056272"/>
                <a:gd name="connsiteX7" fmla="*/ 192181 w 577134"/>
                <a:gd name="connsiteY7" fmla="*/ 426788 h 1056272"/>
                <a:gd name="connsiteX8" fmla="*/ 576494 w 577134"/>
                <a:gd name="connsiteY8" fmla="*/ 2718 h 1056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7134" h="1056272">
                  <a:moveTo>
                    <a:pt x="576494" y="2718"/>
                  </a:moveTo>
                  <a:cubicBezTo>
                    <a:pt x="558825" y="42474"/>
                    <a:pt x="151320" y="575875"/>
                    <a:pt x="86164" y="665327"/>
                  </a:cubicBezTo>
                  <a:cubicBezTo>
                    <a:pt x="21007" y="754779"/>
                    <a:pt x="185555" y="520657"/>
                    <a:pt x="185555" y="539431"/>
                  </a:cubicBezTo>
                  <a:cubicBezTo>
                    <a:pt x="185555" y="558205"/>
                    <a:pt x="117086" y="691831"/>
                    <a:pt x="86164" y="777970"/>
                  </a:cubicBezTo>
                  <a:cubicBezTo>
                    <a:pt x="55242" y="864109"/>
                    <a:pt x="1129" y="1055162"/>
                    <a:pt x="25" y="1056266"/>
                  </a:cubicBezTo>
                  <a:cubicBezTo>
                    <a:pt x="-1079" y="1057370"/>
                    <a:pt x="34260" y="907179"/>
                    <a:pt x="79538" y="784596"/>
                  </a:cubicBezTo>
                  <a:cubicBezTo>
                    <a:pt x="124816" y="662013"/>
                    <a:pt x="252920" y="380405"/>
                    <a:pt x="271694" y="320770"/>
                  </a:cubicBezTo>
                  <a:cubicBezTo>
                    <a:pt x="290468" y="261135"/>
                    <a:pt x="143590" y="482005"/>
                    <a:pt x="192181" y="426788"/>
                  </a:cubicBezTo>
                  <a:cubicBezTo>
                    <a:pt x="240772" y="371571"/>
                    <a:pt x="594163" y="-37038"/>
                    <a:pt x="576494" y="27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 1105">
              <a:extLst>
                <a:ext uri="{FF2B5EF4-FFF2-40B4-BE49-F238E27FC236}">
                  <a16:creationId xmlns:a16="http://schemas.microsoft.com/office/drawing/2014/main" id="{CD434B25-337A-E13D-A26F-94DF943DF156}"/>
                </a:ext>
              </a:extLst>
            </p:cNvPr>
            <p:cNvSpPr/>
            <p:nvPr/>
          </p:nvSpPr>
          <p:spPr>
            <a:xfrm>
              <a:off x="4239704" y="1961254"/>
              <a:ext cx="716683" cy="1101069"/>
            </a:xfrm>
            <a:custGeom>
              <a:avLst/>
              <a:gdLst>
                <a:gd name="connsiteX0" fmla="*/ 716609 w 716683"/>
                <a:gd name="connsiteY0" fmla="*/ 68 h 1101069"/>
                <a:gd name="connsiteX1" fmla="*/ 166644 w 716683"/>
                <a:gd name="connsiteY1" fmla="*/ 569911 h 1101069"/>
                <a:gd name="connsiteX2" fmla="*/ 14244 w 716683"/>
                <a:gd name="connsiteY2" fmla="*/ 887963 h 1101069"/>
                <a:gd name="connsiteX3" fmla="*/ 73879 w 716683"/>
                <a:gd name="connsiteY3" fmla="*/ 775320 h 1101069"/>
                <a:gd name="connsiteX4" fmla="*/ 7618 w 716683"/>
                <a:gd name="connsiteY4" fmla="*/ 1099998 h 1101069"/>
                <a:gd name="connsiteX5" fmla="*/ 27496 w 716683"/>
                <a:gd name="connsiteY5" fmla="*/ 861459 h 1101069"/>
                <a:gd name="connsiteX6" fmla="*/ 239531 w 716683"/>
                <a:gd name="connsiteY6" fmla="*/ 377755 h 1101069"/>
                <a:gd name="connsiteX7" fmla="*/ 126887 w 716683"/>
                <a:gd name="connsiteY7" fmla="*/ 530155 h 1101069"/>
                <a:gd name="connsiteX8" fmla="*/ 716609 w 716683"/>
                <a:gd name="connsiteY8" fmla="*/ 68 h 1101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6683" h="1101069">
                  <a:moveTo>
                    <a:pt x="716609" y="68"/>
                  </a:moveTo>
                  <a:cubicBezTo>
                    <a:pt x="723235" y="6694"/>
                    <a:pt x="283705" y="421929"/>
                    <a:pt x="166644" y="569911"/>
                  </a:cubicBezTo>
                  <a:cubicBezTo>
                    <a:pt x="49583" y="717893"/>
                    <a:pt x="29705" y="853728"/>
                    <a:pt x="14244" y="887963"/>
                  </a:cubicBezTo>
                  <a:cubicBezTo>
                    <a:pt x="-1217" y="922198"/>
                    <a:pt x="74983" y="739981"/>
                    <a:pt x="73879" y="775320"/>
                  </a:cubicBezTo>
                  <a:cubicBezTo>
                    <a:pt x="72775" y="810659"/>
                    <a:pt x="15349" y="1085641"/>
                    <a:pt x="7618" y="1099998"/>
                  </a:cubicBezTo>
                  <a:cubicBezTo>
                    <a:pt x="-113" y="1114355"/>
                    <a:pt x="-11156" y="981833"/>
                    <a:pt x="27496" y="861459"/>
                  </a:cubicBezTo>
                  <a:cubicBezTo>
                    <a:pt x="66148" y="741085"/>
                    <a:pt x="222966" y="432972"/>
                    <a:pt x="239531" y="377755"/>
                  </a:cubicBezTo>
                  <a:cubicBezTo>
                    <a:pt x="256096" y="322538"/>
                    <a:pt x="54000" y="588685"/>
                    <a:pt x="126887" y="530155"/>
                  </a:cubicBezTo>
                  <a:cubicBezTo>
                    <a:pt x="199774" y="471625"/>
                    <a:pt x="709983" y="-6558"/>
                    <a:pt x="716609" y="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 1106">
              <a:extLst>
                <a:ext uri="{FF2B5EF4-FFF2-40B4-BE49-F238E27FC236}">
                  <a16:creationId xmlns:a16="http://schemas.microsoft.com/office/drawing/2014/main" id="{8A0AA615-6808-FD9E-0560-AFA0F997D9BF}"/>
                </a:ext>
              </a:extLst>
            </p:cNvPr>
            <p:cNvSpPr/>
            <p:nvPr/>
          </p:nvSpPr>
          <p:spPr>
            <a:xfrm>
              <a:off x="4225701" y="1159594"/>
              <a:ext cx="569186" cy="477242"/>
            </a:xfrm>
            <a:custGeom>
              <a:avLst/>
              <a:gdLst>
                <a:gd name="connsiteX0" fmla="*/ 569184 w 569186"/>
                <a:gd name="connsiteY0" fmla="*/ 551 h 477242"/>
                <a:gd name="connsiteX1" fmla="*/ 197709 w 569186"/>
                <a:gd name="connsiteY1" fmla="*/ 189146 h 477242"/>
                <a:gd name="connsiteX2" fmla="*/ 3399 w 569186"/>
                <a:gd name="connsiteY2" fmla="*/ 474896 h 477242"/>
                <a:gd name="connsiteX3" fmla="*/ 83409 w 569186"/>
                <a:gd name="connsiteY3" fmla="*/ 314876 h 477242"/>
                <a:gd name="connsiteX4" fmla="*/ 203424 w 569186"/>
                <a:gd name="connsiteY4" fmla="*/ 137711 h 477242"/>
                <a:gd name="connsiteX5" fmla="*/ 569184 w 569186"/>
                <a:gd name="connsiteY5" fmla="*/ 551 h 477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9186" h="477242">
                  <a:moveTo>
                    <a:pt x="569184" y="551"/>
                  </a:moveTo>
                  <a:cubicBezTo>
                    <a:pt x="568232" y="9123"/>
                    <a:pt x="292006" y="110089"/>
                    <a:pt x="197709" y="189146"/>
                  </a:cubicBezTo>
                  <a:cubicBezTo>
                    <a:pt x="103412" y="268203"/>
                    <a:pt x="22449" y="453941"/>
                    <a:pt x="3399" y="474896"/>
                  </a:cubicBezTo>
                  <a:cubicBezTo>
                    <a:pt x="-15651" y="495851"/>
                    <a:pt x="50072" y="371073"/>
                    <a:pt x="83409" y="314876"/>
                  </a:cubicBezTo>
                  <a:cubicBezTo>
                    <a:pt x="116746" y="258679"/>
                    <a:pt x="123414" y="190098"/>
                    <a:pt x="203424" y="137711"/>
                  </a:cubicBezTo>
                  <a:cubicBezTo>
                    <a:pt x="283434" y="85324"/>
                    <a:pt x="570136" y="-8021"/>
                    <a:pt x="569184" y="5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 1107">
              <a:extLst>
                <a:ext uri="{FF2B5EF4-FFF2-40B4-BE49-F238E27FC236}">
                  <a16:creationId xmlns:a16="http://schemas.microsoft.com/office/drawing/2014/main" id="{3B4B8D4B-6B92-51E5-72F1-85B7AF348B74}"/>
                </a:ext>
              </a:extLst>
            </p:cNvPr>
            <p:cNvSpPr/>
            <p:nvPr/>
          </p:nvSpPr>
          <p:spPr>
            <a:xfrm>
              <a:off x="3461886" y="1222951"/>
              <a:ext cx="1104532" cy="475905"/>
            </a:xfrm>
            <a:custGeom>
              <a:avLst/>
              <a:gdLst>
                <a:gd name="connsiteX0" fmla="*/ 1404 w 1104532"/>
                <a:gd name="connsiteY0" fmla="*/ 474404 h 475905"/>
                <a:gd name="connsiteX1" fmla="*/ 487179 w 1104532"/>
                <a:gd name="connsiteY1" fmla="*/ 205799 h 475905"/>
                <a:gd name="connsiteX2" fmla="*/ 315729 w 1104532"/>
                <a:gd name="connsiteY2" fmla="*/ 325814 h 475905"/>
                <a:gd name="connsiteX3" fmla="*/ 612909 w 1104532"/>
                <a:gd name="connsiteY3" fmla="*/ 160079 h 475905"/>
                <a:gd name="connsiteX4" fmla="*/ 961524 w 1104532"/>
                <a:gd name="connsiteY4" fmla="*/ 62924 h 475905"/>
                <a:gd name="connsiteX5" fmla="*/ 841509 w 1104532"/>
                <a:gd name="connsiteY5" fmla="*/ 108644 h 475905"/>
                <a:gd name="connsiteX6" fmla="*/ 1104399 w 1104532"/>
                <a:gd name="connsiteY6" fmla="*/ 59 h 475905"/>
                <a:gd name="connsiteX7" fmla="*/ 801504 w 1104532"/>
                <a:gd name="connsiteY7" fmla="*/ 125789 h 475905"/>
                <a:gd name="connsiteX8" fmla="*/ 452889 w 1104532"/>
                <a:gd name="connsiteY8" fmla="*/ 165794 h 475905"/>
                <a:gd name="connsiteX9" fmla="*/ 481464 w 1104532"/>
                <a:gd name="connsiteY9" fmla="*/ 171509 h 475905"/>
                <a:gd name="connsiteX10" fmla="*/ 344304 w 1104532"/>
                <a:gd name="connsiteY10" fmla="*/ 308669 h 475905"/>
                <a:gd name="connsiteX11" fmla="*/ 1404 w 1104532"/>
                <a:gd name="connsiteY11" fmla="*/ 474404 h 475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4532" h="475905">
                  <a:moveTo>
                    <a:pt x="1404" y="474404"/>
                  </a:moveTo>
                  <a:cubicBezTo>
                    <a:pt x="25216" y="457259"/>
                    <a:pt x="434792" y="230564"/>
                    <a:pt x="487179" y="205799"/>
                  </a:cubicBezTo>
                  <a:cubicBezTo>
                    <a:pt x="539566" y="181034"/>
                    <a:pt x="294774" y="333434"/>
                    <a:pt x="315729" y="325814"/>
                  </a:cubicBezTo>
                  <a:cubicBezTo>
                    <a:pt x="336684" y="318194"/>
                    <a:pt x="505277" y="203894"/>
                    <a:pt x="612909" y="160079"/>
                  </a:cubicBezTo>
                  <a:cubicBezTo>
                    <a:pt x="720542" y="116264"/>
                    <a:pt x="923424" y="71496"/>
                    <a:pt x="961524" y="62924"/>
                  </a:cubicBezTo>
                  <a:cubicBezTo>
                    <a:pt x="999624" y="54352"/>
                    <a:pt x="817696" y="119122"/>
                    <a:pt x="841509" y="108644"/>
                  </a:cubicBezTo>
                  <a:cubicBezTo>
                    <a:pt x="865322" y="98166"/>
                    <a:pt x="1111066" y="-2798"/>
                    <a:pt x="1104399" y="59"/>
                  </a:cubicBezTo>
                  <a:cubicBezTo>
                    <a:pt x="1097732" y="2916"/>
                    <a:pt x="910089" y="98167"/>
                    <a:pt x="801504" y="125789"/>
                  </a:cubicBezTo>
                  <a:cubicBezTo>
                    <a:pt x="692919" y="153411"/>
                    <a:pt x="452889" y="165794"/>
                    <a:pt x="452889" y="165794"/>
                  </a:cubicBezTo>
                  <a:cubicBezTo>
                    <a:pt x="399549" y="173414"/>
                    <a:pt x="499562" y="147696"/>
                    <a:pt x="481464" y="171509"/>
                  </a:cubicBezTo>
                  <a:cubicBezTo>
                    <a:pt x="463367" y="195321"/>
                    <a:pt x="425266" y="260092"/>
                    <a:pt x="344304" y="308669"/>
                  </a:cubicBezTo>
                  <a:cubicBezTo>
                    <a:pt x="263342" y="357246"/>
                    <a:pt x="-22408" y="491549"/>
                    <a:pt x="1404" y="4744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 1108">
              <a:extLst>
                <a:ext uri="{FF2B5EF4-FFF2-40B4-BE49-F238E27FC236}">
                  <a16:creationId xmlns:a16="http://schemas.microsoft.com/office/drawing/2014/main" id="{E8A0379B-3905-B8AA-12BF-590C367DE8E2}"/>
                </a:ext>
              </a:extLst>
            </p:cNvPr>
            <p:cNvSpPr/>
            <p:nvPr/>
          </p:nvSpPr>
          <p:spPr>
            <a:xfrm>
              <a:off x="4711288" y="2217354"/>
              <a:ext cx="1226794" cy="498586"/>
            </a:xfrm>
            <a:custGeom>
              <a:avLst/>
              <a:gdLst>
                <a:gd name="connsiteX0" fmla="*/ 15017 w 1226794"/>
                <a:gd name="connsiteY0" fmla="*/ 491556 h 498586"/>
                <a:gd name="connsiteX1" fmla="*/ 855122 w 1226794"/>
                <a:gd name="connsiteY1" fmla="*/ 17211 h 498586"/>
                <a:gd name="connsiteX2" fmla="*/ 506507 w 1226794"/>
                <a:gd name="connsiteY2" fmla="*/ 257241 h 498586"/>
                <a:gd name="connsiteX3" fmla="*/ 809402 w 1226794"/>
                <a:gd name="connsiteY3" fmla="*/ 125796 h 498586"/>
                <a:gd name="connsiteX4" fmla="*/ 683672 w 1226794"/>
                <a:gd name="connsiteY4" fmla="*/ 211521 h 498586"/>
                <a:gd name="connsiteX5" fmla="*/ 1158017 w 1226794"/>
                <a:gd name="connsiteY5" fmla="*/ 108651 h 498586"/>
                <a:gd name="connsiteX6" fmla="*/ 815117 w 1226794"/>
                <a:gd name="connsiteY6" fmla="*/ 291531 h 498586"/>
                <a:gd name="connsiteX7" fmla="*/ 1226597 w 1226794"/>
                <a:gd name="connsiteY7" fmla="*/ 51501 h 498586"/>
                <a:gd name="connsiteX8" fmla="*/ 752252 w 1226794"/>
                <a:gd name="connsiteY8" fmla="*/ 165801 h 498586"/>
                <a:gd name="connsiteX9" fmla="*/ 883697 w 1226794"/>
                <a:gd name="connsiteY9" fmla="*/ 66 h 498586"/>
                <a:gd name="connsiteX10" fmla="*/ 500792 w 1226794"/>
                <a:gd name="connsiteY10" fmla="*/ 188661 h 498586"/>
                <a:gd name="connsiteX11" fmla="*/ 380777 w 1226794"/>
                <a:gd name="connsiteY11" fmla="*/ 268671 h 498586"/>
                <a:gd name="connsiteX12" fmla="*/ 495077 w 1226794"/>
                <a:gd name="connsiteY12" fmla="*/ 97221 h 498586"/>
                <a:gd name="connsiteX13" fmla="*/ 329342 w 1226794"/>
                <a:gd name="connsiteY13" fmla="*/ 285816 h 498586"/>
                <a:gd name="connsiteX14" fmla="*/ 15017 w 1226794"/>
                <a:gd name="connsiteY14" fmla="*/ 491556 h 498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26794" h="498586">
                  <a:moveTo>
                    <a:pt x="15017" y="491556"/>
                  </a:moveTo>
                  <a:cubicBezTo>
                    <a:pt x="102647" y="446789"/>
                    <a:pt x="773207" y="56263"/>
                    <a:pt x="855122" y="17211"/>
                  </a:cubicBezTo>
                  <a:cubicBezTo>
                    <a:pt x="937037" y="-21842"/>
                    <a:pt x="514127" y="239144"/>
                    <a:pt x="506507" y="257241"/>
                  </a:cubicBezTo>
                  <a:cubicBezTo>
                    <a:pt x="498887" y="275338"/>
                    <a:pt x="779875" y="133416"/>
                    <a:pt x="809402" y="125796"/>
                  </a:cubicBezTo>
                  <a:cubicBezTo>
                    <a:pt x="838929" y="118176"/>
                    <a:pt x="625570" y="214378"/>
                    <a:pt x="683672" y="211521"/>
                  </a:cubicBezTo>
                  <a:cubicBezTo>
                    <a:pt x="741775" y="208663"/>
                    <a:pt x="1136110" y="95316"/>
                    <a:pt x="1158017" y="108651"/>
                  </a:cubicBezTo>
                  <a:cubicBezTo>
                    <a:pt x="1179924" y="121986"/>
                    <a:pt x="803687" y="301056"/>
                    <a:pt x="815117" y="291531"/>
                  </a:cubicBezTo>
                  <a:cubicBezTo>
                    <a:pt x="826547" y="282006"/>
                    <a:pt x="1237075" y="72456"/>
                    <a:pt x="1226597" y="51501"/>
                  </a:cubicBezTo>
                  <a:cubicBezTo>
                    <a:pt x="1216120" y="30546"/>
                    <a:pt x="809402" y="174373"/>
                    <a:pt x="752252" y="165801"/>
                  </a:cubicBezTo>
                  <a:cubicBezTo>
                    <a:pt x="695102" y="157229"/>
                    <a:pt x="925607" y="-3744"/>
                    <a:pt x="883697" y="66"/>
                  </a:cubicBezTo>
                  <a:cubicBezTo>
                    <a:pt x="841787" y="3876"/>
                    <a:pt x="584612" y="143894"/>
                    <a:pt x="500792" y="188661"/>
                  </a:cubicBezTo>
                  <a:cubicBezTo>
                    <a:pt x="416972" y="233428"/>
                    <a:pt x="381730" y="283911"/>
                    <a:pt x="380777" y="268671"/>
                  </a:cubicBezTo>
                  <a:cubicBezTo>
                    <a:pt x="379825" y="253431"/>
                    <a:pt x="503649" y="94364"/>
                    <a:pt x="495077" y="97221"/>
                  </a:cubicBezTo>
                  <a:cubicBezTo>
                    <a:pt x="486505" y="100078"/>
                    <a:pt x="410304" y="216284"/>
                    <a:pt x="329342" y="285816"/>
                  </a:cubicBezTo>
                  <a:cubicBezTo>
                    <a:pt x="248380" y="355348"/>
                    <a:pt x="-72613" y="536323"/>
                    <a:pt x="15017" y="4915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 1109">
              <a:extLst>
                <a:ext uri="{FF2B5EF4-FFF2-40B4-BE49-F238E27FC236}">
                  <a16:creationId xmlns:a16="http://schemas.microsoft.com/office/drawing/2014/main" id="{0A495E67-518B-378B-6964-48B3004A2A75}"/>
                </a:ext>
              </a:extLst>
            </p:cNvPr>
            <p:cNvSpPr/>
            <p:nvPr/>
          </p:nvSpPr>
          <p:spPr>
            <a:xfrm>
              <a:off x="5505426" y="2383111"/>
              <a:ext cx="1318813" cy="400094"/>
            </a:xfrm>
            <a:custGeom>
              <a:avLst/>
              <a:gdLst>
                <a:gd name="connsiteX0" fmla="*/ 15264 w 1318813"/>
                <a:gd name="connsiteY0" fmla="*/ 245789 h 400094"/>
                <a:gd name="connsiteX1" fmla="*/ 981099 w 1318813"/>
                <a:gd name="connsiteY1" fmla="*/ 5759 h 400094"/>
                <a:gd name="connsiteX2" fmla="*/ 763929 w 1318813"/>
                <a:gd name="connsiteY2" fmla="*/ 125774 h 400094"/>
                <a:gd name="connsiteX3" fmla="*/ 1255419 w 1318813"/>
                <a:gd name="connsiteY3" fmla="*/ 34334 h 400094"/>
                <a:gd name="connsiteX4" fmla="*/ 1078254 w 1318813"/>
                <a:gd name="connsiteY4" fmla="*/ 171494 h 400094"/>
                <a:gd name="connsiteX5" fmla="*/ 701064 w 1318813"/>
                <a:gd name="connsiteY5" fmla="*/ 400094 h 400094"/>
                <a:gd name="connsiteX6" fmla="*/ 1312569 w 1318813"/>
                <a:gd name="connsiteY6" fmla="*/ 28619 h 400094"/>
                <a:gd name="connsiteX7" fmla="*/ 1021104 w 1318813"/>
                <a:gd name="connsiteY7" fmla="*/ 114344 h 400094"/>
                <a:gd name="connsiteX8" fmla="*/ 1072539 w 1318813"/>
                <a:gd name="connsiteY8" fmla="*/ 34334 h 400094"/>
                <a:gd name="connsiteX9" fmla="*/ 398169 w 1318813"/>
                <a:gd name="connsiteY9" fmla="*/ 137204 h 400094"/>
                <a:gd name="connsiteX10" fmla="*/ 655344 w 1318813"/>
                <a:gd name="connsiteY10" fmla="*/ 44 h 400094"/>
                <a:gd name="connsiteX11" fmla="*/ 409599 w 1318813"/>
                <a:gd name="connsiteY11" fmla="*/ 154349 h 400094"/>
                <a:gd name="connsiteX12" fmla="*/ 15264 w 1318813"/>
                <a:gd name="connsiteY12" fmla="*/ 245789 h 400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18813" h="400094">
                  <a:moveTo>
                    <a:pt x="15264" y="245789"/>
                  </a:moveTo>
                  <a:cubicBezTo>
                    <a:pt x="110514" y="221024"/>
                    <a:pt x="856322" y="25761"/>
                    <a:pt x="981099" y="5759"/>
                  </a:cubicBezTo>
                  <a:cubicBezTo>
                    <a:pt x="1105876" y="-14243"/>
                    <a:pt x="718209" y="121011"/>
                    <a:pt x="763929" y="125774"/>
                  </a:cubicBezTo>
                  <a:cubicBezTo>
                    <a:pt x="809649" y="130536"/>
                    <a:pt x="1203032" y="26714"/>
                    <a:pt x="1255419" y="34334"/>
                  </a:cubicBezTo>
                  <a:cubicBezTo>
                    <a:pt x="1307806" y="41954"/>
                    <a:pt x="1170646" y="110534"/>
                    <a:pt x="1078254" y="171494"/>
                  </a:cubicBezTo>
                  <a:cubicBezTo>
                    <a:pt x="985862" y="232454"/>
                    <a:pt x="701064" y="400094"/>
                    <a:pt x="701064" y="400094"/>
                  </a:cubicBezTo>
                  <a:cubicBezTo>
                    <a:pt x="740116" y="376282"/>
                    <a:pt x="1259229" y="76244"/>
                    <a:pt x="1312569" y="28619"/>
                  </a:cubicBezTo>
                  <a:cubicBezTo>
                    <a:pt x="1365909" y="-19006"/>
                    <a:pt x="1061109" y="113391"/>
                    <a:pt x="1021104" y="114344"/>
                  </a:cubicBezTo>
                  <a:cubicBezTo>
                    <a:pt x="981099" y="115296"/>
                    <a:pt x="1176361" y="30524"/>
                    <a:pt x="1072539" y="34334"/>
                  </a:cubicBezTo>
                  <a:cubicBezTo>
                    <a:pt x="968717" y="38144"/>
                    <a:pt x="467701" y="142919"/>
                    <a:pt x="398169" y="137204"/>
                  </a:cubicBezTo>
                  <a:cubicBezTo>
                    <a:pt x="328637" y="131489"/>
                    <a:pt x="653439" y="-2814"/>
                    <a:pt x="655344" y="44"/>
                  </a:cubicBezTo>
                  <a:cubicBezTo>
                    <a:pt x="657249" y="2901"/>
                    <a:pt x="521994" y="108629"/>
                    <a:pt x="409599" y="154349"/>
                  </a:cubicBezTo>
                  <a:cubicBezTo>
                    <a:pt x="297204" y="200069"/>
                    <a:pt x="-79986" y="270554"/>
                    <a:pt x="15264" y="2457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 1110">
              <a:extLst>
                <a:ext uri="{FF2B5EF4-FFF2-40B4-BE49-F238E27FC236}">
                  <a16:creationId xmlns:a16="http://schemas.microsoft.com/office/drawing/2014/main" id="{F81FF8A9-5B13-F993-2BCD-B4B70FEBC4DA}"/>
                </a:ext>
              </a:extLst>
            </p:cNvPr>
            <p:cNvSpPr/>
            <p:nvPr/>
          </p:nvSpPr>
          <p:spPr>
            <a:xfrm>
              <a:off x="4925778" y="1180893"/>
              <a:ext cx="1518147" cy="285480"/>
            </a:xfrm>
            <a:custGeom>
              <a:avLst/>
              <a:gdLst>
                <a:gd name="connsiteX0" fmla="*/ 552 w 1518147"/>
                <a:gd name="connsiteY0" fmla="*/ 224997 h 285480"/>
                <a:gd name="connsiteX1" fmla="*/ 554907 w 1518147"/>
                <a:gd name="connsiteY1" fmla="*/ 64977 h 285480"/>
                <a:gd name="connsiteX2" fmla="*/ 846372 w 1518147"/>
                <a:gd name="connsiteY2" fmla="*/ 76407 h 285480"/>
                <a:gd name="connsiteX3" fmla="*/ 772077 w 1518147"/>
                <a:gd name="connsiteY3" fmla="*/ 47832 h 285480"/>
                <a:gd name="connsiteX4" fmla="*/ 1509312 w 1518147"/>
                <a:gd name="connsiteY4" fmla="*/ 282147 h 285480"/>
                <a:gd name="connsiteX5" fmla="*/ 1149267 w 1518147"/>
                <a:gd name="connsiteY5" fmla="*/ 173562 h 285480"/>
                <a:gd name="connsiteX6" fmla="*/ 703497 w 1518147"/>
                <a:gd name="connsiteY6" fmla="*/ 2112 h 285480"/>
                <a:gd name="connsiteX7" fmla="*/ 394887 w 1518147"/>
                <a:gd name="connsiteY7" fmla="*/ 76407 h 285480"/>
                <a:gd name="connsiteX8" fmla="*/ 663492 w 1518147"/>
                <a:gd name="connsiteY8" fmla="*/ 53547 h 285480"/>
                <a:gd name="connsiteX9" fmla="*/ 552 w 1518147"/>
                <a:gd name="connsiteY9" fmla="*/ 224997 h 285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18147" h="285480">
                  <a:moveTo>
                    <a:pt x="552" y="224997"/>
                  </a:moveTo>
                  <a:cubicBezTo>
                    <a:pt x="-17545" y="226902"/>
                    <a:pt x="413937" y="89742"/>
                    <a:pt x="554907" y="64977"/>
                  </a:cubicBezTo>
                  <a:cubicBezTo>
                    <a:pt x="695877" y="40212"/>
                    <a:pt x="810177" y="79264"/>
                    <a:pt x="846372" y="76407"/>
                  </a:cubicBezTo>
                  <a:cubicBezTo>
                    <a:pt x="882567" y="73550"/>
                    <a:pt x="772077" y="47832"/>
                    <a:pt x="772077" y="47832"/>
                  </a:cubicBezTo>
                  <a:lnTo>
                    <a:pt x="1509312" y="282147"/>
                  </a:lnTo>
                  <a:cubicBezTo>
                    <a:pt x="1572177" y="303102"/>
                    <a:pt x="1283570" y="220235"/>
                    <a:pt x="1149267" y="173562"/>
                  </a:cubicBezTo>
                  <a:cubicBezTo>
                    <a:pt x="1014964" y="126889"/>
                    <a:pt x="829227" y="18304"/>
                    <a:pt x="703497" y="2112"/>
                  </a:cubicBezTo>
                  <a:cubicBezTo>
                    <a:pt x="577767" y="-14080"/>
                    <a:pt x="401554" y="67835"/>
                    <a:pt x="394887" y="76407"/>
                  </a:cubicBezTo>
                  <a:cubicBezTo>
                    <a:pt x="388220" y="84979"/>
                    <a:pt x="725405" y="30687"/>
                    <a:pt x="663492" y="53547"/>
                  </a:cubicBezTo>
                  <a:cubicBezTo>
                    <a:pt x="601579" y="76407"/>
                    <a:pt x="18649" y="223092"/>
                    <a:pt x="552" y="2249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 1111">
              <a:extLst>
                <a:ext uri="{FF2B5EF4-FFF2-40B4-BE49-F238E27FC236}">
                  <a16:creationId xmlns:a16="http://schemas.microsoft.com/office/drawing/2014/main" id="{EDEF29FD-CD2F-357A-9FB5-0EEBB091FFB9}"/>
                </a:ext>
              </a:extLst>
            </p:cNvPr>
            <p:cNvSpPr/>
            <p:nvPr/>
          </p:nvSpPr>
          <p:spPr>
            <a:xfrm>
              <a:off x="4324874" y="1148707"/>
              <a:ext cx="1116641" cy="120990"/>
            </a:xfrm>
            <a:custGeom>
              <a:avLst/>
              <a:gdLst>
                <a:gd name="connsiteX0" fmla="*/ 1381 w 1116641"/>
                <a:gd name="connsiteY0" fmla="*/ 91448 h 120990"/>
                <a:gd name="connsiteX1" fmla="*/ 510016 w 1116641"/>
                <a:gd name="connsiteY1" fmla="*/ 62873 h 120990"/>
                <a:gd name="connsiteX2" fmla="*/ 1098661 w 1116641"/>
                <a:gd name="connsiteY2" fmla="*/ 120023 h 120990"/>
                <a:gd name="connsiteX3" fmla="*/ 950071 w 1116641"/>
                <a:gd name="connsiteY3" fmla="*/ 91448 h 120990"/>
                <a:gd name="connsiteX4" fmla="*/ 795766 w 1116641"/>
                <a:gd name="connsiteY4" fmla="*/ 8 h 120990"/>
                <a:gd name="connsiteX5" fmla="*/ 910066 w 1116641"/>
                <a:gd name="connsiteY5" fmla="*/ 85733 h 120990"/>
                <a:gd name="connsiteX6" fmla="*/ 612886 w 1116641"/>
                <a:gd name="connsiteY6" fmla="*/ 62873 h 120990"/>
                <a:gd name="connsiteX7" fmla="*/ 367141 w 1116641"/>
                <a:gd name="connsiteY7" fmla="*/ 28583 h 120990"/>
                <a:gd name="connsiteX8" fmla="*/ 1381 w 1116641"/>
                <a:gd name="connsiteY8" fmla="*/ 91448 h 120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16641" h="120990">
                  <a:moveTo>
                    <a:pt x="1381" y="91448"/>
                  </a:moveTo>
                  <a:cubicBezTo>
                    <a:pt x="25193" y="97163"/>
                    <a:pt x="327136" y="58110"/>
                    <a:pt x="510016" y="62873"/>
                  </a:cubicBezTo>
                  <a:cubicBezTo>
                    <a:pt x="692896" y="67635"/>
                    <a:pt x="1025318" y="115260"/>
                    <a:pt x="1098661" y="120023"/>
                  </a:cubicBezTo>
                  <a:cubicBezTo>
                    <a:pt x="1172004" y="124786"/>
                    <a:pt x="1000554" y="111451"/>
                    <a:pt x="950071" y="91448"/>
                  </a:cubicBezTo>
                  <a:cubicBezTo>
                    <a:pt x="899589" y="71445"/>
                    <a:pt x="802434" y="960"/>
                    <a:pt x="795766" y="8"/>
                  </a:cubicBezTo>
                  <a:cubicBezTo>
                    <a:pt x="789099" y="-945"/>
                    <a:pt x="940546" y="75256"/>
                    <a:pt x="910066" y="85733"/>
                  </a:cubicBezTo>
                  <a:cubicBezTo>
                    <a:pt x="879586" y="96210"/>
                    <a:pt x="703374" y="72398"/>
                    <a:pt x="612886" y="62873"/>
                  </a:cubicBezTo>
                  <a:cubicBezTo>
                    <a:pt x="522399" y="53348"/>
                    <a:pt x="466201" y="19058"/>
                    <a:pt x="367141" y="28583"/>
                  </a:cubicBezTo>
                  <a:cubicBezTo>
                    <a:pt x="268081" y="38108"/>
                    <a:pt x="-22431" y="85733"/>
                    <a:pt x="1381" y="914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 1112">
              <a:extLst>
                <a:ext uri="{FF2B5EF4-FFF2-40B4-BE49-F238E27FC236}">
                  <a16:creationId xmlns:a16="http://schemas.microsoft.com/office/drawing/2014/main" id="{D0A71E8D-986E-DE73-5754-DBE0B8386BC1}"/>
                </a:ext>
              </a:extLst>
            </p:cNvPr>
            <p:cNvSpPr/>
            <p:nvPr/>
          </p:nvSpPr>
          <p:spPr>
            <a:xfrm>
              <a:off x="5948082" y="2570234"/>
              <a:ext cx="881371" cy="964265"/>
            </a:xfrm>
            <a:custGeom>
              <a:avLst/>
              <a:gdLst>
                <a:gd name="connsiteX0" fmla="*/ 1233 w 881371"/>
                <a:gd name="connsiteY0" fmla="*/ 258691 h 964265"/>
                <a:gd name="connsiteX1" fmla="*/ 744183 w 881371"/>
                <a:gd name="connsiteY1" fmla="*/ 58666 h 964265"/>
                <a:gd name="connsiteX2" fmla="*/ 664173 w 881371"/>
                <a:gd name="connsiteY2" fmla="*/ 150106 h 964265"/>
                <a:gd name="connsiteX3" fmla="*/ 544158 w 881371"/>
                <a:gd name="connsiteY3" fmla="*/ 493006 h 964265"/>
                <a:gd name="connsiteX4" fmla="*/ 635598 w 881371"/>
                <a:gd name="connsiteY4" fmla="*/ 367276 h 964265"/>
                <a:gd name="connsiteX5" fmla="*/ 355563 w 881371"/>
                <a:gd name="connsiteY5" fmla="*/ 875911 h 964265"/>
                <a:gd name="connsiteX6" fmla="*/ 658458 w 881371"/>
                <a:gd name="connsiteY6" fmla="*/ 401566 h 964265"/>
                <a:gd name="connsiteX7" fmla="*/ 521298 w 881371"/>
                <a:gd name="connsiteY7" fmla="*/ 955921 h 964265"/>
                <a:gd name="connsiteX8" fmla="*/ 618453 w 881371"/>
                <a:gd name="connsiteY8" fmla="*/ 704461 h 964265"/>
                <a:gd name="connsiteX9" fmla="*/ 881343 w 881371"/>
                <a:gd name="connsiteY9" fmla="*/ 287266 h 964265"/>
                <a:gd name="connsiteX10" fmla="*/ 635598 w 881371"/>
                <a:gd name="connsiteY10" fmla="*/ 521581 h 964265"/>
                <a:gd name="connsiteX11" fmla="*/ 687033 w 881371"/>
                <a:gd name="connsiteY11" fmla="*/ 247261 h 964265"/>
                <a:gd name="connsiteX12" fmla="*/ 624168 w 881371"/>
                <a:gd name="connsiteY12" fmla="*/ 327271 h 964265"/>
                <a:gd name="connsiteX13" fmla="*/ 778473 w 881371"/>
                <a:gd name="connsiteY13" fmla="*/ 7231 h 964265"/>
                <a:gd name="connsiteX14" fmla="*/ 572733 w 881371"/>
                <a:gd name="connsiteY14" fmla="*/ 115816 h 964265"/>
                <a:gd name="connsiteX15" fmla="*/ 1233 w 881371"/>
                <a:gd name="connsiteY15" fmla="*/ 258691 h 964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81371" h="964265">
                  <a:moveTo>
                    <a:pt x="1233" y="258691"/>
                  </a:moveTo>
                  <a:cubicBezTo>
                    <a:pt x="29808" y="249166"/>
                    <a:pt x="633693" y="76764"/>
                    <a:pt x="744183" y="58666"/>
                  </a:cubicBezTo>
                  <a:cubicBezTo>
                    <a:pt x="854673" y="40568"/>
                    <a:pt x="697511" y="77716"/>
                    <a:pt x="664173" y="150106"/>
                  </a:cubicBezTo>
                  <a:cubicBezTo>
                    <a:pt x="630836" y="222496"/>
                    <a:pt x="548921" y="456811"/>
                    <a:pt x="544158" y="493006"/>
                  </a:cubicBezTo>
                  <a:cubicBezTo>
                    <a:pt x="539395" y="529201"/>
                    <a:pt x="667030" y="303459"/>
                    <a:pt x="635598" y="367276"/>
                  </a:cubicBezTo>
                  <a:cubicBezTo>
                    <a:pt x="604166" y="431093"/>
                    <a:pt x="351753" y="870196"/>
                    <a:pt x="355563" y="875911"/>
                  </a:cubicBezTo>
                  <a:cubicBezTo>
                    <a:pt x="359373" y="881626"/>
                    <a:pt x="630836" y="388231"/>
                    <a:pt x="658458" y="401566"/>
                  </a:cubicBezTo>
                  <a:cubicBezTo>
                    <a:pt x="686080" y="414901"/>
                    <a:pt x="527966" y="905439"/>
                    <a:pt x="521298" y="955921"/>
                  </a:cubicBezTo>
                  <a:cubicBezTo>
                    <a:pt x="514631" y="1006404"/>
                    <a:pt x="558446" y="815904"/>
                    <a:pt x="618453" y="704461"/>
                  </a:cubicBezTo>
                  <a:cubicBezTo>
                    <a:pt x="678461" y="593019"/>
                    <a:pt x="878486" y="317746"/>
                    <a:pt x="881343" y="287266"/>
                  </a:cubicBezTo>
                  <a:cubicBezTo>
                    <a:pt x="884200" y="256786"/>
                    <a:pt x="667983" y="528248"/>
                    <a:pt x="635598" y="521581"/>
                  </a:cubicBezTo>
                  <a:cubicBezTo>
                    <a:pt x="603213" y="514914"/>
                    <a:pt x="688938" y="279646"/>
                    <a:pt x="687033" y="247261"/>
                  </a:cubicBezTo>
                  <a:cubicBezTo>
                    <a:pt x="685128" y="214876"/>
                    <a:pt x="608928" y="367276"/>
                    <a:pt x="624168" y="327271"/>
                  </a:cubicBezTo>
                  <a:cubicBezTo>
                    <a:pt x="639408" y="287266"/>
                    <a:pt x="787046" y="42473"/>
                    <a:pt x="778473" y="7231"/>
                  </a:cubicBezTo>
                  <a:cubicBezTo>
                    <a:pt x="769901" y="-28012"/>
                    <a:pt x="696558" y="74858"/>
                    <a:pt x="572733" y="115816"/>
                  </a:cubicBezTo>
                  <a:cubicBezTo>
                    <a:pt x="448908" y="156773"/>
                    <a:pt x="-27342" y="268216"/>
                    <a:pt x="1233" y="2586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 1113">
              <a:extLst>
                <a:ext uri="{FF2B5EF4-FFF2-40B4-BE49-F238E27FC236}">
                  <a16:creationId xmlns:a16="http://schemas.microsoft.com/office/drawing/2014/main" id="{6D3F942D-39BB-AC33-6DE6-3A796CCEE8E2}"/>
                </a:ext>
              </a:extLst>
            </p:cNvPr>
            <p:cNvSpPr/>
            <p:nvPr/>
          </p:nvSpPr>
          <p:spPr>
            <a:xfrm>
              <a:off x="5381755" y="1335857"/>
              <a:ext cx="2407283" cy="1164175"/>
            </a:xfrm>
            <a:custGeom>
              <a:avLst/>
              <a:gdLst>
                <a:gd name="connsiteX0" fmla="*/ 32645 w 2407283"/>
                <a:gd name="connsiteY0" fmla="*/ 60943 h 1164175"/>
                <a:gd name="connsiteX1" fmla="*/ 1443845 w 2407283"/>
                <a:gd name="connsiteY1" fmla="*/ 240943 h 1164175"/>
                <a:gd name="connsiteX2" fmla="*/ 1429445 w 2407283"/>
                <a:gd name="connsiteY2" fmla="*/ 327343 h 1164175"/>
                <a:gd name="connsiteX3" fmla="*/ 1739045 w 2407283"/>
                <a:gd name="connsiteY3" fmla="*/ 478543 h 1164175"/>
                <a:gd name="connsiteX4" fmla="*/ 1645445 w 2407283"/>
                <a:gd name="connsiteY4" fmla="*/ 485743 h 1164175"/>
                <a:gd name="connsiteX5" fmla="*/ 1890245 w 2407283"/>
                <a:gd name="connsiteY5" fmla="*/ 629743 h 1164175"/>
                <a:gd name="connsiteX6" fmla="*/ 2379845 w 2407283"/>
                <a:gd name="connsiteY6" fmla="*/ 1140943 h 1164175"/>
                <a:gd name="connsiteX7" fmla="*/ 2300645 w 2407283"/>
                <a:gd name="connsiteY7" fmla="*/ 1018543 h 1164175"/>
                <a:gd name="connsiteX8" fmla="*/ 1926245 w 2407283"/>
                <a:gd name="connsiteY8" fmla="*/ 500143 h 1164175"/>
                <a:gd name="connsiteX9" fmla="*/ 2142245 w 2407283"/>
                <a:gd name="connsiteY9" fmla="*/ 838543 h 1164175"/>
                <a:gd name="connsiteX10" fmla="*/ 1753445 w 2407283"/>
                <a:gd name="connsiteY10" fmla="*/ 579343 h 1164175"/>
                <a:gd name="connsiteX11" fmla="*/ 954245 w 2407283"/>
                <a:gd name="connsiteY11" fmla="*/ 10543 h 1164175"/>
                <a:gd name="connsiteX12" fmla="*/ 1141445 w 2407283"/>
                <a:gd name="connsiteY12" fmla="*/ 204943 h 1164175"/>
                <a:gd name="connsiteX13" fmla="*/ 824645 w 2407283"/>
                <a:gd name="connsiteY13" fmla="*/ 147343 h 1164175"/>
                <a:gd name="connsiteX14" fmla="*/ 479045 w 2407283"/>
                <a:gd name="connsiteY14" fmla="*/ 82543 h 1164175"/>
                <a:gd name="connsiteX15" fmla="*/ 32645 w 2407283"/>
                <a:gd name="connsiteY15" fmla="*/ 60943 h 1164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407283" h="1164175">
                  <a:moveTo>
                    <a:pt x="32645" y="60943"/>
                  </a:moveTo>
                  <a:cubicBezTo>
                    <a:pt x="193445" y="87343"/>
                    <a:pt x="1211045" y="196543"/>
                    <a:pt x="1443845" y="240943"/>
                  </a:cubicBezTo>
                  <a:cubicBezTo>
                    <a:pt x="1676645" y="285343"/>
                    <a:pt x="1380245" y="287743"/>
                    <a:pt x="1429445" y="327343"/>
                  </a:cubicBezTo>
                  <a:cubicBezTo>
                    <a:pt x="1478645" y="366943"/>
                    <a:pt x="1703045" y="452143"/>
                    <a:pt x="1739045" y="478543"/>
                  </a:cubicBezTo>
                  <a:cubicBezTo>
                    <a:pt x="1775045" y="504943"/>
                    <a:pt x="1620245" y="460543"/>
                    <a:pt x="1645445" y="485743"/>
                  </a:cubicBezTo>
                  <a:cubicBezTo>
                    <a:pt x="1670645" y="510943"/>
                    <a:pt x="1767845" y="520543"/>
                    <a:pt x="1890245" y="629743"/>
                  </a:cubicBezTo>
                  <a:cubicBezTo>
                    <a:pt x="2012645" y="738943"/>
                    <a:pt x="2311445" y="1076143"/>
                    <a:pt x="2379845" y="1140943"/>
                  </a:cubicBezTo>
                  <a:cubicBezTo>
                    <a:pt x="2448245" y="1205743"/>
                    <a:pt x="2376245" y="1125343"/>
                    <a:pt x="2300645" y="1018543"/>
                  </a:cubicBezTo>
                  <a:cubicBezTo>
                    <a:pt x="2225045" y="911743"/>
                    <a:pt x="1952645" y="530143"/>
                    <a:pt x="1926245" y="500143"/>
                  </a:cubicBezTo>
                  <a:cubicBezTo>
                    <a:pt x="1899845" y="470143"/>
                    <a:pt x="2171045" y="825343"/>
                    <a:pt x="2142245" y="838543"/>
                  </a:cubicBezTo>
                  <a:cubicBezTo>
                    <a:pt x="2113445" y="851743"/>
                    <a:pt x="1951445" y="717343"/>
                    <a:pt x="1753445" y="579343"/>
                  </a:cubicBezTo>
                  <a:cubicBezTo>
                    <a:pt x="1555445" y="441343"/>
                    <a:pt x="1056245" y="72943"/>
                    <a:pt x="954245" y="10543"/>
                  </a:cubicBezTo>
                  <a:cubicBezTo>
                    <a:pt x="852245" y="-51857"/>
                    <a:pt x="1163045" y="182143"/>
                    <a:pt x="1141445" y="204943"/>
                  </a:cubicBezTo>
                  <a:cubicBezTo>
                    <a:pt x="1119845" y="227743"/>
                    <a:pt x="824645" y="147343"/>
                    <a:pt x="824645" y="147343"/>
                  </a:cubicBezTo>
                  <a:cubicBezTo>
                    <a:pt x="714245" y="126943"/>
                    <a:pt x="607445" y="96943"/>
                    <a:pt x="479045" y="82543"/>
                  </a:cubicBezTo>
                  <a:cubicBezTo>
                    <a:pt x="350645" y="68143"/>
                    <a:pt x="-128155" y="34543"/>
                    <a:pt x="32645" y="609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 1114">
              <a:extLst>
                <a:ext uri="{FF2B5EF4-FFF2-40B4-BE49-F238E27FC236}">
                  <a16:creationId xmlns:a16="http://schemas.microsoft.com/office/drawing/2014/main" id="{31357E00-1E1E-E5D1-C67E-0926ECB372EC}"/>
                </a:ext>
              </a:extLst>
            </p:cNvPr>
            <p:cNvSpPr/>
            <p:nvPr/>
          </p:nvSpPr>
          <p:spPr>
            <a:xfrm>
              <a:off x="7646263" y="2433459"/>
              <a:ext cx="505867" cy="1067666"/>
            </a:xfrm>
            <a:custGeom>
              <a:avLst/>
              <a:gdLst>
                <a:gd name="connsiteX0" fmla="*/ 137 w 505867"/>
                <a:gd name="connsiteY0" fmla="*/ 141 h 1067666"/>
                <a:gd name="connsiteX1" fmla="*/ 316937 w 505867"/>
                <a:gd name="connsiteY1" fmla="*/ 417741 h 1067666"/>
                <a:gd name="connsiteX2" fmla="*/ 273737 w 505867"/>
                <a:gd name="connsiteY2" fmla="*/ 374541 h 1067666"/>
                <a:gd name="connsiteX3" fmla="*/ 496937 w 505867"/>
                <a:gd name="connsiteY3" fmla="*/ 712941 h 1067666"/>
                <a:gd name="connsiteX4" fmla="*/ 460937 w 505867"/>
                <a:gd name="connsiteY4" fmla="*/ 1065741 h 1067666"/>
                <a:gd name="connsiteX5" fmla="*/ 453737 w 505867"/>
                <a:gd name="connsiteY5" fmla="*/ 842541 h 1067666"/>
                <a:gd name="connsiteX6" fmla="*/ 475337 w 505867"/>
                <a:gd name="connsiteY6" fmla="*/ 590541 h 1067666"/>
                <a:gd name="connsiteX7" fmla="*/ 223337 w 505867"/>
                <a:gd name="connsiteY7" fmla="*/ 64941 h 1067666"/>
                <a:gd name="connsiteX8" fmla="*/ 360137 w 505867"/>
                <a:gd name="connsiteY8" fmla="*/ 367341 h 1067666"/>
                <a:gd name="connsiteX9" fmla="*/ 137 w 505867"/>
                <a:gd name="connsiteY9" fmla="*/ 141 h 1067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5867" h="1067666">
                  <a:moveTo>
                    <a:pt x="137" y="141"/>
                  </a:moveTo>
                  <a:cubicBezTo>
                    <a:pt x="-7063" y="8541"/>
                    <a:pt x="271337" y="355341"/>
                    <a:pt x="316937" y="417741"/>
                  </a:cubicBezTo>
                  <a:cubicBezTo>
                    <a:pt x="362537" y="480141"/>
                    <a:pt x="243737" y="325341"/>
                    <a:pt x="273737" y="374541"/>
                  </a:cubicBezTo>
                  <a:cubicBezTo>
                    <a:pt x="303737" y="423741"/>
                    <a:pt x="465737" y="597741"/>
                    <a:pt x="496937" y="712941"/>
                  </a:cubicBezTo>
                  <a:cubicBezTo>
                    <a:pt x="528137" y="828141"/>
                    <a:pt x="468137" y="1044141"/>
                    <a:pt x="460937" y="1065741"/>
                  </a:cubicBezTo>
                  <a:cubicBezTo>
                    <a:pt x="453737" y="1087341"/>
                    <a:pt x="451337" y="921741"/>
                    <a:pt x="453737" y="842541"/>
                  </a:cubicBezTo>
                  <a:cubicBezTo>
                    <a:pt x="456137" y="763341"/>
                    <a:pt x="513737" y="720141"/>
                    <a:pt x="475337" y="590541"/>
                  </a:cubicBezTo>
                  <a:cubicBezTo>
                    <a:pt x="436937" y="460941"/>
                    <a:pt x="242537" y="102141"/>
                    <a:pt x="223337" y="64941"/>
                  </a:cubicBezTo>
                  <a:cubicBezTo>
                    <a:pt x="204137" y="27741"/>
                    <a:pt x="400937" y="374541"/>
                    <a:pt x="360137" y="367341"/>
                  </a:cubicBezTo>
                  <a:cubicBezTo>
                    <a:pt x="319337" y="360141"/>
                    <a:pt x="7337" y="-8259"/>
                    <a:pt x="137" y="1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 1115">
              <a:extLst>
                <a:ext uri="{FF2B5EF4-FFF2-40B4-BE49-F238E27FC236}">
                  <a16:creationId xmlns:a16="http://schemas.microsoft.com/office/drawing/2014/main" id="{88C7DDA6-C434-291F-7359-92A3885A4300}"/>
                </a:ext>
              </a:extLst>
            </p:cNvPr>
            <p:cNvSpPr/>
            <p:nvPr/>
          </p:nvSpPr>
          <p:spPr>
            <a:xfrm>
              <a:off x="6505990" y="3430175"/>
              <a:ext cx="622113" cy="1647129"/>
            </a:xfrm>
            <a:custGeom>
              <a:avLst/>
              <a:gdLst>
                <a:gd name="connsiteX0" fmla="*/ 2810 w 622113"/>
                <a:gd name="connsiteY0" fmla="*/ 4225 h 1647129"/>
                <a:gd name="connsiteX1" fmla="*/ 528410 w 622113"/>
                <a:gd name="connsiteY1" fmla="*/ 1264225 h 1647129"/>
                <a:gd name="connsiteX2" fmla="*/ 463610 w 622113"/>
                <a:gd name="connsiteY2" fmla="*/ 1120225 h 1647129"/>
                <a:gd name="connsiteX3" fmla="*/ 622010 w 622113"/>
                <a:gd name="connsiteY3" fmla="*/ 1645825 h 1647129"/>
                <a:gd name="connsiteX4" fmla="*/ 485210 w 622113"/>
                <a:gd name="connsiteY4" fmla="*/ 1257025 h 1647129"/>
                <a:gd name="connsiteX5" fmla="*/ 326810 w 622113"/>
                <a:gd name="connsiteY5" fmla="*/ 868225 h 1647129"/>
                <a:gd name="connsiteX6" fmla="*/ 2810 w 622113"/>
                <a:gd name="connsiteY6" fmla="*/ 4225 h 1647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113" h="1647129">
                  <a:moveTo>
                    <a:pt x="2810" y="4225"/>
                  </a:moveTo>
                  <a:cubicBezTo>
                    <a:pt x="36410" y="70225"/>
                    <a:pt x="451610" y="1078225"/>
                    <a:pt x="528410" y="1264225"/>
                  </a:cubicBezTo>
                  <a:cubicBezTo>
                    <a:pt x="605210" y="1450225"/>
                    <a:pt x="448010" y="1056625"/>
                    <a:pt x="463610" y="1120225"/>
                  </a:cubicBezTo>
                  <a:cubicBezTo>
                    <a:pt x="479210" y="1183825"/>
                    <a:pt x="618410" y="1623025"/>
                    <a:pt x="622010" y="1645825"/>
                  </a:cubicBezTo>
                  <a:cubicBezTo>
                    <a:pt x="625610" y="1668625"/>
                    <a:pt x="534410" y="1386625"/>
                    <a:pt x="485210" y="1257025"/>
                  </a:cubicBezTo>
                  <a:cubicBezTo>
                    <a:pt x="436010" y="1127425"/>
                    <a:pt x="407210" y="1072225"/>
                    <a:pt x="326810" y="868225"/>
                  </a:cubicBezTo>
                  <a:cubicBezTo>
                    <a:pt x="246410" y="664225"/>
                    <a:pt x="-30790" y="-61775"/>
                    <a:pt x="2810" y="42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 1116">
              <a:extLst>
                <a:ext uri="{FF2B5EF4-FFF2-40B4-BE49-F238E27FC236}">
                  <a16:creationId xmlns:a16="http://schemas.microsoft.com/office/drawing/2014/main" id="{A92F3B9B-1A87-F1F5-B348-A539DCA93F76}"/>
                </a:ext>
              </a:extLst>
            </p:cNvPr>
            <p:cNvSpPr/>
            <p:nvPr/>
          </p:nvSpPr>
          <p:spPr>
            <a:xfrm>
              <a:off x="6354349" y="3722368"/>
              <a:ext cx="348941" cy="1051389"/>
            </a:xfrm>
            <a:custGeom>
              <a:avLst/>
              <a:gdLst>
                <a:gd name="connsiteX0" fmla="*/ 53651 w 348941"/>
                <a:gd name="connsiteY0" fmla="*/ 32 h 1051389"/>
                <a:gd name="connsiteX1" fmla="*/ 341651 w 348941"/>
                <a:gd name="connsiteY1" fmla="*/ 640832 h 1051389"/>
                <a:gd name="connsiteX2" fmla="*/ 240851 w 348941"/>
                <a:gd name="connsiteY2" fmla="*/ 525632 h 1051389"/>
                <a:gd name="connsiteX3" fmla="*/ 3251 w 348941"/>
                <a:gd name="connsiteY3" fmla="*/ 172832 h 1051389"/>
                <a:gd name="connsiteX4" fmla="*/ 132851 w 348941"/>
                <a:gd name="connsiteY4" fmla="*/ 525632 h 1051389"/>
                <a:gd name="connsiteX5" fmla="*/ 3251 w 348941"/>
                <a:gd name="connsiteY5" fmla="*/ 410432 h 1051389"/>
                <a:gd name="connsiteX6" fmla="*/ 298451 w 348941"/>
                <a:gd name="connsiteY6" fmla="*/ 1051232 h 1051389"/>
                <a:gd name="connsiteX7" fmla="*/ 10451 w 348941"/>
                <a:gd name="connsiteY7" fmla="*/ 475232 h 1051389"/>
                <a:gd name="connsiteX8" fmla="*/ 284051 w 348941"/>
                <a:gd name="connsiteY8" fmla="*/ 820832 h 1051389"/>
                <a:gd name="connsiteX9" fmla="*/ 226451 w 348941"/>
                <a:gd name="connsiteY9" fmla="*/ 496832 h 1051389"/>
                <a:gd name="connsiteX10" fmla="*/ 334451 w 348941"/>
                <a:gd name="connsiteY10" fmla="*/ 612032 h 1051389"/>
                <a:gd name="connsiteX11" fmla="*/ 53651 w 348941"/>
                <a:gd name="connsiteY11" fmla="*/ 32 h 1051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8941" h="1051389">
                  <a:moveTo>
                    <a:pt x="53651" y="32"/>
                  </a:moveTo>
                  <a:cubicBezTo>
                    <a:pt x="54851" y="4832"/>
                    <a:pt x="310451" y="553232"/>
                    <a:pt x="341651" y="640832"/>
                  </a:cubicBezTo>
                  <a:cubicBezTo>
                    <a:pt x="372851" y="728432"/>
                    <a:pt x="297251" y="603632"/>
                    <a:pt x="240851" y="525632"/>
                  </a:cubicBezTo>
                  <a:cubicBezTo>
                    <a:pt x="184451" y="447632"/>
                    <a:pt x="21251" y="172832"/>
                    <a:pt x="3251" y="172832"/>
                  </a:cubicBezTo>
                  <a:cubicBezTo>
                    <a:pt x="-14749" y="172832"/>
                    <a:pt x="132851" y="486032"/>
                    <a:pt x="132851" y="525632"/>
                  </a:cubicBezTo>
                  <a:cubicBezTo>
                    <a:pt x="132851" y="565232"/>
                    <a:pt x="-24349" y="322832"/>
                    <a:pt x="3251" y="410432"/>
                  </a:cubicBezTo>
                  <a:cubicBezTo>
                    <a:pt x="30851" y="498032"/>
                    <a:pt x="297251" y="1040432"/>
                    <a:pt x="298451" y="1051232"/>
                  </a:cubicBezTo>
                  <a:cubicBezTo>
                    <a:pt x="299651" y="1062032"/>
                    <a:pt x="12851" y="513632"/>
                    <a:pt x="10451" y="475232"/>
                  </a:cubicBezTo>
                  <a:cubicBezTo>
                    <a:pt x="8051" y="436832"/>
                    <a:pt x="248051" y="817232"/>
                    <a:pt x="284051" y="820832"/>
                  </a:cubicBezTo>
                  <a:cubicBezTo>
                    <a:pt x="320051" y="824432"/>
                    <a:pt x="218051" y="531632"/>
                    <a:pt x="226451" y="496832"/>
                  </a:cubicBezTo>
                  <a:cubicBezTo>
                    <a:pt x="234851" y="462032"/>
                    <a:pt x="366851" y="692432"/>
                    <a:pt x="334451" y="612032"/>
                  </a:cubicBezTo>
                  <a:cubicBezTo>
                    <a:pt x="302051" y="531632"/>
                    <a:pt x="52451" y="-4768"/>
                    <a:pt x="53651" y="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 1117">
              <a:extLst>
                <a:ext uri="{FF2B5EF4-FFF2-40B4-BE49-F238E27FC236}">
                  <a16:creationId xmlns:a16="http://schemas.microsoft.com/office/drawing/2014/main" id="{9C83E6C8-63E5-6A27-9696-EFAFB4B634BF}"/>
                </a:ext>
              </a:extLst>
            </p:cNvPr>
            <p:cNvSpPr/>
            <p:nvPr/>
          </p:nvSpPr>
          <p:spPr>
            <a:xfrm>
              <a:off x="6347593" y="4324439"/>
              <a:ext cx="413609" cy="1821531"/>
            </a:xfrm>
            <a:custGeom>
              <a:avLst/>
              <a:gdLst>
                <a:gd name="connsiteX0" fmla="*/ 17207 w 413609"/>
                <a:gd name="connsiteY0" fmla="*/ 60361 h 1821531"/>
                <a:gd name="connsiteX1" fmla="*/ 60407 w 413609"/>
                <a:gd name="connsiteY1" fmla="*/ 125161 h 1821531"/>
                <a:gd name="connsiteX2" fmla="*/ 305207 w 413609"/>
                <a:gd name="connsiteY2" fmla="*/ 917161 h 1821531"/>
                <a:gd name="connsiteX3" fmla="*/ 334007 w 413609"/>
                <a:gd name="connsiteY3" fmla="*/ 765961 h 1821531"/>
                <a:gd name="connsiteX4" fmla="*/ 312407 w 413609"/>
                <a:gd name="connsiteY4" fmla="*/ 1521961 h 1821531"/>
                <a:gd name="connsiteX5" fmla="*/ 341207 w 413609"/>
                <a:gd name="connsiteY5" fmla="*/ 1277161 h 1821531"/>
                <a:gd name="connsiteX6" fmla="*/ 413207 w 413609"/>
                <a:gd name="connsiteY6" fmla="*/ 1817161 h 1821531"/>
                <a:gd name="connsiteX7" fmla="*/ 370007 w 413609"/>
                <a:gd name="connsiteY7" fmla="*/ 1485961 h 1821531"/>
                <a:gd name="connsiteX8" fmla="*/ 362807 w 413609"/>
                <a:gd name="connsiteY8" fmla="*/ 693961 h 1821531"/>
                <a:gd name="connsiteX9" fmla="*/ 334007 w 413609"/>
                <a:gd name="connsiteY9" fmla="*/ 895561 h 1821531"/>
                <a:gd name="connsiteX10" fmla="*/ 298007 w 413609"/>
                <a:gd name="connsiteY10" fmla="*/ 708361 h 1821531"/>
                <a:gd name="connsiteX11" fmla="*/ 17207 w 413609"/>
                <a:gd name="connsiteY11" fmla="*/ 60361 h 1821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609" h="1821531">
                  <a:moveTo>
                    <a:pt x="17207" y="60361"/>
                  </a:moveTo>
                  <a:cubicBezTo>
                    <a:pt x="-22393" y="-36839"/>
                    <a:pt x="12407" y="-17639"/>
                    <a:pt x="60407" y="125161"/>
                  </a:cubicBezTo>
                  <a:cubicBezTo>
                    <a:pt x="108407" y="267961"/>
                    <a:pt x="259607" y="810361"/>
                    <a:pt x="305207" y="917161"/>
                  </a:cubicBezTo>
                  <a:cubicBezTo>
                    <a:pt x="350807" y="1023961"/>
                    <a:pt x="332807" y="665161"/>
                    <a:pt x="334007" y="765961"/>
                  </a:cubicBezTo>
                  <a:cubicBezTo>
                    <a:pt x="335207" y="866761"/>
                    <a:pt x="311207" y="1436761"/>
                    <a:pt x="312407" y="1521961"/>
                  </a:cubicBezTo>
                  <a:cubicBezTo>
                    <a:pt x="313607" y="1607161"/>
                    <a:pt x="324407" y="1227961"/>
                    <a:pt x="341207" y="1277161"/>
                  </a:cubicBezTo>
                  <a:cubicBezTo>
                    <a:pt x="358007" y="1326361"/>
                    <a:pt x="408407" y="1782361"/>
                    <a:pt x="413207" y="1817161"/>
                  </a:cubicBezTo>
                  <a:cubicBezTo>
                    <a:pt x="418007" y="1851961"/>
                    <a:pt x="378407" y="1673161"/>
                    <a:pt x="370007" y="1485961"/>
                  </a:cubicBezTo>
                  <a:cubicBezTo>
                    <a:pt x="361607" y="1298761"/>
                    <a:pt x="368807" y="792361"/>
                    <a:pt x="362807" y="693961"/>
                  </a:cubicBezTo>
                  <a:cubicBezTo>
                    <a:pt x="356807" y="595561"/>
                    <a:pt x="344807" y="893161"/>
                    <a:pt x="334007" y="895561"/>
                  </a:cubicBezTo>
                  <a:cubicBezTo>
                    <a:pt x="323207" y="897961"/>
                    <a:pt x="354407" y="846361"/>
                    <a:pt x="298007" y="708361"/>
                  </a:cubicBezTo>
                  <a:cubicBezTo>
                    <a:pt x="241607" y="570361"/>
                    <a:pt x="56807" y="157561"/>
                    <a:pt x="17207" y="603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 1118">
              <a:extLst>
                <a:ext uri="{FF2B5EF4-FFF2-40B4-BE49-F238E27FC236}">
                  <a16:creationId xmlns:a16="http://schemas.microsoft.com/office/drawing/2014/main" id="{46566A37-DA9E-E39A-D61D-A78B5636A5F4}"/>
                </a:ext>
              </a:extLst>
            </p:cNvPr>
            <p:cNvSpPr/>
            <p:nvPr/>
          </p:nvSpPr>
          <p:spPr>
            <a:xfrm>
              <a:off x="6696099" y="2980706"/>
              <a:ext cx="255825" cy="1219770"/>
            </a:xfrm>
            <a:custGeom>
              <a:avLst/>
              <a:gdLst>
                <a:gd name="connsiteX0" fmla="*/ 21501 w 255825"/>
                <a:gd name="connsiteY0" fmla="*/ 352894 h 1219770"/>
                <a:gd name="connsiteX1" fmla="*/ 251901 w 255825"/>
                <a:gd name="connsiteY1" fmla="*/ 1202494 h 1219770"/>
                <a:gd name="connsiteX2" fmla="*/ 172701 w 255825"/>
                <a:gd name="connsiteY2" fmla="*/ 885694 h 1219770"/>
                <a:gd name="connsiteX3" fmla="*/ 251901 w 255825"/>
                <a:gd name="connsiteY3" fmla="*/ 424894 h 1219770"/>
                <a:gd name="connsiteX4" fmla="*/ 129501 w 255825"/>
                <a:gd name="connsiteY4" fmla="*/ 94 h 1219770"/>
                <a:gd name="connsiteX5" fmla="*/ 230301 w 255825"/>
                <a:gd name="connsiteY5" fmla="*/ 388894 h 1219770"/>
                <a:gd name="connsiteX6" fmla="*/ 179901 w 255825"/>
                <a:gd name="connsiteY6" fmla="*/ 684094 h 1219770"/>
                <a:gd name="connsiteX7" fmla="*/ 28701 w 255825"/>
                <a:gd name="connsiteY7" fmla="*/ 403294 h 1219770"/>
                <a:gd name="connsiteX8" fmla="*/ 21501 w 255825"/>
                <a:gd name="connsiteY8" fmla="*/ 352894 h 1219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5825" h="1219770">
                  <a:moveTo>
                    <a:pt x="21501" y="352894"/>
                  </a:moveTo>
                  <a:cubicBezTo>
                    <a:pt x="58701" y="486094"/>
                    <a:pt x="226701" y="1113694"/>
                    <a:pt x="251901" y="1202494"/>
                  </a:cubicBezTo>
                  <a:cubicBezTo>
                    <a:pt x="277101" y="1291294"/>
                    <a:pt x="172701" y="1015294"/>
                    <a:pt x="172701" y="885694"/>
                  </a:cubicBezTo>
                  <a:cubicBezTo>
                    <a:pt x="172701" y="756094"/>
                    <a:pt x="259101" y="572494"/>
                    <a:pt x="251901" y="424894"/>
                  </a:cubicBezTo>
                  <a:cubicBezTo>
                    <a:pt x="244701" y="277294"/>
                    <a:pt x="133101" y="6094"/>
                    <a:pt x="129501" y="94"/>
                  </a:cubicBezTo>
                  <a:cubicBezTo>
                    <a:pt x="125901" y="-5906"/>
                    <a:pt x="221901" y="274894"/>
                    <a:pt x="230301" y="388894"/>
                  </a:cubicBezTo>
                  <a:cubicBezTo>
                    <a:pt x="238701" y="502894"/>
                    <a:pt x="213501" y="681694"/>
                    <a:pt x="179901" y="684094"/>
                  </a:cubicBezTo>
                  <a:cubicBezTo>
                    <a:pt x="146301" y="686494"/>
                    <a:pt x="56301" y="458494"/>
                    <a:pt x="28701" y="403294"/>
                  </a:cubicBezTo>
                  <a:cubicBezTo>
                    <a:pt x="1101" y="348094"/>
                    <a:pt x="-15699" y="219694"/>
                    <a:pt x="21501" y="3528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 1119">
              <a:extLst>
                <a:ext uri="{FF2B5EF4-FFF2-40B4-BE49-F238E27FC236}">
                  <a16:creationId xmlns:a16="http://schemas.microsoft.com/office/drawing/2014/main" id="{EF46DFCA-0363-F81C-D591-3F49530E428B}"/>
                </a:ext>
              </a:extLst>
            </p:cNvPr>
            <p:cNvSpPr/>
            <p:nvPr/>
          </p:nvSpPr>
          <p:spPr>
            <a:xfrm>
              <a:off x="8004390" y="3160739"/>
              <a:ext cx="576659" cy="1051404"/>
            </a:xfrm>
            <a:custGeom>
              <a:avLst/>
              <a:gdLst>
                <a:gd name="connsiteX0" fmla="*/ 2010 w 576659"/>
                <a:gd name="connsiteY0" fmla="*/ 374461 h 1051404"/>
                <a:gd name="connsiteX1" fmla="*/ 189210 w 576659"/>
                <a:gd name="connsiteY1" fmla="*/ 223261 h 1051404"/>
                <a:gd name="connsiteX2" fmla="*/ 369210 w 576659"/>
                <a:gd name="connsiteY2" fmla="*/ 288061 h 1051404"/>
                <a:gd name="connsiteX3" fmla="*/ 563610 w 576659"/>
                <a:gd name="connsiteY3" fmla="*/ 568861 h 1051404"/>
                <a:gd name="connsiteX4" fmla="*/ 434010 w 576659"/>
                <a:gd name="connsiteY4" fmla="*/ 496861 h 1051404"/>
                <a:gd name="connsiteX5" fmla="*/ 570810 w 576659"/>
                <a:gd name="connsiteY5" fmla="*/ 720061 h 1051404"/>
                <a:gd name="connsiteX6" fmla="*/ 549210 w 576659"/>
                <a:gd name="connsiteY6" fmla="*/ 1051261 h 1051404"/>
                <a:gd name="connsiteX7" fmla="*/ 527610 w 576659"/>
                <a:gd name="connsiteY7" fmla="*/ 756061 h 1051404"/>
                <a:gd name="connsiteX8" fmla="*/ 426810 w 576659"/>
                <a:gd name="connsiteY8" fmla="*/ 345661 h 1051404"/>
                <a:gd name="connsiteX9" fmla="*/ 354810 w 576659"/>
                <a:gd name="connsiteY9" fmla="*/ 208861 h 1051404"/>
                <a:gd name="connsiteX10" fmla="*/ 225210 w 576659"/>
                <a:gd name="connsiteY10" fmla="*/ 61 h 1051404"/>
                <a:gd name="connsiteX11" fmla="*/ 318810 w 576659"/>
                <a:gd name="connsiteY11" fmla="*/ 230461 h 1051404"/>
                <a:gd name="connsiteX12" fmla="*/ 102810 w 576659"/>
                <a:gd name="connsiteY12" fmla="*/ 273661 h 1051404"/>
                <a:gd name="connsiteX13" fmla="*/ 2010 w 576659"/>
                <a:gd name="connsiteY13" fmla="*/ 374461 h 1051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76659" h="1051404">
                  <a:moveTo>
                    <a:pt x="2010" y="374461"/>
                  </a:moveTo>
                  <a:cubicBezTo>
                    <a:pt x="16410" y="366061"/>
                    <a:pt x="128010" y="237661"/>
                    <a:pt x="189210" y="223261"/>
                  </a:cubicBezTo>
                  <a:cubicBezTo>
                    <a:pt x="250410" y="208861"/>
                    <a:pt x="306810" y="230461"/>
                    <a:pt x="369210" y="288061"/>
                  </a:cubicBezTo>
                  <a:cubicBezTo>
                    <a:pt x="431610" y="345661"/>
                    <a:pt x="552810" y="534061"/>
                    <a:pt x="563610" y="568861"/>
                  </a:cubicBezTo>
                  <a:cubicBezTo>
                    <a:pt x="574410" y="603661"/>
                    <a:pt x="432810" y="471661"/>
                    <a:pt x="434010" y="496861"/>
                  </a:cubicBezTo>
                  <a:cubicBezTo>
                    <a:pt x="435210" y="522061"/>
                    <a:pt x="551610" y="627661"/>
                    <a:pt x="570810" y="720061"/>
                  </a:cubicBezTo>
                  <a:cubicBezTo>
                    <a:pt x="590010" y="812461"/>
                    <a:pt x="556410" y="1045261"/>
                    <a:pt x="549210" y="1051261"/>
                  </a:cubicBezTo>
                  <a:cubicBezTo>
                    <a:pt x="542010" y="1057261"/>
                    <a:pt x="548010" y="873661"/>
                    <a:pt x="527610" y="756061"/>
                  </a:cubicBezTo>
                  <a:cubicBezTo>
                    <a:pt x="507210" y="638461"/>
                    <a:pt x="455610" y="436861"/>
                    <a:pt x="426810" y="345661"/>
                  </a:cubicBezTo>
                  <a:cubicBezTo>
                    <a:pt x="398010" y="254461"/>
                    <a:pt x="388410" y="266461"/>
                    <a:pt x="354810" y="208861"/>
                  </a:cubicBezTo>
                  <a:cubicBezTo>
                    <a:pt x="321210" y="151261"/>
                    <a:pt x="231210" y="-3539"/>
                    <a:pt x="225210" y="61"/>
                  </a:cubicBezTo>
                  <a:cubicBezTo>
                    <a:pt x="219210" y="3661"/>
                    <a:pt x="339210" y="184861"/>
                    <a:pt x="318810" y="230461"/>
                  </a:cubicBezTo>
                  <a:cubicBezTo>
                    <a:pt x="298410" y="276061"/>
                    <a:pt x="152010" y="250861"/>
                    <a:pt x="102810" y="273661"/>
                  </a:cubicBezTo>
                  <a:cubicBezTo>
                    <a:pt x="53610" y="296461"/>
                    <a:pt x="-12390" y="382861"/>
                    <a:pt x="2010" y="3744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 1120">
              <a:extLst>
                <a:ext uri="{FF2B5EF4-FFF2-40B4-BE49-F238E27FC236}">
                  <a16:creationId xmlns:a16="http://schemas.microsoft.com/office/drawing/2014/main" id="{03CCFE84-7013-FB63-FC2A-A65EED595C5F}"/>
                </a:ext>
              </a:extLst>
            </p:cNvPr>
            <p:cNvSpPr/>
            <p:nvPr/>
          </p:nvSpPr>
          <p:spPr>
            <a:xfrm>
              <a:off x="6637597" y="5347357"/>
              <a:ext cx="391953" cy="1486083"/>
            </a:xfrm>
            <a:custGeom>
              <a:avLst/>
              <a:gdLst>
                <a:gd name="connsiteX0" fmla="*/ 389603 w 391953"/>
                <a:gd name="connsiteY0" fmla="*/ 9443 h 1486083"/>
                <a:gd name="connsiteX1" fmla="*/ 116003 w 391953"/>
                <a:gd name="connsiteY1" fmla="*/ 679043 h 1486083"/>
                <a:gd name="connsiteX2" fmla="*/ 803 w 391953"/>
                <a:gd name="connsiteY2" fmla="*/ 1211843 h 1486083"/>
                <a:gd name="connsiteX3" fmla="*/ 166403 w 391953"/>
                <a:gd name="connsiteY3" fmla="*/ 700643 h 1486083"/>
                <a:gd name="connsiteX4" fmla="*/ 159203 w 391953"/>
                <a:gd name="connsiteY4" fmla="*/ 974243 h 1486083"/>
                <a:gd name="connsiteX5" fmla="*/ 166403 w 391953"/>
                <a:gd name="connsiteY5" fmla="*/ 1247843 h 1486083"/>
                <a:gd name="connsiteX6" fmla="*/ 188003 w 391953"/>
                <a:gd name="connsiteY6" fmla="*/ 1096643 h 1486083"/>
                <a:gd name="connsiteX7" fmla="*/ 144803 w 391953"/>
                <a:gd name="connsiteY7" fmla="*/ 1485443 h 1486083"/>
                <a:gd name="connsiteX8" fmla="*/ 159203 w 391953"/>
                <a:gd name="connsiteY8" fmla="*/ 988643 h 1486083"/>
                <a:gd name="connsiteX9" fmla="*/ 173603 w 391953"/>
                <a:gd name="connsiteY9" fmla="*/ 527843 h 1486083"/>
                <a:gd name="connsiteX10" fmla="*/ 51203 w 391953"/>
                <a:gd name="connsiteY10" fmla="*/ 902243 h 1486083"/>
                <a:gd name="connsiteX11" fmla="*/ 238403 w 391953"/>
                <a:gd name="connsiteY11" fmla="*/ 326243 h 1486083"/>
                <a:gd name="connsiteX12" fmla="*/ 389603 w 391953"/>
                <a:gd name="connsiteY12" fmla="*/ 9443 h 1486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1953" h="1486083">
                  <a:moveTo>
                    <a:pt x="389603" y="9443"/>
                  </a:moveTo>
                  <a:cubicBezTo>
                    <a:pt x="369203" y="68243"/>
                    <a:pt x="180803" y="478643"/>
                    <a:pt x="116003" y="679043"/>
                  </a:cubicBezTo>
                  <a:cubicBezTo>
                    <a:pt x="51203" y="879443"/>
                    <a:pt x="-7597" y="1208243"/>
                    <a:pt x="803" y="1211843"/>
                  </a:cubicBezTo>
                  <a:cubicBezTo>
                    <a:pt x="9203" y="1215443"/>
                    <a:pt x="140003" y="740243"/>
                    <a:pt x="166403" y="700643"/>
                  </a:cubicBezTo>
                  <a:cubicBezTo>
                    <a:pt x="192803" y="661043"/>
                    <a:pt x="159203" y="883043"/>
                    <a:pt x="159203" y="974243"/>
                  </a:cubicBezTo>
                  <a:cubicBezTo>
                    <a:pt x="159203" y="1065443"/>
                    <a:pt x="161603" y="1227443"/>
                    <a:pt x="166403" y="1247843"/>
                  </a:cubicBezTo>
                  <a:cubicBezTo>
                    <a:pt x="171203" y="1268243"/>
                    <a:pt x="191603" y="1057043"/>
                    <a:pt x="188003" y="1096643"/>
                  </a:cubicBezTo>
                  <a:cubicBezTo>
                    <a:pt x="184403" y="1136243"/>
                    <a:pt x="149603" y="1503443"/>
                    <a:pt x="144803" y="1485443"/>
                  </a:cubicBezTo>
                  <a:cubicBezTo>
                    <a:pt x="140003" y="1467443"/>
                    <a:pt x="154403" y="1148243"/>
                    <a:pt x="159203" y="988643"/>
                  </a:cubicBezTo>
                  <a:cubicBezTo>
                    <a:pt x="164003" y="829043"/>
                    <a:pt x="191603" y="542243"/>
                    <a:pt x="173603" y="527843"/>
                  </a:cubicBezTo>
                  <a:cubicBezTo>
                    <a:pt x="155603" y="513443"/>
                    <a:pt x="40403" y="935843"/>
                    <a:pt x="51203" y="902243"/>
                  </a:cubicBezTo>
                  <a:cubicBezTo>
                    <a:pt x="62003" y="868643"/>
                    <a:pt x="184403" y="472643"/>
                    <a:pt x="238403" y="326243"/>
                  </a:cubicBezTo>
                  <a:cubicBezTo>
                    <a:pt x="292403" y="179843"/>
                    <a:pt x="410003" y="-49357"/>
                    <a:pt x="389603" y="94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 1121">
              <a:extLst>
                <a:ext uri="{FF2B5EF4-FFF2-40B4-BE49-F238E27FC236}">
                  <a16:creationId xmlns:a16="http://schemas.microsoft.com/office/drawing/2014/main" id="{F8799E9E-17EF-3329-A941-381D71B8ED79}"/>
                </a:ext>
              </a:extLst>
            </p:cNvPr>
            <p:cNvSpPr/>
            <p:nvPr/>
          </p:nvSpPr>
          <p:spPr>
            <a:xfrm>
              <a:off x="7080299" y="5488787"/>
              <a:ext cx="613836" cy="909868"/>
            </a:xfrm>
            <a:custGeom>
              <a:avLst/>
              <a:gdLst>
                <a:gd name="connsiteX0" fmla="*/ 609301 w 613836"/>
                <a:gd name="connsiteY0" fmla="*/ 4813 h 909868"/>
                <a:gd name="connsiteX1" fmla="*/ 486901 w 613836"/>
                <a:gd name="connsiteY1" fmla="*/ 249613 h 909868"/>
                <a:gd name="connsiteX2" fmla="*/ 234901 w 613836"/>
                <a:gd name="connsiteY2" fmla="*/ 782413 h 909868"/>
                <a:gd name="connsiteX3" fmla="*/ 342901 w 613836"/>
                <a:gd name="connsiteY3" fmla="*/ 343213 h 909868"/>
                <a:gd name="connsiteX4" fmla="*/ 105301 w 613836"/>
                <a:gd name="connsiteY4" fmla="*/ 645613 h 909868"/>
                <a:gd name="connsiteX5" fmla="*/ 11701 w 613836"/>
                <a:gd name="connsiteY5" fmla="*/ 897613 h 909868"/>
                <a:gd name="connsiteX6" fmla="*/ 357301 w 613836"/>
                <a:gd name="connsiteY6" fmla="*/ 242413 h 909868"/>
                <a:gd name="connsiteX7" fmla="*/ 335701 w 613836"/>
                <a:gd name="connsiteY7" fmla="*/ 451213 h 909868"/>
                <a:gd name="connsiteX8" fmla="*/ 609301 w 613836"/>
                <a:gd name="connsiteY8" fmla="*/ 4813 h 9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3836" h="909868">
                  <a:moveTo>
                    <a:pt x="609301" y="4813"/>
                  </a:moveTo>
                  <a:cubicBezTo>
                    <a:pt x="634501" y="-28787"/>
                    <a:pt x="549301" y="120013"/>
                    <a:pt x="486901" y="249613"/>
                  </a:cubicBezTo>
                  <a:cubicBezTo>
                    <a:pt x="424501" y="379213"/>
                    <a:pt x="258901" y="766813"/>
                    <a:pt x="234901" y="782413"/>
                  </a:cubicBezTo>
                  <a:cubicBezTo>
                    <a:pt x="210901" y="798013"/>
                    <a:pt x="364501" y="366013"/>
                    <a:pt x="342901" y="343213"/>
                  </a:cubicBezTo>
                  <a:cubicBezTo>
                    <a:pt x="321301" y="320413"/>
                    <a:pt x="160501" y="553213"/>
                    <a:pt x="105301" y="645613"/>
                  </a:cubicBezTo>
                  <a:cubicBezTo>
                    <a:pt x="50101" y="738013"/>
                    <a:pt x="-30299" y="964813"/>
                    <a:pt x="11701" y="897613"/>
                  </a:cubicBezTo>
                  <a:cubicBezTo>
                    <a:pt x="53701" y="830413"/>
                    <a:pt x="303301" y="316813"/>
                    <a:pt x="357301" y="242413"/>
                  </a:cubicBezTo>
                  <a:cubicBezTo>
                    <a:pt x="411301" y="168013"/>
                    <a:pt x="288901" y="489613"/>
                    <a:pt x="335701" y="451213"/>
                  </a:cubicBezTo>
                  <a:cubicBezTo>
                    <a:pt x="382501" y="412813"/>
                    <a:pt x="584101" y="38413"/>
                    <a:pt x="609301" y="48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 1122">
              <a:extLst>
                <a:ext uri="{FF2B5EF4-FFF2-40B4-BE49-F238E27FC236}">
                  <a16:creationId xmlns:a16="http://schemas.microsoft.com/office/drawing/2014/main" id="{95331042-EBAD-2D27-A6E9-C89CE1FEBFD6}"/>
                </a:ext>
              </a:extLst>
            </p:cNvPr>
            <p:cNvSpPr/>
            <p:nvPr/>
          </p:nvSpPr>
          <p:spPr>
            <a:xfrm>
              <a:off x="6768115" y="5735324"/>
              <a:ext cx="390264" cy="1157667"/>
            </a:xfrm>
            <a:custGeom>
              <a:avLst/>
              <a:gdLst>
                <a:gd name="connsiteX0" fmla="*/ 345485 w 390264"/>
                <a:gd name="connsiteY0" fmla="*/ 17476 h 1157667"/>
                <a:gd name="connsiteX1" fmla="*/ 208685 w 390264"/>
                <a:gd name="connsiteY1" fmla="*/ 687076 h 1157667"/>
                <a:gd name="connsiteX2" fmla="*/ 273485 w 390264"/>
                <a:gd name="connsiteY2" fmla="*/ 571876 h 1157667"/>
                <a:gd name="connsiteX3" fmla="*/ 230285 w 390264"/>
                <a:gd name="connsiteY3" fmla="*/ 708676 h 1157667"/>
                <a:gd name="connsiteX4" fmla="*/ 7085 w 390264"/>
                <a:gd name="connsiteY4" fmla="*/ 1147876 h 1157667"/>
                <a:gd name="connsiteX5" fmla="*/ 86285 w 390264"/>
                <a:gd name="connsiteY5" fmla="*/ 975076 h 1157667"/>
                <a:gd name="connsiteX6" fmla="*/ 388685 w 390264"/>
                <a:gd name="connsiteY6" fmla="*/ 535876 h 1157667"/>
                <a:gd name="connsiteX7" fmla="*/ 208685 w 390264"/>
                <a:gd name="connsiteY7" fmla="*/ 802276 h 1157667"/>
                <a:gd name="connsiteX8" fmla="*/ 287885 w 390264"/>
                <a:gd name="connsiteY8" fmla="*/ 514276 h 1157667"/>
                <a:gd name="connsiteX9" fmla="*/ 208685 w 390264"/>
                <a:gd name="connsiteY9" fmla="*/ 708676 h 1157667"/>
                <a:gd name="connsiteX10" fmla="*/ 323885 w 390264"/>
                <a:gd name="connsiteY10" fmla="*/ 240676 h 1157667"/>
                <a:gd name="connsiteX11" fmla="*/ 345485 w 390264"/>
                <a:gd name="connsiteY11" fmla="*/ 17476 h 1157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0264" h="1157667">
                  <a:moveTo>
                    <a:pt x="345485" y="17476"/>
                  </a:moveTo>
                  <a:cubicBezTo>
                    <a:pt x="326285" y="91876"/>
                    <a:pt x="220685" y="594676"/>
                    <a:pt x="208685" y="687076"/>
                  </a:cubicBezTo>
                  <a:cubicBezTo>
                    <a:pt x="196685" y="779476"/>
                    <a:pt x="269885" y="568276"/>
                    <a:pt x="273485" y="571876"/>
                  </a:cubicBezTo>
                  <a:cubicBezTo>
                    <a:pt x="277085" y="575476"/>
                    <a:pt x="274685" y="612676"/>
                    <a:pt x="230285" y="708676"/>
                  </a:cubicBezTo>
                  <a:cubicBezTo>
                    <a:pt x="185885" y="804676"/>
                    <a:pt x="31085" y="1103476"/>
                    <a:pt x="7085" y="1147876"/>
                  </a:cubicBezTo>
                  <a:cubicBezTo>
                    <a:pt x="-16915" y="1192276"/>
                    <a:pt x="22685" y="1077076"/>
                    <a:pt x="86285" y="975076"/>
                  </a:cubicBezTo>
                  <a:cubicBezTo>
                    <a:pt x="149885" y="873076"/>
                    <a:pt x="368285" y="564676"/>
                    <a:pt x="388685" y="535876"/>
                  </a:cubicBezTo>
                  <a:cubicBezTo>
                    <a:pt x="409085" y="507076"/>
                    <a:pt x="225485" y="805876"/>
                    <a:pt x="208685" y="802276"/>
                  </a:cubicBezTo>
                  <a:cubicBezTo>
                    <a:pt x="191885" y="798676"/>
                    <a:pt x="287885" y="529876"/>
                    <a:pt x="287885" y="514276"/>
                  </a:cubicBezTo>
                  <a:cubicBezTo>
                    <a:pt x="287885" y="498676"/>
                    <a:pt x="202685" y="754276"/>
                    <a:pt x="208685" y="708676"/>
                  </a:cubicBezTo>
                  <a:cubicBezTo>
                    <a:pt x="214685" y="663076"/>
                    <a:pt x="303485" y="358276"/>
                    <a:pt x="323885" y="240676"/>
                  </a:cubicBezTo>
                  <a:cubicBezTo>
                    <a:pt x="344285" y="123076"/>
                    <a:pt x="364685" y="-56924"/>
                    <a:pt x="345485" y="174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 1123">
              <a:extLst>
                <a:ext uri="{FF2B5EF4-FFF2-40B4-BE49-F238E27FC236}">
                  <a16:creationId xmlns:a16="http://schemas.microsoft.com/office/drawing/2014/main" id="{6021B770-1DC7-1FD0-094A-DB49007DEACD}"/>
                </a:ext>
              </a:extLst>
            </p:cNvPr>
            <p:cNvSpPr/>
            <p:nvPr/>
          </p:nvSpPr>
          <p:spPr>
            <a:xfrm>
              <a:off x="8373444" y="4053371"/>
              <a:ext cx="348870" cy="1212858"/>
            </a:xfrm>
            <a:custGeom>
              <a:avLst/>
              <a:gdLst>
                <a:gd name="connsiteX0" fmla="*/ 156 w 348870"/>
                <a:gd name="connsiteY0" fmla="*/ 229 h 1212858"/>
                <a:gd name="connsiteX1" fmla="*/ 194556 w 348870"/>
                <a:gd name="connsiteY1" fmla="*/ 525829 h 1212858"/>
                <a:gd name="connsiteX2" fmla="*/ 194556 w 348870"/>
                <a:gd name="connsiteY2" fmla="*/ 741829 h 1212858"/>
                <a:gd name="connsiteX3" fmla="*/ 223356 w 348870"/>
                <a:gd name="connsiteY3" fmla="*/ 583429 h 1212858"/>
                <a:gd name="connsiteX4" fmla="*/ 345756 w 348870"/>
                <a:gd name="connsiteY4" fmla="*/ 1202629 h 1212858"/>
                <a:gd name="connsiteX5" fmla="*/ 309756 w 348870"/>
                <a:gd name="connsiteY5" fmla="*/ 936229 h 1212858"/>
                <a:gd name="connsiteX6" fmla="*/ 280956 w 348870"/>
                <a:gd name="connsiteY6" fmla="*/ 504229 h 1212858"/>
                <a:gd name="connsiteX7" fmla="*/ 180156 w 348870"/>
                <a:gd name="connsiteY7" fmla="*/ 29029 h 1212858"/>
                <a:gd name="connsiteX8" fmla="*/ 230556 w 348870"/>
                <a:gd name="connsiteY8" fmla="*/ 453829 h 1212858"/>
                <a:gd name="connsiteX9" fmla="*/ 156 w 348870"/>
                <a:gd name="connsiteY9" fmla="*/ 229 h 1212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8870" h="1212858">
                  <a:moveTo>
                    <a:pt x="156" y="229"/>
                  </a:moveTo>
                  <a:cubicBezTo>
                    <a:pt x="-5844" y="12229"/>
                    <a:pt x="162156" y="402229"/>
                    <a:pt x="194556" y="525829"/>
                  </a:cubicBezTo>
                  <a:cubicBezTo>
                    <a:pt x="226956" y="649429"/>
                    <a:pt x="189756" y="732229"/>
                    <a:pt x="194556" y="741829"/>
                  </a:cubicBezTo>
                  <a:cubicBezTo>
                    <a:pt x="199356" y="751429"/>
                    <a:pt x="198156" y="506629"/>
                    <a:pt x="223356" y="583429"/>
                  </a:cubicBezTo>
                  <a:cubicBezTo>
                    <a:pt x="248556" y="660229"/>
                    <a:pt x="331356" y="1143829"/>
                    <a:pt x="345756" y="1202629"/>
                  </a:cubicBezTo>
                  <a:cubicBezTo>
                    <a:pt x="360156" y="1261429"/>
                    <a:pt x="320556" y="1052629"/>
                    <a:pt x="309756" y="936229"/>
                  </a:cubicBezTo>
                  <a:cubicBezTo>
                    <a:pt x="298956" y="819829"/>
                    <a:pt x="302556" y="655429"/>
                    <a:pt x="280956" y="504229"/>
                  </a:cubicBezTo>
                  <a:cubicBezTo>
                    <a:pt x="259356" y="353029"/>
                    <a:pt x="188556" y="37429"/>
                    <a:pt x="180156" y="29029"/>
                  </a:cubicBezTo>
                  <a:cubicBezTo>
                    <a:pt x="171756" y="20629"/>
                    <a:pt x="255756" y="457429"/>
                    <a:pt x="230556" y="453829"/>
                  </a:cubicBezTo>
                  <a:cubicBezTo>
                    <a:pt x="205356" y="450229"/>
                    <a:pt x="6156" y="-11771"/>
                    <a:pt x="156" y="2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 1124">
              <a:extLst>
                <a:ext uri="{FF2B5EF4-FFF2-40B4-BE49-F238E27FC236}">
                  <a16:creationId xmlns:a16="http://schemas.microsoft.com/office/drawing/2014/main" id="{C50A012B-B7A9-1DEB-F44F-FB5CF651789F}"/>
                </a:ext>
              </a:extLst>
            </p:cNvPr>
            <p:cNvSpPr/>
            <p:nvPr/>
          </p:nvSpPr>
          <p:spPr>
            <a:xfrm>
              <a:off x="8247749" y="4535504"/>
              <a:ext cx="349079" cy="1799660"/>
            </a:xfrm>
            <a:custGeom>
              <a:avLst/>
              <a:gdLst>
                <a:gd name="connsiteX0" fmla="*/ 212251 w 349079"/>
                <a:gd name="connsiteY0" fmla="*/ 496 h 1799660"/>
                <a:gd name="connsiteX1" fmla="*/ 248251 w 349079"/>
                <a:gd name="connsiteY1" fmla="*/ 756496 h 1799660"/>
                <a:gd name="connsiteX2" fmla="*/ 255451 w 349079"/>
                <a:gd name="connsiteY2" fmla="*/ 655696 h 1799660"/>
                <a:gd name="connsiteX3" fmla="*/ 269851 w 349079"/>
                <a:gd name="connsiteY3" fmla="*/ 864496 h 1799660"/>
                <a:gd name="connsiteX4" fmla="*/ 219451 w 349079"/>
                <a:gd name="connsiteY4" fmla="*/ 1166896 h 1799660"/>
                <a:gd name="connsiteX5" fmla="*/ 241051 w 349079"/>
                <a:gd name="connsiteY5" fmla="*/ 1123696 h 1799660"/>
                <a:gd name="connsiteX6" fmla="*/ 154651 w 349079"/>
                <a:gd name="connsiteY6" fmla="*/ 1361296 h 1799660"/>
                <a:gd name="connsiteX7" fmla="*/ 3451 w 349079"/>
                <a:gd name="connsiteY7" fmla="*/ 1793296 h 1799660"/>
                <a:gd name="connsiteX8" fmla="*/ 68251 w 349079"/>
                <a:gd name="connsiteY8" fmla="*/ 1584496 h 1799660"/>
                <a:gd name="connsiteX9" fmla="*/ 284251 w 349079"/>
                <a:gd name="connsiteY9" fmla="*/ 1116496 h 1799660"/>
                <a:gd name="connsiteX10" fmla="*/ 349051 w 349079"/>
                <a:gd name="connsiteY10" fmla="*/ 281296 h 1799660"/>
                <a:gd name="connsiteX11" fmla="*/ 291451 w 349079"/>
                <a:gd name="connsiteY11" fmla="*/ 634096 h 1799660"/>
                <a:gd name="connsiteX12" fmla="*/ 212251 w 349079"/>
                <a:gd name="connsiteY12" fmla="*/ 496 h 1799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9079" h="1799660">
                  <a:moveTo>
                    <a:pt x="212251" y="496"/>
                  </a:moveTo>
                  <a:cubicBezTo>
                    <a:pt x="205051" y="20896"/>
                    <a:pt x="241051" y="647296"/>
                    <a:pt x="248251" y="756496"/>
                  </a:cubicBezTo>
                  <a:cubicBezTo>
                    <a:pt x="255451" y="865696"/>
                    <a:pt x="251851" y="637696"/>
                    <a:pt x="255451" y="655696"/>
                  </a:cubicBezTo>
                  <a:cubicBezTo>
                    <a:pt x="259051" y="673696"/>
                    <a:pt x="275851" y="779296"/>
                    <a:pt x="269851" y="864496"/>
                  </a:cubicBezTo>
                  <a:cubicBezTo>
                    <a:pt x="263851" y="949696"/>
                    <a:pt x="224251" y="1123696"/>
                    <a:pt x="219451" y="1166896"/>
                  </a:cubicBezTo>
                  <a:cubicBezTo>
                    <a:pt x="214651" y="1210096"/>
                    <a:pt x="251851" y="1091296"/>
                    <a:pt x="241051" y="1123696"/>
                  </a:cubicBezTo>
                  <a:cubicBezTo>
                    <a:pt x="230251" y="1156096"/>
                    <a:pt x="194251" y="1249696"/>
                    <a:pt x="154651" y="1361296"/>
                  </a:cubicBezTo>
                  <a:cubicBezTo>
                    <a:pt x="115051" y="1472896"/>
                    <a:pt x="17851" y="1756096"/>
                    <a:pt x="3451" y="1793296"/>
                  </a:cubicBezTo>
                  <a:cubicBezTo>
                    <a:pt x="-10949" y="1830496"/>
                    <a:pt x="21451" y="1697296"/>
                    <a:pt x="68251" y="1584496"/>
                  </a:cubicBezTo>
                  <a:cubicBezTo>
                    <a:pt x="115051" y="1471696"/>
                    <a:pt x="237451" y="1333696"/>
                    <a:pt x="284251" y="1116496"/>
                  </a:cubicBezTo>
                  <a:cubicBezTo>
                    <a:pt x="331051" y="899296"/>
                    <a:pt x="347851" y="361696"/>
                    <a:pt x="349051" y="281296"/>
                  </a:cubicBezTo>
                  <a:cubicBezTo>
                    <a:pt x="350251" y="200896"/>
                    <a:pt x="313051" y="673696"/>
                    <a:pt x="291451" y="634096"/>
                  </a:cubicBezTo>
                  <a:cubicBezTo>
                    <a:pt x="269851" y="594496"/>
                    <a:pt x="219451" y="-19904"/>
                    <a:pt x="212251" y="4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 1125">
              <a:extLst>
                <a:ext uri="{FF2B5EF4-FFF2-40B4-BE49-F238E27FC236}">
                  <a16:creationId xmlns:a16="http://schemas.microsoft.com/office/drawing/2014/main" id="{66679F94-590E-B9E9-0248-3A1F4763BA5A}"/>
                </a:ext>
              </a:extLst>
            </p:cNvPr>
            <p:cNvSpPr/>
            <p:nvPr/>
          </p:nvSpPr>
          <p:spPr>
            <a:xfrm>
              <a:off x="7637588" y="6334811"/>
              <a:ext cx="655214" cy="1446655"/>
            </a:xfrm>
            <a:custGeom>
              <a:avLst/>
              <a:gdLst>
                <a:gd name="connsiteX0" fmla="*/ 635212 w 655214"/>
                <a:gd name="connsiteY0" fmla="*/ 44389 h 1446655"/>
                <a:gd name="connsiteX1" fmla="*/ 606412 w 655214"/>
                <a:gd name="connsiteY1" fmla="*/ 94789 h 1446655"/>
                <a:gd name="connsiteX2" fmla="*/ 397612 w 655214"/>
                <a:gd name="connsiteY2" fmla="*/ 577189 h 1446655"/>
                <a:gd name="connsiteX3" fmla="*/ 160012 w 655214"/>
                <a:gd name="connsiteY3" fmla="*/ 1066789 h 1446655"/>
                <a:gd name="connsiteX4" fmla="*/ 217612 w 655214"/>
                <a:gd name="connsiteY4" fmla="*/ 937189 h 1446655"/>
                <a:gd name="connsiteX5" fmla="*/ 1612 w 655214"/>
                <a:gd name="connsiteY5" fmla="*/ 1441189 h 1446655"/>
                <a:gd name="connsiteX6" fmla="*/ 131212 w 655214"/>
                <a:gd name="connsiteY6" fmla="*/ 1167589 h 1446655"/>
                <a:gd name="connsiteX7" fmla="*/ 354412 w 655214"/>
                <a:gd name="connsiteY7" fmla="*/ 598789 h 1446655"/>
                <a:gd name="connsiteX8" fmla="*/ 635212 w 655214"/>
                <a:gd name="connsiteY8" fmla="*/ 44389 h 1446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5214" h="1446655">
                  <a:moveTo>
                    <a:pt x="635212" y="44389"/>
                  </a:moveTo>
                  <a:cubicBezTo>
                    <a:pt x="677212" y="-39611"/>
                    <a:pt x="646012" y="5989"/>
                    <a:pt x="606412" y="94789"/>
                  </a:cubicBezTo>
                  <a:cubicBezTo>
                    <a:pt x="566812" y="183589"/>
                    <a:pt x="472012" y="415189"/>
                    <a:pt x="397612" y="577189"/>
                  </a:cubicBezTo>
                  <a:cubicBezTo>
                    <a:pt x="323212" y="739189"/>
                    <a:pt x="190012" y="1006789"/>
                    <a:pt x="160012" y="1066789"/>
                  </a:cubicBezTo>
                  <a:cubicBezTo>
                    <a:pt x="130012" y="1126789"/>
                    <a:pt x="244012" y="874789"/>
                    <a:pt x="217612" y="937189"/>
                  </a:cubicBezTo>
                  <a:cubicBezTo>
                    <a:pt x="191212" y="999589"/>
                    <a:pt x="16012" y="1402789"/>
                    <a:pt x="1612" y="1441189"/>
                  </a:cubicBezTo>
                  <a:cubicBezTo>
                    <a:pt x="-12788" y="1479589"/>
                    <a:pt x="72412" y="1307989"/>
                    <a:pt x="131212" y="1167589"/>
                  </a:cubicBezTo>
                  <a:cubicBezTo>
                    <a:pt x="190012" y="1027189"/>
                    <a:pt x="265612" y="782389"/>
                    <a:pt x="354412" y="598789"/>
                  </a:cubicBezTo>
                  <a:cubicBezTo>
                    <a:pt x="443212" y="415189"/>
                    <a:pt x="593212" y="128389"/>
                    <a:pt x="635212" y="443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 1126">
              <a:extLst>
                <a:ext uri="{FF2B5EF4-FFF2-40B4-BE49-F238E27FC236}">
                  <a16:creationId xmlns:a16="http://schemas.microsoft.com/office/drawing/2014/main" id="{5A4633FD-FC76-11E1-341D-1D2B663DFDE2}"/>
                </a:ext>
              </a:extLst>
            </p:cNvPr>
            <p:cNvSpPr/>
            <p:nvPr/>
          </p:nvSpPr>
          <p:spPr>
            <a:xfrm>
              <a:off x="6644142" y="7804751"/>
              <a:ext cx="959091" cy="1462044"/>
            </a:xfrm>
            <a:custGeom>
              <a:avLst/>
              <a:gdLst>
                <a:gd name="connsiteX0" fmla="*/ 959058 w 959091"/>
                <a:gd name="connsiteY0" fmla="*/ 49 h 1462044"/>
                <a:gd name="connsiteX1" fmla="*/ 635058 w 959091"/>
                <a:gd name="connsiteY1" fmla="*/ 576049 h 1462044"/>
                <a:gd name="connsiteX2" fmla="*/ 707058 w 959091"/>
                <a:gd name="connsiteY2" fmla="*/ 568849 h 1462044"/>
                <a:gd name="connsiteX3" fmla="*/ 476658 w 959091"/>
                <a:gd name="connsiteY3" fmla="*/ 799249 h 1462044"/>
                <a:gd name="connsiteX4" fmla="*/ 411858 w 959091"/>
                <a:gd name="connsiteY4" fmla="*/ 1036849 h 1462044"/>
                <a:gd name="connsiteX5" fmla="*/ 541458 w 959091"/>
                <a:gd name="connsiteY5" fmla="*/ 871249 h 1462044"/>
                <a:gd name="connsiteX6" fmla="*/ 426258 w 959091"/>
                <a:gd name="connsiteY6" fmla="*/ 1036849 h 1462044"/>
                <a:gd name="connsiteX7" fmla="*/ 275058 w 959091"/>
                <a:gd name="connsiteY7" fmla="*/ 1188049 h 1462044"/>
                <a:gd name="connsiteX8" fmla="*/ 1458 w 959091"/>
                <a:gd name="connsiteY8" fmla="*/ 1461649 h 1462044"/>
                <a:gd name="connsiteX9" fmla="*/ 404658 w 959091"/>
                <a:gd name="connsiteY9" fmla="*/ 1123249 h 1462044"/>
                <a:gd name="connsiteX10" fmla="*/ 908658 w 959091"/>
                <a:gd name="connsiteY10" fmla="*/ 540049 h 1462044"/>
                <a:gd name="connsiteX11" fmla="*/ 469458 w 959091"/>
                <a:gd name="connsiteY11" fmla="*/ 957649 h 1462044"/>
                <a:gd name="connsiteX12" fmla="*/ 894258 w 959091"/>
                <a:gd name="connsiteY12" fmla="*/ 316849 h 1462044"/>
                <a:gd name="connsiteX13" fmla="*/ 923058 w 959091"/>
                <a:gd name="connsiteY13" fmla="*/ 43249 h 1462044"/>
                <a:gd name="connsiteX14" fmla="*/ 613458 w 959091"/>
                <a:gd name="connsiteY14" fmla="*/ 540049 h 1462044"/>
                <a:gd name="connsiteX15" fmla="*/ 959058 w 959091"/>
                <a:gd name="connsiteY15" fmla="*/ 49 h 1462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59091" h="1462044">
                  <a:moveTo>
                    <a:pt x="959058" y="49"/>
                  </a:moveTo>
                  <a:cubicBezTo>
                    <a:pt x="962658" y="6049"/>
                    <a:pt x="677058" y="481249"/>
                    <a:pt x="635058" y="576049"/>
                  </a:cubicBezTo>
                  <a:cubicBezTo>
                    <a:pt x="593058" y="670849"/>
                    <a:pt x="733458" y="531649"/>
                    <a:pt x="707058" y="568849"/>
                  </a:cubicBezTo>
                  <a:cubicBezTo>
                    <a:pt x="680658" y="606049"/>
                    <a:pt x="525858" y="721249"/>
                    <a:pt x="476658" y="799249"/>
                  </a:cubicBezTo>
                  <a:cubicBezTo>
                    <a:pt x="427458" y="877249"/>
                    <a:pt x="401058" y="1024849"/>
                    <a:pt x="411858" y="1036849"/>
                  </a:cubicBezTo>
                  <a:cubicBezTo>
                    <a:pt x="422658" y="1048849"/>
                    <a:pt x="539058" y="871249"/>
                    <a:pt x="541458" y="871249"/>
                  </a:cubicBezTo>
                  <a:cubicBezTo>
                    <a:pt x="543858" y="871249"/>
                    <a:pt x="470658" y="984049"/>
                    <a:pt x="426258" y="1036849"/>
                  </a:cubicBezTo>
                  <a:cubicBezTo>
                    <a:pt x="381858" y="1089649"/>
                    <a:pt x="275058" y="1188049"/>
                    <a:pt x="275058" y="1188049"/>
                  </a:cubicBezTo>
                  <a:cubicBezTo>
                    <a:pt x="204258" y="1258849"/>
                    <a:pt x="-20142" y="1472449"/>
                    <a:pt x="1458" y="1461649"/>
                  </a:cubicBezTo>
                  <a:cubicBezTo>
                    <a:pt x="23058" y="1450849"/>
                    <a:pt x="253458" y="1276849"/>
                    <a:pt x="404658" y="1123249"/>
                  </a:cubicBezTo>
                  <a:cubicBezTo>
                    <a:pt x="555858" y="969649"/>
                    <a:pt x="897858" y="567649"/>
                    <a:pt x="908658" y="540049"/>
                  </a:cubicBezTo>
                  <a:cubicBezTo>
                    <a:pt x="919458" y="512449"/>
                    <a:pt x="471858" y="994849"/>
                    <a:pt x="469458" y="957649"/>
                  </a:cubicBezTo>
                  <a:cubicBezTo>
                    <a:pt x="467058" y="920449"/>
                    <a:pt x="818658" y="469249"/>
                    <a:pt x="894258" y="316849"/>
                  </a:cubicBezTo>
                  <a:cubicBezTo>
                    <a:pt x="969858" y="164449"/>
                    <a:pt x="969858" y="6049"/>
                    <a:pt x="923058" y="43249"/>
                  </a:cubicBezTo>
                  <a:cubicBezTo>
                    <a:pt x="876258" y="80449"/>
                    <a:pt x="602658" y="543649"/>
                    <a:pt x="613458" y="540049"/>
                  </a:cubicBezTo>
                  <a:cubicBezTo>
                    <a:pt x="624258" y="536449"/>
                    <a:pt x="955458" y="-5951"/>
                    <a:pt x="959058" y="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 1127">
              <a:extLst>
                <a:ext uri="{FF2B5EF4-FFF2-40B4-BE49-F238E27FC236}">
                  <a16:creationId xmlns:a16="http://schemas.microsoft.com/office/drawing/2014/main" id="{821745B8-96D2-B636-58F1-4344A134A730}"/>
                </a:ext>
              </a:extLst>
            </p:cNvPr>
            <p:cNvSpPr/>
            <p:nvPr/>
          </p:nvSpPr>
          <p:spPr>
            <a:xfrm>
              <a:off x="6700245" y="7659738"/>
              <a:ext cx="412708" cy="729642"/>
            </a:xfrm>
            <a:custGeom>
              <a:avLst/>
              <a:gdLst>
                <a:gd name="connsiteX0" fmla="*/ 406155 w 412708"/>
                <a:gd name="connsiteY0" fmla="*/ 1062 h 729642"/>
                <a:gd name="connsiteX1" fmla="*/ 276555 w 412708"/>
                <a:gd name="connsiteY1" fmla="*/ 94662 h 729642"/>
                <a:gd name="connsiteX2" fmla="*/ 2955 w 412708"/>
                <a:gd name="connsiteY2" fmla="*/ 181062 h 729642"/>
                <a:gd name="connsiteX3" fmla="*/ 139755 w 412708"/>
                <a:gd name="connsiteY3" fmla="*/ 188262 h 729642"/>
                <a:gd name="connsiteX4" fmla="*/ 269355 w 412708"/>
                <a:gd name="connsiteY4" fmla="*/ 289062 h 729642"/>
                <a:gd name="connsiteX5" fmla="*/ 154155 w 412708"/>
                <a:gd name="connsiteY5" fmla="*/ 721062 h 729642"/>
                <a:gd name="connsiteX6" fmla="*/ 197355 w 412708"/>
                <a:gd name="connsiteY6" fmla="*/ 548262 h 729642"/>
                <a:gd name="connsiteX7" fmla="*/ 391755 w 412708"/>
                <a:gd name="connsiteY7" fmla="*/ 202662 h 729642"/>
                <a:gd name="connsiteX8" fmla="*/ 298155 w 412708"/>
                <a:gd name="connsiteY8" fmla="*/ 195462 h 729642"/>
                <a:gd name="connsiteX9" fmla="*/ 82155 w 412708"/>
                <a:gd name="connsiteY9" fmla="*/ 159462 h 729642"/>
                <a:gd name="connsiteX10" fmla="*/ 406155 w 412708"/>
                <a:gd name="connsiteY10" fmla="*/ 1062 h 729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12708" h="729642">
                  <a:moveTo>
                    <a:pt x="406155" y="1062"/>
                  </a:moveTo>
                  <a:cubicBezTo>
                    <a:pt x="438555" y="-9738"/>
                    <a:pt x="343755" y="64662"/>
                    <a:pt x="276555" y="94662"/>
                  </a:cubicBezTo>
                  <a:cubicBezTo>
                    <a:pt x="209355" y="124662"/>
                    <a:pt x="25755" y="165462"/>
                    <a:pt x="2955" y="181062"/>
                  </a:cubicBezTo>
                  <a:cubicBezTo>
                    <a:pt x="-19845" y="196662"/>
                    <a:pt x="95355" y="170262"/>
                    <a:pt x="139755" y="188262"/>
                  </a:cubicBezTo>
                  <a:cubicBezTo>
                    <a:pt x="184155" y="206262"/>
                    <a:pt x="266955" y="200262"/>
                    <a:pt x="269355" y="289062"/>
                  </a:cubicBezTo>
                  <a:cubicBezTo>
                    <a:pt x="271755" y="377862"/>
                    <a:pt x="166155" y="677862"/>
                    <a:pt x="154155" y="721062"/>
                  </a:cubicBezTo>
                  <a:cubicBezTo>
                    <a:pt x="142155" y="764262"/>
                    <a:pt x="157755" y="634662"/>
                    <a:pt x="197355" y="548262"/>
                  </a:cubicBezTo>
                  <a:cubicBezTo>
                    <a:pt x="236955" y="461862"/>
                    <a:pt x="374955" y="261462"/>
                    <a:pt x="391755" y="202662"/>
                  </a:cubicBezTo>
                  <a:cubicBezTo>
                    <a:pt x="408555" y="143862"/>
                    <a:pt x="349755" y="202662"/>
                    <a:pt x="298155" y="195462"/>
                  </a:cubicBezTo>
                  <a:cubicBezTo>
                    <a:pt x="246555" y="188262"/>
                    <a:pt x="65355" y="185862"/>
                    <a:pt x="82155" y="159462"/>
                  </a:cubicBezTo>
                  <a:cubicBezTo>
                    <a:pt x="98955" y="133062"/>
                    <a:pt x="373755" y="11862"/>
                    <a:pt x="406155" y="10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 1128">
              <a:extLst>
                <a:ext uri="{FF2B5EF4-FFF2-40B4-BE49-F238E27FC236}">
                  <a16:creationId xmlns:a16="http://schemas.microsoft.com/office/drawing/2014/main" id="{76AE9E5A-670C-023E-0EE9-BA82E3E2F0CD}"/>
                </a:ext>
              </a:extLst>
            </p:cNvPr>
            <p:cNvSpPr/>
            <p:nvPr/>
          </p:nvSpPr>
          <p:spPr>
            <a:xfrm>
              <a:off x="6757567" y="7929732"/>
              <a:ext cx="356131" cy="1259838"/>
            </a:xfrm>
            <a:custGeom>
              <a:avLst/>
              <a:gdLst>
                <a:gd name="connsiteX0" fmla="*/ 341633 w 356131"/>
                <a:gd name="connsiteY0" fmla="*/ 11868 h 1259838"/>
                <a:gd name="connsiteX1" fmla="*/ 334433 w 356131"/>
                <a:gd name="connsiteY1" fmla="*/ 98268 h 1259838"/>
                <a:gd name="connsiteX2" fmla="*/ 132833 w 356131"/>
                <a:gd name="connsiteY2" fmla="*/ 465468 h 1259838"/>
                <a:gd name="connsiteX3" fmla="*/ 3233 w 356131"/>
                <a:gd name="connsiteY3" fmla="*/ 832668 h 1259838"/>
                <a:gd name="connsiteX4" fmla="*/ 39233 w 356131"/>
                <a:gd name="connsiteY4" fmla="*/ 724668 h 1259838"/>
                <a:gd name="connsiteX5" fmla="*/ 39233 w 356131"/>
                <a:gd name="connsiteY5" fmla="*/ 818268 h 1259838"/>
                <a:gd name="connsiteX6" fmla="*/ 147233 w 356131"/>
                <a:gd name="connsiteY6" fmla="*/ 731868 h 1259838"/>
                <a:gd name="connsiteX7" fmla="*/ 82433 w 356131"/>
                <a:gd name="connsiteY7" fmla="*/ 976668 h 1259838"/>
                <a:gd name="connsiteX8" fmla="*/ 3233 w 356131"/>
                <a:gd name="connsiteY8" fmla="*/ 1257468 h 1259838"/>
                <a:gd name="connsiteX9" fmla="*/ 125633 w 356131"/>
                <a:gd name="connsiteY9" fmla="*/ 811068 h 1259838"/>
                <a:gd name="connsiteX10" fmla="*/ 197633 w 356131"/>
                <a:gd name="connsiteY10" fmla="*/ 667068 h 1259838"/>
                <a:gd name="connsiteX11" fmla="*/ 75233 w 356131"/>
                <a:gd name="connsiteY11" fmla="*/ 717468 h 1259838"/>
                <a:gd name="connsiteX12" fmla="*/ 147233 w 356131"/>
                <a:gd name="connsiteY12" fmla="*/ 328668 h 1259838"/>
                <a:gd name="connsiteX13" fmla="*/ 140033 w 356131"/>
                <a:gd name="connsiteY13" fmla="*/ 465468 h 1259838"/>
                <a:gd name="connsiteX14" fmla="*/ 255233 w 356131"/>
                <a:gd name="connsiteY14" fmla="*/ 307068 h 1259838"/>
                <a:gd name="connsiteX15" fmla="*/ 341633 w 356131"/>
                <a:gd name="connsiteY15" fmla="*/ 11868 h 1259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56131" h="1259838">
                  <a:moveTo>
                    <a:pt x="341633" y="11868"/>
                  </a:moveTo>
                  <a:cubicBezTo>
                    <a:pt x="354833" y="-22932"/>
                    <a:pt x="369233" y="22668"/>
                    <a:pt x="334433" y="98268"/>
                  </a:cubicBezTo>
                  <a:cubicBezTo>
                    <a:pt x="299633" y="173868"/>
                    <a:pt x="188033" y="343068"/>
                    <a:pt x="132833" y="465468"/>
                  </a:cubicBezTo>
                  <a:cubicBezTo>
                    <a:pt x="77633" y="587868"/>
                    <a:pt x="18833" y="789468"/>
                    <a:pt x="3233" y="832668"/>
                  </a:cubicBezTo>
                  <a:cubicBezTo>
                    <a:pt x="-12367" y="875868"/>
                    <a:pt x="33233" y="727068"/>
                    <a:pt x="39233" y="724668"/>
                  </a:cubicBezTo>
                  <a:cubicBezTo>
                    <a:pt x="45233" y="722268"/>
                    <a:pt x="21233" y="817068"/>
                    <a:pt x="39233" y="818268"/>
                  </a:cubicBezTo>
                  <a:cubicBezTo>
                    <a:pt x="57233" y="819468"/>
                    <a:pt x="140033" y="705468"/>
                    <a:pt x="147233" y="731868"/>
                  </a:cubicBezTo>
                  <a:cubicBezTo>
                    <a:pt x="154433" y="758268"/>
                    <a:pt x="106433" y="889068"/>
                    <a:pt x="82433" y="976668"/>
                  </a:cubicBezTo>
                  <a:cubicBezTo>
                    <a:pt x="58433" y="1064268"/>
                    <a:pt x="-3967" y="1285068"/>
                    <a:pt x="3233" y="1257468"/>
                  </a:cubicBezTo>
                  <a:cubicBezTo>
                    <a:pt x="10433" y="1229868"/>
                    <a:pt x="93233" y="909468"/>
                    <a:pt x="125633" y="811068"/>
                  </a:cubicBezTo>
                  <a:cubicBezTo>
                    <a:pt x="158033" y="712668"/>
                    <a:pt x="206033" y="682668"/>
                    <a:pt x="197633" y="667068"/>
                  </a:cubicBezTo>
                  <a:cubicBezTo>
                    <a:pt x="189233" y="651468"/>
                    <a:pt x="83633" y="773868"/>
                    <a:pt x="75233" y="717468"/>
                  </a:cubicBezTo>
                  <a:cubicBezTo>
                    <a:pt x="66833" y="661068"/>
                    <a:pt x="136433" y="370668"/>
                    <a:pt x="147233" y="328668"/>
                  </a:cubicBezTo>
                  <a:cubicBezTo>
                    <a:pt x="158033" y="286668"/>
                    <a:pt x="122033" y="469068"/>
                    <a:pt x="140033" y="465468"/>
                  </a:cubicBezTo>
                  <a:cubicBezTo>
                    <a:pt x="158033" y="461868"/>
                    <a:pt x="216833" y="381468"/>
                    <a:pt x="255233" y="307068"/>
                  </a:cubicBezTo>
                  <a:cubicBezTo>
                    <a:pt x="293633" y="232668"/>
                    <a:pt x="328433" y="46668"/>
                    <a:pt x="341633" y="118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 1129">
              <a:extLst>
                <a:ext uri="{FF2B5EF4-FFF2-40B4-BE49-F238E27FC236}">
                  <a16:creationId xmlns:a16="http://schemas.microsoft.com/office/drawing/2014/main" id="{652186B6-33D4-03E0-FA20-D6EDEC72EEA5}"/>
                </a:ext>
              </a:extLst>
            </p:cNvPr>
            <p:cNvSpPr/>
            <p:nvPr/>
          </p:nvSpPr>
          <p:spPr>
            <a:xfrm>
              <a:off x="4226918" y="8527136"/>
              <a:ext cx="1208558" cy="360561"/>
            </a:xfrm>
            <a:custGeom>
              <a:avLst/>
              <a:gdLst>
                <a:gd name="connsiteX0" fmla="*/ 459 w 1208558"/>
                <a:gd name="connsiteY0" fmla="*/ 359545 h 360561"/>
                <a:gd name="connsiteX1" fmla="*/ 427792 w 1208558"/>
                <a:gd name="connsiteY1" fmla="*/ 138987 h 360561"/>
                <a:gd name="connsiteX2" fmla="*/ 662135 w 1208558"/>
                <a:gd name="connsiteY2" fmla="*/ 88442 h 360561"/>
                <a:gd name="connsiteX3" fmla="*/ 469146 w 1208558"/>
                <a:gd name="connsiteY3" fmla="*/ 189531 h 360561"/>
                <a:gd name="connsiteX4" fmla="*/ 1199747 w 1208558"/>
                <a:gd name="connsiteY4" fmla="*/ 1137 h 360561"/>
                <a:gd name="connsiteX5" fmla="*/ 855124 w 1208558"/>
                <a:gd name="connsiteY5" fmla="*/ 111417 h 360561"/>
                <a:gd name="connsiteX6" fmla="*/ 579426 w 1208558"/>
                <a:gd name="connsiteY6" fmla="*/ 125202 h 360561"/>
                <a:gd name="connsiteX7" fmla="*/ 349677 w 1208558"/>
                <a:gd name="connsiteY7" fmla="*/ 217101 h 360561"/>
                <a:gd name="connsiteX8" fmla="*/ 459 w 1208558"/>
                <a:gd name="connsiteY8" fmla="*/ 359545 h 360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08558" h="360561">
                  <a:moveTo>
                    <a:pt x="459" y="359545"/>
                  </a:moveTo>
                  <a:cubicBezTo>
                    <a:pt x="13478" y="346526"/>
                    <a:pt x="317513" y="184171"/>
                    <a:pt x="427792" y="138987"/>
                  </a:cubicBezTo>
                  <a:cubicBezTo>
                    <a:pt x="538071" y="93803"/>
                    <a:pt x="655243" y="80018"/>
                    <a:pt x="662135" y="88442"/>
                  </a:cubicBezTo>
                  <a:cubicBezTo>
                    <a:pt x="669027" y="96866"/>
                    <a:pt x="379544" y="204082"/>
                    <a:pt x="469146" y="189531"/>
                  </a:cubicBezTo>
                  <a:cubicBezTo>
                    <a:pt x="558748" y="174980"/>
                    <a:pt x="1135417" y="14156"/>
                    <a:pt x="1199747" y="1137"/>
                  </a:cubicBezTo>
                  <a:cubicBezTo>
                    <a:pt x="1264077" y="-11882"/>
                    <a:pt x="958511" y="90740"/>
                    <a:pt x="855124" y="111417"/>
                  </a:cubicBezTo>
                  <a:cubicBezTo>
                    <a:pt x="751737" y="132094"/>
                    <a:pt x="663667" y="107588"/>
                    <a:pt x="579426" y="125202"/>
                  </a:cubicBezTo>
                  <a:cubicBezTo>
                    <a:pt x="495185" y="142816"/>
                    <a:pt x="444640" y="177278"/>
                    <a:pt x="349677" y="217101"/>
                  </a:cubicBezTo>
                  <a:cubicBezTo>
                    <a:pt x="254714" y="256924"/>
                    <a:pt x="-12560" y="372564"/>
                    <a:pt x="459" y="3595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 1130">
              <a:extLst>
                <a:ext uri="{FF2B5EF4-FFF2-40B4-BE49-F238E27FC236}">
                  <a16:creationId xmlns:a16="http://schemas.microsoft.com/office/drawing/2014/main" id="{345C3B36-7128-A6EE-F1E4-55A28BE543EF}"/>
                </a:ext>
              </a:extLst>
            </p:cNvPr>
            <p:cNvSpPr/>
            <p:nvPr/>
          </p:nvSpPr>
          <p:spPr>
            <a:xfrm>
              <a:off x="2081290" y="7103478"/>
              <a:ext cx="196796" cy="1186682"/>
            </a:xfrm>
            <a:custGeom>
              <a:avLst/>
              <a:gdLst>
                <a:gd name="connsiteX0" fmla="*/ 234 w 196796"/>
                <a:gd name="connsiteY0" fmla="*/ 353 h 1186682"/>
                <a:gd name="connsiteX1" fmla="*/ 92133 w 196796"/>
                <a:gd name="connsiteY1" fmla="*/ 574725 h 1186682"/>
                <a:gd name="connsiteX2" fmla="*/ 92133 w 196796"/>
                <a:gd name="connsiteY2" fmla="*/ 560940 h 1186682"/>
                <a:gd name="connsiteX3" fmla="*/ 188628 w 196796"/>
                <a:gd name="connsiteY3" fmla="*/ 1158287 h 1186682"/>
                <a:gd name="connsiteX4" fmla="*/ 174843 w 196796"/>
                <a:gd name="connsiteY4" fmla="*/ 1038817 h 1186682"/>
                <a:gd name="connsiteX5" fmla="*/ 41588 w 196796"/>
                <a:gd name="connsiteY5" fmla="*/ 583915 h 1186682"/>
                <a:gd name="connsiteX6" fmla="*/ 64563 w 196796"/>
                <a:gd name="connsiteY6" fmla="*/ 675814 h 1186682"/>
                <a:gd name="connsiteX7" fmla="*/ 234 w 196796"/>
                <a:gd name="connsiteY7" fmla="*/ 353 h 1186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6796" h="1186682">
                  <a:moveTo>
                    <a:pt x="234" y="353"/>
                  </a:moveTo>
                  <a:cubicBezTo>
                    <a:pt x="4829" y="-16495"/>
                    <a:pt x="92133" y="574725"/>
                    <a:pt x="92133" y="574725"/>
                  </a:cubicBezTo>
                  <a:cubicBezTo>
                    <a:pt x="107450" y="668156"/>
                    <a:pt x="76051" y="463680"/>
                    <a:pt x="92133" y="560940"/>
                  </a:cubicBezTo>
                  <a:cubicBezTo>
                    <a:pt x="108216" y="658200"/>
                    <a:pt x="174843" y="1078641"/>
                    <a:pt x="188628" y="1158287"/>
                  </a:cubicBezTo>
                  <a:cubicBezTo>
                    <a:pt x="202413" y="1237933"/>
                    <a:pt x="199350" y="1134546"/>
                    <a:pt x="174843" y="1038817"/>
                  </a:cubicBezTo>
                  <a:cubicBezTo>
                    <a:pt x="150336" y="943088"/>
                    <a:pt x="59968" y="644415"/>
                    <a:pt x="41588" y="583915"/>
                  </a:cubicBezTo>
                  <a:cubicBezTo>
                    <a:pt x="23208" y="523415"/>
                    <a:pt x="69158" y="767713"/>
                    <a:pt x="64563" y="675814"/>
                  </a:cubicBezTo>
                  <a:cubicBezTo>
                    <a:pt x="59968" y="583915"/>
                    <a:pt x="-4361" y="17201"/>
                    <a:pt x="234" y="3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 1131">
              <a:extLst>
                <a:ext uri="{FF2B5EF4-FFF2-40B4-BE49-F238E27FC236}">
                  <a16:creationId xmlns:a16="http://schemas.microsoft.com/office/drawing/2014/main" id="{884CAD10-F10D-7CEB-4BD5-30DF164602F0}"/>
                </a:ext>
              </a:extLst>
            </p:cNvPr>
            <p:cNvSpPr/>
            <p:nvPr/>
          </p:nvSpPr>
          <p:spPr>
            <a:xfrm>
              <a:off x="2631532" y="8360694"/>
              <a:ext cx="1223862" cy="803414"/>
            </a:xfrm>
            <a:custGeom>
              <a:avLst/>
              <a:gdLst>
                <a:gd name="connsiteX0" fmla="*/ 1389 w 1223862"/>
                <a:gd name="connsiteY0" fmla="*/ 2160 h 803414"/>
                <a:gd name="connsiteX1" fmla="*/ 699825 w 1223862"/>
                <a:gd name="connsiteY1" fmla="*/ 677622 h 803414"/>
                <a:gd name="connsiteX2" fmla="*/ 672255 w 1223862"/>
                <a:gd name="connsiteY2" fmla="*/ 594912 h 803414"/>
                <a:gd name="connsiteX3" fmla="*/ 1209867 w 1223862"/>
                <a:gd name="connsiteY3" fmla="*/ 797091 h 803414"/>
                <a:gd name="connsiteX4" fmla="*/ 1035258 w 1223862"/>
                <a:gd name="connsiteY4" fmla="*/ 737356 h 803414"/>
                <a:gd name="connsiteX5" fmla="*/ 699825 w 1223862"/>
                <a:gd name="connsiteY5" fmla="*/ 585722 h 803414"/>
                <a:gd name="connsiteX6" fmla="*/ 525216 w 1223862"/>
                <a:gd name="connsiteY6" fmla="*/ 466253 h 803414"/>
                <a:gd name="connsiteX7" fmla="*/ 1389 w 1223862"/>
                <a:gd name="connsiteY7" fmla="*/ 2160 h 803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23862" h="803414">
                  <a:moveTo>
                    <a:pt x="1389" y="2160"/>
                  </a:moveTo>
                  <a:cubicBezTo>
                    <a:pt x="30490" y="37388"/>
                    <a:pt x="588014" y="578830"/>
                    <a:pt x="699825" y="677622"/>
                  </a:cubicBezTo>
                  <a:cubicBezTo>
                    <a:pt x="811636" y="776414"/>
                    <a:pt x="587248" y="575000"/>
                    <a:pt x="672255" y="594912"/>
                  </a:cubicBezTo>
                  <a:cubicBezTo>
                    <a:pt x="757262" y="614824"/>
                    <a:pt x="1149366" y="773350"/>
                    <a:pt x="1209867" y="797091"/>
                  </a:cubicBezTo>
                  <a:cubicBezTo>
                    <a:pt x="1270368" y="820832"/>
                    <a:pt x="1120265" y="772584"/>
                    <a:pt x="1035258" y="737356"/>
                  </a:cubicBezTo>
                  <a:cubicBezTo>
                    <a:pt x="950251" y="702128"/>
                    <a:pt x="784832" y="630906"/>
                    <a:pt x="699825" y="585722"/>
                  </a:cubicBezTo>
                  <a:cubicBezTo>
                    <a:pt x="614818" y="540538"/>
                    <a:pt x="641622" y="559684"/>
                    <a:pt x="525216" y="466253"/>
                  </a:cubicBezTo>
                  <a:cubicBezTo>
                    <a:pt x="408810" y="372822"/>
                    <a:pt x="-27712" y="-33068"/>
                    <a:pt x="1389" y="21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 1132">
              <a:extLst>
                <a:ext uri="{FF2B5EF4-FFF2-40B4-BE49-F238E27FC236}">
                  <a16:creationId xmlns:a16="http://schemas.microsoft.com/office/drawing/2014/main" id="{EA919E31-4D97-FB0A-83F6-7D9D2D1B6B08}"/>
                </a:ext>
              </a:extLst>
            </p:cNvPr>
            <p:cNvSpPr/>
            <p:nvPr/>
          </p:nvSpPr>
          <p:spPr>
            <a:xfrm>
              <a:off x="3634480" y="7587367"/>
              <a:ext cx="1363435" cy="1122116"/>
            </a:xfrm>
            <a:custGeom>
              <a:avLst/>
              <a:gdLst>
                <a:gd name="connsiteX0" fmla="*/ 542 w 1363435"/>
                <a:gd name="connsiteY0" fmla="*/ 1122011 h 1122116"/>
                <a:gd name="connsiteX1" fmla="*/ 666587 w 1363435"/>
                <a:gd name="connsiteY1" fmla="*/ 783344 h 1122116"/>
                <a:gd name="connsiteX2" fmla="*/ 519831 w 1363435"/>
                <a:gd name="connsiteY2" fmla="*/ 896233 h 1122116"/>
                <a:gd name="connsiteX3" fmla="*/ 1089920 w 1363435"/>
                <a:gd name="connsiteY3" fmla="*/ 393877 h 1122116"/>
                <a:gd name="connsiteX4" fmla="*/ 931876 w 1363435"/>
                <a:gd name="connsiteY4" fmla="*/ 540633 h 1122116"/>
                <a:gd name="connsiteX5" fmla="*/ 1360853 w 1363435"/>
                <a:gd name="connsiteY5" fmla="*/ 4411 h 1122116"/>
                <a:gd name="connsiteX6" fmla="*/ 1095564 w 1363435"/>
                <a:gd name="connsiteY6" fmla="*/ 303566 h 1122116"/>
                <a:gd name="connsiteX7" fmla="*/ 779476 w 1363435"/>
                <a:gd name="connsiteY7" fmla="*/ 619655 h 1122116"/>
                <a:gd name="connsiteX8" fmla="*/ 903653 w 1363435"/>
                <a:gd name="connsiteY8" fmla="*/ 568855 h 1122116"/>
                <a:gd name="connsiteX9" fmla="*/ 559342 w 1363435"/>
                <a:gd name="connsiteY9" fmla="*/ 817211 h 1122116"/>
                <a:gd name="connsiteX10" fmla="*/ 542 w 1363435"/>
                <a:gd name="connsiteY10" fmla="*/ 1122011 h 1122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63435" h="1122116">
                  <a:moveTo>
                    <a:pt x="542" y="1122011"/>
                  </a:moveTo>
                  <a:cubicBezTo>
                    <a:pt x="18416" y="1116367"/>
                    <a:pt x="580039" y="820974"/>
                    <a:pt x="666587" y="783344"/>
                  </a:cubicBezTo>
                  <a:cubicBezTo>
                    <a:pt x="753135" y="745714"/>
                    <a:pt x="449276" y="961144"/>
                    <a:pt x="519831" y="896233"/>
                  </a:cubicBezTo>
                  <a:cubicBezTo>
                    <a:pt x="590387" y="831322"/>
                    <a:pt x="1021246" y="453144"/>
                    <a:pt x="1089920" y="393877"/>
                  </a:cubicBezTo>
                  <a:cubicBezTo>
                    <a:pt x="1158594" y="334610"/>
                    <a:pt x="886721" y="605544"/>
                    <a:pt x="931876" y="540633"/>
                  </a:cubicBezTo>
                  <a:cubicBezTo>
                    <a:pt x="977032" y="475722"/>
                    <a:pt x="1333572" y="43922"/>
                    <a:pt x="1360853" y="4411"/>
                  </a:cubicBezTo>
                  <a:cubicBezTo>
                    <a:pt x="1388134" y="-35100"/>
                    <a:pt x="1192460" y="201025"/>
                    <a:pt x="1095564" y="303566"/>
                  </a:cubicBezTo>
                  <a:cubicBezTo>
                    <a:pt x="998668" y="406107"/>
                    <a:pt x="811461" y="575440"/>
                    <a:pt x="779476" y="619655"/>
                  </a:cubicBezTo>
                  <a:cubicBezTo>
                    <a:pt x="747491" y="663870"/>
                    <a:pt x="940342" y="535929"/>
                    <a:pt x="903653" y="568855"/>
                  </a:cubicBezTo>
                  <a:cubicBezTo>
                    <a:pt x="866964" y="601781"/>
                    <a:pt x="707038" y="728781"/>
                    <a:pt x="559342" y="817211"/>
                  </a:cubicBezTo>
                  <a:cubicBezTo>
                    <a:pt x="411646" y="905641"/>
                    <a:pt x="-17332" y="1127655"/>
                    <a:pt x="542" y="1122011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フリーフォーム 2">
              <a:extLst>
                <a:ext uri="{FF2B5EF4-FFF2-40B4-BE49-F238E27FC236}">
                  <a16:creationId xmlns:a16="http://schemas.microsoft.com/office/drawing/2014/main" id="{E1F96620-F258-4A99-4EA8-EEAA296374D6}"/>
                </a:ext>
              </a:extLst>
            </p:cNvPr>
            <p:cNvSpPr/>
            <p:nvPr/>
          </p:nvSpPr>
          <p:spPr>
            <a:xfrm>
              <a:off x="2264833" y="5620005"/>
              <a:ext cx="591371" cy="372832"/>
            </a:xfrm>
            <a:custGeom>
              <a:avLst/>
              <a:gdLst>
                <a:gd name="connsiteX0" fmla="*/ 590909 w 591371"/>
                <a:gd name="connsiteY0" fmla="*/ 38 h 372832"/>
                <a:gd name="connsiteX1" fmla="*/ 316589 w 591371"/>
                <a:gd name="connsiteY1" fmla="*/ 147749 h 372832"/>
                <a:gd name="connsiteX2" fmla="*/ 161844 w 591371"/>
                <a:gd name="connsiteY2" fmla="*/ 274358 h 372832"/>
                <a:gd name="connsiteX3" fmla="*/ 288453 w 591371"/>
                <a:gd name="connsiteY3" fmla="*/ 246223 h 372832"/>
                <a:gd name="connsiteX4" fmla="*/ 65 w 591371"/>
                <a:gd name="connsiteY4" fmla="*/ 372832 h 372832"/>
                <a:gd name="connsiteX5" fmla="*/ 260318 w 591371"/>
                <a:gd name="connsiteY5" fmla="*/ 246223 h 372832"/>
                <a:gd name="connsiteX6" fmla="*/ 105573 w 591371"/>
                <a:gd name="connsiteY6" fmla="*/ 253257 h 372832"/>
                <a:gd name="connsiteX7" fmla="*/ 337690 w 591371"/>
                <a:gd name="connsiteY7" fmla="*/ 168850 h 372832"/>
                <a:gd name="connsiteX8" fmla="*/ 246250 w 591371"/>
                <a:gd name="connsiteY8" fmla="*/ 161817 h 372832"/>
                <a:gd name="connsiteX9" fmla="*/ 590909 w 591371"/>
                <a:gd name="connsiteY9" fmla="*/ 38 h 372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1371" h="372832">
                  <a:moveTo>
                    <a:pt x="590909" y="38"/>
                  </a:moveTo>
                  <a:cubicBezTo>
                    <a:pt x="602632" y="-2307"/>
                    <a:pt x="388100" y="102029"/>
                    <a:pt x="316589" y="147749"/>
                  </a:cubicBezTo>
                  <a:cubicBezTo>
                    <a:pt x="245078" y="193469"/>
                    <a:pt x="166533" y="257946"/>
                    <a:pt x="161844" y="274358"/>
                  </a:cubicBezTo>
                  <a:cubicBezTo>
                    <a:pt x="157155" y="290770"/>
                    <a:pt x="315416" y="229811"/>
                    <a:pt x="288453" y="246223"/>
                  </a:cubicBezTo>
                  <a:cubicBezTo>
                    <a:pt x="261490" y="262635"/>
                    <a:pt x="4754" y="372832"/>
                    <a:pt x="65" y="372832"/>
                  </a:cubicBezTo>
                  <a:cubicBezTo>
                    <a:pt x="-4624" y="372832"/>
                    <a:pt x="242733" y="266152"/>
                    <a:pt x="260318" y="246223"/>
                  </a:cubicBezTo>
                  <a:cubicBezTo>
                    <a:pt x="277903" y="226294"/>
                    <a:pt x="92678" y="266152"/>
                    <a:pt x="105573" y="253257"/>
                  </a:cubicBezTo>
                  <a:cubicBezTo>
                    <a:pt x="118468" y="240362"/>
                    <a:pt x="314244" y="184090"/>
                    <a:pt x="337690" y="168850"/>
                  </a:cubicBezTo>
                  <a:cubicBezTo>
                    <a:pt x="361136" y="153610"/>
                    <a:pt x="204047" y="187608"/>
                    <a:pt x="246250" y="161817"/>
                  </a:cubicBezTo>
                  <a:cubicBezTo>
                    <a:pt x="288453" y="136026"/>
                    <a:pt x="579186" y="2383"/>
                    <a:pt x="590909" y="38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フリーフォーム 3">
              <a:extLst>
                <a:ext uri="{FF2B5EF4-FFF2-40B4-BE49-F238E27FC236}">
                  <a16:creationId xmlns:a16="http://schemas.microsoft.com/office/drawing/2014/main" id="{DC14123E-D818-45B5-5395-A4C978E4EB83}"/>
                </a:ext>
              </a:extLst>
            </p:cNvPr>
            <p:cNvSpPr/>
            <p:nvPr/>
          </p:nvSpPr>
          <p:spPr>
            <a:xfrm>
              <a:off x="2970219" y="4931425"/>
              <a:ext cx="397879" cy="472994"/>
            </a:xfrm>
            <a:custGeom>
              <a:avLst/>
              <a:gdLst>
                <a:gd name="connsiteX0" fmla="*/ 397295 w 397879"/>
                <a:gd name="connsiteY0" fmla="*/ 29 h 472994"/>
                <a:gd name="connsiteX1" fmla="*/ 119822 w 397879"/>
                <a:gd name="connsiteY1" fmla="*/ 296421 h 472994"/>
                <a:gd name="connsiteX2" fmla="*/ 189191 w 397879"/>
                <a:gd name="connsiteY2" fmla="*/ 252277 h 472994"/>
                <a:gd name="connsiteX3" fmla="*/ 4 w 397879"/>
                <a:gd name="connsiteY3" fmla="*/ 472994 h 472994"/>
                <a:gd name="connsiteX4" fmla="*/ 195497 w 397879"/>
                <a:gd name="connsiteY4" fmla="*/ 252277 h 472994"/>
                <a:gd name="connsiteX5" fmla="*/ 296396 w 397879"/>
                <a:gd name="connsiteY5" fmla="*/ 170296 h 472994"/>
                <a:gd name="connsiteX6" fmla="*/ 195497 w 397879"/>
                <a:gd name="connsiteY6" fmla="*/ 277502 h 472994"/>
                <a:gd name="connsiteX7" fmla="*/ 397295 w 397879"/>
                <a:gd name="connsiteY7" fmla="*/ 29 h 472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7879" h="472994">
                  <a:moveTo>
                    <a:pt x="397295" y="29"/>
                  </a:moveTo>
                  <a:cubicBezTo>
                    <a:pt x="384683" y="3182"/>
                    <a:pt x="154506" y="254380"/>
                    <a:pt x="119822" y="296421"/>
                  </a:cubicBezTo>
                  <a:cubicBezTo>
                    <a:pt x="85138" y="338462"/>
                    <a:pt x="209161" y="222848"/>
                    <a:pt x="189191" y="252277"/>
                  </a:cubicBezTo>
                  <a:cubicBezTo>
                    <a:pt x="169221" y="281706"/>
                    <a:pt x="-1047" y="472994"/>
                    <a:pt x="4" y="472994"/>
                  </a:cubicBezTo>
                  <a:cubicBezTo>
                    <a:pt x="1055" y="472994"/>
                    <a:pt x="146098" y="302727"/>
                    <a:pt x="195497" y="252277"/>
                  </a:cubicBezTo>
                  <a:cubicBezTo>
                    <a:pt x="244896" y="201827"/>
                    <a:pt x="296396" y="166092"/>
                    <a:pt x="296396" y="170296"/>
                  </a:cubicBezTo>
                  <a:cubicBezTo>
                    <a:pt x="296396" y="174500"/>
                    <a:pt x="176578" y="305880"/>
                    <a:pt x="195497" y="277502"/>
                  </a:cubicBezTo>
                  <a:cubicBezTo>
                    <a:pt x="214416" y="249124"/>
                    <a:pt x="409907" y="-3124"/>
                    <a:pt x="397295" y="29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 1026">
              <a:extLst>
                <a:ext uri="{FF2B5EF4-FFF2-40B4-BE49-F238E27FC236}">
                  <a16:creationId xmlns:a16="http://schemas.microsoft.com/office/drawing/2014/main" id="{14CB0154-B204-3B84-AF4C-872C52DEF580}"/>
                </a:ext>
              </a:extLst>
            </p:cNvPr>
            <p:cNvSpPr/>
            <p:nvPr/>
          </p:nvSpPr>
          <p:spPr>
            <a:xfrm>
              <a:off x="3978892" y="4912428"/>
              <a:ext cx="172599" cy="722313"/>
            </a:xfrm>
            <a:custGeom>
              <a:avLst/>
              <a:gdLst>
                <a:gd name="connsiteX0" fmla="*/ 325 w 172599"/>
                <a:gd name="connsiteY0" fmla="*/ 107 h 722313"/>
                <a:gd name="connsiteX1" fmla="*/ 170592 w 172599"/>
                <a:gd name="connsiteY1" fmla="*/ 384786 h 722313"/>
                <a:gd name="connsiteX2" fmla="*/ 94918 w 172599"/>
                <a:gd name="connsiteY2" fmla="*/ 334336 h 722313"/>
                <a:gd name="connsiteX3" fmla="*/ 113836 w 172599"/>
                <a:gd name="connsiteY3" fmla="*/ 719015 h 722313"/>
                <a:gd name="connsiteX4" fmla="*/ 101224 w 172599"/>
                <a:gd name="connsiteY4" fmla="*/ 510910 h 722313"/>
                <a:gd name="connsiteX5" fmla="*/ 126449 w 172599"/>
                <a:gd name="connsiteY5" fmla="*/ 346949 h 722313"/>
                <a:gd name="connsiteX6" fmla="*/ 325 w 172599"/>
                <a:gd name="connsiteY6" fmla="*/ 107 h 722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2599" h="722313">
                  <a:moveTo>
                    <a:pt x="325" y="107"/>
                  </a:moveTo>
                  <a:cubicBezTo>
                    <a:pt x="7682" y="6413"/>
                    <a:pt x="154827" y="329081"/>
                    <a:pt x="170592" y="384786"/>
                  </a:cubicBezTo>
                  <a:cubicBezTo>
                    <a:pt x="186357" y="440491"/>
                    <a:pt x="104377" y="278631"/>
                    <a:pt x="94918" y="334336"/>
                  </a:cubicBezTo>
                  <a:cubicBezTo>
                    <a:pt x="85459" y="390041"/>
                    <a:pt x="112785" y="689586"/>
                    <a:pt x="113836" y="719015"/>
                  </a:cubicBezTo>
                  <a:cubicBezTo>
                    <a:pt x="114887" y="748444"/>
                    <a:pt x="99122" y="572921"/>
                    <a:pt x="101224" y="510910"/>
                  </a:cubicBezTo>
                  <a:cubicBezTo>
                    <a:pt x="103326" y="448899"/>
                    <a:pt x="140113" y="427879"/>
                    <a:pt x="126449" y="346949"/>
                  </a:cubicBezTo>
                  <a:cubicBezTo>
                    <a:pt x="112786" y="266019"/>
                    <a:pt x="-7032" y="-6199"/>
                    <a:pt x="325" y="1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 1064">
              <a:extLst>
                <a:ext uri="{FF2B5EF4-FFF2-40B4-BE49-F238E27FC236}">
                  <a16:creationId xmlns:a16="http://schemas.microsoft.com/office/drawing/2014/main" id="{D3530678-5613-DD96-FDCC-C381AC9790DC}"/>
                </a:ext>
              </a:extLst>
            </p:cNvPr>
            <p:cNvSpPr/>
            <p:nvPr/>
          </p:nvSpPr>
          <p:spPr>
            <a:xfrm>
              <a:off x="2420670" y="5126153"/>
              <a:ext cx="662768" cy="193296"/>
            </a:xfrm>
            <a:custGeom>
              <a:avLst/>
              <a:gdLst>
                <a:gd name="connsiteX0" fmla="*/ 241 w 662768"/>
                <a:gd name="connsiteY0" fmla="*/ 142890 h 193296"/>
                <a:gd name="connsiteX1" fmla="*/ 397481 w 662768"/>
                <a:gd name="connsiteY1" fmla="*/ 142890 h 193296"/>
                <a:gd name="connsiteX2" fmla="*/ 352510 w 662768"/>
                <a:gd name="connsiteY2" fmla="*/ 187860 h 193296"/>
                <a:gd name="connsiteX3" fmla="*/ 659809 w 662768"/>
                <a:gd name="connsiteY3" fmla="*/ 483 h 193296"/>
                <a:gd name="connsiteX4" fmla="*/ 494917 w 662768"/>
                <a:gd name="connsiteY4" fmla="*/ 135395 h 193296"/>
                <a:gd name="connsiteX5" fmla="*/ 277560 w 662768"/>
                <a:gd name="connsiteY5" fmla="*/ 187860 h 193296"/>
                <a:gd name="connsiteX6" fmla="*/ 337520 w 662768"/>
                <a:gd name="connsiteY6" fmla="*/ 157880 h 193296"/>
                <a:gd name="connsiteX7" fmla="*/ 241 w 662768"/>
                <a:gd name="connsiteY7" fmla="*/ 142890 h 193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2768" h="193296">
                  <a:moveTo>
                    <a:pt x="241" y="142890"/>
                  </a:moveTo>
                  <a:cubicBezTo>
                    <a:pt x="10235" y="140392"/>
                    <a:pt x="338770" y="135395"/>
                    <a:pt x="397481" y="142890"/>
                  </a:cubicBezTo>
                  <a:cubicBezTo>
                    <a:pt x="456193" y="150385"/>
                    <a:pt x="308789" y="211594"/>
                    <a:pt x="352510" y="187860"/>
                  </a:cubicBezTo>
                  <a:cubicBezTo>
                    <a:pt x="396231" y="164126"/>
                    <a:pt x="636074" y="9227"/>
                    <a:pt x="659809" y="483"/>
                  </a:cubicBezTo>
                  <a:cubicBezTo>
                    <a:pt x="683544" y="-8261"/>
                    <a:pt x="558625" y="104165"/>
                    <a:pt x="494917" y="135395"/>
                  </a:cubicBezTo>
                  <a:cubicBezTo>
                    <a:pt x="431209" y="166625"/>
                    <a:pt x="303793" y="184112"/>
                    <a:pt x="277560" y="187860"/>
                  </a:cubicBezTo>
                  <a:cubicBezTo>
                    <a:pt x="251327" y="191608"/>
                    <a:pt x="381241" y="161627"/>
                    <a:pt x="337520" y="157880"/>
                  </a:cubicBezTo>
                  <a:cubicBezTo>
                    <a:pt x="293799" y="154133"/>
                    <a:pt x="-9753" y="145388"/>
                    <a:pt x="241" y="142890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 1065">
              <a:extLst>
                <a:ext uri="{FF2B5EF4-FFF2-40B4-BE49-F238E27FC236}">
                  <a16:creationId xmlns:a16="http://schemas.microsoft.com/office/drawing/2014/main" id="{0093E368-1C30-3304-F344-F7B7F1E55303}"/>
                </a:ext>
              </a:extLst>
            </p:cNvPr>
            <p:cNvSpPr/>
            <p:nvPr/>
          </p:nvSpPr>
          <p:spPr>
            <a:xfrm>
              <a:off x="4474170" y="5042434"/>
              <a:ext cx="532921" cy="279074"/>
            </a:xfrm>
            <a:custGeom>
              <a:avLst/>
              <a:gdLst>
                <a:gd name="connsiteX0" fmla="*/ 394 w 532921"/>
                <a:gd name="connsiteY0" fmla="*/ 1756 h 279074"/>
                <a:gd name="connsiteX1" fmla="*/ 345168 w 532921"/>
                <a:gd name="connsiteY1" fmla="*/ 144163 h 279074"/>
                <a:gd name="connsiteX2" fmla="*/ 300197 w 532921"/>
                <a:gd name="connsiteY2" fmla="*/ 144163 h 279074"/>
                <a:gd name="connsiteX3" fmla="*/ 532545 w 532921"/>
                <a:gd name="connsiteY3" fmla="*/ 279074 h 279074"/>
                <a:gd name="connsiteX4" fmla="*/ 352663 w 532921"/>
                <a:gd name="connsiteY4" fmla="*/ 144163 h 279074"/>
                <a:gd name="connsiteX5" fmla="*/ 277712 w 532921"/>
                <a:gd name="connsiteY5" fmla="*/ 69212 h 279074"/>
                <a:gd name="connsiteX6" fmla="*/ 394 w 532921"/>
                <a:gd name="connsiteY6" fmla="*/ 1756 h 279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2921" h="279074">
                  <a:moveTo>
                    <a:pt x="394" y="1756"/>
                  </a:moveTo>
                  <a:cubicBezTo>
                    <a:pt x="11637" y="14248"/>
                    <a:pt x="345168" y="144163"/>
                    <a:pt x="345168" y="144163"/>
                  </a:cubicBezTo>
                  <a:cubicBezTo>
                    <a:pt x="395135" y="167898"/>
                    <a:pt x="268968" y="121678"/>
                    <a:pt x="300197" y="144163"/>
                  </a:cubicBezTo>
                  <a:cubicBezTo>
                    <a:pt x="331426" y="166648"/>
                    <a:pt x="523801" y="279074"/>
                    <a:pt x="532545" y="279074"/>
                  </a:cubicBezTo>
                  <a:cubicBezTo>
                    <a:pt x="541289" y="279074"/>
                    <a:pt x="395135" y="179140"/>
                    <a:pt x="352663" y="144163"/>
                  </a:cubicBezTo>
                  <a:cubicBezTo>
                    <a:pt x="310191" y="109186"/>
                    <a:pt x="333925" y="91697"/>
                    <a:pt x="277712" y="69212"/>
                  </a:cubicBezTo>
                  <a:cubicBezTo>
                    <a:pt x="221499" y="46727"/>
                    <a:pt x="-10849" y="-10736"/>
                    <a:pt x="394" y="1756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 1070">
              <a:extLst>
                <a:ext uri="{FF2B5EF4-FFF2-40B4-BE49-F238E27FC236}">
                  <a16:creationId xmlns:a16="http://schemas.microsoft.com/office/drawing/2014/main" id="{EA6113D5-162F-5963-AFFD-1753B31D011C}"/>
                </a:ext>
              </a:extLst>
            </p:cNvPr>
            <p:cNvSpPr/>
            <p:nvPr/>
          </p:nvSpPr>
          <p:spPr>
            <a:xfrm>
              <a:off x="2483796" y="4045254"/>
              <a:ext cx="948542" cy="268328"/>
            </a:xfrm>
            <a:custGeom>
              <a:avLst/>
              <a:gdLst>
                <a:gd name="connsiteX0" fmla="*/ 0 w 948542"/>
                <a:gd name="connsiteY0" fmla="*/ 144125 h 268328"/>
                <a:gd name="connsiteX1" fmla="*/ 402076 w 948542"/>
                <a:gd name="connsiteY1" fmla="*/ 66303 h 268328"/>
                <a:gd name="connsiteX2" fmla="*/ 577174 w 948542"/>
                <a:gd name="connsiteY2" fmla="*/ 131155 h 268328"/>
                <a:gd name="connsiteX3" fmla="*/ 538264 w 948542"/>
                <a:gd name="connsiteY3" fmla="*/ 66303 h 268328"/>
                <a:gd name="connsiteX4" fmla="*/ 791183 w 948542"/>
                <a:gd name="connsiteY4" fmla="*/ 163580 h 268328"/>
                <a:gd name="connsiteX5" fmla="*/ 687421 w 948542"/>
                <a:gd name="connsiteY5" fmla="*/ 131155 h 268328"/>
                <a:gd name="connsiteX6" fmla="*/ 830093 w 948542"/>
                <a:gd name="connsiteY6" fmla="*/ 189520 h 268328"/>
                <a:gd name="connsiteX7" fmla="*/ 946825 w 948542"/>
                <a:gd name="connsiteY7" fmla="*/ 267342 h 268328"/>
                <a:gd name="connsiteX8" fmla="*/ 739302 w 948542"/>
                <a:gd name="connsiteY8" fmla="*/ 131155 h 268328"/>
                <a:gd name="connsiteX9" fmla="*/ 376136 w 948542"/>
                <a:gd name="connsiteY9" fmla="*/ 1452 h 268328"/>
                <a:gd name="connsiteX10" fmla="*/ 544749 w 948542"/>
                <a:gd name="connsiteY10" fmla="*/ 59818 h 268328"/>
                <a:gd name="connsiteX11" fmla="*/ 376136 w 948542"/>
                <a:gd name="connsiteY11" fmla="*/ 33878 h 268328"/>
                <a:gd name="connsiteX12" fmla="*/ 239949 w 948542"/>
                <a:gd name="connsiteY12" fmla="*/ 66303 h 268328"/>
                <a:gd name="connsiteX13" fmla="*/ 0 w 948542"/>
                <a:gd name="connsiteY13" fmla="*/ 144125 h 268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48542" h="268328">
                  <a:moveTo>
                    <a:pt x="0" y="144125"/>
                  </a:moveTo>
                  <a:cubicBezTo>
                    <a:pt x="152940" y="106295"/>
                    <a:pt x="305880" y="68465"/>
                    <a:pt x="402076" y="66303"/>
                  </a:cubicBezTo>
                  <a:cubicBezTo>
                    <a:pt x="498272" y="64141"/>
                    <a:pt x="554476" y="131155"/>
                    <a:pt x="577174" y="131155"/>
                  </a:cubicBezTo>
                  <a:cubicBezTo>
                    <a:pt x="599872" y="131155"/>
                    <a:pt x="502596" y="60899"/>
                    <a:pt x="538264" y="66303"/>
                  </a:cubicBezTo>
                  <a:cubicBezTo>
                    <a:pt x="573932" y="71707"/>
                    <a:pt x="766324" y="152771"/>
                    <a:pt x="791183" y="163580"/>
                  </a:cubicBezTo>
                  <a:cubicBezTo>
                    <a:pt x="816042" y="174389"/>
                    <a:pt x="680936" y="126832"/>
                    <a:pt x="687421" y="131155"/>
                  </a:cubicBezTo>
                  <a:cubicBezTo>
                    <a:pt x="693906" y="135478"/>
                    <a:pt x="786859" y="166822"/>
                    <a:pt x="830093" y="189520"/>
                  </a:cubicBezTo>
                  <a:cubicBezTo>
                    <a:pt x="873327" y="212218"/>
                    <a:pt x="961957" y="277069"/>
                    <a:pt x="946825" y="267342"/>
                  </a:cubicBezTo>
                  <a:cubicBezTo>
                    <a:pt x="931693" y="257615"/>
                    <a:pt x="834417" y="175470"/>
                    <a:pt x="739302" y="131155"/>
                  </a:cubicBezTo>
                  <a:cubicBezTo>
                    <a:pt x="644187" y="86840"/>
                    <a:pt x="408562" y="13342"/>
                    <a:pt x="376136" y="1452"/>
                  </a:cubicBezTo>
                  <a:cubicBezTo>
                    <a:pt x="343710" y="-10438"/>
                    <a:pt x="544749" y="54414"/>
                    <a:pt x="544749" y="59818"/>
                  </a:cubicBezTo>
                  <a:cubicBezTo>
                    <a:pt x="544749" y="65222"/>
                    <a:pt x="426936" y="32797"/>
                    <a:pt x="376136" y="33878"/>
                  </a:cubicBezTo>
                  <a:cubicBezTo>
                    <a:pt x="325336" y="34959"/>
                    <a:pt x="239949" y="66303"/>
                    <a:pt x="239949" y="66303"/>
                  </a:cubicBezTo>
                  <a:lnTo>
                    <a:pt x="0" y="144125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 1133">
              <a:extLst>
                <a:ext uri="{FF2B5EF4-FFF2-40B4-BE49-F238E27FC236}">
                  <a16:creationId xmlns:a16="http://schemas.microsoft.com/office/drawing/2014/main" id="{69AAFBB8-436E-9E20-81A3-6B755CE87352}"/>
                </a:ext>
              </a:extLst>
            </p:cNvPr>
            <p:cNvSpPr/>
            <p:nvPr/>
          </p:nvSpPr>
          <p:spPr>
            <a:xfrm>
              <a:off x="4317260" y="4310683"/>
              <a:ext cx="1032971" cy="144594"/>
            </a:xfrm>
            <a:custGeom>
              <a:avLst/>
              <a:gdLst>
                <a:gd name="connsiteX0" fmla="*/ 1821 w 1032971"/>
                <a:gd name="connsiteY0" fmla="*/ 144585 h 144594"/>
                <a:gd name="connsiteX1" fmla="*/ 377957 w 1032971"/>
                <a:gd name="connsiteY1" fmla="*/ 40823 h 144594"/>
                <a:gd name="connsiteX2" fmla="*/ 676272 w 1032971"/>
                <a:gd name="connsiteY2" fmla="*/ 66764 h 144594"/>
                <a:gd name="connsiteX3" fmla="*/ 585480 w 1032971"/>
                <a:gd name="connsiteY3" fmla="*/ 47308 h 144594"/>
                <a:gd name="connsiteX4" fmla="*/ 773549 w 1032971"/>
                <a:gd name="connsiteY4" fmla="*/ 105674 h 144594"/>
                <a:gd name="connsiteX5" fmla="*/ 1032953 w 1032971"/>
                <a:gd name="connsiteY5" fmla="*/ 112160 h 144594"/>
                <a:gd name="connsiteX6" fmla="*/ 760578 w 1032971"/>
                <a:gd name="connsiteY6" fmla="*/ 86219 h 144594"/>
                <a:gd name="connsiteX7" fmla="*/ 358502 w 1032971"/>
                <a:gd name="connsiteY7" fmla="*/ 1913 h 144594"/>
                <a:gd name="connsiteX8" fmla="*/ 442808 w 1032971"/>
                <a:gd name="connsiteY8" fmla="*/ 27853 h 144594"/>
                <a:gd name="connsiteX9" fmla="*/ 241770 w 1032971"/>
                <a:gd name="connsiteY9" fmla="*/ 34338 h 144594"/>
                <a:gd name="connsiteX10" fmla="*/ 1821 w 1032971"/>
                <a:gd name="connsiteY10" fmla="*/ 144585 h 144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32971" h="144594">
                  <a:moveTo>
                    <a:pt x="1821" y="144585"/>
                  </a:moveTo>
                  <a:cubicBezTo>
                    <a:pt x="24519" y="145666"/>
                    <a:pt x="265549" y="53793"/>
                    <a:pt x="377957" y="40823"/>
                  </a:cubicBezTo>
                  <a:cubicBezTo>
                    <a:pt x="490365" y="27853"/>
                    <a:pt x="641685" y="65683"/>
                    <a:pt x="676272" y="66764"/>
                  </a:cubicBezTo>
                  <a:cubicBezTo>
                    <a:pt x="710859" y="67845"/>
                    <a:pt x="569267" y="40823"/>
                    <a:pt x="585480" y="47308"/>
                  </a:cubicBezTo>
                  <a:cubicBezTo>
                    <a:pt x="601693" y="53793"/>
                    <a:pt x="698970" y="94865"/>
                    <a:pt x="773549" y="105674"/>
                  </a:cubicBezTo>
                  <a:cubicBezTo>
                    <a:pt x="848128" y="116483"/>
                    <a:pt x="1035115" y="115403"/>
                    <a:pt x="1032953" y="112160"/>
                  </a:cubicBezTo>
                  <a:cubicBezTo>
                    <a:pt x="1030791" y="108917"/>
                    <a:pt x="872987" y="104594"/>
                    <a:pt x="760578" y="86219"/>
                  </a:cubicBezTo>
                  <a:cubicBezTo>
                    <a:pt x="648169" y="67844"/>
                    <a:pt x="411464" y="11641"/>
                    <a:pt x="358502" y="1913"/>
                  </a:cubicBezTo>
                  <a:cubicBezTo>
                    <a:pt x="305540" y="-7815"/>
                    <a:pt x="462263" y="22449"/>
                    <a:pt x="442808" y="27853"/>
                  </a:cubicBezTo>
                  <a:cubicBezTo>
                    <a:pt x="423353" y="33257"/>
                    <a:pt x="308783" y="19206"/>
                    <a:pt x="241770" y="34338"/>
                  </a:cubicBezTo>
                  <a:cubicBezTo>
                    <a:pt x="174757" y="49470"/>
                    <a:pt x="-20877" y="143504"/>
                    <a:pt x="1821" y="1445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 1134">
              <a:extLst>
                <a:ext uri="{FF2B5EF4-FFF2-40B4-BE49-F238E27FC236}">
                  <a16:creationId xmlns:a16="http://schemas.microsoft.com/office/drawing/2014/main" id="{0D65A556-B5ED-A5E4-E034-004A50201988}"/>
                </a:ext>
              </a:extLst>
            </p:cNvPr>
            <p:cNvSpPr/>
            <p:nvPr/>
          </p:nvSpPr>
          <p:spPr>
            <a:xfrm>
              <a:off x="5188080" y="4752949"/>
              <a:ext cx="633988" cy="280128"/>
            </a:xfrm>
            <a:custGeom>
              <a:avLst/>
              <a:gdLst>
                <a:gd name="connsiteX0" fmla="*/ 5 w 633988"/>
                <a:gd name="connsiteY0" fmla="*/ 634 h 280128"/>
                <a:gd name="connsiteX1" fmla="*/ 175103 w 633988"/>
                <a:gd name="connsiteY1" fmla="*/ 130336 h 280128"/>
                <a:gd name="connsiteX2" fmla="*/ 304805 w 633988"/>
                <a:gd name="connsiteY2" fmla="*/ 208157 h 280128"/>
                <a:gd name="connsiteX3" fmla="*/ 194558 w 633988"/>
                <a:gd name="connsiteY3" fmla="*/ 201672 h 280128"/>
                <a:gd name="connsiteX4" fmla="*/ 629060 w 633988"/>
                <a:gd name="connsiteY4" fmla="*/ 279494 h 280128"/>
                <a:gd name="connsiteX5" fmla="*/ 440992 w 633988"/>
                <a:gd name="connsiteY5" fmla="*/ 240583 h 280128"/>
                <a:gd name="connsiteX6" fmla="*/ 136192 w 633988"/>
                <a:gd name="connsiteY6" fmla="*/ 175732 h 280128"/>
                <a:gd name="connsiteX7" fmla="*/ 168618 w 633988"/>
                <a:gd name="connsiteY7" fmla="*/ 188702 h 280128"/>
                <a:gd name="connsiteX8" fmla="*/ 5 w 633988"/>
                <a:gd name="connsiteY8" fmla="*/ 634 h 280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33988" h="280128">
                  <a:moveTo>
                    <a:pt x="5" y="634"/>
                  </a:moveTo>
                  <a:cubicBezTo>
                    <a:pt x="1086" y="-9094"/>
                    <a:pt x="124303" y="95749"/>
                    <a:pt x="175103" y="130336"/>
                  </a:cubicBezTo>
                  <a:cubicBezTo>
                    <a:pt x="225903" y="164923"/>
                    <a:pt x="301563" y="196268"/>
                    <a:pt x="304805" y="208157"/>
                  </a:cubicBezTo>
                  <a:cubicBezTo>
                    <a:pt x="308048" y="220046"/>
                    <a:pt x="140516" y="189783"/>
                    <a:pt x="194558" y="201672"/>
                  </a:cubicBezTo>
                  <a:cubicBezTo>
                    <a:pt x="248601" y="213562"/>
                    <a:pt x="587988" y="273009"/>
                    <a:pt x="629060" y="279494"/>
                  </a:cubicBezTo>
                  <a:cubicBezTo>
                    <a:pt x="670132" y="285979"/>
                    <a:pt x="440992" y="240583"/>
                    <a:pt x="440992" y="240583"/>
                  </a:cubicBezTo>
                  <a:lnTo>
                    <a:pt x="136192" y="175732"/>
                  </a:lnTo>
                  <a:cubicBezTo>
                    <a:pt x="90796" y="167085"/>
                    <a:pt x="188073" y="214642"/>
                    <a:pt x="168618" y="188702"/>
                  </a:cubicBezTo>
                  <a:cubicBezTo>
                    <a:pt x="149163" y="162762"/>
                    <a:pt x="-1076" y="10362"/>
                    <a:pt x="5" y="6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 1135">
              <a:extLst>
                <a:ext uri="{FF2B5EF4-FFF2-40B4-BE49-F238E27FC236}">
                  <a16:creationId xmlns:a16="http://schemas.microsoft.com/office/drawing/2014/main" id="{CA3FF482-C760-E79A-9B3F-F8D24926086C}"/>
                </a:ext>
              </a:extLst>
            </p:cNvPr>
            <p:cNvSpPr/>
            <p:nvPr/>
          </p:nvSpPr>
          <p:spPr>
            <a:xfrm>
              <a:off x="3190638" y="4461697"/>
              <a:ext cx="227074" cy="343933"/>
            </a:xfrm>
            <a:custGeom>
              <a:avLst/>
              <a:gdLst>
                <a:gd name="connsiteX0" fmla="*/ 34 w 227074"/>
                <a:gd name="connsiteY0" fmla="*/ 56 h 343933"/>
                <a:gd name="connsiteX1" fmla="*/ 110281 w 227074"/>
                <a:gd name="connsiteY1" fmla="*/ 181639 h 343933"/>
                <a:gd name="connsiteX2" fmla="*/ 77856 w 227074"/>
                <a:gd name="connsiteY2" fmla="*/ 285401 h 343933"/>
                <a:gd name="connsiteX3" fmla="*/ 116766 w 227074"/>
                <a:gd name="connsiteY3" fmla="*/ 233520 h 343933"/>
                <a:gd name="connsiteX4" fmla="*/ 38945 w 227074"/>
                <a:gd name="connsiteY4" fmla="*/ 343767 h 343933"/>
                <a:gd name="connsiteX5" fmla="*/ 142707 w 227074"/>
                <a:gd name="connsiteY5" fmla="*/ 259460 h 343933"/>
                <a:gd name="connsiteX6" fmla="*/ 227013 w 227074"/>
                <a:gd name="connsiteY6" fmla="*/ 298371 h 343933"/>
                <a:gd name="connsiteX7" fmla="*/ 129736 w 227074"/>
                <a:gd name="connsiteY7" fmla="*/ 227035 h 343933"/>
                <a:gd name="connsiteX8" fmla="*/ 32460 w 227074"/>
                <a:gd name="connsiteY8" fmla="*/ 155699 h 343933"/>
                <a:gd name="connsiteX9" fmla="*/ 123251 w 227074"/>
                <a:gd name="connsiteY9" fmla="*/ 201094 h 343933"/>
                <a:gd name="connsiteX10" fmla="*/ 34 w 227074"/>
                <a:gd name="connsiteY10" fmla="*/ 56 h 343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7074" h="343933">
                  <a:moveTo>
                    <a:pt x="34" y="56"/>
                  </a:moveTo>
                  <a:cubicBezTo>
                    <a:pt x="-2128" y="-3186"/>
                    <a:pt x="97311" y="134082"/>
                    <a:pt x="110281" y="181639"/>
                  </a:cubicBezTo>
                  <a:cubicBezTo>
                    <a:pt x="123251" y="229196"/>
                    <a:pt x="76775" y="276754"/>
                    <a:pt x="77856" y="285401"/>
                  </a:cubicBezTo>
                  <a:cubicBezTo>
                    <a:pt x="78937" y="294048"/>
                    <a:pt x="123251" y="223792"/>
                    <a:pt x="116766" y="233520"/>
                  </a:cubicBezTo>
                  <a:cubicBezTo>
                    <a:pt x="110281" y="243248"/>
                    <a:pt x="34622" y="339444"/>
                    <a:pt x="38945" y="343767"/>
                  </a:cubicBezTo>
                  <a:cubicBezTo>
                    <a:pt x="43268" y="348090"/>
                    <a:pt x="111362" y="267026"/>
                    <a:pt x="142707" y="259460"/>
                  </a:cubicBezTo>
                  <a:cubicBezTo>
                    <a:pt x="174052" y="251894"/>
                    <a:pt x="229175" y="303775"/>
                    <a:pt x="227013" y="298371"/>
                  </a:cubicBezTo>
                  <a:cubicBezTo>
                    <a:pt x="224851" y="292967"/>
                    <a:pt x="129736" y="227035"/>
                    <a:pt x="129736" y="227035"/>
                  </a:cubicBezTo>
                  <a:cubicBezTo>
                    <a:pt x="97311" y="203256"/>
                    <a:pt x="33541" y="160023"/>
                    <a:pt x="32460" y="155699"/>
                  </a:cubicBezTo>
                  <a:cubicBezTo>
                    <a:pt x="31379" y="151376"/>
                    <a:pt x="126493" y="220549"/>
                    <a:pt x="123251" y="201094"/>
                  </a:cubicBezTo>
                  <a:cubicBezTo>
                    <a:pt x="120009" y="181639"/>
                    <a:pt x="2196" y="3298"/>
                    <a:pt x="34" y="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 1136">
              <a:extLst>
                <a:ext uri="{FF2B5EF4-FFF2-40B4-BE49-F238E27FC236}">
                  <a16:creationId xmlns:a16="http://schemas.microsoft.com/office/drawing/2014/main" id="{B7215697-EB84-98EC-C4DB-2315AA0C5579}"/>
                </a:ext>
              </a:extLst>
            </p:cNvPr>
            <p:cNvSpPr/>
            <p:nvPr/>
          </p:nvSpPr>
          <p:spPr>
            <a:xfrm>
              <a:off x="2421723" y="4790180"/>
              <a:ext cx="695771" cy="232692"/>
            </a:xfrm>
            <a:custGeom>
              <a:avLst/>
              <a:gdLst>
                <a:gd name="connsiteX0" fmla="*/ 10192 w 695771"/>
                <a:gd name="connsiteY0" fmla="*/ 229292 h 232692"/>
                <a:gd name="connsiteX1" fmla="*/ 470634 w 695771"/>
                <a:gd name="connsiteY1" fmla="*/ 119046 h 232692"/>
                <a:gd name="connsiteX2" fmla="*/ 276081 w 695771"/>
                <a:gd name="connsiteY2" fmla="*/ 203352 h 232692"/>
                <a:gd name="connsiteX3" fmla="*/ 691128 w 695771"/>
                <a:gd name="connsiteY3" fmla="*/ 2314 h 232692"/>
                <a:gd name="connsiteX4" fmla="*/ 483605 w 695771"/>
                <a:gd name="connsiteY4" fmla="*/ 99590 h 232692"/>
                <a:gd name="connsiteX5" fmla="*/ 243656 w 695771"/>
                <a:gd name="connsiteY5" fmla="*/ 183897 h 232692"/>
                <a:gd name="connsiteX6" fmla="*/ 126924 w 695771"/>
                <a:gd name="connsiteY6" fmla="*/ 222807 h 232692"/>
                <a:gd name="connsiteX7" fmla="*/ 470634 w 695771"/>
                <a:gd name="connsiteY7" fmla="*/ 67165 h 232692"/>
                <a:gd name="connsiteX8" fmla="*/ 269596 w 695771"/>
                <a:gd name="connsiteY8" fmla="*/ 125531 h 232692"/>
                <a:gd name="connsiteX9" fmla="*/ 159349 w 695771"/>
                <a:gd name="connsiteY9" fmla="*/ 196867 h 232692"/>
                <a:gd name="connsiteX10" fmla="*/ 10192 w 695771"/>
                <a:gd name="connsiteY10" fmla="*/ 229292 h 232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5771" h="232692">
                  <a:moveTo>
                    <a:pt x="10192" y="229292"/>
                  </a:moveTo>
                  <a:cubicBezTo>
                    <a:pt x="62073" y="216322"/>
                    <a:pt x="426319" y="123369"/>
                    <a:pt x="470634" y="119046"/>
                  </a:cubicBezTo>
                  <a:cubicBezTo>
                    <a:pt x="514949" y="114723"/>
                    <a:pt x="239332" y="222807"/>
                    <a:pt x="276081" y="203352"/>
                  </a:cubicBezTo>
                  <a:cubicBezTo>
                    <a:pt x="312830" y="183897"/>
                    <a:pt x="656541" y="19608"/>
                    <a:pt x="691128" y="2314"/>
                  </a:cubicBezTo>
                  <a:cubicBezTo>
                    <a:pt x="725715" y="-14980"/>
                    <a:pt x="558184" y="69326"/>
                    <a:pt x="483605" y="99590"/>
                  </a:cubicBezTo>
                  <a:cubicBezTo>
                    <a:pt x="409026" y="129854"/>
                    <a:pt x="303103" y="163361"/>
                    <a:pt x="243656" y="183897"/>
                  </a:cubicBezTo>
                  <a:cubicBezTo>
                    <a:pt x="184209" y="204433"/>
                    <a:pt x="89094" y="242262"/>
                    <a:pt x="126924" y="222807"/>
                  </a:cubicBezTo>
                  <a:cubicBezTo>
                    <a:pt x="164754" y="203352"/>
                    <a:pt x="446855" y="83378"/>
                    <a:pt x="470634" y="67165"/>
                  </a:cubicBezTo>
                  <a:cubicBezTo>
                    <a:pt x="494413" y="50952"/>
                    <a:pt x="321477" y="103914"/>
                    <a:pt x="269596" y="125531"/>
                  </a:cubicBezTo>
                  <a:cubicBezTo>
                    <a:pt x="217715" y="147148"/>
                    <a:pt x="199341" y="178493"/>
                    <a:pt x="159349" y="196867"/>
                  </a:cubicBezTo>
                  <a:cubicBezTo>
                    <a:pt x="119358" y="215241"/>
                    <a:pt x="-41689" y="242262"/>
                    <a:pt x="10192" y="22929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 1137">
              <a:extLst>
                <a:ext uri="{FF2B5EF4-FFF2-40B4-BE49-F238E27FC236}">
                  <a16:creationId xmlns:a16="http://schemas.microsoft.com/office/drawing/2014/main" id="{FC2C0F54-7003-55D3-940F-B170C11CCFDA}"/>
                </a:ext>
              </a:extLst>
            </p:cNvPr>
            <p:cNvSpPr/>
            <p:nvPr/>
          </p:nvSpPr>
          <p:spPr>
            <a:xfrm>
              <a:off x="4321561" y="4993720"/>
              <a:ext cx="1113037" cy="174948"/>
            </a:xfrm>
            <a:custGeom>
              <a:avLst/>
              <a:gdLst>
                <a:gd name="connsiteX0" fmla="*/ 10490 w 1113037"/>
                <a:gd name="connsiteY0" fmla="*/ 6297 h 174948"/>
                <a:gd name="connsiteX1" fmla="*/ 432022 w 1113037"/>
                <a:gd name="connsiteY1" fmla="*/ 71148 h 174948"/>
                <a:gd name="connsiteX2" fmla="*/ 373656 w 1113037"/>
                <a:gd name="connsiteY2" fmla="*/ 38723 h 174948"/>
                <a:gd name="connsiteX3" fmla="*/ 639545 w 1113037"/>
                <a:gd name="connsiteY3" fmla="*/ 97089 h 174948"/>
                <a:gd name="connsiteX4" fmla="*/ 529299 w 1113037"/>
                <a:gd name="connsiteY4" fmla="*/ 71148 h 174948"/>
                <a:gd name="connsiteX5" fmla="*/ 879494 w 1113037"/>
                <a:gd name="connsiteY5" fmla="*/ 110059 h 174948"/>
                <a:gd name="connsiteX6" fmla="*/ 853554 w 1113037"/>
                <a:gd name="connsiteY6" fmla="*/ 58178 h 174948"/>
                <a:gd name="connsiteX7" fmla="*/ 1112958 w 1113037"/>
                <a:gd name="connsiteY7" fmla="*/ 174910 h 174948"/>
                <a:gd name="connsiteX8" fmla="*/ 879494 w 1113037"/>
                <a:gd name="connsiteY8" fmla="*/ 71148 h 174948"/>
                <a:gd name="connsiteX9" fmla="*/ 730337 w 1113037"/>
                <a:gd name="connsiteY9" fmla="*/ 77633 h 174948"/>
                <a:gd name="connsiteX10" fmla="*/ 341230 w 1113037"/>
                <a:gd name="connsiteY10" fmla="*/ 25752 h 174948"/>
                <a:gd name="connsiteX11" fmla="*/ 477418 w 1113037"/>
                <a:gd name="connsiteY11" fmla="*/ 103574 h 174948"/>
                <a:gd name="connsiteX12" fmla="*/ 153162 w 1113037"/>
                <a:gd name="connsiteY12" fmla="*/ 12782 h 174948"/>
                <a:gd name="connsiteX13" fmla="*/ 10490 w 1113037"/>
                <a:gd name="connsiteY13" fmla="*/ 6297 h 174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13037" h="174948">
                  <a:moveTo>
                    <a:pt x="10490" y="6297"/>
                  </a:moveTo>
                  <a:cubicBezTo>
                    <a:pt x="56967" y="16025"/>
                    <a:pt x="371494" y="65744"/>
                    <a:pt x="432022" y="71148"/>
                  </a:cubicBezTo>
                  <a:cubicBezTo>
                    <a:pt x="492550" y="76552"/>
                    <a:pt x="339069" y="34399"/>
                    <a:pt x="373656" y="38723"/>
                  </a:cubicBezTo>
                  <a:cubicBezTo>
                    <a:pt x="408243" y="43047"/>
                    <a:pt x="613605" y="91685"/>
                    <a:pt x="639545" y="97089"/>
                  </a:cubicBezTo>
                  <a:cubicBezTo>
                    <a:pt x="665486" y="102493"/>
                    <a:pt x="489308" y="68986"/>
                    <a:pt x="529299" y="71148"/>
                  </a:cubicBezTo>
                  <a:cubicBezTo>
                    <a:pt x="569291" y="73310"/>
                    <a:pt x="825452" y="112221"/>
                    <a:pt x="879494" y="110059"/>
                  </a:cubicBezTo>
                  <a:cubicBezTo>
                    <a:pt x="933536" y="107897"/>
                    <a:pt x="814643" y="47370"/>
                    <a:pt x="853554" y="58178"/>
                  </a:cubicBezTo>
                  <a:cubicBezTo>
                    <a:pt x="892465" y="68986"/>
                    <a:pt x="1108635" y="172748"/>
                    <a:pt x="1112958" y="174910"/>
                  </a:cubicBezTo>
                  <a:cubicBezTo>
                    <a:pt x="1117281" y="177072"/>
                    <a:pt x="943264" y="87361"/>
                    <a:pt x="879494" y="71148"/>
                  </a:cubicBezTo>
                  <a:cubicBezTo>
                    <a:pt x="815724" y="54935"/>
                    <a:pt x="820048" y="85199"/>
                    <a:pt x="730337" y="77633"/>
                  </a:cubicBezTo>
                  <a:cubicBezTo>
                    <a:pt x="640626" y="70067"/>
                    <a:pt x="383383" y="21429"/>
                    <a:pt x="341230" y="25752"/>
                  </a:cubicBezTo>
                  <a:cubicBezTo>
                    <a:pt x="299077" y="30075"/>
                    <a:pt x="508763" y="105736"/>
                    <a:pt x="477418" y="103574"/>
                  </a:cubicBezTo>
                  <a:cubicBezTo>
                    <a:pt x="446073" y="101412"/>
                    <a:pt x="223417" y="27914"/>
                    <a:pt x="153162" y="12782"/>
                  </a:cubicBezTo>
                  <a:cubicBezTo>
                    <a:pt x="82907" y="-2350"/>
                    <a:pt x="-35987" y="-3431"/>
                    <a:pt x="10490" y="629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 1138">
              <a:extLst>
                <a:ext uri="{FF2B5EF4-FFF2-40B4-BE49-F238E27FC236}">
                  <a16:creationId xmlns:a16="http://schemas.microsoft.com/office/drawing/2014/main" id="{2D4AE47D-29DC-9D91-1B2F-3A263BFC2F7A}"/>
                </a:ext>
              </a:extLst>
            </p:cNvPr>
            <p:cNvSpPr/>
            <p:nvPr/>
          </p:nvSpPr>
          <p:spPr>
            <a:xfrm>
              <a:off x="5168619" y="4961101"/>
              <a:ext cx="947445" cy="421712"/>
            </a:xfrm>
            <a:custGeom>
              <a:avLst/>
              <a:gdLst>
                <a:gd name="connsiteX0" fmla="*/ 11 w 947445"/>
                <a:gd name="connsiteY0" fmla="*/ 5 h 421712"/>
                <a:gd name="connsiteX1" fmla="*/ 330751 w 947445"/>
                <a:gd name="connsiteY1" fmla="*/ 188073 h 421712"/>
                <a:gd name="connsiteX2" fmla="*/ 116743 w 947445"/>
                <a:gd name="connsiteY2" fmla="*/ 188073 h 421712"/>
                <a:gd name="connsiteX3" fmla="*/ 525304 w 947445"/>
                <a:gd name="connsiteY3" fmla="*/ 246439 h 421712"/>
                <a:gd name="connsiteX4" fmla="*/ 946836 w 947445"/>
                <a:gd name="connsiteY4" fmla="*/ 421537 h 421712"/>
                <a:gd name="connsiteX5" fmla="*/ 609611 w 947445"/>
                <a:gd name="connsiteY5" fmla="*/ 278865 h 421712"/>
                <a:gd name="connsiteX6" fmla="*/ 233475 w 947445"/>
                <a:gd name="connsiteY6" fmla="*/ 259410 h 421712"/>
                <a:gd name="connsiteX7" fmla="*/ 512334 w 947445"/>
                <a:gd name="connsiteY7" fmla="*/ 246439 h 421712"/>
                <a:gd name="connsiteX8" fmla="*/ 58377 w 947445"/>
                <a:gd name="connsiteY8" fmla="*/ 123222 h 421712"/>
                <a:gd name="connsiteX9" fmla="*/ 343721 w 947445"/>
                <a:gd name="connsiteY9" fmla="*/ 181588 h 421712"/>
                <a:gd name="connsiteX10" fmla="*/ 11 w 947445"/>
                <a:gd name="connsiteY10" fmla="*/ 5 h 42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7445" h="421712">
                  <a:moveTo>
                    <a:pt x="11" y="5"/>
                  </a:moveTo>
                  <a:cubicBezTo>
                    <a:pt x="-2151" y="1086"/>
                    <a:pt x="311296" y="156728"/>
                    <a:pt x="330751" y="188073"/>
                  </a:cubicBezTo>
                  <a:cubicBezTo>
                    <a:pt x="350206" y="219418"/>
                    <a:pt x="84318" y="178345"/>
                    <a:pt x="116743" y="188073"/>
                  </a:cubicBezTo>
                  <a:cubicBezTo>
                    <a:pt x="149168" y="197801"/>
                    <a:pt x="386955" y="207528"/>
                    <a:pt x="525304" y="246439"/>
                  </a:cubicBezTo>
                  <a:cubicBezTo>
                    <a:pt x="663653" y="285350"/>
                    <a:pt x="932785" y="416133"/>
                    <a:pt x="946836" y="421537"/>
                  </a:cubicBezTo>
                  <a:cubicBezTo>
                    <a:pt x="960887" y="426941"/>
                    <a:pt x="728504" y="305886"/>
                    <a:pt x="609611" y="278865"/>
                  </a:cubicBezTo>
                  <a:cubicBezTo>
                    <a:pt x="490718" y="251844"/>
                    <a:pt x="249688" y="264814"/>
                    <a:pt x="233475" y="259410"/>
                  </a:cubicBezTo>
                  <a:cubicBezTo>
                    <a:pt x="217262" y="254006"/>
                    <a:pt x="541517" y="269137"/>
                    <a:pt x="512334" y="246439"/>
                  </a:cubicBezTo>
                  <a:cubicBezTo>
                    <a:pt x="483151" y="223741"/>
                    <a:pt x="86479" y="134030"/>
                    <a:pt x="58377" y="123222"/>
                  </a:cubicBezTo>
                  <a:cubicBezTo>
                    <a:pt x="30275" y="112414"/>
                    <a:pt x="350206" y="204286"/>
                    <a:pt x="343721" y="181588"/>
                  </a:cubicBezTo>
                  <a:cubicBezTo>
                    <a:pt x="337236" y="158890"/>
                    <a:pt x="2173" y="-1076"/>
                    <a:pt x="11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 1139">
              <a:extLst>
                <a:ext uri="{FF2B5EF4-FFF2-40B4-BE49-F238E27FC236}">
                  <a16:creationId xmlns:a16="http://schemas.microsoft.com/office/drawing/2014/main" id="{888C98CB-7B1E-AC06-CF50-FCFE025F59B4}"/>
                </a:ext>
              </a:extLst>
            </p:cNvPr>
            <p:cNvSpPr/>
            <p:nvPr/>
          </p:nvSpPr>
          <p:spPr>
            <a:xfrm>
              <a:off x="2411113" y="4882622"/>
              <a:ext cx="820564" cy="312138"/>
            </a:xfrm>
            <a:custGeom>
              <a:avLst/>
              <a:gdLst>
                <a:gd name="connsiteX0" fmla="*/ 1347 w 820564"/>
                <a:gd name="connsiteY0" fmla="*/ 311948 h 312138"/>
                <a:gd name="connsiteX1" fmla="*/ 319117 w 820564"/>
                <a:gd name="connsiteY1" fmla="*/ 247097 h 312138"/>
                <a:gd name="connsiteX2" fmla="*/ 572036 w 820564"/>
                <a:gd name="connsiteY2" fmla="*/ 136850 h 312138"/>
                <a:gd name="connsiteX3" fmla="*/ 383968 w 820564"/>
                <a:gd name="connsiteY3" fmla="*/ 260067 h 312138"/>
                <a:gd name="connsiteX4" fmla="*/ 805500 w 820564"/>
                <a:gd name="connsiteY4" fmla="*/ 7148 h 312138"/>
                <a:gd name="connsiteX5" fmla="*/ 714708 w 820564"/>
                <a:gd name="connsiteY5" fmla="*/ 84969 h 312138"/>
                <a:gd name="connsiteX6" fmla="*/ 597976 w 820564"/>
                <a:gd name="connsiteY6" fmla="*/ 247097 h 312138"/>
                <a:gd name="connsiteX7" fmla="*/ 604461 w 820564"/>
                <a:gd name="connsiteY7" fmla="*/ 156306 h 312138"/>
                <a:gd name="connsiteX8" fmla="*/ 448819 w 820564"/>
                <a:gd name="connsiteY8" fmla="*/ 227642 h 312138"/>
                <a:gd name="connsiteX9" fmla="*/ 1347 w 820564"/>
                <a:gd name="connsiteY9" fmla="*/ 311948 h 312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20564" h="312138">
                  <a:moveTo>
                    <a:pt x="1347" y="311948"/>
                  </a:moveTo>
                  <a:cubicBezTo>
                    <a:pt x="-20270" y="315190"/>
                    <a:pt x="224002" y="276280"/>
                    <a:pt x="319117" y="247097"/>
                  </a:cubicBezTo>
                  <a:cubicBezTo>
                    <a:pt x="414232" y="217914"/>
                    <a:pt x="561228" y="134688"/>
                    <a:pt x="572036" y="136850"/>
                  </a:cubicBezTo>
                  <a:cubicBezTo>
                    <a:pt x="582844" y="139012"/>
                    <a:pt x="345057" y="281684"/>
                    <a:pt x="383968" y="260067"/>
                  </a:cubicBezTo>
                  <a:cubicBezTo>
                    <a:pt x="422879" y="238450"/>
                    <a:pt x="750377" y="36331"/>
                    <a:pt x="805500" y="7148"/>
                  </a:cubicBezTo>
                  <a:cubicBezTo>
                    <a:pt x="860623" y="-22035"/>
                    <a:pt x="749295" y="44978"/>
                    <a:pt x="714708" y="84969"/>
                  </a:cubicBezTo>
                  <a:cubicBezTo>
                    <a:pt x="680121" y="124960"/>
                    <a:pt x="616350" y="235208"/>
                    <a:pt x="597976" y="247097"/>
                  </a:cubicBezTo>
                  <a:cubicBezTo>
                    <a:pt x="579602" y="258986"/>
                    <a:pt x="629321" y="159548"/>
                    <a:pt x="604461" y="156306"/>
                  </a:cubicBezTo>
                  <a:cubicBezTo>
                    <a:pt x="579602" y="153063"/>
                    <a:pt x="541772" y="201702"/>
                    <a:pt x="448819" y="227642"/>
                  </a:cubicBezTo>
                  <a:cubicBezTo>
                    <a:pt x="355866" y="253582"/>
                    <a:pt x="22964" y="308706"/>
                    <a:pt x="1347" y="311948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フリーフォーム 1140">
              <a:extLst>
                <a:ext uri="{FF2B5EF4-FFF2-40B4-BE49-F238E27FC236}">
                  <a16:creationId xmlns:a16="http://schemas.microsoft.com/office/drawing/2014/main" id="{8C17A099-0220-E25F-37DD-E0800DBF05DD}"/>
                </a:ext>
              </a:extLst>
            </p:cNvPr>
            <p:cNvSpPr/>
            <p:nvPr/>
          </p:nvSpPr>
          <p:spPr>
            <a:xfrm>
              <a:off x="4179089" y="5184109"/>
              <a:ext cx="612050" cy="497427"/>
            </a:xfrm>
            <a:custGeom>
              <a:avLst/>
              <a:gdLst>
                <a:gd name="connsiteX0" fmla="*/ 3805 w 612050"/>
                <a:gd name="connsiteY0" fmla="*/ 10461 h 497427"/>
                <a:gd name="connsiteX1" fmla="*/ 133507 w 612050"/>
                <a:gd name="connsiteY1" fmla="*/ 211500 h 497427"/>
                <a:gd name="connsiteX2" fmla="*/ 295634 w 612050"/>
                <a:gd name="connsiteY2" fmla="*/ 496844 h 497427"/>
                <a:gd name="connsiteX3" fmla="*/ 217813 w 612050"/>
                <a:gd name="connsiteY3" fmla="*/ 289321 h 497427"/>
                <a:gd name="connsiteX4" fmla="*/ 606920 w 612050"/>
                <a:gd name="connsiteY4" fmla="*/ 419023 h 497427"/>
                <a:gd name="connsiteX5" fmla="*/ 425337 w 612050"/>
                <a:gd name="connsiteY5" fmla="*/ 308776 h 497427"/>
                <a:gd name="connsiteX6" fmla="*/ 204843 w 612050"/>
                <a:gd name="connsiteY6" fmla="*/ 81797 h 497427"/>
                <a:gd name="connsiteX7" fmla="*/ 386426 w 612050"/>
                <a:gd name="connsiteY7" fmla="*/ 354172 h 497427"/>
                <a:gd name="connsiteX8" fmla="*/ 224298 w 612050"/>
                <a:gd name="connsiteY8" fmla="*/ 211500 h 497427"/>
                <a:gd name="connsiteX9" fmla="*/ 204843 w 612050"/>
                <a:gd name="connsiteY9" fmla="*/ 302291 h 497427"/>
                <a:gd name="connsiteX10" fmla="*/ 146477 w 612050"/>
                <a:gd name="connsiteY10" fmla="*/ 192044 h 497427"/>
                <a:gd name="connsiteX11" fmla="*/ 42715 w 612050"/>
                <a:gd name="connsiteY11" fmla="*/ 42887 h 497427"/>
                <a:gd name="connsiteX12" fmla="*/ 3805 w 612050"/>
                <a:gd name="connsiteY12" fmla="*/ 10461 h 497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2050" h="497427">
                  <a:moveTo>
                    <a:pt x="3805" y="10461"/>
                  </a:moveTo>
                  <a:cubicBezTo>
                    <a:pt x="18937" y="38563"/>
                    <a:pt x="84869" y="130436"/>
                    <a:pt x="133507" y="211500"/>
                  </a:cubicBezTo>
                  <a:cubicBezTo>
                    <a:pt x="182145" y="292564"/>
                    <a:pt x="281583" y="483874"/>
                    <a:pt x="295634" y="496844"/>
                  </a:cubicBezTo>
                  <a:cubicBezTo>
                    <a:pt x="309685" y="509814"/>
                    <a:pt x="165932" y="302291"/>
                    <a:pt x="217813" y="289321"/>
                  </a:cubicBezTo>
                  <a:cubicBezTo>
                    <a:pt x="269694" y="276351"/>
                    <a:pt x="572333" y="415781"/>
                    <a:pt x="606920" y="419023"/>
                  </a:cubicBezTo>
                  <a:cubicBezTo>
                    <a:pt x="641507" y="422266"/>
                    <a:pt x="492350" y="364980"/>
                    <a:pt x="425337" y="308776"/>
                  </a:cubicBezTo>
                  <a:cubicBezTo>
                    <a:pt x="358324" y="252572"/>
                    <a:pt x="211328" y="74231"/>
                    <a:pt x="204843" y="81797"/>
                  </a:cubicBezTo>
                  <a:cubicBezTo>
                    <a:pt x="198358" y="89363"/>
                    <a:pt x="383184" y="332555"/>
                    <a:pt x="386426" y="354172"/>
                  </a:cubicBezTo>
                  <a:cubicBezTo>
                    <a:pt x="389668" y="375789"/>
                    <a:pt x="254562" y="220147"/>
                    <a:pt x="224298" y="211500"/>
                  </a:cubicBezTo>
                  <a:cubicBezTo>
                    <a:pt x="194034" y="202853"/>
                    <a:pt x="217813" y="305534"/>
                    <a:pt x="204843" y="302291"/>
                  </a:cubicBezTo>
                  <a:cubicBezTo>
                    <a:pt x="191873" y="299048"/>
                    <a:pt x="173498" y="235278"/>
                    <a:pt x="146477" y="192044"/>
                  </a:cubicBezTo>
                  <a:cubicBezTo>
                    <a:pt x="119456" y="148810"/>
                    <a:pt x="63251" y="68827"/>
                    <a:pt x="42715" y="42887"/>
                  </a:cubicBezTo>
                  <a:cubicBezTo>
                    <a:pt x="22179" y="16947"/>
                    <a:pt x="-11327" y="-17641"/>
                    <a:pt x="3805" y="10461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フリーフォーム 1141">
              <a:extLst>
                <a:ext uri="{FF2B5EF4-FFF2-40B4-BE49-F238E27FC236}">
                  <a16:creationId xmlns:a16="http://schemas.microsoft.com/office/drawing/2014/main" id="{C0B3298C-B049-1545-F874-7E0CA5364A70}"/>
                </a:ext>
              </a:extLst>
            </p:cNvPr>
            <p:cNvSpPr/>
            <p:nvPr/>
          </p:nvSpPr>
          <p:spPr>
            <a:xfrm>
              <a:off x="5090659" y="5385161"/>
              <a:ext cx="824423" cy="535807"/>
            </a:xfrm>
            <a:custGeom>
              <a:avLst/>
              <a:gdLst>
                <a:gd name="connsiteX0" fmla="*/ 150 w 824423"/>
                <a:gd name="connsiteY0" fmla="*/ 179060 h 535807"/>
                <a:gd name="connsiteX1" fmla="*/ 246584 w 824423"/>
                <a:gd name="connsiteY1" fmla="*/ 114209 h 535807"/>
                <a:gd name="connsiteX2" fmla="*/ 557869 w 824423"/>
                <a:gd name="connsiteY2" fmla="*/ 269852 h 535807"/>
                <a:gd name="connsiteX3" fmla="*/ 454107 w 824423"/>
                <a:gd name="connsiteY3" fmla="*/ 217971 h 535807"/>
                <a:gd name="connsiteX4" fmla="*/ 823758 w 824423"/>
                <a:gd name="connsiteY4" fmla="*/ 535741 h 535807"/>
                <a:gd name="connsiteX5" fmla="*/ 531928 w 824423"/>
                <a:gd name="connsiteY5" fmla="*/ 243911 h 535807"/>
                <a:gd name="connsiteX6" fmla="*/ 71486 w 824423"/>
                <a:gd name="connsiteY6" fmla="*/ 3962 h 535807"/>
                <a:gd name="connsiteX7" fmla="*/ 207673 w 824423"/>
                <a:gd name="connsiteY7" fmla="*/ 101239 h 535807"/>
                <a:gd name="connsiteX8" fmla="*/ 150 w 824423"/>
                <a:gd name="connsiteY8" fmla="*/ 179060 h 535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4423" h="535807">
                  <a:moveTo>
                    <a:pt x="150" y="179060"/>
                  </a:moveTo>
                  <a:cubicBezTo>
                    <a:pt x="6635" y="181222"/>
                    <a:pt x="153631" y="99077"/>
                    <a:pt x="246584" y="114209"/>
                  </a:cubicBezTo>
                  <a:cubicBezTo>
                    <a:pt x="339537" y="129341"/>
                    <a:pt x="557869" y="269852"/>
                    <a:pt x="557869" y="269852"/>
                  </a:cubicBezTo>
                  <a:cubicBezTo>
                    <a:pt x="592456" y="287146"/>
                    <a:pt x="409792" y="173656"/>
                    <a:pt x="454107" y="217971"/>
                  </a:cubicBezTo>
                  <a:cubicBezTo>
                    <a:pt x="498422" y="262286"/>
                    <a:pt x="810788" y="531418"/>
                    <a:pt x="823758" y="535741"/>
                  </a:cubicBezTo>
                  <a:cubicBezTo>
                    <a:pt x="836728" y="540064"/>
                    <a:pt x="657307" y="332541"/>
                    <a:pt x="531928" y="243911"/>
                  </a:cubicBezTo>
                  <a:cubicBezTo>
                    <a:pt x="406549" y="155281"/>
                    <a:pt x="125529" y="27741"/>
                    <a:pt x="71486" y="3962"/>
                  </a:cubicBezTo>
                  <a:cubicBezTo>
                    <a:pt x="17444" y="-19817"/>
                    <a:pt x="216320" y="69894"/>
                    <a:pt x="207673" y="101239"/>
                  </a:cubicBezTo>
                  <a:cubicBezTo>
                    <a:pt x="199026" y="132584"/>
                    <a:pt x="-6335" y="176898"/>
                    <a:pt x="150" y="179060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フリーフォーム 1142">
              <a:extLst>
                <a:ext uri="{FF2B5EF4-FFF2-40B4-BE49-F238E27FC236}">
                  <a16:creationId xmlns:a16="http://schemas.microsoft.com/office/drawing/2014/main" id="{27BFA702-6679-469E-0F0A-DFDF836931E2}"/>
                </a:ext>
              </a:extLst>
            </p:cNvPr>
            <p:cNvSpPr/>
            <p:nvPr/>
          </p:nvSpPr>
          <p:spPr>
            <a:xfrm>
              <a:off x="5765021" y="6290514"/>
              <a:ext cx="132525" cy="272453"/>
            </a:xfrm>
            <a:custGeom>
              <a:avLst/>
              <a:gdLst>
                <a:gd name="connsiteX0" fmla="*/ 239 w 132525"/>
                <a:gd name="connsiteY0" fmla="*/ 39 h 272453"/>
                <a:gd name="connsiteX1" fmla="*/ 97515 w 132525"/>
                <a:gd name="connsiteY1" fmla="*/ 142712 h 272453"/>
                <a:gd name="connsiteX2" fmla="*/ 91030 w 132525"/>
                <a:gd name="connsiteY2" fmla="*/ 272414 h 272453"/>
                <a:gd name="connsiteX3" fmla="*/ 129941 w 132525"/>
                <a:gd name="connsiteY3" fmla="*/ 129741 h 272453"/>
                <a:gd name="connsiteX4" fmla="*/ 239 w 132525"/>
                <a:gd name="connsiteY4" fmla="*/ 39 h 272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525" h="272453">
                  <a:moveTo>
                    <a:pt x="239" y="39"/>
                  </a:moveTo>
                  <a:cubicBezTo>
                    <a:pt x="-5165" y="2201"/>
                    <a:pt x="82383" y="97316"/>
                    <a:pt x="97515" y="142712"/>
                  </a:cubicBezTo>
                  <a:cubicBezTo>
                    <a:pt x="112647" y="188108"/>
                    <a:pt x="85626" y="274576"/>
                    <a:pt x="91030" y="272414"/>
                  </a:cubicBezTo>
                  <a:cubicBezTo>
                    <a:pt x="96434" y="270252"/>
                    <a:pt x="143992" y="174056"/>
                    <a:pt x="129941" y="129741"/>
                  </a:cubicBezTo>
                  <a:cubicBezTo>
                    <a:pt x="115890" y="85426"/>
                    <a:pt x="5643" y="-2123"/>
                    <a:pt x="239" y="39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 1143">
              <a:extLst>
                <a:ext uri="{FF2B5EF4-FFF2-40B4-BE49-F238E27FC236}">
                  <a16:creationId xmlns:a16="http://schemas.microsoft.com/office/drawing/2014/main" id="{9256B96D-A44D-0BBF-4C75-08362F25909E}"/>
                </a:ext>
              </a:extLst>
            </p:cNvPr>
            <p:cNvSpPr/>
            <p:nvPr/>
          </p:nvSpPr>
          <p:spPr>
            <a:xfrm>
              <a:off x="4607826" y="4349143"/>
              <a:ext cx="835114" cy="255331"/>
            </a:xfrm>
            <a:custGeom>
              <a:avLst/>
              <a:gdLst>
                <a:gd name="connsiteX0" fmla="*/ 22540 w 835114"/>
                <a:gd name="connsiteY0" fmla="*/ 8848 h 255331"/>
                <a:gd name="connsiteX1" fmla="*/ 385706 w 835114"/>
                <a:gd name="connsiteY1" fmla="*/ 164491 h 255331"/>
                <a:gd name="connsiteX2" fmla="*/ 593229 w 835114"/>
                <a:gd name="connsiteY2" fmla="*/ 203402 h 255331"/>
                <a:gd name="connsiteX3" fmla="*/ 515408 w 835114"/>
                <a:gd name="connsiteY3" fmla="*/ 222857 h 255331"/>
                <a:gd name="connsiteX4" fmla="*/ 833178 w 835114"/>
                <a:gd name="connsiteY4" fmla="*/ 255283 h 255331"/>
                <a:gd name="connsiteX5" fmla="*/ 638625 w 835114"/>
                <a:gd name="connsiteY5" fmla="*/ 229342 h 255331"/>
                <a:gd name="connsiteX6" fmla="*/ 431102 w 835114"/>
                <a:gd name="connsiteY6" fmla="*/ 196917 h 255331"/>
                <a:gd name="connsiteX7" fmla="*/ 301400 w 835114"/>
                <a:gd name="connsiteY7" fmla="*/ 164491 h 255331"/>
                <a:gd name="connsiteX8" fmla="*/ 67936 w 835114"/>
                <a:gd name="connsiteY8" fmla="*/ 34789 h 255331"/>
                <a:gd name="connsiteX9" fmla="*/ 22540 w 835114"/>
                <a:gd name="connsiteY9" fmla="*/ 8848 h 255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35114" h="255331">
                  <a:moveTo>
                    <a:pt x="22540" y="8848"/>
                  </a:moveTo>
                  <a:cubicBezTo>
                    <a:pt x="75502" y="30465"/>
                    <a:pt x="290591" y="132065"/>
                    <a:pt x="385706" y="164491"/>
                  </a:cubicBezTo>
                  <a:cubicBezTo>
                    <a:pt x="480821" y="196917"/>
                    <a:pt x="571612" y="193674"/>
                    <a:pt x="593229" y="203402"/>
                  </a:cubicBezTo>
                  <a:cubicBezTo>
                    <a:pt x="614846" y="213130"/>
                    <a:pt x="475417" y="214210"/>
                    <a:pt x="515408" y="222857"/>
                  </a:cubicBezTo>
                  <a:cubicBezTo>
                    <a:pt x="555399" y="231504"/>
                    <a:pt x="812642" y="254202"/>
                    <a:pt x="833178" y="255283"/>
                  </a:cubicBezTo>
                  <a:cubicBezTo>
                    <a:pt x="853714" y="256364"/>
                    <a:pt x="705638" y="239070"/>
                    <a:pt x="638625" y="229342"/>
                  </a:cubicBezTo>
                  <a:cubicBezTo>
                    <a:pt x="571612" y="219614"/>
                    <a:pt x="487306" y="207725"/>
                    <a:pt x="431102" y="196917"/>
                  </a:cubicBezTo>
                  <a:cubicBezTo>
                    <a:pt x="374898" y="186109"/>
                    <a:pt x="361928" y="191512"/>
                    <a:pt x="301400" y="164491"/>
                  </a:cubicBezTo>
                  <a:cubicBezTo>
                    <a:pt x="240872" y="137470"/>
                    <a:pt x="115493" y="60729"/>
                    <a:pt x="67936" y="34789"/>
                  </a:cubicBezTo>
                  <a:cubicBezTo>
                    <a:pt x="20379" y="8849"/>
                    <a:pt x="-30422" y="-12769"/>
                    <a:pt x="22540" y="88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フリーフォーム 1144">
              <a:extLst>
                <a:ext uri="{FF2B5EF4-FFF2-40B4-BE49-F238E27FC236}">
                  <a16:creationId xmlns:a16="http://schemas.microsoft.com/office/drawing/2014/main" id="{21D85CB5-5FC3-3768-81DF-68B61FF92308}"/>
                </a:ext>
              </a:extLst>
            </p:cNvPr>
            <p:cNvSpPr/>
            <p:nvPr/>
          </p:nvSpPr>
          <p:spPr>
            <a:xfrm>
              <a:off x="2417572" y="4193920"/>
              <a:ext cx="259208" cy="170670"/>
            </a:xfrm>
            <a:custGeom>
              <a:avLst/>
              <a:gdLst>
                <a:gd name="connsiteX0" fmla="*/ 1373 w 259208"/>
                <a:gd name="connsiteY0" fmla="*/ 170557 h 170670"/>
                <a:gd name="connsiteX1" fmla="*/ 254292 w 259208"/>
                <a:gd name="connsiteY1" fmla="*/ 8429 h 170670"/>
                <a:gd name="connsiteX2" fmla="*/ 157015 w 259208"/>
                <a:gd name="connsiteY2" fmla="*/ 34369 h 170670"/>
                <a:gd name="connsiteX3" fmla="*/ 1373 w 259208"/>
                <a:gd name="connsiteY3" fmla="*/ 170557 h 170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208" h="170670">
                  <a:moveTo>
                    <a:pt x="1373" y="170557"/>
                  </a:moveTo>
                  <a:cubicBezTo>
                    <a:pt x="17586" y="166234"/>
                    <a:pt x="228352" y="31127"/>
                    <a:pt x="254292" y="8429"/>
                  </a:cubicBezTo>
                  <a:cubicBezTo>
                    <a:pt x="280232" y="-14269"/>
                    <a:pt x="197006" y="13833"/>
                    <a:pt x="157015" y="34369"/>
                  </a:cubicBezTo>
                  <a:cubicBezTo>
                    <a:pt x="117024" y="54905"/>
                    <a:pt x="-14840" y="174880"/>
                    <a:pt x="1373" y="1705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 1145">
              <a:extLst>
                <a:ext uri="{FF2B5EF4-FFF2-40B4-BE49-F238E27FC236}">
                  <a16:creationId xmlns:a16="http://schemas.microsoft.com/office/drawing/2014/main" id="{7E210D75-DB08-0201-F51A-E18C5979E999}"/>
                </a:ext>
              </a:extLst>
            </p:cNvPr>
            <p:cNvSpPr/>
            <p:nvPr/>
          </p:nvSpPr>
          <p:spPr>
            <a:xfrm>
              <a:off x="4727955" y="6123230"/>
              <a:ext cx="170232" cy="278764"/>
            </a:xfrm>
            <a:custGeom>
              <a:avLst/>
              <a:gdLst>
                <a:gd name="connsiteX0" fmla="*/ 2307 w 170232"/>
                <a:gd name="connsiteY0" fmla="*/ 612 h 278764"/>
                <a:gd name="connsiteX1" fmla="*/ 24287 w 170232"/>
                <a:gd name="connsiteY1" fmla="*/ 141289 h 278764"/>
                <a:gd name="connsiteX2" fmla="*/ 169360 w 170232"/>
                <a:gd name="connsiteY2" fmla="*/ 277570 h 278764"/>
                <a:gd name="connsiteX3" fmla="*/ 81437 w 170232"/>
                <a:gd name="connsiteY3" fmla="*/ 207232 h 278764"/>
                <a:gd name="connsiteX4" fmla="*/ 11099 w 170232"/>
                <a:gd name="connsiteY4" fmla="*/ 198439 h 278764"/>
                <a:gd name="connsiteX5" fmla="*/ 2307 w 170232"/>
                <a:gd name="connsiteY5" fmla="*/ 612 h 278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0232" h="278764">
                  <a:moveTo>
                    <a:pt x="2307" y="612"/>
                  </a:moveTo>
                  <a:cubicBezTo>
                    <a:pt x="4505" y="-8913"/>
                    <a:pt x="-3555" y="95129"/>
                    <a:pt x="24287" y="141289"/>
                  </a:cubicBezTo>
                  <a:cubicBezTo>
                    <a:pt x="52129" y="187449"/>
                    <a:pt x="159835" y="266579"/>
                    <a:pt x="169360" y="277570"/>
                  </a:cubicBezTo>
                  <a:cubicBezTo>
                    <a:pt x="178885" y="288561"/>
                    <a:pt x="107814" y="220420"/>
                    <a:pt x="81437" y="207232"/>
                  </a:cubicBezTo>
                  <a:cubicBezTo>
                    <a:pt x="55060" y="194044"/>
                    <a:pt x="26486" y="233608"/>
                    <a:pt x="11099" y="198439"/>
                  </a:cubicBezTo>
                  <a:cubicBezTo>
                    <a:pt x="-4288" y="163270"/>
                    <a:pt x="109" y="10137"/>
                    <a:pt x="2307" y="612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7" name="フリーフォーム 1146">
              <a:extLst>
                <a:ext uri="{FF2B5EF4-FFF2-40B4-BE49-F238E27FC236}">
                  <a16:creationId xmlns:a16="http://schemas.microsoft.com/office/drawing/2014/main" id="{D874CAEC-6498-7B62-A2C7-843D223205CE}"/>
                </a:ext>
              </a:extLst>
            </p:cNvPr>
            <p:cNvSpPr/>
            <p:nvPr/>
          </p:nvSpPr>
          <p:spPr>
            <a:xfrm>
              <a:off x="4764052" y="6506521"/>
              <a:ext cx="335752" cy="440439"/>
            </a:xfrm>
            <a:custGeom>
              <a:avLst/>
              <a:gdLst>
                <a:gd name="connsiteX0" fmla="*/ 1379 w 335752"/>
                <a:gd name="connsiteY0" fmla="*/ 4183 h 440439"/>
                <a:gd name="connsiteX1" fmla="*/ 115679 w 335752"/>
                <a:gd name="connsiteY1" fmla="*/ 78917 h 440439"/>
                <a:gd name="connsiteX2" fmla="*/ 199206 w 335752"/>
                <a:gd name="connsiteY2" fmla="*/ 338291 h 440439"/>
                <a:gd name="connsiteX3" fmla="*/ 216790 w 335752"/>
                <a:gd name="connsiteY3" fmla="*/ 276744 h 440439"/>
                <a:gd name="connsiteX4" fmla="*/ 335486 w 335752"/>
                <a:gd name="connsiteY4" fmla="*/ 439402 h 440439"/>
                <a:gd name="connsiteX5" fmla="*/ 247563 w 335752"/>
                <a:gd name="connsiteY5" fmla="*/ 338291 h 440439"/>
                <a:gd name="connsiteX6" fmla="*/ 199206 w 335752"/>
                <a:gd name="connsiteY6" fmla="*/ 180029 h 440439"/>
                <a:gd name="connsiteX7" fmla="*/ 1379 w 335752"/>
                <a:gd name="connsiteY7" fmla="*/ 4183 h 440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5752" h="440439">
                  <a:moveTo>
                    <a:pt x="1379" y="4183"/>
                  </a:moveTo>
                  <a:cubicBezTo>
                    <a:pt x="-12542" y="-12669"/>
                    <a:pt x="82708" y="23232"/>
                    <a:pt x="115679" y="78917"/>
                  </a:cubicBezTo>
                  <a:cubicBezTo>
                    <a:pt x="148650" y="134602"/>
                    <a:pt x="182354" y="305320"/>
                    <a:pt x="199206" y="338291"/>
                  </a:cubicBezTo>
                  <a:cubicBezTo>
                    <a:pt x="216058" y="371262"/>
                    <a:pt x="194077" y="259892"/>
                    <a:pt x="216790" y="276744"/>
                  </a:cubicBezTo>
                  <a:cubicBezTo>
                    <a:pt x="239503" y="293596"/>
                    <a:pt x="330357" y="429144"/>
                    <a:pt x="335486" y="439402"/>
                  </a:cubicBezTo>
                  <a:cubicBezTo>
                    <a:pt x="340615" y="449660"/>
                    <a:pt x="270276" y="381520"/>
                    <a:pt x="247563" y="338291"/>
                  </a:cubicBezTo>
                  <a:cubicBezTo>
                    <a:pt x="224850" y="295062"/>
                    <a:pt x="235108" y="234248"/>
                    <a:pt x="199206" y="180029"/>
                  </a:cubicBezTo>
                  <a:cubicBezTo>
                    <a:pt x="163304" y="125810"/>
                    <a:pt x="15300" y="21035"/>
                    <a:pt x="1379" y="4183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8" name="フリーフォーム 1147">
              <a:extLst>
                <a:ext uri="{FF2B5EF4-FFF2-40B4-BE49-F238E27FC236}">
                  <a16:creationId xmlns:a16="http://schemas.microsoft.com/office/drawing/2014/main" id="{76941032-75D2-DD1F-374A-4B54DB4AE4E2}"/>
                </a:ext>
              </a:extLst>
            </p:cNvPr>
            <p:cNvSpPr/>
            <p:nvPr/>
          </p:nvSpPr>
          <p:spPr>
            <a:xfrm>
              <a:off x="2259797" y="6408985"/>
              <a:ext cx="1085474" cy="364352"/>
            </a:xfrm>
            <a:custGeom>
              <a:avLst/>
              <a:gdLst>
                <a:gd name="connsiteX0" fmla="*/ 940603 w 1085474"/>
                <a:gd name="connsiteY0" fmla="*/ 282 h 364352"/>
                <a:gd name="connsiteX1" fmla="*/ 1033736 w 1085474"/>
                <a:gd name="connsiteY1" fmla="*/ 63782 h 364352"/>
                <a:gd name="connsiteX2" fmla="*/ 868636 w 1085474"/>
                <a:gd name="connsiteY2" fmla="*/ 42615 h 364352"/>
                <a:gd name="connsiteX3" fmla="*/ 906736 w 1085474"/>
                <a:gd name="connsiteY3" fmla="*/ 93415 h 364352"/>
                <a:gd name="connsiteX4" fmla="*/ 762803 w 1085474"/>
                <a:gd name="connsiteY4" fmla="*/ 84948 h 364352"/>
                <a:gd name="connsiteX5" fmla="*/ 864403 w 1085474"/>
                <a:gd name="connsiteY5" fmla="*/ 131515 h 364352"/>
                <a:gd name="connsiteX6" fmla="*/ 479170 w 1085474"/>
                <a:gd name="connsiteY6" fmla="*/ 152682 h 364352"/>
                <a:gd name="connsiteX7" fmla="*/ 682370 w 1085474"/>
                <a:gd name="connsiteY7" fmla="*/ 190782 h 364352"/>
                <a:gd name="connsiteX8" fmla="*/ 275970 w 1085474"/>
                <a:gd name="connsiteY8" fmla="*/ 233115 h 364352"/>
                <a:gd name="connsiteX9" fmla="*/ 402970 w 1085474"/>
                <a:gd name="connsiteY9" fmla="*/ 266982 h 364352"/>
                <a:gd name="connsiteX10" fmla="*/ 803 w 1085474"/>
                <a:gd name="connsiteY10" fmla="*/ 364348 h 364352"/>
                <a:gd name="connsiteX11" fmla="*/ 525736 w 1085474"/>
                <a:gd name="connsiteY11" fmla="*/ 262748 h 364352"/>
                <a:gd name="connsiteX12" fmla="*/ 411436 w 1085474"/>
                <a:gd name="connsiteY12" fmla="*/ 237348 h 364352"/>
                <a:gd name="connsiteX13" fmla="*/ 826303 w 1085474"/>
                <a:gd name="connsiteY13" fmla="*/ 123048 h 364352"/>
                <a:gd name="connsiteX14" fmla="*/ 783970 w 1085474"/>
                <a:gd name="connsiteY14" fmla="*/ 25682 h 364352"/>
                <a:gd name="connsiteX15" fmla="*/ 961770 w 1085474"/>
                <a:gd name="connsiteY15" fmla="*/ 68015 h 364352"/>
                <a:gd name="connsiteX16" fmla="*/ 877103 w 1085474"/>
                <a:gd name="connsiteY16" fmla="*/ 29915 h 364352"/>
                <a:gd name="connsiteX17" fmla="*/ 1084536 w 1085474"/>
                <a:gd name="connsiteY17" fmla="*/ 93415 h 364352"/>
                <a:gd name="connsiteX18" fmla="*/ 940603 w 1085474"/>
                <a:gd name="connsiteY18" fmla="*/ 282 h 364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85474" h="364352">
                  <a:moveTo>
                    <a:pt x="940603" y="282"/>
                  </a:moveTo>
                  <a:cubicBezTo>
                    <a:pt x="932136" y="-4657"/>
                    <a:pt x="1045730" y="56727"/>
                    <a:pt x="1033736" y="63782"/>
                  </a:cubicBezTo>
                  <a:cubicBezTo>
                    <a:pt x="1021742" y="70837"/>
                    <a:pt x="889803" y="37676"/>
                    <a:pt x="868636" y="42615"/>
                  </a:cubicBezTo>
                  <a:cubicBezTo>
                    <a:pt x="847469" y="47554"/>
                    <a:pt x="924375" y="86360"/>
                    <a:pt x="906736" y="93415"/>
                  </a:cubicBezTo>
                  <a:cubicBezTo>
                    <a:pt x="889097" y="100470"/>
                    <a:pt x="769858" y="78598"/>
                    <a:pt x="762803" y="84948"/>
                  </a:cubicBezTo>
                  <a:cubicBezTo>
                    <a:pt x="755748" y="91298"/>
                    <a:pt x="911675" y="120226"/>
                    <a:pt x="864403" y="131515"/>
                  </a:cubicBezTo>
                  <a:cubicBezTo>
                    <a:pt x="817131" y="142804"/>
                    <a:pt x="509509" y="142804"/>
                    <a:pt x="479170" y="152682"/>
                  </a:cubicBezTo>
                  <a:cubicBezTo>
                    <a:pt x="448831" y="162560"/>
                    <a:pt x="716237" y="177377"/>
                    <a:pt x="682370" y="190782"/>
                  </a:cubicBezTo>
                  <a:cubicBezTo>
                    <a:pt x="648503" y="204187"/>
                    <a:pt x="322537" y="220415"/>
                    <a:pt x="275970" y="233115"/>
                  </a:cubicBezTo>
                  <a:cubicBezTo>
                    <a:pt x="229403" y="245815"/>
                    <a:pt x="448831" y="245110"/>
                    <a:pt x="402970" y="266982"/>
                  </a:cubicBezTo>
                  <a:cubicBezTo>
                    <a:pt x="357109" y="288854"/>
                    <a:pt x="-19658" y="365054"/>
                    <a:pt x="803" y="364348"/>
                  </a:cubicBezTo>
                  <a:cubicBezTo>
                    <a:pt x="21264" y="363642"/>
                    <a:pt x="457297" y="283915"/>
                    <a:pt x="525736" y="262748"/>
                  </a:cubicBezTo>
                  <a:cubicBezTo>
                    <a:pt x="594175" y="241581"/>
                    <a:pt x="361342" y="260631"/>
                    <a:pt x="411436" y="237348"/>
                  </a:cubicBezTo>
                  <a:cubicBezTo>
                    <a:pt x="461530" y="214065"/>
                    <a:pt x="764214" y="158326"/>
                    <a:pt x="826303" y="123048"/>
                  </a:cubicBezTo>
                  <a:cubicBezTo>
                    <a:pt x="888392" y="87770"/>
                    <a:pt x="761392" y="34854"/>
                    <a:pt x="783970" y="25682"/>
                  </a:cubicBezTo>
                  <a:cubicBezTo>
                    <a:pt x="806548" y="16510"/>
                    <a:pt x="946248" y="67310"/>
                    <a:pt x="961770" y="68015"/>
                  </a:cubicBezTo>
                  <a:cubicBezTo>
                    <a:pt x="977292" y="68720"/>
                    <a:pt x="856642" y="25682"/>
                    <a:pt x="877103" y="29915"/>
                  </a:cubicBezTo>
                  <a:cubicBezTo>
                    <a:pt x="897564" y="34148"/>
                    <a:pt x="1070425" y="93415"/>
                    <a:pt x="1084536" y="93415"/>
                  </a:cubicBezTo>
                  <a:cubicBezTo>
                    <a:pt x="1098647" y="93415"/>
                    <a:pt x="949070" y="5221"/>
                    <a:pt x="940603" y="2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9" name="フリーフォーム 1148">
              <a:extLst>
                <a:ext uri="{FF2B5EF4-FFF2-40B4-BE49-F238E27FC236}">
                  <a16:creationId xmlns:a16="http://schemas.microsoft.com/office/drawing/2014/main" id="{7F9CA156-5FC1-22CE-DD48-405700000882}"/>
                </a:ext>
              </a:extLst>
            </p:cNvPr>
            <p:cNvSpPr/>
            <p:nvPr/>
          </p:nvSpPr>
          <p:spPr>
            <a:xfrm>
              <a:off x="2442589" y="6655538"/>
              <a:ext cx="875827" cy="312540"/>
            </a:xfrm>
            <a:custGeom>
              <a:avLst/>
              <a:gdLst>
                <a:gd name="connsiteX0" fmla="*/ 44 w 875827"/>
                <a:gd name="connsiteY0" fmla="*/ 312529 h 312540"/>
                <a:gd name="connsiteX1" fmla="*/ 342944 w 875827"/>
                <a:gd name="connsiteY1" fmla="*/ 168595 h 312540"/>
                <a:gd name="connsiteX2" fmla="*/ 300611 w 875827"/>
                <a:gd name="connsiteY2" fmla="*/ 206695 h 312540"/>
                <a:gd name="connsiteX3" fmla="*/ 355644 w 875827"/>
                <a:gd name="connsiteY3" fmla="*/ 147429 h 312540"/>
                <a:gd name="connsiteX4" fmla="*/ 575778 w 875827"/>
                <a:gd name="connsiteY4" fmla="*/ 62762 h 312540"/>
                <a:gd name="connsiteX5" fmla="*/ 431844 w 875827"/>
                <a:gd name="connsiteY5" fmla="*/ 134729 h 312540"/>
                <a:gd name="connsiteX6" fmla="*/ 783211 w 875827"/>
                <a:gd name="connsiteY6" fmla="*/ 54295 h 312540"/>
                <a:gd name="connsiteX7" fmla="*/ 867878 w 875827"/>
                <a:gd name="connsiteY7" fmla="*/ 58529 h 312540"/>
                <a:gd name="connsiteX8" fmla="*/ 630811 w 875827"/>
                <a:gd name="connsiteY8" fmla="*/ 7729 h 312540"/>
                <a:gd name="connsiteX9" fmla="*/ 732411 w 875827"/>
                <a:gd name="connsiteY9" fmla="*/ 7729 h 312540"/>
                <a:gd name="connsiteX10" fmla="*/ 524978 w 875827"/>
                <a:gd name="connsiteY10" fmla="*/ 79695 h 312540"/>
                <a:gd name="connsiteX11" fmla="*/ 554611 w 875827"/>
                <a:gd name="connsiteY11" fmla="*/ 37362 h 312540"/>
                <a:gd name="connsiteX12" fmla="*/ 237111 w 875827"/>
                <a:gd name="connsiteY12" fmla="*/ 100862 h 312540"/>
                <a:gd name="connsiteX13" fmla="*/ 465711 w 875827"/>
                <a:gd name="connsiteY13" fmla="*/ 83929 h 312540"/>
                <a:gd name="connsiteX14" fmla="*/ 143978 w 875827"/>
                <a:gd name="connsiteY14" fmla="*/ 181295 h 312540"/>
                <a:gd name="connsiteX15" fmla="*/ 317544 w 875827"/>
                <a:gd name="connsiteY15" fmla="*/ 160129 h 312540"/>
                <a:gd name="connsiteX16" fmla="*/ 44 w 875827"/>
                <a:gd name="connsiteY16" fmla="*/ 312529 h 312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75827" h="312540">
                  <a:moveTo>
                    <a:pt x="44" y="312529"/>
                  </a:moveTo>
                  <a:cubicBezTo>
                    <a:pt x="4277" y="313940"/>
                    <a:pt x="292850" y="186234"/>
                    <a:pt x="342944" y="168595"/>
                  </a:cubicBezTo>
                  <a:cubicBezTo>
                    <a:pt x="393038" y="150956"/>
                    <a:pt x="298494" y="210223"/>
                    <a:pt x="300611" y="206695"/>
                  </a:cubicBezTo>
                  <a:cubicBezTo>
                    <a:pt x="302728" y="203167"/>
                    <a:pt x="309783" y="171418"/>
                    <a:pt x="355644" y="147429"/>
                  </a:cubicBezTo>
                  <a:cubicBezTo>
                    <a:pt x="401505" y="123440"/>
                    <a:pt x="563078" y="64879"/>
                    <a:pt x="575778" y="62762"/>
                  </a:cubicBezTo>
                  <a:cubicBezTo>
                    <a:pt x="588478" y="60645"/>
                    <a:pt x="397272" y="136140"/>
                    <a:pt x="431844" y="134729"/>
                  </a:cubicBezTo>
                  <a:cubicBezTo>
                    <a:pt x="466416" y="133318"/>
                    <a:pt x="710539" y="66995"/>
                    <a:pt x="783211" y="54295"/>
                  </a:cubicBezTo>
                  <a:cubicBezTo>
                    <a:pt x="855883" y="41595"/>
                    <a:pt x="893278" y="66290"/>
                    <a:pt x="867878" y="58529"/>
                  </a:cubicBezTo>
                  <a:cubicBezTo>
                    <a:pt x="842478" y="50768"/>
                    <a:pt x="653389" y="16196"/>
                    <a:pt x="630811" y="7729"/>
                  </a:cubicBezTo>
                  <a:cubicBezTo>
                    <a:pt x="608233" y="-738"/>
                    <a:pt x="750050" y="-4265"/>
                    <a:pt x="732411" y="7729"/>
                  </a:cubicBezTo>
                  <a:cubicBezTo>
                    <a:pt x="714772" y="19723"/>
                    <a:pt x="554611" y="74756"/>
                    <a:pt x="524978" y="79695"/>
                  </a:cubicBezTo>
                  <a:cubicBezTo>
                    <a:pt x="495345" y="84634"/>
                    <a:pt x="602589" y="33834"/>
                    <a:pt x="554611" y="37362"/>
                  </a:cubicBezTo>
                  <a:cubicBezTo>
                    <a:pt x="506633" y="40890"/>
                    <a:pt x="251928" y="93101"/>
                    <a:pt x="237111" y="100862"/>
                  </a:cubicBezTo>
                  <a:cubicBezTo>
                    <a:pt x="222294" y="108623"/>
                    <a:pt x="481233" y="70523"/>
                    <a:pt x="465711" y="83929"/>
                  </a:cubicBezTo>
                  <a:cubicBezTo>
                    <a:pt x="450189" y="97334"/>
                    <a:pt x="168673" y="168595"/>
                    <a:pt x="143978" y="181295"/>
                  </a:cubicBezTo>
                  <a:cubicBezTo>
                    <a:pt x="119283" y="193995"/>
                    <a:pt x="337300" y="141079"/>
                    <a:pt x="317544" y="160129"/>
                  </a:cubicBezTo>
                  <a:cubicBezTo>
                    <a:pt x="297788" y="179179"/>
                    <a:pt x="-4189" y="311118"/>
                    <a:pt x="44" y="3125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フリーフォーム 1149">
              <a:extLst>
                <a:ext uri="{FF2B5EF4-FFF2-40B4-BE49-F238E27FC236}">
                  <a16:creationId xmlns:a16="http://schemas.microsoft.com/office/drawing/2014/main" id="{D14CF463-DF9E-529B-6B22-C4CB087D011B}"/>
                </a:ext>
              </a:extLst>
            </p:cNvPr>
            <p:cNvSpPr/>
            <p:nvPr/>
          </p:nvSpPr>
          <p:spPr>
            <a:xfrm>
              <a:off x="3242644" y="6543691"/>
              <a:ext cx="203621" cy="149434"/>
            </a:xfrm>
            <a:custGeom>
              <a:avLst/>
              <a:gdLst>
                <a:gd name="connsiteX0" fmla="*/ 89 w 203621"/>
                <a:gd name="connsiteY0" fmla="*/ 39142 h 149434"/>
                <a:gd name="connsiteX1" fmla="*/ 199056 w 203621"/>
                <a:gd name="connsiteY1" fmla="*/ 5276 h 149434"/>
                <a:gd name="connsiteX2" fmla="*/ 144023 w 203621"/>
                <a:gd name="connsiteY2" fmla="*/ 56076 h 149434"/>
                <a:gd name="connsiteX3" fmla="*/ 194823 w 203621"/>
                <a:gd name="connsiteY3" fmla="*/ 98409 h 149434"/>
                <a:gd name="connsiteX4" fmla="*/ 118623 w 203621"/>
                <a:gd name="connsiteY4" fmla="*/ 149209 h 149434"/>
                <a:gd name="connsiteX5" fmla="*/ 182123 w 203621"/>
                <a:gd name="connsiteY5" fmla="*/ 77242 h 149434"/>
                <a:gd name="connsiteX6" fmla="*/ 173656 w 203621"/>
                <a:gd name="connsiteY6" fmla="*/ 1042 h 149434"/>
                <a:gd name="connsiteX7" fmla="*/ 89 w 203621"/>
                <a:gd name="connsiteY7" fmla="*/ 39142 h 149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3621" h="149434">
                  <a:moveTo>
                    <a:pt x="89" y="39142"/>
                  </a:moveTo>
                  <a:cubicBezTo>
                    <a:pt x="4322" y="39848"/>
                    <a:pt x="175067" y="2454"/>
                    <a:pt x="199056" y="5276"/>
                  </a:cubicBezTo>
                  <a:cubicBezTo>
                    <a:pt x="223045" y="8098"/>
                    <a:pt x="144728" y="40554"/>
                    <a:pt x="144023" y="56076"/>
                  </a:cubicBezTo>
                  <a:cubicBezTo>
                    <a:pt x="143318" y="71598"/>
                    <a:pt x="199056" y="82887"/>
                    <a:pt x="194823" y="98409"/>
                  </a:cubicBezTo>
                  <a:cubicBezTo>
                    <a:pt x="190590" y="113931"/>
                    <a:pt x="120740" y="152737"/>
                    <a:pt x="118623" y="149209"/>
                  </a:cubicBezTo>
                  <a:cubicBezTo>
                    <a:pt x="116506" y="145681"/>
                    <a:pt x="172951" y="101937"/>
                    <a:pt x="182123" y="77242"/>
                  </a:cubicBezTo>
                  <a:cubicBezTo>
                    <a:pt x="191295" y="52548"/>
                    <a:pt x="203995" y="9509"/>
                    <a:pt x="173656" y="1042"/>
                  </a:cubicBezTo>
                  <a:cubicBezTo>
                    <a:pt x="143317" y="-7425"/>
                    <a:pt x="-4144" y="38436"/>
                    <a:pt x="89" y="391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1" name="フリーフォーム 1150">
              <a:extLst>
                <a:ext uri="{FF2B5EF4-FFF2-40B4-BE49-F238E27FC236}">
                  <a16:creationId xmlns:a16="http://schemas.microsoft.com/office/drawing/2014/main" id="{66DCCBA0-3D8A-AFF8-DD6E-827D90C21366}"/>
                </a:ext>
              </a:extLst>
            </p:cNvPr>
            <p:cNvSpPr/>
            <p:nvPr/>
          </p:nvSpPr>
          <p:spPr>
            <a:xfrm>
              <a:off x="3140196" y="6464077"/>
              <a:ext cx="276938" cy="233258"/>
            </a:xfrm>
            <a:custGeom>
              <a:avLst/>
              <a:gdLst>
                <a:gd name="connsiteX0" fmla="*/ 276104 w 276938"/>
                <a:gd name="connsiteY0" fmla="*/ 223 h 233258"/>
                <a:gd name="connsiteX1" fmla="*/ 216837 w 276938"/>
                <a:gd name="connsiteY1" fmla="*/ 93356 h 233258"/>
                <a:gd name="connsiteX2" fmla="*/ 221071 w 276938"/>
                <a:gd name="connsiteY2" fmla="*/ 118756 h 233258"/>
                <a:gd name="connsiteX3" fmla="*/ 102537 w 276938"/>
                <a:gd name="connsiteY3" fmla="*/ 186490 h 233258"/>
                <a:gd name="connsiteX4" fmla="*/ 153337 w 276938"/>
                <a:gd name="connsiteY4" fmla="*/ 186490 h 233258"/>
                <a:gd name="connsiteX5" fmla="*/ 937 w 276938"/>
                <a:gd name="connsiteY5" fmla="*/ 233056 h 233258"/>
                <a:gd name="connsiteX6" fmla="*/ 238004 w 276938"/>
                <a:gd name="connsiteY6" fmla="*/ 203423 h 233258"/>
                <a:gd name="connsiteX7" fmla="*/ 89837 w 276938"/>
                <a:gd name="connsiteY7" fmla="*/ 203423 h 233258"/>
                <a:gd name="connsiteX8" fmla="*/ 182971 w 276938"/>
                <a:gd name="connsiteY8" fmla="*/ 135690 h 233258"/>
                <a:gd name="connsiteX9" fmla="*/ 166037 w 276938"/>
                <a:gd name="connsiteY9" fmla="*/ 122990 h 233258"/>
                <a:gd name="connsiteX10" fmla="*/ 276104 w 276938"/>
                <a:gd name="connsiteY10" fmla="*/ 223 h 233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6938" h="233258">
                  <a:moveTo>
                    <a:pt x="276104" y="223"/>
                  </a:moveTo>
                  <a:cubicBezTo>
                    <a:pt x="284571" y="-4716"/>
                    <a:pt x="226009" y="73601"/>
                    <a:pt x="216837" y="93356"/>
                  </a:cubicBezTo>
                  <a:cubicBezTo>
                    <a:pt x="207665" y="113111"/>
                    <a:pt x="240121" y="103234"/>
                    <a:pt x="221071" y="118756"/>
                  </a:cubicBezTo>
                  <a:cubicBezTo>
                    <a:pt x="202021" y="134278"/>
                    <a:pt x="113826" y="175201"/>
                    <a:pt x="102537" y="186490"/>
                  </a:cubicBezTo>
                  <a:cubicBezTo>
                    <a:pt x="91248" y="197779"/>
                    <a:pt x="170270" y="178729"/>
                    <a:pt x="153337" y="186490"/>
                  </a:cubicBezTo>
                  <a:cubicBezTo>
                    <a:pt x="136404" y="194251"/>
                    <a:pt x="-13174" y="230234"/>
                    <a:pt x="937" y="233056"/>
                  </a:cubicBezTo>
                  <a:cubicBezTo>
                    <a:pt x="15048" y="235878"/>
                    <a:pt x="223187" y="208362"/>
                    <a:pt x="238004" y="203423"/>
                  </a:cubicBezTo>
                  <a:cubicBezTo>
                    <a:pt x="252821" y="198484"/>
                    <a:pt x="99009" y="214712"/>
                    <a:pt x="89837" y="203423"/>
                  </a:cubicBezTo>
                  <a:cubicBezTo>
                    <a:pt x="80665" y="192134"/>
                    <a:pt x="182971" y="135690"/>
                    <a:pt x="182971" y="135690"/>
                  </a:cubicBezTo>
                  <a:cubicBezTo>
                    <a:pt x="195671" y="122285"/>
                    <a:pt x="149104" y="139218"/>
                    <a:pt x="166037" y="122990"/>
                  </a:cubicBezTo>
                  <a:cubicBezTo>
                    <a:pt x="182970" y="106762"/>
                    <a:pt x="267637" y="5162"/>
                    <a:pt x="276104" y="2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フリーフォーム 1151">
              <a:extLst>
                <a:ext uri="{FF2B5EF4-FFF2-40B4-BE49-F238E27FC236}">
                  <a16:creationId xmlns:a16="http://schemas.microsoft.com/office/drawing/2014/main" id="{267C50D2-8A55-2C4C-076C-7C110984A9EF}"/>
                </a:ext>
              </a:extLst>
            </p:cNvPr>
            <p:cNvSpPr/>
            <p:nvPr/>
          </p:nvSpPr>
          <p:spPr>
            <a:xfrm>
              <a:off x="3500848" y="6467035"/>
              <a:ext cx="673709" cy="234867"/>
            </a:xfrm>
            <a:custGeom>
              <a:avLst/>
              <a:gdLst>
                <a:gd name="connsiteX0" fmla="*/ 119 w 673709"/>
                <a:gd name="connsiteY0" fmla="*/ 5732 h 234867"/>
                <a:gd name="connsiteX1" fmla="*/ 156752 w 673709"/>
                <a:gd name="connsiteY1" fmla="*/ 81932 h 234867"/>
                <a:gd name="connsiteX2" fmla="*/ 67852 w 673709"/>
                <a:gd name="connsiteY2" fmla="*/ 128498 h 234867"/>
                <a:gd name="connsiteX3" fmla="*/ 330319 w 673709"/>
                <a:gd name="connsiteY3" fmla="*/ 1498 h 234867"/>
                <a:gd name="connsiteX4" fmla="*/ 224485 w 673709"/>
                <a:gd name="connsiteY4" fmla="*/ 60765 h 234867"/>
                <a:gd name="connsiteX5" fmla="*/ 321852 w 673709"/>
                <a:gd name="connsiteY5" fmla="*/ 90398 h 234867"/>
                <a:gd name="connsiteX6" fmla="*/ 453085 w 673709"/>
                <a:gd name="connsiteY6" fmla="*/ 64998 h 234867"/>
                <a:gd name="connsiteX7" fmla="*/ 351485 w 673709"/>
                <a:gd name="connsiteY7" fmla="*/ 22665 h 234867"/>
                <a:gd name="connsiteX8" fmla="*/ 525052 w 673709"/>
                <a:gd name="connsiteY8" fmla="*/ 52298 h 234867"/>
                <a:gd name="connsiteX9" fmla="*/ 520819 w 673709"/>
                <a:gd name="connsiteY9" fmla="*/ 124265 h 234867"/>
                <a:gd name="connsiteX10" fmla="*/ 533519 w 673709"/>
                <a:gd name="connsiteY10" fmla="*/ 94632 h 234867"/>
                <a:gd name="connsiteX11" fmla="*/ 550452 w 673709"/>
                <a:gd name="connsiteY11" fmla="*/ 179298 h 234867"/>
                <a:gd name="connsiteX12" fmla="*/ 597019 w 673709"/>
                <a:gd name="connsiteY12" fmla="*/ 153898 h 234867"/>
                <a:gd name="connsiteX13" fmla="*/ 609719 w 673709"/>
                <a:gd name="connsiteY13" fmla="*/ 234332 h 234867"/>
                <a:gd name="connsiteX14" fmla="*/ 673219 w 673709"/>
                <a:gd name="connsiteY14" fmla="*/ 107332 h 234867"/>
                <a:gd name="connsiteX15" fmla="*/ 571619 w 673709"/>
                <a:gd name="connsiteY15" fmla="*/ 162365 h 234867"/>
                <a:gd name="connsiteX16" fmla="*/ 347252 w 673709"/>
                <a:gd name="connsiteY16" fmla="*/ 81932 h 234867"/>
                <a:gd name="connsiteX17" fmla="*/ 186385 w 673709"/>
                <a:gd name="connsiteY17" fmla="*/ 73465 h 234867"/>
                <a:gd name="connsiteX18" fmla="*/ 119 w 673709"/>
                <a:gd name="connsiteY18" fmla="*/ 5732 h 234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73709" h="234867">
                  <a:moveTo>
                    <a:pt x="119" y="5732"/>
                  </a:moveTo>
                  <a:cubicBezTo>
                    <a:pt x="-4820" y="7143"/>
                    <a:pt x="145463" y="61471"/>
                    <a:pt x="156752" y="81932"/>
                  </a:cubicBezTo>
                  <a:cubicBezTo>
                    <a:pt x="168041" y="102393"/>
                    <a:pt x="38924" y="141904"/>
                    <a:pt x="67852" y="128498"/>
                  </a:cubicBezTo>
                  <a:cubicBezTo>
                    <a:pt x="96780" y="115092"/>
                    <a:pt x="304214" y="12787"/>
                    <a:pt x="330319" y="1498"/>
                  </a:cubicBezTo>
                  <a:cubicBezTo>
                    <a:pt x="356424" y="-9791"/>
                    <a:pt x="225896" y="45949"/>
                    <a:pt x="224485" y="60765"/>
                  </a:cubicBezTo>
                  <a:cubicBezTo>
                    <a:pt x="223074" y="75581"/>
                    <a:pt x="283752" y="89693"/>
                    <a:pt x="321852" y="90398"/>
                  </a:cubicBezTo>
                  <a:cubicBezTo>
                    <a:pt x="359952" y="91103"/>
                    <a:pt x="448146" y="76287"/>
                    <a:pt x="453085" y="64998"/>
                  </a:cubicBezTo>
                  <a:cubicBezTo>
                    <a:pt x="458024" y="53709"/>
                    <a:pt x="339491" y="24782"/>
                    <a:pt x="351485" y="22665"/>
                  </a:cubicBezTo>
                  <a:cubicBezTo>
                    <a:pt x="363479" y="20548"/>
                    <a:pt x="496830" y="35365"/>
                    <a:pt x="525052" y="52298"/>
                  </a:cubicBezTo>
                  <a:cubicBezTo>
                    <a:pt x="553274" y="69231"/>
                    <a:pt x="519408" y="117209"/>
                    <a:pt x="520819" y="124265"/>
                  </a:cubicBezTo>
                  <a:cubicBezTo>
                    <a:pt x="522230" y="131321"/>
                    <a:pt x="528580" y="85460"/>
                    <a:pt x="533519" y="94632"/>
                  </a:cubicBezTo>
                  <a:cubicBezTo>
                    <a:pt x="538458" y="103804"/>
                    <a:pt x="539869" y="169420"/>
                    <a:pt x="550452" y="179298"/>
                  </a:cubicBezTo>
                  <a:cubicBezTo>
                    <a:pt x="561035" y="189176"/>
                    <a:pt x="587141" y="144726"/>
                    <a:pt x="597019" y="153898"/>
                  </a:cubicBezTo>
                  <a:cubicBezTo>
                    <a:pt x="606897" y="163070"/>
                    <a:pt x="597019" y="242093"/>
                    <a:pt x="609719" y="234332"/>
                  </a:cubicBezTo>
                  <a:cubicBezTo>
                    <a:pt x="622419" y="226571"/>
                    <a:pt x="679569" y="119327"/>
                    <a:pt x="673219" y="107332"/>
                  </a:cubicBezTo>
                  <a:cubicBezTo>
                    <a:pt x="666869" y="95338"/>
                    <a:pt x="625947" y="166598"/>
                    <a:pt x="571619" y="162365"/>
                  </a:cubicBezTo>
                  <a:cubicBezTo>
                    <a:pt x="517291" y="158132"/>
                    <a:pt x="411458" y="96749"/>
                    <a:pt x="347252" y="81932"/>
                  </a:cubicBezTo>
                  <a:cubicBezTo>
                    <a:pt x="283046" y="67115"/>
                    <a:pt x="239302" y="84048"/>
                    <a:pt x="186385" y="73465"/>
                  </a:cubicBezTo>
                  <a:cubicBezTo>
                    <a:pt x="133468" y="62882"/>
                    <a:pt x="5058" y="4321"/>
                    <a:pt x="119" y="57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フリーフォーム 1152">
              <a:extLst>
                <a:ext uri="{FF2B5EF4-FFF2-40B4-BE49-F238E27FC236}">
                  <a16:creationId xmlns:a16="http://schemas.microsoft.com/office/drawing/2014/main" id="{67AA5A52-021D-9B62-179D-2C4BBEFB84EB}"/>
                </a:ext>
              </a:extLst>
            </p:cNvPr>
            <p:cNvSpPr/>
            <p:nvPr/>
          </p:nvSpPr>
          <p:spPr>
            <a:xfrm>
              <a:off x="3429000" y="6670931"/>
              <a:ext cx="859127" cy="255240"/>
            </a:xfrm>
            <a:custGeom>
              <a:avLst/>
              <a:gdLst>
                <a:gd name="connsiteX0" fmla="*/ 0 w 859127"/>
                <a:gd name="connsiteY0" fmla="*/ 68536 h 255240"/>
                <a:gd name="connsiteX1" fmla="*/ 203200 w 859127"/>
                <a:gd name="connsiteY1" fmla="*/ 64302 h 255240"/>
                <a:gd name="connsiteX2" fmla="*/ 275167 w 859127"/>
                <a:gd name="connsiteY2" fmla="*/ 98169 h 255240"/>
                <a:gd name="connsiteX3" fmla="*/ 232833 w 859127"/>
                <a:gd name="connsiteY3" fmla="*/ 802 h 255240"/>
                <a:gd name="connsiteX4" fmla="*/ 397933 w 859127"/>
                <a:gd name="connsiteY4" fmla="*/ 161669 h 255240"/>
                <a:gd name="connsiteX5" fmla="*/ 423333 w 859127"/>
                <a:gd name="connsiteY5" fmla="*/ 153202 h 255240"/>
                <a:gd name="connsiteX6" fmla="*/ 571500 w 859127"/>
                <a:gd name="connsiteY6" fmla="*/ 115102 h 255240"/>
                <a:gd name="connsiteX7" fmla="*/ 579967 w 859127"/>
                <a:gd name="connsiteY7" fmla="*/ 170136 h 255240"/>
                <a:gd name="connsiteX8" fmla="*/ 622300 w 859127"/>
                <a:gd name="connsiteY8" fmla="*/ 157436 h 255240"/>
                <a:gd name="connsiteX9" fmla="*/ 766233 w 859127"/>
                <a:gd name="connsiteY9" fmla="*/ 174369 h 255240"/>
                <a:gd name="connsiteX10" fmla="*/ 719667 w 859127"/>
                <a:gd name="connsiteY10" fmla="*/ 208236 h 255240"/>
                <a:gd name="connsiteX11" fmla="*/ 567267 w 859127"/>
                <a:gd name="connsiteY11" fmla="*/ 254802 h 255240"/>
                <a:gd name="connsiteX12" fmla="*/ 855133 w 859127"/>
                <a:gd name="connsiteY12" fmla="*/ 178602 h 255240"/>
                <a:gd name="connsiteX13" fmla="*/ 313267 w 859127"/>
                <a:gd name="connsiteY13" fmla="*/ 102402 h 255240"/>
                <a:gd name="connsiteX14" fmla="*/ 262467 w 859127"/>
                <a:gd name="connsiteY14" fmla="*/ 17736 h 255240"/>
                <a:gd name="connsiteX15" fmla="*/ 182033 w 859127"/>
                <a:gd name="connsiteY15" fmla="*/ 34669 h 255240"/>
                <a:gd name="connsiteX16" fmla="*/ 0 w 859127"/>
                <a:gd name="connsiteY16" fmla="*/ 68536 h 255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59127" h="255240">
                  <a:moveTo>
                    <a:pt x="0" y="68536"/>
                  </a:moveTo>
                  <a:cubicBezTo>
                    <a:pt x="78669" y="63949"/>
                    <a:pt x="157339" y="59363"/>
                    <a:pt x="203200" y="64302"/>
                  </a:cubicBezTo>
                  <a:cubicBezTo>
                    <a:pt x="249061" y="69241"/>
                    <a:pt x="270228" y="108752"/>
                    <a:pt x="275167" y="98169"/>
                  </a:cubicBezTo>
                  <a:cubicBezTo>
                    <a:pt x="280106" y="87586"/>
                    <a:pt x="212372" y="-9781"/>
                    <a:pt x="232833" y="802"/>
                  </a:cubicBezTo>
                  <a:cubicBezTo>
                    <a:pt x="253294" y="11385"/>
                    <a:pt x="366183" y="136269"/>
                    <a:pt x="397933" y="161669"/>
                  </a:cubicBezTo>
                  <a:cubicBezTo>
                    <a:pt x="429683" y="187069"/>
                    <a:pt x="394405" y="160963"/>
                    <a:pt x="423333" y="153202"/>
                  </a:cubicBezTo>
                  <a:cubicBezTo>
                    <a:pt x="452261" y="145441"/>
                    <a:pt x="545394" y="112280"/>
                    <a:pt x="571500" y="115102"/>
                  </a:cubicBezTo>
                  <a:cubicBezTo>
                    <a:pt x="597606" y="117924"/>
                    <a:pt x="571500" y="163080"/>
                    <a:pt x="579967" y="170136"/>
                  </a:cubicBezTo>
                  <a:cubicBezTo>
                    <a:pt x="588434" y="177192"/>
                    <a:pt x="591256" y="156731"/>
                    <a:pt x="622300" y="157436"/>
                  </a:cubicBezTo>
                  <a:cubicBezTo>
                    <a:pt x="653344" y="158142"/>
                    <a:pt x="750005" y="165902"/>
                    <a:pt x="766233" y="174369"/>
                  </a:cubicBezTo>
                  <a:cubicBezTo>
                    <a:pt x="782461" y="182836"/>
                    <a:pt x="752828" y="194831"/>
                    <a:pt x="719667" y="208236"/>
                  </a:cubicBezTo>
                  <a:cubicBezTo>
                    <a:pt x="686506" y="221641"/>
                    <a:pt x="544689" y="259741"/>
                    <a:pt x="567267" y="254802"/>
                  </a:cubicBezTo>
                  <a:cubicBezTo>
                    <a:pt x="589845" y="249863"/>
                    <a:pt x="897466" y="204002"/>
                    <a:pt x="855133" y="178602"/>
                  </a:cubicBezTo>
                  <a:cubicBezTo>
                    <a:pt x="812800" y="153202"/>
                    <a:pt x="412045" y="129213"/>
                    <a:pt x="313267" y="102402"/>
                  </a:cubicBezTo>
                  <a:cubicBezTo>
                    <a:pt x="214489" y="75591"/>
                    <a:pt x="284339" y="29025"/>
                    <a:pt x="262467" y="17736"/>
                  </a:cubicBezTo>
                  <a:cubicBezTo>
                    <a:pt x="240595" y="6447"/>
                    <a:pt x="182033" y="34669"/>
                    <a:pt x="182033" y="34669"/>
                  </a:cubicBezTo>
                  <a:lnTo>
                    <a:pt x="0" y="68536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4" name="フリーフォーム 1153">
              <a:extLst>
                <a:ext uri="{FF2B5EF4-FFF2-40B4-BE49-F238E27FC236}">
                  <a16:creationId xmlns:a16="http://schemas.microsoft.com/office/drawing/2014/main" id="{AA009E9D-EC02-BC14-E334-0EE0B92AE768}"/>
                </a:ext>
              </a:extLst>
            </p:cNvPr>
            <p:cNvSpPr/>
            <p:nvPr/>
          </p:nvSpPr>
          <p:spPr>
            <a:xfrm>
              <a:off x="4125791" y="6577683"/>
              <a:ext cx="1014192" cy="230232"/>
            </a:xfrm>
            <a:custGeom>
              <a:avLst/>
              <a:gdLst>
                <a:gd name="connsiteX0" fmla="*/ 1709 w 1014192"/>
                <a:gd name="connsiteY0" fmla="*/ 161784 h 230232"/>
                <a:gd name="connsiteX1" fmla="*/ 259942 w 1014192"/>
                <a:gd name="connsiteY1" fmla="*/ 43250 h 230232"/>
                <a:gd name="connsiteX2" fmla="*/ 298042 w 1014192"/>
                <a:gd name="connsiteY2" fmla="*/ 917 h 230232"/>
                <a:gd name="connsiteX3" fmla="*/ 209142 w 1014192"/>
                <a:gd name="connsiteY3" fmla="*/ 77117 h 230232"/>
                <a:gd name="connsiteX4" fmla="*/ 319209 w 1014192"/>
                <a:gd name="connsiteY4" fmla="*/ 187184 h 230232"/>
                <a:gd name="connsiteX5" fmla="*/ 243009 w 1014192"/>
                <a:gd name="connsiteY5" fmla="*/ 123684 h 230232"/>
                <a:gd name="connsiteX6" fmla="*/ 425042 w 1014192"/>
                <a:gd name="connsiteY6" fmla="*/ 149084 h 230232"/>
                <a:gd name="connsiteX7" fmla="*/ 429276 w 1014192"/>
                <a:gd name="connsiteY7" fmla="*/ 153317 h 230232"/>
                <a:gd name="connsiteX8" fmla="*/ 530876 w 1014192"/>
                <a:gd name="connsiteY8" fmla="*/ 182950 h 230232"/>
                <a:gd name="connsiteX9" fmla="*/ 607076 w 1014192"/>
                <a:gd name="connsiteY9" fmla="*/ 178717 h 230232"/>
                <a:gd name="connsiteX10" fmla="*/ 590142 w 1014192"/>
                <a:gd name="connsiteY10" fmla="*/ 204117 h 230232"/>
                <a:gd name="connsiteX11" fmla="*/ 1013476 w 1014192"/>
                <a:gd name="connsiteY11" fmla="*/ 229517 h 230232"/>
                <a:gd name="connsiteX12" fmla="*/ 683276 w 1014192"/>
                <a:gd name="connsiteY12" fmla="*/ 216817 h 230232"/>
                <a:gd name="connsiteX13" fmla="*/ 382709 w 1014192"/>
                <a:gd name="connsiteY13" fmla="*/ 153317 h 230232"/>
                <a:gd name="connsiteX14" fmla="*/ 226076 w 1014192"/>
                <a:gd name="connsiteY14" fmla="*/ 34784 h 230232"/>
                <a:gd name="connsiteX15" fmla="*/ 120242 w 1014192"/>
                <a:gd name="connsiteY15" fmla="*/ 89817 h 230232"/>
                <a:gd name="connsiteX16" fmla="*/ 145642 w 1014192"/>
                <a:gd name="connsiteY16" fmla="*/ 13617 h 230232"/>
                <a:gd name="connsiteX17" fmla="*/ 1709 w 1014192"/>
                <a:gd name="connsiteY17" fmla="*/ 161784 h 230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14192" h="230232">
                  <a:moveTo>
                    <a:pt x="1709" y="161784"/>
                  </a:moveTo>
                  <a:cubicBezTo>
                    <a:pt x="20759" y="166723"/>
                    <a:pt x="210553" y="70061"/>
                    <a:pt x="259942" y="43250"/>
                  </a:cubicBezTo>
                  <a:cubicBezTo>
                    <a:pt x="309331" y="16439"/>
                    <a:pt x="306509" y="-4727"/>
                    <a:pt x="298042" y="917"/>
                  </a:cubicBezTo>
                  <a:cubicBezTo>
                    <a:pt x="289575" y="6561"/>
                    <a:pt x="205614" y="46072"/>
                    <a:pt x="209142" y="77117"/>
                  </a:cubicBezTo>
                  <a:cubicBezTo>
                    <a:pt x="212670" y="108162"/>
                    <a:pt x="313565" y="179423"/>
                    <a:pt x="319209" y="187184"/>
                  </a:cubicBezTo>
                  <a:cubicBezTo>
                    <a:pt x="324854" y="194945"/>
                    <a:pt x="225370" y="130034"/>
                    <a:pt x="243009" y="123684"/>
                  </a:cubicBezTo>
                  <a:cubicBezTo>
                    <a:pt x="260648" y="117334"/>
                    <a:pt x="393998" y="144145"/>
                    <a:pt x="425042" y="149084"/>
                  </a:cubicBezTo>
                  <a:cubicBezTo>
                    <a:pt x="456086" y="154023"/>
                    <a:pt x="411637" y="147673"/>
                    <a:pt x="429276" y="153317"/>
                  </a:cubicBezTo>
                  <a:cubicBezTo>
                    <a:pt x="446915" y="158961"/>
                    <a:pt x="501243" y="178717"/>
                    <a:pt x="530876" y="182950"/>
                  </a:cubicBezTo>
                  <a:cubicBezTo>
                    <a:pt x="560509" y="187183"/>
                    <a:pt x="597198" y="175189"/>
                    <a:pt x="607076" y="178717"/>
                  </a:cubicBezTo>
                  <a:cubicBezTo>
                    <a:pt x="616954" y="182245"/>
                    <a:pt x="522409" y="195650"/>
                    <a:pt x="590142" y="204117"/>
                  </a:cubicBezTo>
                  <a:cubicBezTo>
                    <a:pt x="657875" y="212584"/>
                    <a:pt x="997954" y="227400"/>
                    <a:pt x="1013476" y="229517"/>
                  </a:cubicBezTo>
                  <a:cubicBezTo>
                    <a:pt x="1028998" y="231634"/>
                    <a:pt x="788404" y="229517"/>
                    <a:pt x="683276" y="216817"/>
                  </a:cubicBezTo>
                  <a:cubicBezTo>
                    <a:pt x="578148" y="204117"/>
                    <a:pt x="458909" y="183656"/>
                    <a:pt x="382709" y="153317"/>
                  </a:cubicBezTo>
                  <a:cubicBezTo>
                    <a:pt x="306509" y="122978"/>
                    <a:pt x="269820" y="45367"/>
                    <a:pt x="226076" y="34784"/>
                  </a:cubicBezTo>
                  <a:cubicBezTo>
                    <a:pt x="182332" y="24201"/>
                    <a:pt x="133648" y="93345"/>
                    <a:pt x="120242" y="89817"/>
                  </a:cubicBezTo>
                  <a:cubicBezTo>
                    <a:pt x="106836" y="86289"/>
                    <a:pt x="162575" y="-1200"/>
                    <a:pt x="145642" y="13617"/>
                  </a:cubicBezTo>
                  <a:cubicBezTo>
                    <a:pt x="128709" y="28434"/>
                    <a:pt x="-17341" y="156845"/>
                    <a:pt x="1709" y="1617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フリーフォーム 1154">
              <a:extLst>
                <a:ext uri="{FF2B5EF4-FFF2-40B4-BE49-F238E27FC236}">
                  <a16:creationId xmlns:a16="http://schemas.microsoft.com/office/drawing/2014/main" id="{6ECB9E83-3B95-8DE1-AAAA-81603BD0CA4D}"/>
                </a:ext>
              </a:extLst>
            </p:cNvPr>
            <p:cNvSpPr/>
            <p:nvPr/>
          </p:nvSpPr>
          <p:spPr>
            <a:xfrm>
              <a:off x="4186470" y="6852971"/>
              <a:ext cx="801030" cy="196000"/>
            </a:xfrm>
            <a:custGeom>
              <a:avLst/>
              <a:gdLst>
                <a:gd name="connsiteX0" fmla="*/ 297 w 801030"/>
                <a:gd name="connsiteY0" fmla="*/ 123562 h 196000"/>
                <a:gd name="connsiteX1" fmla="*/ 250063 w 801030"/>
                <a:gd name="connsiteY1" fmla="*/ 26196 h 196000"/>
                <a:gd name="connsiteX2" fmla="*/ 148463 w 801030"/>
                <a:gd name="connsiteY2" fmla="*/ 127796 h 196000"/>
                <a:gd name="connsiteX3" fmla="*/ 220430 w 801030"/>
                <a:gd name="connsiteY3" fmla="*/ 195529 h 196000"/>
                <a:gd name="connsiteX4" fmla="*/ 250063 w 801030"/>
                <a:gd name="connsiteY4" fmla="*/ 157429 h 196000"/>
                <a:gd name="connsiteX5" fmla="*/ 457497 w 801030"/>
                <a:gd name="connsiteY5" fmla="*/ 148962 h 196000"/>
                <a:gd name="connsiteX6" fmla="*/ 402463 w 801030"/>
                <a:gd name="connsiteY6" fmla="*/ 93929 h 196000"/>
                <a:gd name="connsiteX7" fmla="*/ 635297 w 801030"/>
                <a:gd name="connsiteY7" fmla="*/ 119329 h 196000"/>
                <a:gd name="connsiteX8" fmla="*/ 449030 w 801030"/>
                <a:gd name="connsiteY8" fmla="*/ 43129 h 196000"/>
                <a:gd name="connsiteX9" fmla="*/ 643763 w 801030"/>
                <a:gd name="connsiteY9" fmla="*/ 38896 h 196000"/>
                <a:gd name="connsiteX10" fmla="*/ 800397 w 801030"/>
                <a:gd name="connsiteY10" fmla="*/ 5029 h 196000"/>
                <a:gd name="connsiteX11" fmla="*/ 584497 w 801030"/>
                <a:gd name="connsiteY11" fmla="*/ 9262 h 196000"/>
                <a:gd name="connsiteX12" fmla="*/ 444797 w 801030"/>
                <a:gd name="connsiteY12" fmla="*/ 89696 h 196000"/>
                <a:gd name="connsiteX13" fmla="*/ 216197 w 801030"/>
                <a:gd name="connsiteY13" fmla="*/ 144729 h 196000"/>
                <a:gd name="connsiteX14" fmla="*/ 199263 w 801030"/>
                <a:gd name="connsiteY14" fmla="*/ 89696 h 196000"/>
                <a:gd name="connsiteX15" fmla="*/ 297 w 801030"/>
                <a:gd name="connsiteY15" fmla="*/ 123562 h 1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01030" h="196000">
                  <a:moveTo>
                    <a:pt x="297" y="123562"/>
                  </a:moveTo>
                  <a:cubicBezTo>
                    <a:pt x="8764" y="112979"/>
                    <a:pt x="225369" y="25490"/>
                    <a:pt x="250063" y="26196"/>
                  </a:cubicBezTo>
                  <a:cubicBezTo>
                    <a:pt x="274757" y="26902"/>
                    <a:pt x="153402" y="99574"/>
                    <a:pt x="148463" y="127796"/>
                  </a:cubicBezTo>
                  <a:cubicBezTo>
                    <a:pt x="143524" y="156018"/>
                    <a:pt x="203497" y="190590"/>
                    <a:pt x="220430" y="195529"/>
                  </a:cubicBezTo>
                  <a:cubicBezTo>
                    <a:pt x="237363" y="200468"/>
                    <a:pt x="210552" y="165190"/>
                    <a:pt x="250063" y="157429"/>
                  </a:cubicBezTo>
                  <a:cubicBezTo>
                    <a:pt x="289574" y="149668"/>
                    <a:pt x="432097" y="159545"/>
                    <a:pt x="457497" y="148962"/>
                  </a:cubicBezTo>
                  <a:cubicBezTo>
                    <a:pt x="482897" y="138379"/>
                    <a:pt x="372830" y="98868"/>
                    <a:pt x="402463" y="93929"/>
                  </a:cubicBezTo>
                  <a:cubicBezTo>
                    <a:pt x="432096" y="88990"/>
                    <a:pt x="627536" y="127796"/>
                    <a:pt x="635297" y="119329"/>
                  </a:cubicBezTo>
                  <a:cubicBezTo>
                    <a:pt x="643058" y="110862"/>
                    <a:pt x="447619" y="56534"/>
                    <a:pt x="449030" y="43129"/>
                  </a:cubicBezTo>
                  <a:cubicBezTo>
                    <a:pt x="450441" y="29724"/>
                    <a:pt x="585202" y="45246"/>
                    <a:pt x="643763" y="38896"/>
                  </a:cubicBezTo>
                  <a:cubicBezTo>
                    <a:pt x="702324" y="32546"/>
                    <a:pt x="810275" y="9968"/>
                    <a:pt x="800397" y="5029"/>
                  </a:cubicBezTo>
                  <a:cubicBezTo>
                    <a:pt x="790519" y="90"/>
                    <a:pt x="643764" y="-4849"/>
                    <a:pt x="584497" y="9262"/>
                  </a:cubicBezTo>
                  <a:cubicBezTo>
                    <a:pt x="525230" y="23373"/>
                    <a:pt x="506180" y="67118"/>
                    <a:pt x="444797" y="89696"/>
                  </a:cubicBezTo>
                  <a:cubicBezTo>
                    <a:pt x="383414" y="112274"/>
                    <a:pt x="257119" y="144729"/>
                    <a:pt x="216197" y="144729"/>
                  </a:cubicBezTo>
                  <a:cubicBezTo>
                    <a:pt x="175275" y="144729"/>
                    <a:pt x="231719" y="95340"/>
                    <a:pt x="199263" y="89696"/>
                  </a:cubicBezTo>
                  <a:cubicBezTo>
                    <a:pt x="166807" y="84052"/>
                    <a:pt x="-8170" y="134145"/>
                    <a:pt x="297" y="1235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フリーフォーム 1155">
              <a:extLst>
                <a:ext uri="{FF2B5EF4-FFF2-40B4-BE49-F238E27FC236}">
                  <a16:creationId xmlns:a16="http://schemas.microsoft.com/office/drawing/2014/main" id="{C2CB7369-8C75-1DC9-5E8B-73B24E748698}"/>
                </a:ext>
              </a:extLst>
            </p:cNvPr>
            <p:cNvSpPr/>
            <p:nvPr/>
          </p:nvSpPr>
          <p:spPr>
            <a:xfrm>
              <a:off x="3534867" y="6965067"/>
              <a:ext cx="1325437" cy="583696"/>
            </a:xfrm>
            <a:custGeom>
              <a:avLst/>
              <a:gdLst>
                <a:gd name="connsiteX0" fmla="*/ 51171 w 1325437"/>
                <a:gd name="connsiteY0" fmla="*/ 564818 h 583696"/>
                <a:gd name="connsiteX1" fmla="*/ 854253 w 1325437"/>
                <a:gd name="connsiteY1" fmla="*/ 318328 h 583696"/>
                <a:gd name="connsiteX2" fmla="*/ 723056 w 1325437"/>
                <a:gd name="connsiteY2" fmla="*/ 342182 h 583696"/>
                <a:gd name="connsiteX3" fmla="*/ 874131 w 1325437"/>
                <a:gd name="connsiteY3" fmla="*/ 274596 h 583696"/>
                <a:gd name="connsiteX4" fmla="*/ 806545 w 1325437"/>
                <a:gd name="connsiteY4" fmla="*/ 262669 h 583696"/>
                <a:gd name="connsiteX5" fmla="*/ 1172305 w 1325437"/>
                <a:gd name="connsiteY5" fmla="*/ 139423 h 583696"/>
                <a:gd name="connsiteX6" fmla="*/ 1148451 w 1325437"/>
                <a:gd name="connsiteY6" fmla="*/ 119545 h 583696"/>
                <a:gd name="connsiteX7" fmla="*/ 1271696 w 1325437"/>
                <a:gd name="connsiteY7" fmla="*/ 103643 h 583696"/>
                <a:gd name="connsiteX8" fmla="*/ 1231940 w 1325437"/>
                <a:gd name="connsiteY8" fmla="*/ 276 h 583696"/>
                <a:gd name="connsiteX9" fmla="*/ 1315429 w 1325437"/>
                <a:gd name="connsiteY9" fmla="*/ 75813 h 583696"/>
                <a:gd name="connsiteX10" fmla="*/ 961596 w 1325437"/>
                <a:gd name="connsiteY10" fmla="*/ 151350 h 583696"/>
                <a:gd name="connsiteX11" fmla="*/ 929790 w 1325437"/>
                <a:gd name="connsiteY11" fmla="*/ 143399 h 583696"/>
                <a:gd name="connsiteX12" fmla="*/ 933766 w 1325437"/>
                <a:gd name="connsiteY12" fmla="*/ 195083 h 583696"/>
                <a:gd name="connsiteX13" fmla="*/ 806545 w 1325437"/>
                <a:gd name="connsiteY13" fmla="*/ 262669 h 583696"/>
                <a:gd name="connsiteX14" fmla="*/ 941717 w 1325437"/>
                <a:gd name="connsiteY14" fmla="*/ 266644 h 583696"/>
                <a:gd name="connsiteX15" fmla="*/ 496444 w 1325437"/>
                <a:gd name="connsiteY15" fmla="*/ 413743 h 583696"/>
                <a:gd name="connsiteX16" fmla="*/ 552103 w 1325437"/>
                <a:gd name="connsiteY16" fmla="*/ 481330 h 583696"/>
                <a:gd name="connsiteX17" fmla="*/ 130684 w 1325437"/>
                <a:gd name="connsiteY17" fmla="*/ 556867 h 583696"/>
                <a:gd name="connsiteX18" fmla="*/ 51171 w 1325437"/>
                <a:gd name="connsiteY18" fmla="*/ 564818 h 583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25437" h="583696">
                  <a:moveTo>
                    <a:pt x="51171" y="564818"/>
                  </a:moveTo>
                  <a:cubicBezTo>
                    <a:pt x="171766" y="525062"/>
                    <a:pt x="742272" y="355434"/>
                    <a:pt x="854253" y="318328"/>
                  </a:cubicBezTo>
                  <a:cubicBezTo>
                    <a:pt x="966234" y="281222"/>
                    <a:pt x="719743" y="349471"/>
                    <a:pt x="723056" y="342182"/>
                  </a:cubicBezTo>
                  <a:cubicBezTo>
                    <a:pt x="726369" y="334893"/>
                    <a:pt x="860216" y="287848"/>
                    <a:pt x="874131" y="274596"/>
                  </a:cubicBezTo>
                  <a:cubicBezTo>
                    <a:pt x="888046" y="261344"/>
                    <a:pt x="756849" y="285198"/>
                    <a:pt x="806545" y="262669"/>
                  </a:cubicBezTo>
                  <a:cubicBezTo>
                    <a:pt x="856241" y="240140"/>
                    <a:pt x="1115321" y="163277"/>
                    <a:pt x="1172305" y="139423"/>
                  </a:cubicBezTo>
                  <a:cubicBezTo>
                    <a:pt x="1229289" y="115569"/>
                    <a:pt x="1131886" y="125508"/>
                    <a:pt x="1148451" y="119545"/>
                  </a:cubicBezTo>
                  <a:cubicBezTo>
                    <a:pt x="1165016" y="113582"/>
                    <a:pt x="1257781" y="123521"/>
                    <a:pt x="1271696" y="103643"/>
                  </a:cubicBezTo>
                  <a:cubicBezTo>
                    <a:pt x="1285611" y="83765"/>
                    <a:pt x="1224651" y="4914"/>
                    <a:pt x="1231940" y="276"/>
                  </a:cubicBezTo>
                  <a:cubicBezTo>
                    <a:pt x="1239229" y="-4362"/>
                    <a:pt x="1360486" y="50634"/>
                    <a:pt x="1315429" y="75813"/>
                  </a:cubicBezTo>
                  <a:cubicBezTo>
                    <a:pt x="1270372" y="100992"/>
                    <a:pt x="1025869" y="140086"/>
                    <a:pt x="961596" y="151350"/>
                  </a:cubicBezTo>
                  <a:cubicBezTo>
                    <a:pt x="897323" y="162614"/>
                    <a:pt x="934428" y="136110"/>
                    <a:pt x="929790" y="143399"/>
                  </a:cubicBezTo>
                  <a:cubicBezTo>
                    <a:pt x="925152" y="150688"/>
                    <a:pt x="954307" y="175205"/>
                    <a:pt x="933766" y="195083"/>
                  </a:cubicBezTo>
                  <a:cubicBezTo>
                    <a:pt x="913225" y="214961"/>
                    <a:pt x="805220" y="250742"/>
                    <a:pt x="806545" y="262669"/>
                  </a:cubicBezTo>
                  <a:cubicBezTo>
                    <a:pt x="807870" y="274596"/>
                    <a:pt x="993401" y="241465"/>
                    <a:pt x="941717" y="266644"/>
                  </a:cubicBezTo>
                  <a:cubicBezTo>
                    <a:pt x="890033" y="291823"/>
                    <a:pt x="561380" y="377962"/>
                    <a:pt x="496444" y="413743"/>
                  </a:cubicBezTo>
                  <a:cubicBezTo>
                    <a:pt x="431508" y="449524"/>
                    <a:pt x="613063" y="457476"/>
                    <a:pt x="552103" y="481330"/>
                  </a:cubicBezTo>
                  <a:cubicBezTo>
                    <a:pt x="491143" y="505184"/>
                    <a:pt x="210859" y="542290"/>
                    <a:pt x="130684" y="556867"/>
                  </a:cubicBezTo>
                  <a:cubicBezTo>
                    <a:pt x="50509" y="571444"/>
                    <a:pt x="-69424" y="604574"/>
                    <a:pt x="51171" y="5648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 1156">
              <a:extLst>
                <a:ext uri="{FF2B5EF4-FFF2-40B4-BE49-F238E27FC236}">
                  <a16:creationId xmlns:a16="http://schemas.microsoft.com/office/drawing/2014/main" id="{73AA9E90-C709-2617-5CA4-915F94FCC195}"/>
                </a:ext>
              </a:extLst>
            </p:cNvPr>
            <p:cNvSpPr/>
            <p:nvPr/>
          </p:nvSpPr>
          <p:spPr>
            <a:xfrm>
              <a:off x="3012151" y="7636638"/>
              <a:ext cx="423777" cy="242389"/>
            </a:xfrm>
            <a:custGeom>
              <a:avLst/>
              <a:gdLst>
                <a:gd name="connsiteX0" fmla="*/ 12758 w 423777"/>
                <a:gd name="connsiteY0" fmla="*/ 6453 h 242389"/>
                <a:gd name="connsiteX1" fmla="*/ 303704 w 423777"/>
                <a:gd name="connsiteY1" fmla="*/ 126526 h 242389"/>
                <a:gd name="connsiteX2" fmla="*/ 160540 w 423777"/>
                <a:gd name="connsiteY2" fmla="*/ 149617 h 242389"/>
                <a:gd name="connsiteX3" fmla="*/ 423776 w 423777"/>
                <a:gd name="connsiteY3" fmla="*/ 241980 h 242389"/>
                <a:gd name="connsiteX4" fmla="*/ 155922 w 423777"/>
                <a:gd name="connsiteY4" fmla="*/ 181944 h 242389"/>
                <a:gd name="connsiteX5" fmla="*/ 109740 w 423777"/>
                <a:gd name="connsiteY5" fmla="*/ 144998 h 242389"/>
                <a:gd name="connsiteX6" fmla="*/ 234431 w 423777"/>
                <a:gd name="connsiteY6" fmla="*/ 158853 h 242389"/>
                <a:gd name="connsiteX7" fmla="*/ 146685 w 423777"/>
                <a:gd name="connsiteY7" fmla="*/ 84962 h 242389"/>
                <a:gd name="connsiteX8" fmla="*/ 280613 w 423777"/>
                <a:gd name="connsiteY8" fmla="*/ 121907 h 242389"/>
                <a:gd name="connsiteX9" fmla="*/ 72794 w 423777"/>
                <a:gd name="connsiteY9" fmla="*/ 24926 h 242389"/>
                <a:gd name="connsiteX10" fmla="*/ 12758 w 423777"/>
                <a:gd name="connsiteY10" fmla="*/ 6453 h 242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3777" h="242389">
                  <a:moveTo>
                    <a:pt x="12758" y="6453"/>
                  </a:moveTo>
                  <a:cubicBezTo>
                    <a:pt x="51243" y="23386"/>
                    <a:pt x="279074" y="102665"/>
                    <a:pt x="303704" y="126526"/>
                  </a:cubicBezTo>
                  <a:cubicBezTo>
                    <a:pt x="328334" y="150387"/>
                    <a:pt x="140528" y="130375"/>
                    <a:pt x="160540" y="149617"/>
                  </a:cubicBezTo>
                  <a:cubicBezTo>
                    <a:pt x="180552" y="168859"/>
                    <a:pt x="424546" y="236592"/>
                    <a:pt x="423776" y="241980"/>
                  </a:cubicBezTo>
                  <a:cubicBezTo>
                    <a:pt x="423006" y="247368"/>
                    <a:pt x="208261" y="198108"/>
                    <a:pt x="155922" y="181944"/>
                  </a:cubicBezTo>
                  <a:cubicBezTo>
                    <a:pt x="103583" y="165780"/>
                    <a:pt x="96655" y="148847"/>
                    <a:pt x="109740" y="144998"/>
                  </a:cubicBezTo>
                  <a:cubicBezTo>
                    <a:pt x="122825" y="141150"/>
                    <a:pt x="228274" y="168859"/>
                    <a:pt x="234431" y="158853"/>
                  </a:cubicBezTo>
                  <a:cubicBezTo>
                    <a:pt x="240588" y="148847"/>
                    <a:pt x="138988" y="91120"/>
                    <a:pt x="146685" y="84962"/>
                  </a:cubicBezTo>
                  <a:cubicBezTo>
                    <a:pt x="154382" y="78804"/>
                    <a:pt x="292928" y="131913"/>
                    <a:pt x="280613" y="121907"/>
                  </a:cubicBezTo>
                  <a:cubicBezTo>
                    <a:pt x="268298" y="111901"/>
                    <a:pt x="114358" y="40320"/>
                    <a:pt x="72794" y="24926"/>
                  </a:cubicBezTo>
                  <a:cubicBezTo>
                    <a:pt x="31230" y="9532"/>
                    <a:pt x="-25727" y="-10480"/>
                    <a:pt x="12758" y="64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フリーフォーム 1157">
              <a:extLst>
                <a:ext uri="{FF2B5EF4-FFF2-40B4-BE49-F238E27FC236}">
                  <a16:creationId xmlns:a16="http://schemas.microsoft.com/office/drawing/2014/main" id="{3806B8CE-D005-D741-0295-F62CAA1EECDE}"/>
                </a:ext>
              </a:extLst>
            </p:cNvPr>
            <p:cNvSpPr/>
            <p:nvPr/>
          </p:nvSpPr>
          <p:spPr>
            <a:xfrm>
              <a:off x="3558379" y="7185435"/>
              <a:ext cx="1229888" cy="629784"/>
            </a:xfrm>
            <a:custGeom>
              <a:avLst/>
              <a:gdLst>
                <a:gd name="connsiteX0" fmla="*/ 1221439 w 1229888"/>
                <a:gd name="connsiteY0" fmla="*/ 5074 h 629784"/>
                <a:gd name="connsiteX1" fmla="*/ 514857 w 1229888"/>
                <a:gd name="connsiteY1" fmla="*/ 429947 h 629784"/>
                <a:gd name="connsiteX2" fmla="*/ 597985 w 1229888"/>
                <a:gd name="connsiteY2" fmla="*/ 416092 h 629784"/>
                <a:gd name="connsiteX3" fmla="*/ 330130 w 1229888"/>
                <a:gd name="connsiteY3" fmla="*/ 559256 h 629784"/>
                <a:gd name="connsiteX4" fmla="*/ 126930 w 1229888"/>
                <a:gd name="connsiteY4" fmla="*/ 619292 h 629784"/>
                <a:gd name="connsiteX5" fmla="*/ 29948 w 1229888"/>
                <a:gd name="connsiteY5" fmla="*/ 614674 h 629784"/>
                <a:gd name="connsiteX6" fmla="*/ 667257 w 1229888"/>
                <a:gd name="connsiteY6" fmla="*/ 471510 h 629784"/>
                <a:gd name="connsiteX7" fmla="*/ 588748 w 1229888"/>
                <a:gd name="connsiteY7" fmla="*/ 471510 h 629784"/>
                <a:gd name="connsiteX8" fmla="*/ 824276 w 1229888"/>
                <a:gd name="connsiteY8" fmla="*/ 328347 h 629784"/>
                <a:gd name="connsiteX9" fmla="*/ 519476 w 1229888"/>
                <a:gd name="connsiteY9" fmla="*/ 420710 h 629784"/>
                <a:gd name="connsiteX10" fmla="*/ 879694 w 1229888"/>
                <a:gd name="connsiteY10" fmla="*/ 208274 h 629784"/>
                <a:gd name="connsiteX11" fmla="*/ 1221439 w 1229888"/>
                <a:gd name="connsiteY11" fmla="*/ 5074 h 62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29888" h="629784">
                  <a:moveTo>
                    <a:pt x="1221439" y="5074"/>
                  </a:moveTo>
                  <a:lnTo>
                    <a:pt x="514857" y="429947"/>
                  </a:lnTo>
                  <a:cubicBezTo>
                    <a:pt x="410948" y="498450"/>
                    <a:pt x="628773" y="394541"/>
                    <a:pt x="597985" y="416092"/>
                  </a:cubicBezTo>
                  <a:cubicBezTo>
                    <a:pt x="567197" y="437644"/>
                    <a:pt x="408639" y="525389"/>
                    <a:pt x="330130" y="559256"/>
                  </a:cubicBezTo>
                  <a:cubicBezTo>
                    <a:pt x="251621" y="593123"/>
                    <a:pt x="176960" y="610056"/>
                    <a:pt x="126930" y="619292"/>
                  </a:cubicBezTo>
                  <a:cubicBezTo>
                    <a:pt x="76900" y="628528"/>
                    <a:pt x="-60107" y="639304"/>
                    <a:pt x="29948" y="614674"/>
                  </a:cubicBezTo>
                  <a:cubicBezTo>
                    <a:pt x="120002" y="590044"/>
                    <a:pt x="574124" y="495371"/>
                    <a:pt x="667257" y="471510"/>
                  </a:cubicBezTo>
                  <a:cubicBezTo>
                    <a:pt x="760390" y="447649"/>
                    <a:pt x="562578" y="495370"/>
                    <a:pt x="588748" y="471510"/>
                  </a:cubicBezTo>
                  <a:cubicBezTo>
                    <a:pt x="614918" y="447650"/>
                    <a:pt x="835821" y="336814"/>
                    <a:pt x="824276" y="328347"/>
                  </a:cubicBezTo>
                  <a:cubicBezTo>
                    <a:pt x="812731" y="319880"/>
                    <a:pt x="510240" y="440722"/>
                    <a:pt x="519476" y="420710"/>
                  </a:cubicBezTo>
                  <a:cubicBezTo>
                    <a:pt x="528712" y="400698"/>
                    <a:pt x="760391" y="273698"/>
                    <a:pt x="879694" y="208274"/>
                  </a:cubicBezTo>
                  <a:cubicBezTo>
                    <a:pt x="998997" y="142850"/>
                    <a:pt x="1282245" y="-31871"/>
                    <a:pt x="1221439" y="5074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フリーフォーム 1158">
              <a:extLst>
                <a:ext uri="{FF2B5EF4-FFF2-40B4-BE49-F238E27FC236}">
                  <a16:creationId xmlns:a16="http://schemas.microsoft.com/office/drawing/2014/main" id="{DAF0960A-F0A8-80D8-7FF9-52860A203E72}"/>
                </a:ext>
              </a:extLst>
            </p:cNvPr>
            <p:cNvSpPr/>
            <p:nvPr/>
          </p:nvSpPr>
          <p:spPr>
            <a:xfrm>
              <a:off x="2572361" y="7123004"/>
              <a:ext cx="527893" cy="397009"/>
            </a:xfrm>
            <a:custGeom>
              <a:avLst/>
              <a:gdLst>
                <a:gd name="connsiteX0" fmla="*/ 1022 w 527893"/>
                <a:gd name="connsiteY0" fmla="*/ 607 h 397009"/>
                <a:gd name="connsiteX1" fmla="*/ 266633 w 527893"/>
                <a:gd name="connsiteY1" fmla="*/ 179133 h 397009"/>
                <a:gd name="connsiteX2" fmla="*/ 218736 w 527893"/>
                <a:gd name="connsiteY2" fmla="*/ 253156 h 397009"/>
                <a:gd name="connsiteX3" fmla="*/ 270988 w 527893"/>
                <a:gd name="connsiteY3" fmla="*/ 209613 h 397009"/>
                <a:gd name="connsiteX4" fmla="*/ 253570 w 527893"/>
                <a:gd name="connsiteY4" fmla="*/ 396847 h 397009"/>
                <a:gd name="connsiteX5" fmla="*/ 292759 w 527893"/>
                <a:gd name="connsiteY5" fmla="*/ 244447 h 397009"/>
                <a:gd name="connsiteX6" fmla="*/ 358073 w 527893"/>
                <a:gd name="connsiteY6" fmla="*/ 357659 h 397009"/>
                <a:gd name="connsiteX7" fmla="*/ 362428 w 527893"/>
                <a:gd name="connsiteY7" fmla="*/ 279282 h 397009"/>
                <a:gd name="connsiteX8" fmla="*/ 371136 w 527893"/>
                <a:gd name="connsiteY8" fmla="*/ 314116 h 397009"/>
                <a:gd name="connsiteX9" fmla="*/ 527890 w 527893"/>
                <a:gd name="connsiteY9" fmla="*/ 322825 h 397009"/>
                <a:gd name="connsiteX10" fmla="*/ 375490 w 527893"/>
                <a:gd name="connsiteY10" fmla="*/ 283636 h 397009"/>
                <a:gd name="connsiteX11" fmla="*/ 262279 w 527893"/>
                <a:gd name="connsiteY11" fmla="*/ 200905 h 397009"/>
                <a:gd name="connsiteX12" fmla="*/ 292759 w 527893"/>
                <a:gd name="connsiteY12" fmla="*/ 235739 h 397009"/>
                <a:gd name="connsiteX13" fmla="*/ 75045 w 527893"/>
                <a:gd name="connsiteY13" fmla="*/ 105110 h 397009"/>
                <a:gd name="connsiteX14" fmla="*/ 214382 w 527893"/>
                <a:gd name="connsiteY14" fmla="*/ 179133 h 397009"/>
                <a:gd name="connsiteX15" fmla="*/ 175193 w 527893"/>
                <a:gd name="connsiteY15" fmla="*/ 122527 h 397009"/>
                <a:gd name="connsiteX16" fmla="*/ 1022 w 527893"/>
                <a:gd name="connsiteY16" fmla="*/ 607 h 397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27893" h="397009">
                  <a:moveTo>
                    <a:pt x="1022" y="607"/>
                  </a:moveTo>
                  <a:cubicBezTo>
                    <a:pt x="16262" y="10041"/>
                    <a:pt x="230347" y="137042"/>
                    <a:pt x="266633" y="179133"/>
                  </a:cubicBezTo>
                  <a:cubicBezTo>
                    <a:pt x="302919" y="221224"/>
                    <a:pt x="218010" y="248076"/>
                    <a:pt x="218736" y="253156"/>
                  </a:cubicBezTo>
                  <a:cubicBezTo>
                    <a:pt x="219462" y="258236"/>
                    <a:pt x="265182" y="185664"/>
                    <a:pt x="270988" y="209613"/>
                  </a:cubicBezTo>
                  <a:cubicBezTo>
                    <a:pt x="276794" y="233562"/>
                    <a:pt x="249942" y="391041"/>
                    <a:pt x="253570" y="396847"/>
                  </a:cubicBezTo>
                  <a:cubicBezTo>
                    <a:pt x="257199" y="402653"/>
                    <a:pt x="275342" y="250978"/>
                    <a:pt x="292759" y="244447"/>
                  </a:cubicBezTo>
                  <a:cubicBezTo>
                    <a:pt x="310176" y="237916"/>
                    <a:pt x="346462" y="351853"/>
                    <a:pt x="358073" y="357659"/>
                  </a:cubicBezTo>
                  <a:cubicBezTo>
                    <a:pt x="369684" y="363465"/>
                    <a:pt x="360251" y="286539"/>
                    <a:pt x="362428" y="279282"/>
                  </a:cubicBezTo>
                  <a:cubicBezTo>
                    <a:pt x="364605" y="272025"/>
                    <a:pt x="343559" y="306859"/>
                    <a:pt x="371136" y="314116"/>
                  </a:cubicBezTo>
                  <a:cubicBezTo>
                    <a:pt x="398713" y="321373"/>
                    <a:pt x="527164" y="327905"/>
                    <a:pt x="527890" y="322825"/>
                  </a:cubicBezTo>
                  <a:cubicBezTo>
                    <a:pt x="528616" y="317745"/>
                    <a:pt x="419759" y="303956"/>
                    <a:pt x="375490" y="283636"/>
                  </a:cubicBezTo>
                  <a:cubicBezTo>
                    <a:pt x="331221" y="263316"/>
                    <a:pt x="276067" y="208888"/>
                    <a:pt x="262279" y="200905"/>
                  </a:cubicBezTo>
                  <a:cubicBezTo>
                    <a:pt x="248491" y="192922"/>
                    <a:pt x="323965" y="251705"/>
                    <a:pt x="292759" y="235739"/>
                  </a:cubicBezTo>
                  <a:cubicBezTo>
                    <a:pt x="261553" y="219773"/>
                    <a:pt x="88108" y="114544"/>
                    <a:pt x="75045" y="105110"/>
                  </a:cubicBezTo>
                  <a:cubicBezTo>
                    <a:pt x="61982" y="95676"/>
                    <a:pt x="197691" y="176230"/>
                    <a:pt x="214382" y="179133"/>
                  </a:cubicBezTo>
                  <a:cubicBezTo>
                    <a:pt x="231073" y="182036"/>
                    <a:pt x="204947" y="150830"/>
                    <a:pt x="175193" y="122527"/>
                  </a:cubicBezTo>
                  <a:cubicBezTo>
                    <a:pt x="145439" y="94224"/>
                    <a:pt x="-14218" y="-8827"/>
                    <a:pt x="1022" y="6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フリーフォーム 1159">
              <a:extLst>
                <a:ext uri="{FF2B5EF4-FFF2-40B4-BE49-F238E27FC236}">
                  <a16:creationId xmlns:a16="http://schemas.microsoft.com/office/drawing/2014/main" id="{EA702B97-46C9-8370-B660-CBBF804814F7}"/>
                </a:ext>
              </a:extLst>
            </p:cNvPr>
            <p:cNvSpPr/>
            <p:nvPr/>
          </p:nvSpPr>
          <p:spPr>
            <a:xfrm>
              <a:off x="3034937" y="7388759"/>
              <a:ext cx="714441" cy="209475"/>
            </a:xfrm>
            <a:custGeom>
              <a:avLst/>
              <a:gdLst>
                <a:gd name="connsiteX0" fmla="*/ 0 w 714441"/>
                <a:gd name="connsiteY0" fmla="*/ 161572 h 209475"/>
                <a:gd name="connsiteX1" fmla="*/ 178526 w 714441"/>
                <a:gd name="connsiteY1" fmla="*/ 83195 h 209475"/>
                <a:gd name="connsiteX2" fmla="*/ 165463 w 714441"/>
                <a:gd name="connsiteY2" fmla="*/ 22235 h 209475"/>
                <a:gd name="connsiteX3" fmla="*/ 326572 w 714441"/>
                <a:gd name="connsiteY3" fmla="*/ 118030 h 209475"/>
                <a:gd name="connsiteX4" fmla="*/ 204652 w 714441"/>
                <a:gd name="connsiteY4" fmla="*/ 148510 h 209475"/>
                <a:gd name="connsiteX5" fmla="*/ 383177 w 714441"/>
                <a:gd name="connsiteY5" fmla="*/ 131092 h 209475"/>
                <a:gd name="connsiteX6" fmla="*/ 496389 w 714441"/>
                <a:gd name="connsiteY6" fmla="*/ 209470 h 209475"/>
                <a:gd name="connsiteX7" fmla="*/ 461554 w 714441"/>
                <a:gd name="connsiteY7" fmla="*/ 126738 h 209475"/>
                <a:gd name="connsiteX8" fmla="*/ 666206 w 714441"/>
                <a:gd name="connsiteY8" fmla="*/ 187698 h 209475"/>
                <a:gd name="connsiteX9" fmla="*/ 657497 w 714441"/>
                <a:gd name="connsiteY9" fmla="*/ 122384 h 209475"/>
                <a:gd name="connsiteX10" fmla="*/ 714103 w 714441"/>
                <a:gd name="connsiteY10" fmla="*/ 152864 h 209475"/>
                <a:gd name="connsiteX11" fmla="*/ 627017 w 714441"/>
                <a:gd name="connsiteY11" fmla="*/ 70132 h 209475"/>
                <a:gd name="connsiteX12" fmla="*/ 535577 w 714441"/>
                <a:gd name="connsiteY12" fmla="*/ 464 h 209475"/>
                <a:gd name="connsiteX13" fmla="*/ 644434 w 714441"/>
                <a:gd name="connsiteY13" fmla="*/ 104967 h 209475"/>
                <a:gd name="connsiteX14" fmla="*/ 370114 w 714441"/>
                <a:gd name="connsiteY14" fmla="*/ 96258 h 209475"/>
                <a:gd name="connsiteX15" fmla="*/ 200297 w 714441"/>
                <a:gd name="connsiteY15" fmla="*/ 13527 h 209475"/>
                <a:gd name="connsiteX16" fmla="*/ 134983 w 714441"/>
                <a:gd name="connsiteY16" fmla="*/ 70132 h 209475"/>
                <a:gd name="connsiteX17" fmla="*/ 226423 w 714441"/>
                <a:gd name="connsiteY17" fmla="*/ 61424 h 209475"/>
                <a:gd name="connsiteX18" fmla="*/ 104503 w 714441"/>
                <a:gd name="connsiteY18" fmla="*/ 118030 h 209475"/>
                <a:gd name="connsiteX19" fmla="*/ 0 w 714441"/>
                <a:gd name="connsiteY19" fmla="*/ 161572 h 209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714441" h="209475">
                  <a:moveTo>
                    <a:pt x="0" y="161572"/>
                  </a:moveTo>
                  <a:cubicBezTo>
                    <a:pt x="12337" y="155766"/>
                    <a:pt x="150949" y="106418"/>
                    <a:pt x="178526" y="83195"/>
                  </a:cubicBezTo>
                  <a:cubicBezTo>
                    <a:pt x="206103" y="59972"/>
                    <a:pt x="140789" y="16429"/>
                    <a:pt x="165463" y="22235"/>
                  </a:cubicBezTo>
                  <a:cubicBezTo>
                    <a:pt x="190137" y="28041"/>
                    <a:pt x="320041" y="96984"/>
                    <a:pt x="326572" y="118030"/>
                  </a:cubicBezTo>
                  <a:cubicBezTo>
                    <a:pt x="333103" y="139076"/>
                    <a:pt x="195218" y="146333"/>
                    <a:pt x="204652" y="148510"/>
                  </a:cubicBezTo>
                  <a:cubicBezTo>
                    <a:pt x="214086" y="150687"/>
                    <a:pt x="334554" y="120932"/>
                    <a:pt x="383177" y="131092"/>
                  </a:cubicBezTo>
                  <a:cubicBezTo>
                    <a:pt x="431800" y="141252"/>
                    <a:pt x="483326" y="210196"/>
                    <a:pt x="496389" y="209470"/>
                  </a:cubicBezTo>
                  <a:cubicBezTo>
                    <a:pt x="509452" y="208744"/>
                    <a:pt x="433251" y="130367"/>
                    <a:pt x="461554" y="126738"/>
                  </a:cubicBezTo>
                  <a:cubicBezTo>
                    <a:pt x="489857" y="123109"/>
                    <a:pt x="633549" y="188424"/>
                    <a:pt x="666206" y="187698"/>
                  </a:cubicBezTo>
                  <a:cubicBezTo>
                    <a:pt x="698863" y="186972"/>
                    <a:pt x="649514" y="128190"/>
                    <a:pt x="657497" y="122384"/>
                  </a:cubicBezTo>
                  <a:cubicBezTo>
                    <a:pt x="665480" y="116578"/>
                    <a:pt x="719183" y="161573"/>
                    <a:pt x="714103" y="152864"/>
                  </a:cubicBezTo>
                  <a:cubicBezTo>
                    <a:pt x="709023" y="144155"/>
                    <a:pt x="656771" y="95532"/>
                    <a:pt x="627017" y="70132"/>
                  </a:cubicBezTo>
                  <a:cubicBezTo>
                    <a:pt x="597263" y="44732"/>
                    <a:pt x="532674" y="-5342"/>
                    <a:pt x="535577" y="464"/>
                  </a:cubicBezTo>
                  <a:cubicBezTo>
                    <a:pt x="538480" y="6270"/>
                    <a:pt x="672011" y="89001"/>
                    <a:pt x="644434" y="104967"/>
                  </a:cubicBezTo>
                  <a:cubicBezTo>
                    <a:pt x="616857" y="120933"/>
                    <a:pt x="444137" y="111498"/>
                    <a:pt x="370114" y="96258"/>
                  </a:cubicBezTo>
                  <a:cubicBezTo>
                    <a:pt x="296091" y="81018"/>
                    <a:pt x="239485" y="17881"/>
                    <a:pt x="200297" y="13527"/>
                  </a:cubicBezTo>
                  <a:cubicBezTo>
                    <a:pt x="161109" y="9173"/>
                    <a:pt x="130629" y="62149"/>
                    <a:pt x="134983" y="70132"/>
                  </a:cubicBezTo>
                  <a:cubicBezTo>
                    <a:pt x="139337" y="78115"/>
                    <a:pt x="231503" y="53441"/>
                    <a:pt x="226423" y="61424"/>
                  </a:cubicBezTo>
                  <a:cubicBezTo>
                    <a:pt x="221343" y="69407"/>
                    <a:pt x="142240" y="102064"/>
                    <a:pt x="104503" y="118030"/>
                  </a:cubicBezTo>
                  <a:lnTo>
                    <a:pt x="0" y="161572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1" name="フリーフォーム 1160">
              <a:extLst>
                <a:ext uri="{FF2B5EF4-FFF2-40B4-BE49-F238E27FC236}">
                  <a16:creationId xmlns:a16="http://schemas.microsoft.com/office/drawing/2014/main" id="{4140FFF5-2491-17F1-21A1-71D18B2F8412}"/>
                </a:ext>
              </a:extLst>
            </p:cNvPr>
            <p:cNvSpPr/>
            <p:nvPr/>
          </p:nvSpPr>
          <p:spPr>
            <a:xfrm>
              <a:off x="3534858" y="7362829"/>
              <a:ext cx="701874" cy="179030"/>
            </a:xfrm>
            <a:custGeom>
              <a:avLst/>
              <a:gdLst>
                <a:gd name="connsiteX0" fmla="*/ 822 w 701874"/>
                <a:gd name="connsiteY0" fmla="*/ 61228 h 179030"/>
                <a:gd name="connsiteX1" fmla="*/ 275142 w 701874"/>
                <a:gd name="connsiteY1" fmla="*/ 178794 h 179030"/>
                <a:gd name="connsiteX2" fmla="*/ 179348 w 701874"/>
                <a:gd name="connsiteY2" fmla="*/ 91708 h 179030"/>
                <a:gd name="connsiteX3" fmla="*/ 427542 w 701874"/>
                <a:gd name="connsiteY3" fmla="*/ 96062 h 179030"/>
                <a:gd name="connsiteX4" fmla="*/ 323039 w 701874"/>
                <a:gd name="connsiteY4" fmla="*/ 69937 h 179030"/>
                <a:gd name="connsiteX5" fmla="*/ 632193 w 701874"/>
                <a:gd name="connsiteY5" fmla="*/ 109125 h 179030"/>
                <a:gd name="connsiteX6" fmla="*/ 488502 w 701874"/>
                <a:gd name="connsiteY6" fmla="*/ 65582 h 179030"/>
                <a:gd name="connsiteX7" fmla="*/ 701862 w 701874"/>
                <a:gd name="connsiteY7" fmla="*/ 268 h 179030"/>
                <a:gd name="connsiteX8" fmla="*/ 497211 w 701874"/>
                <a:gd name="connsiteY8" fmla="*/ 43811 h 179030"/>
                <a:gd name="connsiteX9" fmla="*/ 201119 w 701874"/>
                <a:gd name="connsiteY9" fmla="*/ 78645 h 179030"/>
                <a:gd name="connsiteX10" fmla="*/ 822 w 701874"/>
                <a:gd name="connsiteY10" fmla="*/ 61228 h 179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01874" h="179030">
                  <a:moveTo>
                    <a:pt x="822" y="61228"/>
                  </a:moveTo>
                  <a:cubicBezTo>
                    <a:pt x="13159" y="77919"/>
                    <a:pt x="245388" y="173714"/>
                    <a:pt x="275142" y="178794"/>
                  </a:cubicBezTo>
                  <a:cubicBezTo>
                    <a:pt x="304896" y="183874"/>
                    <a:pt x="153948" y="105497"/>
                    <a:pt x="179348" y="91708"/>
                  </a:cubicBezTo>
                  <a:cubicBezTo>
                    <a:pt x="204748" y="77919"/>
                    <a:pt x="403594" y="99690"/>
                    <a:pt x="427542" y="96062"/>
                  </a:cubicBezTo>
                  <a:cubicBezTo>
                    <a:pt x="451490" y="92434"/>
                    <a:pt x="288931" y="67760"/>
                    <a:pt x="323039" y="69937"/>
                  </a:cubicBezTo>
                  <a:cubicBezTo>
                    <a:pt x="357147" y="72114"/>
                    <a:pt x="604616" y="109851"/>
                    <a:pt x="632193" y="109125"/>
                  </a:cubicBezTo>
                  <a:cubicBezTo>
                    <a:pt x="659770" y="108399"/>
                    <a:pt x="476891" y="83725"/>
                    <a:pt x="488502" y="65582"/>
                  </a:cubicBezTo>
                  <a:cubicBezTo>
                    <a:pt x="500113" y="47439"/>
                    <a:pt x="700411" y="3896"/>
                    <a:pt x="701862" y="268"/>
                  </a:cubicBezTo>
                  <a:cubicBezTo>
                    <a:pt x="703314" y="-3361"/>
                    <a:pt x="580668" y="30748"/>
                    <a:pt x="497211" y="43811"/>
                  </a:cubicBezTo>
                  <a:cubicBezTo>
                    <a:pt x="413754" y="56874"/>
                    <a:pt x="284576" y="73565"/>
                    <a:pt x="201119" y="78645"/>
                  </a:cubicBezTo>
                  <a:cubicBezTo>
                    <a:pt x="117662" y="83725"/>
                    <a:pt x="-11515" y="44537"/>
                    <a:pt x="822" y="612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2" name="フリーフォーム 1161">
              <a:extLst>
                <a:ext uri="{FF2B5EF4-FFF2-40B4-BE49-F238E27FC236}">
                  <a16:creationId xmlns:a16="http://schemas.microsoft.com/office/drawing/2014/main" id="{0A2909C3-F515-9A7D-2D69-B2F74F73EF04}"/>
                </a:ext>
              </a:extLst>
            </p:cNvPr>
            <p:cNvSpPr/>
            <p:nvPr/>
          </p:nvSpPr>
          <p:spPr>
            <a:xfrm>
              <a:off x="2952188" y="7353006"/>
              <a:ext cx="413904" cy="227877"/>
            </a:xfrm>
            <a:custGeom>
              <a:avLst/>
              <a:gdLst>
                <a:gd name="connsiteX0" fmla="*/ 18 w 413904"/>
                <a:gd name="connsiteY0" fmla="*/ 201680 h 227877"/>
                <a:gd name="connsiteX1" fmla="*/ 222086 w 413904"/>
                <a:gd name="connsiteY1" fmla="*/ 79760 h 227877"/>
                <a:gd name="connsiteX2" fmla="*/ 217732 w 413904"/>
                <a:gd name="connsiteY2" fmla="*/ 158137 h 227877"/>
                <a:gd name="connsiteX3" fmla="*/ 413675 w 413904"/>
                <a:gd name="connsiteY3" fmla="*/ 227805 h 227877"/>
                <a:gd name="connsiteX4" fmla="*/ 256921 w 413904"/>
                <a:gd name="connsiteY4" fmla="*/ 145074 h 227877"/>
                <a:gd name="connsiteX5" fmla="*/ 243858 w 413904"/>
                <a:gd name="connsiteY5" fmla="*/ 36217 h 227877"/>
                <a:gd name="connsiteX6" fmla="*/ 121938 w 413904"/>
                <a:gd name="connsiteY6" fmla="*/ 1383 h 227877"/>
                <a:gd name="connsiteX7" fmla="*/ 235149 w 413904"/>
                <a:gd name="connsiteY7" fmla="*/ 75405 h 227877"/>
                <a:gd name="connsiteX8" fmla="*/ 18 w 413904"/>
                <a:gd name="connsiteY8" fmla="*/ 201680 h 227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3904" h="227877">
                  <a:moveTo>
                    <a:pt x="18" y="201680"/>
                  </a:moveTo>
                  <a:cubicBezTo>
                    <a:pt x="-2159" y="202406"/>
                    <a:pt x="185800" y="87017"/>
                    <a:pt x="222086" y="79760"/>
                  </a:cubicBezTo>
                  <a:cubicBezTo>
                    <a:pt x="258372" y="72503"/>
                    <a:pt x="185801" y="133463"/>
                    <a:pt x="217732" y="158137"/>
                  </a:cubicBezTo>
                  <a:cubicBezTo>
                    <a:pt x="249663" y="182811"/>
                    <a:pt x="407144" y="229982"/>
                    <a:pt x="413675" y="227805"/>
                  </a:cubicBezTo>
                  <a:cubicBezTo>
                    <a:pt x="420206" y="225628"/>
                    <a:pt x="285224" y="177005"/>
                    <a:pt x="256921" y="145074"/>
                  </a:cubicBezTo>
                  <a:cubicBezTo>
                    <a:pt x="228618" y="113143"/>
                    <a:pt x="266355" y="60165"/>
                    <a:pt x="243858" y="36217"/>
                  </a:cubicBezTo>
                  <a:cubicBezTo>
                    <a:pt x="221361" y="12269"/>
                    <a:pt x="123389" y="-5148"/>
                    <a:pt x="121938" y="1383"/>
                  </a:cubicBezTo>
                  <a:cubicBezTo>
                    <a:pt x="120487" y="7914"/>
                    <a:pt x="249663" y="44925"/>
                    <a:pt x="235149" y="75405"/>
                  </a:cubicBezTo>
                  <a:cubicBezTo>
                    <a:pt x="220635" y="105885"/>
                    <a:pt x="2195" y="200954"/>
                    <a:pt x="18" y="2016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3" name="フリーフォーム 1162">
              <a:extLst>
                <a:ext uri="{FF2B5EF4-FFF2-40B4-BE49-F238E27FC236}">
                  <a16:creationId xmlns:a16="http://schemas.microsoft.com/office/drawing/2014/main" id="{A27E051E-B444-8AAF-140E-28DDCA45407A}"/>
                </a:ext>
              </a:extLst>
            </p:cNvPr>
            <p:cNvSpPr/>
            <p:nvPr/>
          </p:nvSpPr>
          <p:spPr>
            <a:xfrm>
              <a:off x="2195030" y="8055990"/>
              <a:ext cx="193191" cy="474395"/>
            </a:xfrm>
            <a:custGeom>
              <a:avLst/>
              <a:gdLst>
                <a:gd name="connsiteX0" fmla="*/ 74284 w 193191"/>
                <a:gd name="connsiteY0" fmla="*/ 74 h 474395"/>
                <a:gd name="connsiteX1" fmla="*/ 865 w 193191"/>
                <a:gd name="connsiteY1" fmla="*/ 233680 h 474395"/>
                <a:gd name="connsiteX2" fmla="*/ 134354 w 193191"/>
                <a:gd name="connsiteY2" fmla="*/ 253703 h 474395"/>
                <a:gd name="connsiteX3" fmla="*/ 134354 w 193191"/>
                <a:gd name="connsiteY3" fmla="*/ 473960 h 474395"/>
                <a:gd name="connsiteX4" fmla="*/ 174401 w 193191"/>
                <a:gd name="connsiteY4" fmla="*/ 313774 h 474395"/>
                <a:gd name="connsiteX5" fmla="*/ 181075 w 193191"/>
                <a:gd name="connsiteY5" fmla="*/ 447263 h 474395"/>
                <a:gd name="connsiteX6" fmla="*/ 181075 w 193191"/>
                <a:gd name="connsiteY6" fmla="*/ 140238 h 474395"/>
                <a:gd name="connsiteX7" fmla="*/ 20888 w 193191"/>
                <a:gd name="connsiteY7" fmla="*/ 206982 h 474395"/>
                <a:gd name="connsiteX8" fmla="*/ 74284 w 193191"/>
                <a:gd name="connsiteY8" fmla="*/ 74 h 474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191" h="474395">
                  <a:moveTo>
                    <a:pt x="74284" y="74"/>
                  </a:moveTo>
                  <a:cubicBezTo>
                    <a:pt x="70947" y="4524"/>
                    <a:pt x="-9147" y="191409"/>
                    <a:pt x="865" y="233680"/>
                  </a:cubicBezTo>
                  <a:cubicBezTo>
                    <a:pt x="10877" y="275951"/>
                    <a:pt x="112106" y="213656"/>
                    <a:pt x="134354" y="253703"/>
                  </a:cubicBezTo>
                  <a:cubicBezTo>
                    <a:pt x="156602" y="293750"/>
                    <a:pt x="127680" y="463948"/>
                    <a:pt x="134354" y="473960"/>
                  </a:cubicBezTo>
                  <a:cubicBezTo>
                    <a:pt x="141029" y="483972"/>
                    <a:pt x="166614" y="318223"/>
                    <a:pt x="174401" y="313774"/>
                  </a:cubicBezTo>
                  <a:cubicBezTo>
                    <a:pt x="182188" y="309325"/>
                    <a:pt x="179963" y="476186"/>
                    <a:pt x="181075" y="447263"/>
                  </a:cubicBezTo>
                  <a:cubicBezTo>
                    <a:pt x="182187" y="418340"/>
                    <a:pt x="207773" y="180285"/>
                    <a:pt x="181075" y="140238"/>
                  </a:cubicBezTo>
                  <a:cubicBezTo>
                    <a:pt x="154377" y="100191"/>
                    <a:pt x="39799" y="222556"/>
                    <a:pt x="20888" y="206982"/>
                  </a:cubicBezTo>
                  <a:cubicBezTo>
                    <a:pt x="1977" y="191408"/>
                    <a:pt x="77621" y="-4376"/>
                    <a:pt x="74284" y="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4" name="フリーフォーム 1163">
              <a:extLst>
                <a:ext uri="{FF2B5EF4-FFF2-40B4-BE49-F238E27FC236}">
                  <a16:creationId xmlns:a16="http://schemas.microsoft.com/office/drawing/2014/main" id="{D62532AB-8C15-36F9-3469-BB10CCEBD3C5}"/>
                </a:ext>
              </a:extLst>
            </p:cNvPr>
            <p:cNvSpPr/>
            <p:nvPr/>
          </p:nvSpPr>
          <p:spPr>
            <a:xfrm>
              <a:off x="2602888" y="8342805"/>
              <a:ext cx="100331" cy="536019"/>
            </a:xfrm>
            <a:custGeom>
              <a:avLst/>
              <a:gdLst>
                <a:gd name="connsiteX0" fmla="*/ 26846 w 100331"/>
                <a:gd name="connsiteY0" fmla="*/ 261 h 536019"/>
                <a:gd name="connsiteX1" fmla="*/ 33521 w 100331"/>
                <a:gd name="connsiteY1" fmla="*/ 260564 h 536019"/>
                <a:gd name="connsiteX2" fmla="*/ 20172 w 100331"/>
                <a:gd name="connsiteY2" fmla="*/ 280588 h 536019"/>
                <a:gd name="connsiteX3" fmla="*/ 93591 w 100331"/>
                <a:gd name="connsiteY3" fmla="*/ 460798 h 536019"/>
                <a:gd name="connsiteX4" fmla="*/ 46870 w 100331"/>
                <a:gd name="connsiteY4" fmla="*/ 447449 h 536019"/>
                <a:gd name="connsiteX5" fmla="*/ 100265 w 100331"/>
                <a:gd name="connsiteY5" fmla="*/ 534217 h 536019"/>
                <a:gd name="connsiteX6" fmla="*/ 33521 w 100331"/>
                <a:gd name="connsiteY6" fmla="*/ 354007 h 536019"/>
                <a:gd name="connsiteX7" fmla="*/ 148 w 100331"/>
                <a:gd name="connsiteY7" fmla="*/ 213843 h 536019"/>
                <a:gd name="connsiteX8" fmla="*/ 26846 w 100331"/>
                <a:gd name="connsiteY8" fmla="*/ 261 h 536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331" h="536019">
                  <a:moveTo>
                    <a:pt x="26846" y="261"/>
                  </a:moveTo>
                  <a:cubicBezTo>
                    <a:pt x="32408" y="8048"/>
                    <a:pt x="34633" y="213843"/>
                    <a:pt x="33521" y="260564"/>
                  </a:cubicBezTo>
                  <a:cubicBezTo>
                    <a:pt x="32409" y="307285"/>
                    <a:pt x="10160" y="247216"/>
                    <a:pt x="20172" y="280588"/>
                  </a:cubicBezTo>
                  <a:cubicBezTo>
                    <a:pt x="30184" y="313960"/>
                    <a:pt x="89141" y="432988"/>
                    <a:pt x="93591" y="460798"/>
                  </a:cubicBezTo>
                  <a:cubicBezTo>
                    <a:pt x="98041" y="488608"/>
                    <a:pt x="45758" y="435213"/>
                    <a:pt x="46870" y="447449"/>
                  </a:cubicBezTo>
                  <a:cubicBezTo>
                    <a:pt x="47982" y="459685"/>
                    <a:pt x="102490" y="549791"/>
                    <a:pt x="100265" y="534217"/>
                  </a:cubicBezTo>
                  <a:cubicBezTo>
                    <a:pt x="98040" y="518643"/>
                    <a:pt x="50207" y="407403"/>
                    <a:pt x="33521" y="354007"/>
                  </a:cubicBezTo>
                  <a:cubicBezTo>
                    <a:pt x="16835" y="300611"/>
                    <a:pt x="2373" y="267239"/>
                    <a:pt x="148" y="213843"/>
                  </a:cubicBezTo>
                  <a:cubicBezTo>
                    <a:pt x="-2077" y="160447"/>
                    <a:pt x="21284" y="-7526"/>
                    <a:pt x="26846" y="2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5" name="フリーフォーム 1164">
              <a:extLst>
                <a:ext uri="{FF2B5EF4-FFF2-40B4-BE49-F238E27FC236}">
                  <a16:creationId xmlns:a16="http://schemas.microsoft.com/office/drawing/2014/main" id="{2C79395D-B327-B0CD-FAB6-EE886BDE5B42}"/>
                </a:ext>
              </a:extLst>
            </p:cNvPr>
            <p:cNvSpPr/>
            <p:nvPr/>
          </p:nvSpPr>
          <p:spPr>
            <a:xfrm>
              <a:off x="2928917" y="8495840"/>
              <a:ext cx="677094" cy="664402"/>
            </a:xfrm>
            <a:custGeom>
              <a:avLst/>
              <a:gdLst>
                <a:gd name="connsiteX0" fmla="*/ 1168 w 677094"/>
                <a:gd name="connsiteY0" fmla="*/ 461275 h 664402"/>
                <a:gd name="connsiteX1" fmla="*/ 501752 w 677094"/>
                <a:gd name="connsiteY1" fmla="*/ 661509 h 664402"/>
                <a:gd name="connsiteX2" fmla="*/ 308192 w 677094"/>
                <a:gd name="connsiteY2" fmla="*/ 548043 h 664402"/>
                <a:gd name="connsiteX3" fmla="*/ 668613 w 677094"/>
                <a:gd name="connsiteY3" fmla="*/ 134227 h 664402"/>
                <a:gd name="connsiteX4" fmla="*/ 568496 w 677094"/>
                <a:gd name="connsiteY4" fmla="*/ 154251 h 664402"/>
                <a:gd name="connsiteX5" fmla="*/ 628566 w 677094"/>
                <a:gd name="connsiteY5" fmla="*/ 738 h 664402"/>
                <a:gd name="connsiteX6" fmla="*/ 528449 w 677094"/>
                <a:gd name="connsiteY6" fmla="*/ 227669 h 664402"/>
                <a:gd name="connsiteX7" fmla="*/ 568496 w 677094"/>
                <a:gd name="connsiteY7" fmla="*/ 287740 h 664402"/>
                <a:gd name="connsiteX8" fmla="*/ 361588 w 677094"/>
                <a:gd name="connsiteY8" fmla="*/ 381182 h 664402"/>
                <a:gd name="connsiteX9" fmla="*/ 107959 w 677094"/>
                <a:gd name="connsiteY9" fmla="*/ 401205 h 664402"/>
                <a:gd name="connsiteX10" fmla="*/ 668613 w 677094"/>
                <a:gd name="connsiteY10" fmla="*/ 634811 h 664402"/>
                <a:gd name="connsiteX11" fmla="*/ 1168 w 677094"/>
                <a:gd name="connsiteY11" fmla="*/ 461275 h 664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77094" h="664402">
                  <a:moveTo>
                    <a:pt x="1168" y="461275"/>
                  </a:moveTo>
                  <a:cubicBezTo>
                    <a:pt x="-26642" y="465725"/>
                    <a:pt x="450581" y="647048"/>
                    <a:pt x="501752" y="661509"/>
                  </a:cubicBezTo>
                  <a:cubicBezTo>
                    <a:pt x="552923" y="675970"/>
                    <a:pt x="280382" y="635923"/>
                    <a:pt x="308192" y="548043"/>
                  </a:cubicBezTo>
                  <a:cubicBezTo>
                    <a:pt x="336002" y="460163"/>
                    <a:pt x="625229" y="199859"/>
                    <a:pt x="668613" y="134227"/>
                  </a:cubicBezTo>
                  <a:cubicBezTo>
                    <a:pt x="711997" y="68595"/>
                    <a:pt x="575170" y="176499"/>
                    <a:pt x="568496" y="154251"/>
                  </a:cubicBezTo>
                  <a:cubicBezTo>
                    <a:pt x="561822" y="132003"/>
                    <a:pt x="635240" y="-11498"/>
                    <a:pt x="628566" y="738"/>
                  </a:cubicBezTo>
                  <a:cubicBezTo>
                    <a:pt x="621892" y="12974"/>
                    <a:pt x="538461" y="179835"/>
                    <a:pt x="528449" y="227669"/>
                  </a:cubicBezTo>
                  <a:cubicBezTo>
                    <a:pt x="518437" y="275503"/>
                    <a:pt x="596306" y="262154"/>
                    <a:pt x="568496" y="287740"/>
                  </a:cubicBezTo>
                  <a:cubicBezTo>
                    <a:pt x="540686" y="313326"/>
                    <a:pt x="438344" y="362271"/>
                    <a:pt x="361588" y="381182"/>
                  </a:cubicBezTo>
                  <a:cubicBezTo>
                    <a:pt x="284832" y="400093"/>
                    <a:pt x="56788" y="358934"/>
                    <a:pt x="107959" y="401205"/>
                  </a:cubicBezTo>
                  <a:cubicBezTo>
                    <a:pt x="159130" y="443476"/>
                    <a:pt x="684187" y="625912"/>
                    <a:pt x="668613" y="634811"/>
                  </a:cubicBezTo>
                  <a:cubicBezTo>
                    <a:pt x="653039" y="643710"/>
                    <a:pt x="28978" y="456825"/>
                    <a:pt x="1168" y="4612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6" name="フリーフォーム 1165">
              <a:extLst>
                <a:ext uri="{FF2B5EF4-FFF2-40B4-BE49-F238E27FC236}">
                  <a16:creationId xmlns:a16="http://schemas.microsoft.com/office/drawing/2014/main" id="{086EDC37-512F-F2C4-5B32-F9328C7D6B96}"/>
                </a:ext>
              </a:extLst>
            </p:cNvPr>
            <p:cNvSpPr/>
            <p:nvPr/>
          </p:nvSpPr>
          <p:spPr>
            <a:xfrm>
              <a:off x="3896587" y="8132735"/>
              <a:ext cx="480342" cy="275526"/>
            </a:xfrm>
            <a:custGeom>
              <a:avLst/>
              <a:gdLst>
                <a:gd name="connsiteX0" fmla="*/ 415109 w 480342"/>
                <a:gd name="connsiteY0" fmla="*/ 43469 h 275526"/>
                <a:gd name="connsiteX1" fmla="*/ 208201 w 480342"/>
                <a:gd name="connsiteY1" fmla="*/ 183633 h 275526"/>
                <a:gd name="connsiteX2" fmla="*/ 241574 w 480342"/>
                <a:gd name="connsiteY2" fmla="*/ 217005 h 275526"/>
                <a:gd name="connsiteX3" fmla="*/ 1293 w 480342"/>
                <a:gd name="connsiteY3" fmla="*/ 143586 h 275526"/>
                <a:gd name="connsiteX4" fmla="*/ 141457 w 480342"/>
                <a:gd name="connsiteY4" fmla="*/ 217005 h 275526"/>
                <a:gd name="connsiteX5" fmla="*/ 41340 w 480342"/>
                <a:gd name="connsiteY5" fmla="*/ 237029 h 275526"/>
                <a:gd name="connsiteX6" fmla="*/ 188178 w 480342"/>
                <a:gd name="connsiteY6" fmla="*/ 270401 h 275526"/>
                <a:gd name="connsiteX7" fmla="*/ 221550 w 480342"/>
                <a:gd name="connsiteY7" fmla="*/ 116888 h 275526"/>
                <a:gd name="connsiteX8" fmla="*/ 468505 w 480342"/>
                <a:gd name="connsiteY8" fmla="*/ 3423 h 275526"/>
                <a:gd name="connsiteX9" fmla="*/ 415109 w 480342"/>
                <a:gd name="connsiteY9" fmla="*/ 43469 h 275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342" h="275526">
                  <a:moveTo>
                    <a:pt x="415109" y="43469"/>
                  </a:moveTo>
                  <a:cubicBezTo>
                    <a:pt x="371725" y="73504"/>
                    <a:pt x="208201" y="183633"/>
                    <a:pt x="208201" y="183633"/>
                  </a:cubicBezTo>
                  <a:cubicBezTo>
                    <a:pt x="179279" y="212556"/>
                    <a:pt x="276059" y="223679"/>
                    <a:pt x="241574" y="217005"/>
                  </a:cubicBezTo>
                  <a:cubicBezTo>
                    <a:pt x="207089" y="210331"/>
                    <a:pt x="17979" y="143586"/>
                    <a:pt x="1293" y="143586"/>
                  </a:cubicBezTo>
                  <a:cubicBezTo>
                    <a:pt x="-15393" y="143586"/>
                    <a:pt x="134782" y="201431"/>
                    <a:pt x="141457" y="217005"/>
                  </a:cubicBezTo>
                  <a:cubicBezTo>
                    <a:pt x="148131" y="232579"/>
                    <a:pt x="33553" y="228130"/>
                    <a:pt x="41340" y="237029"/>
                  </a:cubicBezTo>
                  <a:cubicBezTo>
                    <a:pt x="49127" y="245928"/>
                    <a:pt x="158143" y="290424"/>
                    <a:pt x="188178" y="270401"/>
                  </a:cubicBezTo>
                  <a:cubicBezTo>
                    <a:pt x="218213" y="250378"/>
                    <a:pt x="174829" y="161384"/>
                    <a:pt x="221550" y="116888"/>
                  </a:cubicBezTo>
                  <a:cubicBezTo>
                    <a:pt x="268271" y="72392"/>
                    <a:pt x="435133" y="15659"/>
                    <a:pt x="468505" y="3423"/>
                  </a:cubicBezTo>
                  <a:cubicBezTo>
                    <a:pt x="501877" y="-8814"/>
                    <a:pt x="458493" y="13434"/>
                    <a:pt x="415109" y="434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7" name="フリーフォーム 1166">
              <a:extLst>
                <a:ext uri="{FF2B5EF4-FFF2-40B4-BE49-F238E27FC236}">
                  <a16:creationId xmlns:a16="http://schemas.microsoft.com/office/drawing/2014/main" id="{45722DEE-768B-E142-4AA6-EFB35D0D0884}"/>
                </a:ext>
              </a:extLst>
            </p:cNvPr>
            <p:cNvSpPr/>
            <p:nvPr/>
          </p:nvSpPr>
          <p:spPr>
            <a:xfrm>
              <a:off x="3734960" y="8968807"/>
              <a:ext cx="1064563" cy="399124"/>
            </a:xfrm>
            <a:custGeom>
              <a:avLst/>
              <a:gdLst>
                <a:gd name="connsiteX0" fmla="*/ 9408 w 1064563"/>
                <a:gd name="connsiteY0" fmla="*/ 48378 h 399124"/>
                <a:gd name="connsiteX1" fmla="*/ 489968 w 1064563"/>
                <a:gd name="connsiteY1" fmla="*/ 95100 h 399124"/>
                <a:gd name="connsiteX2" fmla="*/ 583411 w 1064563"/>
                <a:gd name="connsiteY2" fmla="*/ 208565 h 399124"/>
                <a:gd name="connsiteX3" fmla="*/ 1063971 w 1064563"/>
                <a:gd name="connsiteY3" fmla="*/ 395450 h 399124"/>
                <a:gd name="connsiteX4" fmla="*/ 690202 w 1064563"/>
                <a:gd name="connsiteY4" fmla="*/ 335380 h 399124"/>
                <a:gd name="connsiteX5" fmla="*/ 1050622 w 1064563"/>
                <a:gd name="connsiteY5" fmla="*/ 368752 h 399124"/>
                <a:gd name="connsiteX6" fmla="*/ 670179 w 1064563"/>
                <a:gd name="connsiteY6" fmla="*/ 235263 h 399124"/>
                <a:gd name="connsiteX7" fmla="*/ 209641 w 1064563"/>
                <a:gd name="connsiteY7" fmla="*/ 8332 h 399124"/>
                <a:gd name="connsiteX8" fmla="*/ 9408 w 1064563"/>
                <a:gd name="connsiteY8" fmla="*/ 48378 h 399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4563" h="399124">
                  <a:moveTo>
                    <a:pt x="9408" y="48378"/>
                  </a:moveTo>
                  <a:cubicBezTo>
                    <a:pt x="56129" y="62839"/>
                    <a:pt x="394301" y="68402"/>
                    <a:pt x="489968" y="95100"/>
                  </a:cubicBezTo>
                  <a:cubicBezTo>
                    <a:pt x="585635" y="121798"/>
                    <a:pt x="487744" y="158507"/>
                    <a:pt x="583411" y="208565"/>
                  </a:cubicBezTo>
                  <a:cubicBezTo>
                    <a:pt x="679078" y="258623"/>
                    <a:pt x="1046173" y="374314"/>
                    <a:pt x="1063971" y="395450"/>
                  </a:cubicBezTo>
                  <a:cubicBezTo>
                    <a:pt x="1081770" y="416586"/>
                    <a:pt x="692427" y="339830"/>
                    <a:pt x="690202" y="335380"/>
                  </a:cubicBezTo>
                  <a:cubicBezTo>
                    <a:pt x="687977" y="330930"/>
                    <a:pt x="1053959" y="385438"/>
                    <a:pt x="1050622" y="368752"/>
                  </a:cubicBezTo>
                  <a:cubicBezTo>
                    <a:pt x="1047285" y="352066"/>
                    <a:pt x="810342" y="295333"/>
                    <a:pt x="670179" y="235263"/>
                  </a:cubicBezTo>
                  <a:cubicBezTo>
                    <a:pt x="530016" y="175193"/>
                    <a:pt x="319769" y="37255"/>
                    <a:pt x="209641" y="8332"/>
                  </a:cubicBezTo>
                  <a:cubicBezTo>
                    <a:pt x="99513" y="-20591"/>
                    <a:pt x="-37313" y="33917"/>
                    <a:pt x="9408" y="483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8" name="フリーフォーム 1167">
              <a:extLst>
                <a:ext uri="{FF2B5EF4-FFF2-40B4-BE49-F238E27FC236}">
                  <a16:creationId xmlns:a16="http://schemas.microsoft.com/office/drawing/2014/main" id="{E09FA668-7B60-E72A-1A27-8DB70FBB3ABC}"/>
                </a:ext>
              </a:extLst>
            </p:cNvPr>
            <p:cNvSpPr/>
            <p:nvPr/>
          </p:nvSpPr>
          <p:spPr>
            <a:xfrm>
              <a:off x="4051388" y="8169530"/>
              <a:ext cx="767567" cy="761159"/>
            </a:xfrm>
            <a:custGeom>
              <a:avLst/>
              <a:gdLst>
                <a:gd name="connsiteX0" fmla="*/ 767567 w 767567"/>
                <a:gd name="connsiteY0" fmla="*/ 0 h 761159"/>
                <a:gd name="connsiteX1" fmla="*/ 393797 w 767567"/>
                <a:gd name="connsiteY1" fmla="*/ 280327 h 761159"/>
                <a:gd name="connsiteX2" fmla="*/ 106796 w 767567"/>
                <a:gd name="connsiteY2" fmla="*/ 620724 h 761159"/>
                <a:gd name="connsiteX3" fmla="*/ 206913 w 767567"/>
                <a:gd name="connsiteY3" fmla="*/ 413816 h 761159"/>
                <a:gd name="connsiteX4" fmla="*/ 5 w 767567"/>
                <a:gd name="connsiteY4" fmla="*/ 760888 h 761159"/>
                <a:gd name="connsiteX5" fmla="*/ 200238 w 767567"/>
                <a:gd name="connsiteY5" fmla="*/ 347071 h 761159"/>
                <a:gd name="connsiteX6" fmla="*/ 140168 w 767567"/>
                <a:gd name="connsiteY6" fmla="*/ 473886 h 761159"/>
                <a:gd name="connsiteX7" fmla="*/ 387123 w 767567"/>
                <a:gd name="connsiteY7" fmla="*/ 260304 h 761159"/>
                <a:gd name="connsiteX8" fmla="*/ 287006 w 767567"/>
                <a:gd name="connsiteY8" fmla="*/ 320374 h 761159"/>
                <a:gd name="connsiteX9" fmla="*/ 767567 w 767567"/>
                <a:gd name="connsiteY9" fmla="*/ 0 h 761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7567" h="761159">
                  <a:moveTo>
                    <a:pt x="767567" y="0"/>
                  </a:moveTo>
                  <a:cubicBezTo>
                    <a:pt x="635746" y="88436"/>
                    <a:pt x="503925" y="176873"/>
                    <a:pt x="393797" y="280327"/>
                  </a:cubicBezTo>
                  <a:cubicBezTo>
                    <a:pt x="283668" y="383781"/>
                    <a:pt x="137943" y="598476"/>
                    <a:pt x="106796" y="620724"/>
                  </a:cubicBezTo>
                  <a:cubicBezTo>
                    <a:pt x="75649" y="642972"/>
                    <a:pt x="224711" y="390455"/>
                    <a:pt x="206913" y="413816"/>
                  </a:cubicBezTo>
                  <a:cubicBezTo>
                    <a:pt x="189114" y="437177"/>
                    <a:pt x="1118" y="772012"/>
                    <a:pt x="5" y="760888"/>
                  </a:cubicBezTo>
                  <a:cubicBezTo>
                    <a:pt x="-1108" y="749764"/>
                    <a:pt x="176878" y="394905"/>
                    <a:pt x="200238" y="347071"/>
                  </a:cubicBezTo>
                  <a:cubicBezTo>
                    <a:pt x="223598" y="299237"/>
                    <a:pt x="109021" y="488347"/>
                    <a:pt x="140168" y="473886"/>
                  </a:cubicBezTo>
                  <a:cubicBezTo>
                    <a:pt x="171315" y="459425"/>
                    <a:pt x="362650" y="285889"/>
                    <a:pt x="387123" y="260304"/>
                  </a:cubicBezTo>
                  <a:cubicBezTo>
                    <a:pt x="411596" y="234719"/>
                    <a:pt x="287006" y="320374"/>
                    <a:pt x="287006" y="320374"/>
                  </a:cubicBezTo>
                  <a:lnTo>
                    <a:pt x="767567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9" name="フリーフォーム 1168">
              <a:extLst>
                <a:ext uri="{FF2B5EF4-FFF2-40B4-BE49-F238E27FC236}">
                  <a16:creationId xmlns:a16="http://schemas.microsoft.com/office/drawing/2014/main" id="{1FC93974-D45F-62B6-03C6-ED18CEF97CF5}"/>
                </a:ext>
              </a:extLst>
            </p:cNvPr>
            <p:cNvSpPr/>
            <p:nvPr/>
          </p:nvSpPr>
          <p:spPr>
            <a:xfrm>
              <a:off x="4705050" y="8455843"/>
              <a:ext cx="887971" cy="516748"/>
            </a:xfrm>
            <a:custGeom>
              <a:avLst/>
              <a:gdLst>
                <a:gd name="connsiteX0" fmla="*/ 861443 w 887971"/>
                <a:gd name="connsiteY0" fmla="*/ 14037 h 516748"/>
                <a:gd name="connsiteX1" fmla="*/ 507697 w 887971"/>
                <a:gd name="connsiteY1" fmla="*/ 281015 h 516748"/>
                <a:gd name="connsiteX2" fmla="*/ 627838 w 887971"/>
                <a:gd name="connsiteY2" fmla="*/ 281015 h 516748"/>
                <a:gd name="connsiteX3" fmla="*/ 407581 w 887971"/>
                <a:gd name="connsiteY3" fmla="*/ 347760 h 516748"/>
                <a:gd name="connsiteX4" fmla="*/ 614489 w 887971"/>
                <a:gd name="connsiteY4" fmla="*/ 314388 h 516748"/>
                <a:gd name="connsiteX5" fmla="*/ 294115 w 887971"/>
                <a:gd name="connsiteY5" fmla="*/ 394481 h 516748"/>
                <a:gd name="connsiteX6" fmla="*/ 541070 w 887971"/>
                <a:gd name="connsiteY6" fmla="*/ 447877 h 516748"/>
                <a:gd name="connsiteX7" fmla="*/ 13788 w 887971"/>
                <a:gd name="connsiteY7" fmla="*/ 467900 h 516748"/>
                <a:gd name="connsiteX8" fmla="*/ 581116 w 887971"/>
                <a:gd name="connsiteY8" fmla="*/ 507947 h 516748"/>
                <a:gd name="connsiteX9" fmla="*/ 439 w 887971"/>
                <a:gd name="connsiteY9" fmla="*/ 481249 h 516748"/>
                <a:gd name="connsiteX10" fmla="*/ 694582 w 887971"/>
                <a:gd name="connsiteY10" fmla="*/ 514621 h 516748"/>
                <a:gd name="connsiteX11" fmla="*/ 314138 w 887971"/>
                <a:gd name="connsiteY11" fmla="*/ 407830 h 516748"/>
                <a:gd name="connsiteX12" fmla="*/ 607814 w 887971"/>
                <a:gd name="connsiteY12" fmla="*/ 274341 h 516748"/>
                <a:gd name="connsiteX13" fmla="*/ 521046 w 887971"/>
                <a:gd name="connsiteY13" fmla="*/ 254318 h 516748"/>
                <a:gd name="connsiteX14" fmla="*/ 821397 w 887971"/>
                <a:gd name="connsiteY14" fmla="*/ 60758 h 516748"/>
                <a:gd name="connsiteX15" fmla="*/ 861443 w 887971"/>
                <a:gd name="connsiteY15" fmla="*/ 14037 h 516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87971" h="516748">
                  <a:moveTo>
                    <a:pt x="861443" y="14037"/>
                  </a:moveTo>
                  <a:cubicBezTo>
                    <a:pt x="809160" y="50746"/>
                    <a:pt x="546631" y="236519"/>
                    <a:pt x="507697" y="281015"/>
                  </a:cubicBezTo>
                  <a:cubicBezTo>
                    <a:pt x="468763" y="325511"/>
                    <a:pt x="644524" y="269891"/>
                    <a:pt x="627838" y="281015"/>
                  </a:cubicBezTo>
                  <a:cubicBezTo>
                    <a:pt x="611152" y="292139"/>
                    <a:pt x="409806" y="342198"/>
                    <a:pt x="407581" y="347760"/>
                  </a:cubicBezTo>
                  <a:cubicBezTo>
                    <a:pt x="405356" y="353322"/>
                    <a:pt x="633400" y="306601"/>
                    <a:pt x="614489" y="314388"/>
                  </a:cubicBezTo>
                  <a:cubicBezTo>
                    <a:pt x="595578" y="322175"/>
                    <a:pt x="306352" y="372233"/>
                    <a:pt x="294115" y="394481"/>
                  </a:cubicBezTo>
                  <a:cubicBezTo>
                    <a:pt x="281878" y="416729"/>
                    <a:pt x="587791" y="435641"/>
                    <a:pt x="541070" y="447877"/>
                  </a:cubicBezTo>
                  <a:cubicBezTo>
                    <a:pt x="494349" y="460113"/>
                    <a:pt x="7114" y="457888"/>
                    <a:pt x="13788" y="467900"/>
                  </a:cubicBezTo>
                  <a:cubicBezTo>
                    <a:pt x="20462" y="477912"/>
                    <a:pt x="583341" y="505722"/>
                    <a:pt x="581116" y="507947"/>
                  </a:cubicBezTo>
                  <a:cubicBezTo>
                    <a:pt x="578891" y="510172"/>
                    <a:pt x="-18472" y="480137"/>
                    <a:pt x="439" y="481249"/>
                  </a:cubicBezTo>
                  <a:cubicBezTo>
                    <a:pt x="19350" y="482361"/>
                    <a:pt x="642299" y="526857"/>
                    <a:pt x="694582" y="514621"/>
                  </a:cubicBezTo>
                  <a:cubicBezTo>
                    <a:pt x="746865" y="502385"/>
                    <a:pt x="328599" y="447877"/>
                    <a:pt x="314138" y="407830"/>
                  </a:cubicBezTo>
                  <a:cubicBezTo>
                    <a:pt x="299677" y="367783"/>
                    <a:pt x="573329" y="299926"/>
                    <a:pt x="607814" y="274341"/>
                  </a:cubicBezTo>
                  <a:cubicBezTo>
                    <a:pt x="642299" y="248756"/>
                    <a:pt x="485449" y="289915"/>
                    <a:pt x="521046" y="254318"/>
                  </a:cubicBezTo>
                  <a:cubicBezTo>
                    <a:pt x="556643" y="218721"/>
                    <a:pt x="760214" y="101917"/>
                    <a:pt x="821397" y="60758"/>
                  </a:cubicBezTo>
                  <a:cubicBezTo>
                    <a:pt x="882580" y="19599"/>
                    <a:pt x="913726" y="-22672"/>
                    <a:pt x="861443" y="140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0" name="フリーフォーム 1169">
              <a:extLst>
                <a:ext uri="{FF2B5EF4-FFF2-40B4-BE49-F238E27FC236}">
                  <a16:creationId xmlns:a16="http://schemas.microsoft.com/office/drawing/2014/main" id="{9E074651-37C3-EE02-97AE-BC090EBF9A78}"/>
                </a:ext>
              </a:extLst>
            </p:cNvPr>
            <p:cNvSpPr/>
            <p:nvPr/>
          </p:nvSpPr>
          <p:spPr>
            <a:xfrm>
              <a:off x="5378341" y="8142724"/>
              <a:ext cx="1182646" cy="714711"/>
            </a:xfrm>
            <a:custGeom>
              <a:avLst/>
              <a:gdLst>
                <a:gd name="connsiteX0" fmla="*/ 1182646 w 1182646"/>
                <a:gd name="connsiteY0" fmla="*/ 108 h 714711"/>
                <a:gd name="connsiteX1" fmla="*/ 715434 w 1182646"/>
                <a:gd name="connsiteY1" fmla="*/ 313807 h 714711"/>
                <a:gd name="connsiteX2" fmla="*/ 1268 w 1182646"/>
                <a:gd name="connsiteY2" fmla="*/ 714275 h 714711"/>
                <a:gd name="connsiteX3" fmla="*/ 535224 w 1182646"/>
                <a:gd name="connsiteY3" fmla="*/ 393901 h 714711"/>
                <a:gd name="connsiteX4" fmla="*/ 308293 w 1182646"/>
                <a:gd name="connsiteY4" fmla="*/ 494018 h 714711"/>
                <a:gd name="connsiteX5" fmla="*/ 715434 w 1182646"/>
                <a:gd name="connsiteY5" fmla="*/ 280435 h 714711"/>
                <a:gd name="connsiteX6" fmla="*/ 1182646 w 1182646"/>
                <a:gd name="connsiteY6" fmla="*/ 108 h 714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2646" h="714711">
                  <a:moveTo>
                    <a:pt x="1182646" y="108"/>
                  </a:moveTo>
                  <a:cubicBezTo>
                    <a:pt x="1182646" y="5670"/>
                    <a:pt x="912330" y="194779"/>
                    <a:pt x="715434" y="313807"/>
                  </a:cubicBezTo>
                  <a:cubicBezTo>
                    <a:pt x="518538" y="432835"/>
                    <a:pt x="31303" y="700926"/>
                    <a:pt x="1268" y="714275"/>
                  </a:cubicBezTo>
                  <a:cubicBezTo>
                    <a:pt x="-28767" y="727624"/>
                    <a:pt x="484053" y="430610"/>
                    <a:pt x="535224" y="393901"/>
                  </a:cubicBezTo>
                  <a:cubicBezTo>
                    <a:pt x="586395" y="357192"/>
                    <a:pt x="278258" y="512929"/>
                    <a:pt x="308293" y="494018"/>
                  </a:cubicBezTo>
                  <a:cubicBezTo>
                    <a:pt x="338328" y="475107"/>
                    <a:pt x="573046" y="357191"/>
                    <a:pt x="715434" y="280435"/>
                  </a:cubicBezTo>
                  <a:cubicBezTo>
                    <a:pt x="857822" y="203679"/>
                    <a:pt x="1182646" y="-5454"/>
                    <a:pt x="1182646" y="1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1" name="フリーフォーム 1170">
              <a:extLst>
                <a:ext uri="{FF2B5EF4-FFF2-40B4-BE49-F238E27FC236}">
                  <a16:creationId xmlns:a16="http://schemas.microsoft.com/office/drawing/2014/main" id="{51CD1608-B0D2-176B-FC0A-C2293F917604}"/>
                </a:ext>
              </a:extLst>
            </p:cNvPr>
            <p:cNvSpPr/>
            <p:nvPr/>
          </p:nvSpPr>
          <p:spPr>
            <a:xfrm>
              <a:off x="4865676" y="8214433"/>
              <a:ext cx="1036166" cy="196078"/>
            </a:xfrm>
            <a:custGeom>
              <a:avLst/>
              <a:gdLst>
                <a:gd name="connsiteX0" fmla="*/ 0 w 1036166"/>
                <a:gd name="connsiteY0" fmla="*/ 95260 h 196078"/>
                <a:gd name="connsiteX1" fmla="*/ 253629 w 1036166"/>
                <a:gd name="connsiteY1" fmla="*/ 1818 h 196078"/>
                <a:gd name="connsiteX2" fmla="*/ 527282 w 1036166"/>
                <a:gd name="connsiteY2" fmla="*/ 195377 h 196078"/>
                <a:gd name="connsiteX3" fmla="*/ 400467 w 1036166"/>
                <a:gd name="connsiteY3" fmla="*/ 68563 h 196078"/>
                <a:gd name="connsiteX4" fmla="*/ 487235 w 1036166"/>
                <a:gd name="connsiteY4" fmla="*/ 115284 h 196078"/>
                <a:gd name="connsiteX5" fmla="*/ 413816 w 1036166"/>
                <a:gd name="connsiteY5" fmla="*/ 28516 h 196078"/>
                <a:gd name="connsiteX6" fmla="*/ 487235 w 1036166"/>
                <a:gd name="connsiteY6" fmla="*/ 88586 h 196078"/>
                <a:gd name="connsiteX7" fmla="*/ 507258 w 1036166"/>
                <a:gd name="connsiteY7" fmla="*/ 101935 h 196078"/>
                <a:gd name="connsiteX8" fmla="*/ 547305 w 1036166"/>
                <a:gd name="connsiteY8" fmla="*/ 121958 h 196078"/>
                <a:gd name="connsiteX9" fmla="*/ 553979 w 1036166"/>
                <a:gd name="connsiteY9" fmla="*/ 115284 h 196078"/>
                <a:gd name="connsiteX10" fmla="*/ 734190 w 1036166"/>
                <a:gd name="connsiteY10" fmla="*/ 175354 h 196078"/>
                <a:gd name="connsiteX11" fmla="*/ 647422 w 1036166"/>
                <a:gd name="connsiteY11" fmla="*/ 35190 h 196078"/>
                <a:gd name="connsiteX12" fmla="*/ 1034540 w 1036166"/>
                <a:gd name="connsiteY12" fmla="*/ 155331 h 196078"/>
                <a:gd name="connsiteX13" fmla="*/ 774236 w 1036166"/>
                <a:gd name="connsiteY13" fmla="*/ 115284 h 196078"/>
                <a:gd name="connsiteX14" fmla="*/ 487235 w 1036166"/>
                <a:gd name="connsiteY14" fmla="*/ 115284 h 196078"/>
                <a:gd name="connsiteX15" fmla="*/ 253629 w 1036166"/>
                <a:gd name="connsiteY15" fmla="*/ 41865 h 196078"/>
                <a:gd name="connsiteX16" fmla="*/ 0 w 1036166"/>
                <a:gd name="connsiteY16" fmla="*/ 95260 h 196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036166" h="196078">
                  <a:moveTo>
                    <a:pt x="0" y="95260"/>
                  </a:moveTo>
                  <a:cubicBezTo>
                    <a:pt x="0" y="88586"/>
                    <a:pt x="165749" y="-14868"/>
                    <a:pt x="253629" y="1818"/>
                  </a:cubicBezTo>
                  <a:cubicBezTo>
                    <a:pt x="341509" y="18504"/>
                    <a:pt x="502809" y="184253"/>
                    <a:pt x="527282" y="195377"/>
                  </a:cubicBezTo>
                  <a:cubicBezTo>
                    <a:pt x="551755" y="206501"/>
                    <a:pt x="407141" y="81912"/>
                    <a:pt x="400467" y="68563"/>
                  </a:cubicBezTo>
                  <a:cubicBezTo>
                    <a:pt x="393793" y="55214"/>
                    <a:pt x="485010" y="121959"/>
                    <a:pt x="487235" y="115284"/>
                  </a:cubicBezTo>
                  <a:cubicBezTo>
                    <a:pt x="489460" y="108609"/>
                    <a:pt x="413816" y="32966"/>
                    <a:pt x="413816" y="28516"/>
                  </a:cubicBezTo>
                  <a:cubicBezTo>
                    <a:pt x="413816" y="24066"/>
                    <a:pt x="471661" y="76350"/>
                    <a:pt x="487235" y="88586"/>
                  </a:cubicBezTo>
                  <a:cubicBezTo>
                    <a:pt x="502809" y="100822"/>
                    <a:pt x="497246" y="96373"/>
                    <a:pt x="507258" y="101935"/>
                  </a:cubicBezTo>
                  <a:cubicBezTo>
                    <a:pt x="517270" y="107497"/>
                    <a:pt x="547305" y="121958"/>
                    <a:pt x="547305" y="121958"/>
                  </a:cubicBezTo>
                  <a:cubicBezTo>
                    <a:pt x="555092" y="124183"/>
                    <a:pt x="522832" y="106385"/>
                    <a:pt x="553979" y="115284"/>
                  </a:cubicBezTo>
                  <a:cubicBezTo>
                    <a:pt x="585126" y="124183"/>
                    <a:pt x="718616" y="188703"/>
                    <a:pt x="734190" y="175354"/>
                  </a:cubicBezTo>
                  <a:cubicBezTo>
                    <a:pt x="749764" y="162005"/>
                    <a:pt x="597364" y="38527"/>
                    <a:pt x="647422" y="35190"/>
                  </a:cubicBezTo>
                  <a:cubicBezTo>
                    <a:pt x="697480" y="31853"/>
                    <a:pt x="1013404" y="141982"/>
                    <a:pt x="1034540" y="155331"/>
                  </a:cubicBezTo>
                  <a:cubicBezTo>
                    <a:pt x="1055676" y="168680"/>
                    <a:pt x="865453" y="121958"/>
                    <a:pt x="774236" y="115284"/>
                  </a:cubicBezTo>
                  <a:cubicBezTo>
                    <a:pt x="683019" y="108610"/>
                    <a:pt x="574003" y="127520"/>
                    <a:pt x="487235" y="115284"/>
                  </a:cubicBezTo>
                  <a:cubicBezTo>
                    <a:pt x="400467" y="103048"/>
                    <a:pt x="328160" y="46315"/>
                    <a:pt x="253629" y="41865"/>
                  </a:cubicBezTo>
                  <a:cubicBezTo>
                    <a:pt x="179098" y="37415"/>
                    <a:pt x="0" y="101934"/>
                    <a:pt x="0" y="95260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2" name="フリーフォーム 1171">
              <a:extLst>
                <a:ext uri="{FF2B5EF4-FFF2-40B4-BE49-F238E27FC236}">
                  <a16:creationId xmlns:a16="http://schemas.microsoft.com/office/drawing/2014/main" id="{CA1BA595-A5D7-BAE1-0AFA-8F5DF67CAA9B}"/>
                </a:ext>
              </a:extLst>
            </p:cNvPr>
            <p:cNvSpPr/>
            <p:nvPr/>
          </p:nvSpPr>
          <p:spPr>
            <a:xfrm>
              <a:off x="2848404" y="8301322"/>
              <a:ext cx="802593" cy="188823"/>
            </a:xfrm>
            <a:custGeom>
              <a:avLst/>
              <a:gdLst>
                <a:gd name="connsiteX0" fmla="*/ 1587 w 802593"/>
                <a:gd name="connsiteY0" fmla="*/ 61767 h 188823"/>
                <a:gd name="connsiteX1" fmla="*/ 248542 w 802593"/>
                <a:gd name="connsiteY1" fmla="*/ 95139 h 188823"/>
                <a:gd name="connsiteX2" fmla="*/ 308612 w 802593"/>
                <a:gd name="connsiteY2" fmla="*/ 95139 h 188823"/>
                <a:gd name="connsiteX3" fmla="*/ 375357 w 802593"/>
                <a:gd name="connsiteY3" fmla="*/ 155209 h 188823"/>
                <a:gd name="connsiteX4" fmla="*/ 348659 w 802593"/>
                <a:gd name="connsiteY4" fmla="*/ 55093 h 188823"/>
                <a:gd name="connsiteX5" fmla="*/ 749126 w 802593"/>
                <a:gd name="connsiteY5" fmla="*/ 188582 h 188823"/>
                <a:gd name="connsiteX6" fmla="*/ 515520 w 802593"/>
                <a:gd name="connsiteY6" fmla="*/ 88465 h 188823"/>
                <a:gd name="connsiteX7" fmla="*/ 655684 w 802593"/>
                <a:gd name="connsiteY7" fmla="*/ 108488 h 188823"/>
                <a:gd name="connsiteX8" fmla="*/ 602288 w 802593"/>
                <a:gd name="connsiteY8" fmla="*/ 1697 h 188823"/>
                <a:gd name="connsiteX9" fmla="*/ 802522 w 802593"/>
                <a:gd name="connsiteY9" fmla="*/ 48418 h 188823"/>
                <a:gd name="connsiteX10" fmla="*/ 622311 w 802593"/>
                <a:gd name="connsiteY10" fmla="*/ 121837 h 188823"/>
                <a:gd name="connsiteX11" fmla="*/ 382031 w 802593"/>
                <a:gd name="connsiteY11" fmla="*/ 108488 h 188823"/>
                <a:gd name="connsiteX12" fmla="*/ 1587 w 802593"/>
                <a:gd name="connsiteY12" fmla="*/ 61767 h 188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02593" h="188823">
                  <a:moveTo>
                    <a:pt x="1587" y="61767"/>
                  </a:moveTo>
                  <a:cubicBezTo>
                    <a:pt x="-20661" y="59542"/>
                    <a:pt x="197371" y="89577"/>
                    <a:pt x="248542" y="95139"/>
                  </a:cubicBezTo>
                  <a:cubicBezTo>
                    <a:pt x="299713" y="100701"/>
                    <a:pt x="287476" y="85127"/>
                    <a:pt x="308612" y="95139"/>
                  </a:cubicBezTo>
                  <a:cubicBezTo>
                    <a:pt x="329748" y="105151"/>
                    <a:pt x="368683" y="161883"/>
                    <a:pt x="375357" y="155209"/>
                  </a:cubicBezTo>
                  <a:cubicBezTo>
                    <a:pt x="382032" y="148535"/>
                    <a:pt x="286364" y="49531"/>
                    <a:pt x="348659" y="55093"/>
                  </a:cubicBezTo>
                  <a:cubicBezTo>
                    <a:pt x="410954" y="60655"/>
                    <a:pt x="721316" y="183020"/>
                    <a:pt x="749126" y="188582"/>
                  </a:cubicBezTo>
                  <a:cubicBezTo>
                    <a:pt x="776936" y="194144"/>
                    <a:pt x="531094" y="101814"/>
                    <a:pt x="515520" y="88465"/>
                  </a:cubicBezTo>
                  <a:cubicBezTo>
                    <a:pt x="499946" y="75116"/>
                    <a:pt x="641223" y="122949"/>
                    <a:pt x="655684" y="108488"/>
                  </a:cubicBezTo>
                  <a:cubicBezTo>
                    <a:pt x="670145" y="94027"/>
                    <a:pt x="577815" y="11709"/>
                    <a:pt x="602288" y="1697"/>
                  </a:cubicBezTo>
                  <a:cubicBezTo>
                    <a:pt x="626761" y="-8315"/>
                    <a:pt x="799185" y="28395"/>
                    <a:pt x="802522" y="48418"/>
                  </a:cubicBezTo>
                  <a:cubicBezTo>
                    <a:pt x="805859" y="68441"/>
                    <a:pt x="692393" y="111825"/>
                    <a:pt x="622311" y="121837"/>
                  </a:cubicBezTo>
                  <a:cubicBezTo>
                    <a:pt x="552229" y="131849"/>
                    <a:pt x="478810" y="119612"/>
                    <a:pt x="382031" y="108488"/>
                  </a:cubicBezTo>
                  <a:lnTo>
                    <a:pt x="1587" y="61767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3" name="フリーフォーム 1172">
              <a:extLst>
                <a:ext uri="{FF2B5EF4-FFF2-40B4-BE49-F238E27FC236}">
                  <a16:creationId xmlns:a16="http://schemas.microsoft.com/office/drawing/2014/main" id="{B2A33318-167F-9E52-3D19-25EEDA7AD4EB}"/>
                </a:ext>
              </a:extLst>
            </p:cNvPr>
            <p:cNvSpPr/>
            <p:nvPr/>
          </p:nvSpPr>
          <p:spPr>
            <a:xfrm>
              <a:off x="2224880" y="7244857"/>
              <a:ext cx="179428" cy="959601"/>
            </a:xfrm>
            <a:custGeom>
              <a:avLst/>
              <a:gdLst>
                <a:gd name="connsiteX0" fmla="*/ 373 w 179428"/>
                <a:gd name="connsiteY0" fmla="*/ 5 h 959601"/>
                <a:gd name="connsiteX1" fmla="*/ 77106 w 179428"/>
                <a:gd name="connsiteY1" fmla="*/ 211020 h 959601"/>
                <a:gd name="connsiteX2" fmla="*/ 32345 w 179428"/>
                <a:gd name="connsiteY2" fmla="*/ 306936 h 959601"/>
                <a:gd name="connsiteX3" fmla="*/ 77106 w 179428"/>
                <a:gd name="connsiteY3" fmla="*/ 223809 h 959601"/>
                <a:gd name="connsiteX4" fmla="*/ 25951 w 179428"/>
                <a:gd name="connsiteY4" fmla="*/ 364486 h 959601"/>
                <a:gd name="connsiteX5" fmla="*/ 89895 w 179428"/>
                <a:gd name="connsiteY5" fmla="*/ 306936 h 959601"/>
                <a:gd name="connsiteX6" fmla="*/ 38740 w 179428"/>
                <a:gd name="connsiteY6" fmla="*/ 454007 h 959601"/>
                <a:gd name="connsiteX7" fmla="*/ 121867 w 179428"/>
                <a:gd name="connsiteY7" fmla="*/ 370880 h 959601"/>
                <a:gd name="connsiteX8" fmla="*/ 77106 w 179428"/>
                <a:gd name="connsiteY8" fmla="*/ 562712 h 959601"/>
                <a:gd name="connsiteX9" fmla="*/ 121867 w 179428"/>
                <a:gd name="connsiteY9" fmla="*/ 517951 h 959601"/>
                <a:gd name="connsiteX10" fmla="*/ 102684 w 179428"/>
                <a:gd name="connsiteY10" fmla="*/ 722572 h 959601"/>
                <a:gd name="connsiteX11" fmla="*/ 166628 w 179428"/>
                <a:gd name="connsiteY11" fmla="*/ 684206 h 959601"/>
                <a:gd name="connsiteX12" fmla="*/ 96289 w 179428"/>
                <a:gd name="connsiteY12" fmla="*/ 837672 h 959601"/>
                <a:gd name="connsiteX13" fmla="*/ 179417 w 179428"/>
                <a:gd name="connsiteY13" fmla="*/ 722572 h 959601"/>
                <a:gd name="connsiteX14" fmla="*/ 102684 w 179428"/>
                <a:gd name="connsiteY14" fmla="*/ 959165 h 959601"/>
                <a:gd name="connsiteX15" fmla="*/ 160233 w 179428"/>
                <a:gd name="connsiteY15" fmla="*/ 652234 h 959601"/>
                <a:gd name="connsiteX16" fmla="*/ 102684 w 179428"/>
                <a:gd name="connsiteY16" fmla="*/ 326119 h 959601"/>
                <a:gd name="connsiteX17" fmla="*/ 109078 w 179428"/>
                <a:gd name="connsiteY17" fmla="*/ 255781 h 959601"/>
                <a:gd name="connsiteX18" fmla="*/ 102684 w 179428"/>
                <a:gd name="connsiteY18" fmla="*/ 409246 h 959601"/>
                <a:gd name="connsiteX19" fmla="*/ 115472 w 179428"/>
                <a:gd name="connsiteY19" fmla="*/ 217414 h 959601"/>
                <a:gd name="connsiteX20" fmla="*/ 373 w 179428"/>
                <a:gd name="connsiteY20" fmla="*/ 5 h 959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79428" h="959601">
                  <a:moveTo>
                    <a:pt x="373" y="5"/>
                  </a:moveTo>
                  <a:cubicBezTo>
                    <a:pt x="-6021" y="-1061"/>
                    <a:pt x="71777" y="159865"/>
                    <a:pt x="77106" y="211020"/>
                  </a:cubicBezTo>
                  <a:cubicBezTo>
                    <a:pt x="82435" y="262175"/>
                    <a:pt x="32345" y="304805"/>
                    <a:pt x="32345" y="306936"/>
                  </a:cubicBezTo>
                  <a:cubicBezTo>
                    <a:pt x="32345" y="309067"/>
                    <a:pt x="78172" y="214217"/>
                    <a:pt x="77106" y="223809"/>
                  </a:cubicBezTo>
                  <a:cubicBezTo>
                    <a:pt x="76040" y="233401"/>
                    <a:pt x="23820" y="350632"/>
                    <a:pt x="25951" y="364486"/>
                  </a:cubicBezTo>
                  <a:cubicBezTo>
                    <a:pt x="28082" y="378340"/>
                    <a:pt x="87764" y="292016"/>
                    <a:pt x="89895" y="306936"/>
                  </a:cubicBezTo>
                  <a:cubicBezTo>
                    <a:pt x="92027" y="321856"/>
                    <a:pt x="33411" y="443350"/>
                    <a:pt x="38740" y="454007"/>
                  </a:cubicBezTo>
                  <a:cubicBezTo>
                    <a:pt x="44069" y="464664"/>
                    <a:pt x="115473" y="352763"/>
                    <a:pt x="121867" y="370880"/>
                  </a:cubicBezTo>
                  <a:cubicBezTo>
                    <a:pt x="128261" y="388997"/>
                    <a:pt x="77106" y="538200"/>
                    <a:pt x="77106" y="562712"/>
                  </a:cubicBezTo>
                  <a:cubicBezTo>
                    <a:pt x="77106" y="587224"/>
                    <a:pt x="117604" y="491308"/>
                    <a:pt x="121867" y="517951"/>
                  </a:cubicBezTo>
                  <a:cubicBezTo>
                    <a:pt x="126130" y="544594"/>
                    <a:pt x="95224" y="694863"/>
                    <a:pt x="102684" y="722572"/>
                  </a:cubicBezTo>
                  <a:cubicBezTo>
                    <a:pt x="110144" y="750281"/>
                    <a:pt x="167694" y="665023"/>
                    <a:pt x="166628" y="684206"/>
                  </a:cubicBezTo>
                  <a:cubicBezTo>
                    <a:pt x="165562" y="703389"/>
                    <a:pt x="94158" y="831278"/>
                    <a:pt x="96289" y="837672"/>
                  </a:cubicBezTo>
                  <a:cubicBezTo>
                    <a:pt x="98420" y="844066"/>
                    <a:pt x="178351" y="702323"/>
                    <a:pt x="179417" y="722572"/>
                  </a:cubicBezTo>
                  <a:cubicBezTo>
                    <a:pt x="180483" y="742821"/>
                    <a:pt x="105881" y="970888"/>
                    <a:pt x="102684" y="959165"/>
                  </a:cubicBezTo>
                  <a:cubicBezTo>
                    <a:pt x="99487" y="947442"/>
                    <a:pt x="160233" y="757742"/>
                    <a:pt x="160233" y="652234"/>
                  </a:cubicBezTo>
                  <a:cubicBezTo>
                    <a:pt x="160233" y="546726"/>
                    <a:pt x="111210" y="392194"/>
                    <a:pt x="102684" y="326119"/>
                  </a:cubicBezTo>
                  <a:cubicBezTo>
                    <a:pt x="94158" y="260044"/>
                    <a:pt x="109078" y="241927"/>
                    <a:pt x="109078" y="255781"/>
                  </a:cubicBezTo>
                  <a:cubicBezTo>
                    <a:pt x="109078" y="269635"/>
                    <a:pt x="101618" y="415640"/>
                    <a:pt x="102684" y="409246"/>
                  </a:cubicBezTo>
                  <a:cubicBezTo>
                    <a:pt x="103750" y="402852"/>
                    <a:pt x="131458" y="279226"/>
                    <a:pt x="115472" y="217414"/>
                  </a:cubicBezTo>
                  <a:cubicBezTo>
                    <a:pt x="99486" y="155602"/>
                    <a:pt x="6767" y="1071"/>
                    <a:pt x="373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4" name="フリーフォーム 1173">
              <a:extLst>
                <a:ext uri="{FF2B5EF4-FFF2-40B4-BE49-F238E27FC236}">
                  <a16:creationId xmlns:a16="http://schemas.microsoft.com/office/drawing/2014/main" id="{165F8D33-67B7-92F8-52A4-1B99A1EDA47F}"/>
                </a:ext>
              </a:extLst>
            </p:cNvPr>
            <p:cNvSpPr/>
            <p:nvPr/>
          </p:nvSpPr>
          <p:spPr>
            <a:xfrm>
              <a:off x="3023808" y="8453192"/>
              <a:ext cx="508891" cy="236837"/>
            </a:xfrm>
            <a:custGeom>
              <a:avLst/>
              <a:gdLst>
                <a:gd name="connsiteX0" fmla="*/ 505904 w 508891"/>
                <a:gd name="connsiteY0" fmla="*/ 212 h 236837"/>
                <a:gd name="connsiteX1" fmla="*/ 288494 w 508891"/>
                <a:gd name="connsiteY1" fmla="*/ 96128 h 236837"/>
                <a:gd name="connsiteX2" fmla="*/ 237339 w 508891"/>
                <a:gd name="connsiteY2" fmla="*/ 236805 h 236837"/>
                <a:gd name="connsiteX3" fmla="*/ 301283 w 508891"/>
                <a:gd name="connsiteY3" fmla="*/ 83339 h 236837"/>
                <a:gd name="connsiteX4" fmla="*/ 211761 w 508891"/>
                <a:gd name="connsiteY4" fmla="*/ 198439 h 236837"/>
                <a:gd name="connsiteX5" fmla="*/ 250128 w 508891"/>
                <a:gd name="connsiteY5" fmla="*/ 51367 h 236837"/>
                <a:gd name="connsiteX6" fmla="*/ 96662 w 508891"/>
                <a:gd name="connsiteY6" fmla="*/ 236805 h 236837"/>
                <a:gd name="connsiteX7" fmla="*/ 186184 w 508891"/>
                <a:gd name="connsiteY7" fmla="*/ 51367 h 236837"/>
                <a:gd name="connsiteX8" fmla="*/ 746 w 508891"/>
                <a:gd name="connsiteY8" fmla="*/ 192044 h 236837"/>
                <a:gd name="connsiteX9" fmla="*/ 269311 w 508891"/>
                <a:gd name="connsiteY9" fmla="*/ 57762 h 236837"/>
                <a:gd name="connsiteX10" fmla="*/ 109451 w 508891"/>
                <a:gd name="connsiteY10" fmla="*/ 121706 h 236837"/>
                <a:gd name="connsiteX11" fmla="*/ 505904 w 508891"/>
                <a:gd name="connsiteY11" fmla="*/ 212 h 236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08891" h="236837">
                  <a:moveTo>
                    <a:pt x="505904" y="212"/>
                  </a:moveTo>
                  <a:cubicBezTo>
                    <a:pt x="535744" y="-4051"/>
                    <a:pt x="333255" y="56696"/>
                    <a:pt x="288494" y="96128"/>
                  </a:cubicBezTo>
                  <a:cubicBezTo>
                    <a:pt x="243733" y="135560"/>
                    <a:pt x="235208" y="238936"/>
                    <a:pt x="237339" y="236805"/>
                  </a:cubicBezTo>
                  <a:cubicBezTo>
                    <a:pt x="239470" y="234674"/>
                    <a:pt x="305546" y="89733"/>
                    <a:pt x="301283" y="83339"/>
                  </a:cubicBezTo>
                  <a:cubicBezTo>
                    <a:pt x="297020" y="76945"/>
                    <a:pt x="220287" y="203768"/>
                    <a:pt x="211761" y="198439"/>
                  </a:cubicBezTo>
                  <a:cubicBezTo>
                    <a:pt x="203235" y="193110"/>
                    <a:pt x="269311" y="44973"/>
                    <a:pt x="250128" y="51367"/>
                  </a:cubicBezTo>
                  <a:cubicBezTo>
                    <a:pt x="230945" y="57761"/>
                    <a:pt x="107319" y="236805"/>
                    <a:pt x="96662" y="236805"/>
                  </a:cubicBezTo>
                  <a:cubicBezTo>
                    <a:pt x="86005" y="236805"/>
                    <a:pt x="202170" y="58827"/>
                    <a:pt x="186184" y="51367"/>
                  </a:cubicBezTo>
                  <a:cubicBezTo>
                    <a:pt x="170198" y="43907"/>
                    <a:pt x="-13109" y="190978"/>
                    <a:pt x="746" y="192044"/>
                  </a:cubicBezTo>
                  <a:cubicBezTo>
                    <a:pt x="14600" y="193110"/>
                    <a:pt x="251194" y="69485"/>
                    <a:pt x="269311" y="57762"/>
                  </a:cubicBezTo>
                  <a:cubicBezTo>
                    <a:pt x="287428" y="46039"/>
                    <a:pt x="71085" y="131298"/>
                    <a:pt x="109451" y="121706"/>
                  </a:cubicBezTo>
                  <a:cubicBezTo>
                    <a:pt x="147817" y="112114"/>
                    <a:pt x="476064" y="4475"/>
                    <a:pt x="505904" y="2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5" name="フリーフォーム 1174">
              <a:extLst>
                <a:ext uri="{FF2B5EF4-FFF2-40B4-BE49-F238E27FC236}">
                  <a16:creationId xmlns:a16="http://schemas.microsoft.com/office/drawing/2014/main" id="{E6C93A89-F7A9-07D9-153B-3EED9F73999F}"/>
                </a:ext>
              </a:extLst>
            </p:cNvPr>
            <p:cNvSpPr/>
            <p:nvPr/>
          </p:nvSpPr>
          <p:spPr>
            <a:xfrm>
              <a:off x="2452099" y="8145860"/>
              <a:ext cx="821839" cy="135033"/>
            </a:xfrm>
            <a:custGeom>
              <a:avLst/>
              <a:gdLst>
                <a:gd name="connsiteX0" fmla="*/ 3353 w 821839"/>
                <a:gd name="connsiteY0" fmla="*/ 613 h 135033"/>
                <a:gd name="connsiteX1" fmla="*/ 374228 w 821839"/>
                <a:gd name="connsiteY1" fmla="*/ 19796 h 135033"/>
                <a:gd name="connsiteX2" fmla="*/ 195185 w 821839"/>
                <a:gd name="connsiteY2" fmla="*/ 26190 h 135033"/>
                <a:gd name="connsiteX3" fmla="*/ 387017 w 821839"/>
                <a:gd name="connsiteY3" fmla="*/ 45374 h 135033"/>
                <a:gd name="connsiteX4" fmla="*/ 284707 w 821839"/>
                <a:gd name="connsiteY4" fmla="*/ 90134 h 135033"/>
                <a:gd name="connsiteX5" fmla="*/ 661977 w 821839"/>
                <a:gd name="connsiteY5" fmla="*/ 77346 h 135033"/>
                <a:gd name="connsiteX6" fmla="*/ 418989 w 821839"/>
                <a:gd name="connsiteY6" fmla="*/ 134895 h 135033"/>
                <a:gd name="connsiteX7" fmla="*/ 821837 w 821839"/>
                <a:gd name="connsiteY7" fmla="*/ 58162 h 135033"/>
                <a:gd name="connsiteX8" fmla="*/ 425384 w 821839"/>
                <a:gd name="connsiteY8" fmla="*/ 77346 h 135033"/>
                <a:gd name="connsiteX9" fmla="*/ 201579 w 821839"/>
                <a:gd name="connsiteY9" fmla="*/ 45374 h 135033"/>
                <a:gd name="connsiteX10" fmla="*/ 3353 w 821839"/>
                <a:gd name="connsiteY10" fmla="*/ 613 h 135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1839" h="135033">
                  <a:moveTo>
                    <a:pt x="3353" y="613"/>
                  </a:moveTo>
                  <a:cubicBezTo>
                    <a:pt x="32128" y="-3650"/>
                    <a:pt x="342256" y="15533"/>
                    <a:pt x="374228" y="19796"/>
                  </a:cubicBezTo>
                  <a:cubicBezTo>
                    <a:pt x="406200" y="24059"/>
                    <a:pt x="193054" y="21927"/>
                    <a:pt x="195185" y="26190"/>
                  </a:cubicBezTo>
                  <a:cubicBezTo>
                    <a:pt x="197316" y="30453"/>
                    <a:pt x="372097" y="34717"/>
                    <a:pt x="387017" y="45374"/>
                  </a:cubicBezTo>
                  <a:cubicBezTo>
                    <a:pt x="401937" y="56031"/>
                    <a:pt x="238880" y="84805"/>
                    <a:pt x="284707" y="90134"/>
                  </a:cubicBezTo>
                  <a:cubicBezTo>
                    <a:pt x="330534" y="95463"/>
                    <a:pt x="639597" y="69886"/>
                    <a:pt x="661977" y="77346"/>
                  </a:cubicBezTo>
                  <a:cubicBezTo>
                    <a:pt x="684357" y="84806"/>
                    <a:pt x="392346" y="138092"/>
                    <a:pt x="418989" y="134895"/>
                  </a:cubicBezTo>
                  <a:cubicBezTo>
                    <a:pt x="445632" y="131698"/>
                    <a:pt x="820771" y="67753"/>
                    <a:pt x="821837" y="58162"/>
                  </a:cubicBezTo>
                  <a:cubicBezTo>
                    <a:pt x="822903" y="48571"/>
                    <a:pt x="528760" y="79477"/>
                    <a:pt x="425384" y="77346"/>
                  </a:cubicBezTo>
                  <a:cubicBezTo>
                    <a:pt x="322008" y="75215"/>
                    <a:pt x="264457" y="59229"/>
                    <a:pt x="201579" y="45374"/>
                  </a:cubicBezTo>
                  <a:cubicBezTo>
                    <a:pt x="138701" y="31519"/>
                    <a:pt x="-25422" y="4876"/>
                    <a:pt x="3353" y="6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6" name="フリーフォーム 1175">
              <a:extLst>
                <a:ext uri="{FF2B5EF4-FFF2-40B4-BE49-F238E27FC236}">
                  <a16:creationId xmlns:a16="http://schemas.microsoft.com/office/drawing/2014/main" id="{7130FC03-872A-B1D4-E08D-43B732E600B8}"/>
                </a:ext>
              </a:extLst>
            </p:cNvPr>
            <p:cNvSpPr/>
            <p:nvPr/>
          </p:nvSpPr>
          <p:spPr>
            <a:xfrm>
              <a:off x="2459547" y="8306265"/>
              <a:ext cx="148215" cy="537279"/>
            </a:xfrm>
            <a:custGeom>
              <a:avLst/>
              <a:gdLst>
                <a:gd name="connsiteX0" fmla="*/ 8694 w 148215"/>
                <a:gd name="connsiteY0" fmla="*/ 68 h 537279"/>
                <a:gd name="connsiteX1" fmla="*/ 2299 w 148215"/>
                <a:gd name="connsiteY1" fmla="*/ 223872 h 537279"/>
                <a:gd name="connsiteX2" fmla="*/ 47060 w 148215"/>
                <a:gd name="connsiteY2" fmla="*/ 198294 h 537279"/>
                <a:gd name="connsiteX3" fmla="*/ 47060 w 148215"/>
                <a:gd name="connsiteY3" fmla="*/ 306999 h 537279"/>
                <a:gd name="connsiteX4" fmla="*/ 79032 w 148215"/>
                <a:gd name="connsiteY4" fmla="*/ 230266 h 537279"/>
                <a:gd name="connsiteX5" fmla="*/ 98215 w 148215"/>
                <a:gd name="connsiteY5" fmla="*/ 537198 h 537279"/>
                <a:gd name="connsiteX6" fmla="*/ 142976 w 148215"/>
                <a:gd name="connsiteY6" fmla="*/ 262238 h 537279"/>
                <a:gd name="connsiteX7" fmla="*/ 136582 w 148215"/>
                <a:gd name="connsiteY7" fmla="*/ 396521 h 537279"/>
                <a:gd name="connsiteX8" fmla="*/ 47060 w 148215"/>
                <a:gd name="connsiteY8" fmla="*/ 185506 h 537279"/>
                <a:gd name="connsiteX9" fmla="*/ 27877 w 148215"/>
                <a:gd name="connsiteY9" fmla="*/ 249450 h 537279"/>
                <a:gd name="connsiteX10" fmla="*/ 8694 w 148215"/>
                <a:gd name="connsiteY10" fmla="*/ 68 h 537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8215" h="537279">
                  <a:moveTo>
                    <a:pt x="8694" y="68"/>
                  </a:moveTo>
                  <a:cubicBezTo>
                    <a:pt x="4431" y="-4195"/>
                    <a:pt x="-4095" y="190835"/>
                    <a:pt x="2299" y="223872"/>
                  </a:cubicBezTo>
                  <a:cubicBezTo>
                    <a:pt x="8693" y="256909"/>
                    <a:pt x="39600" y="184440"/>
                    <a:pt x="47060" y="198294"/>
                  </a:cubicBezTo>
                  <a:cubicBezTo>
                    <a:pt x="54520" y="212148"/>
                    <a:pt x="41731" y="301670"/>
                    <a:pt x="47060" y="306999"/>
                  </a:cubicBezTo>
                  <a:cubicBezTo>
                    <a:pt x="52389" y="312328"/>
                    <a:pt x="70506" y="191900"/>
                    <a:pt x="79032" y="230266"/>
                  </a:cubicBezTo>
                  <a:cubicBezTo>
                    <a:pt x="87558" y="268633"/>
                    <a:pt x="87558" y="531869"/>
                    <a:pt x="98215" y="537198"/>
                  </a:cubicBezTo>
                  <a:cubicBezTo>
                    <a:pt x="108872" y="542527"/>
                    <a:pt x="136581" y="285684"/>
                    <a:pt x="142976" y="262238"/>
                  </a:cubicBezTo>
                  <a:cubicBezTo>
                    <a:pt x="149371" y="238792"/>
                    <a:pt x="152568" y="409310"/>
                    <a:pt x="136582" y="396521"/>
                  </a:cubicBezTo>
                  <a:cubicBezTo>
                    <a:pt x="120596" y="383732"/>
                    <a:pt x="65177" y="210018"/>
                    <a:pt x="47060" y="185506"/>
                  </a:cubicBezTo>
                  <a:cubicBezTo>
                    <a:pt x="28943" y="160994"/>
                    <a:pt x="33206" y="275028"/>
                    <a:pt x="27877" y="249450"/>
                  </a:cubicBezTo>
                  <a:cubicBezTo>
                    <a:pt x="22548" y="223872"/>
                    <a:pt x="12957" y="4331"/>
                    <a:pt x="8694" y="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7" name="フリーフォーム 1176">
              <a:extLst>
                <a:ext uri="{FF2B5EF4-FFF2-40B4-BE49-F238E27FC236}">
                  <a16:creationId xmlns:a16="http://schemas.microsoft.com/office/drawing/2014/main" id="{33B939C5-3AE8-92FB-CCB0-AD1024FAE029}"/>
                </a:ext>
              </a:extLst>
            </p:cNvPr>
            <p:cNvSpPr/>
            <p:nvPr/>
          </p:nvSpPr>
          <p:spPr>
            <a:xfrm>
              <a:off x="3286700" y="9201419"/>
              <a:ext cx="933646" cy="377491"/>
            </a:xfrm>
            <a:custGeom>
              <a:avLst/>
              <a:gdLst>
                <a:gd name="connsiteX0" fmla="*/ 24 w 933646"/>
                <a:gd name="connsiteY0" fmla="*/ 25708 h 377491"/>
                <a:gd name="connsiteX1" fmla="*/ 223829 w 933646"/>
                <a:gd name="connsiteY1" fmla="*/ 25708 h 377491"/>
                <a:gd name="connsiteX2" fmla="*/ 390083 w 933646"/>
                <a:gd name="connsiteY2" fmla="*/ 153596 h 377491"/>
                <a:gd name="connsiteX3" fmla="*/ 294167 w 933646"/>
                <a:gd name="connsiteY3" fmla="*/ 51286 h 377491"/>
                <a:gd name="connsiteX4" fmla="*/ 479605 w 933646"/>
                <a:gd name="connsiteY4" fmla="*/ 223935 h 377491"/>
                <a:gd name="connsiteX5" fmla="*/ 415661 w 933646"/>
                <a:gd name="connsiteY5" fmla="*/ 140808 h 377491"/>
                <a:gd name="connsiteX6" fmla="*/ 735381 w 933646"/>
                <a:gd name="connsiteY6" fmla="*/ 294273 h 377491"/>
                <a:gd name="connsiteX7" fmla="*/ 633071 w 933646"/>
                <a:gd name="connsiteY7" fmla="*/ 166385 h 377491"/>
                <a:gd name="connsiteX8" fmla="*/ 933608 w 933646"/>
                <a:gd name="connsiteY8" fmla="*/ 377401 h 377491"/>
                <a:gd name="connsiteX9" fmla="*/ 652254 w 933646"/>
                <a:gd name="connsiteY9" fmla="*/ 191963 h 377491"/>
                <a:gd name="connsiteX10" fmla="*/ 396478 w 933646"/>
                <a:gd name="connsiteY10" fmla="*/ 121624 h 377491"/>
                <a:gd name="connsiteX11" fmla="*/ 639465 w 933646"/>
                <a:gd name="connsiteY11" fmla="*/ 243118 h 377491"/>
                <a:gd name="connsiteX12" fmla="*/ 281378 w 933646"/>
                <a:gd name="connsiteY12" fmla="*/ 131 h 377491"/>
                <a:gd name="connsiteX13" fmla="*/ 498788 w 933646"/>
                <a:gd name="connsiteY13" fmla="*/ 281484 h 377491"/>
                <a:gd name="connsiteX14" fmla="*/ 211040 w 933646"/>
                <a:gd name="connsiteY14" fmla="*/ 64075 h 377491"/>
                <a:gd name="connsiteX15" fmla="*/ 24 w 933646"/>
                <a:gd name="connsiteY15" fmla="*/ 25708 h 377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33646" h="377491">
                  <a:moveTo>
                    <a:pt x="24" y="25708"/>
                  </a:moveTo>
                  <a:cubicBezTo>
                    <a:pt x="2155" y="19314"/>
                    <a:pt x="158819" y="4393"/>
                    <a:pt x="223829" y="25708"/>
                  </a:cubicBezTo>
                  <a:cubicBezTo>
                    <a:pt x="288839" y="47023"/>
                    <a:pt x="378360" y="149333"/>
                    <a:pt x="390083" y="153596"/>
                  </a:cubicBezTo>
                  <a:cubicBezTo>
                    <a:pt x="401806" y="157859"/>
                    <a:pt x="279247" y="39563"/>
                    <a:pt x="294167" y="51286"/>
                  </a:cubicBezTo>
                  <a:cubicBezTo>
                    <a:pt x="309087" y="63009"/>
                    <a:pt x="459356" y="209015"/>
                    <a:pt x="479605" y="223935"/>
                  </a:cubicBezTo>
                  <a:cubicBezTo>
                    <a:pt x="499854" y="238855"/>
                    <a:pt x="373032" y="129085"/>
                    <a:pt x="415661" y="140808"/>
                  </a:cubicBezTo>
                  <a:cubicBezTo>
                    <a:pt x="458290" y="152531"/>
                    <a:pt x="699146" y="290010"/>
                    <a:pt x="735381" y="294273"/>
                  </a:cubicBezTo>
                  <a:cubicBezTo>
                    <a:pt x="771616" y="298536"/>
                    <a:pt x="600033" y="152530"/>
                    <a:pt x="633071" y="166385"/>
                  </a:cubicBezTo>
                  <a:cubicBezTo>
                    <a:pt x="666109" y="180240"/>
                    <a:pt x="930411" y="373138"/>
                    <a:pt x="933608" y="377401"/>
                  </a:cubicBezTo>
                  <a:cubicBezTo>
                    <a:pt x="936805" y="381664"/>
                    <a:pt x="741776" y="234593"/>
                    <a:pt x="652254" y="191963"/>
                  </a:cubicBezTo>
                  <a:cubicBezTo>
                    <a:pt x="562732" y="149334"/>
                    <a:pt x="398610" y="113098"/>
                    <a:pt x="396478" y="121624"/>
                  </a:cubicBezTo>
                  <a:cubicBezTo>
                    <a:pt x="394347" y="130150"/>
                    <a:pt x="658648" y="263367"/>
                    <a:pt x="639465" y="243118"/>
                  </a:cubicBezTo>
                  <a:cubicBezTo>
                    <a:pt x="620282" y="222869"/>
                    <a:pt x="304824" y="-6263"/>
                    <a:pt x="281378" y="131"/>
                  </a:cubicBezTo>
                  <a:cubicBezTo>
                    <a:pt x="257932" y="6525"/>
                    <a:pt x="510511" y="270827"/>
                    <a:pt x="498788" y="281484"/>
                  </a:cubicBezTo>
                  <a:cubicBezTo>
                    <a:pt x="487065" y="292141"/>
                    <a:pt x="288838" y="107770"/>
                    <a:pt x="211040" y="64075"/>
                  </a:cubicBezTo>
                  <a:cubicBezTo>
                    <a:pt x="133242" y="20380"/>
                    <a:pt x="-2107" y="32102"/>
                    <a:pt x="24" y="257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8" name="フリーフォーム 1177">
              <a:extLst>
                <a:ext uri="{FF2B5EF4-FFF2-40B4-BE49-F238E27FC236}">
                  <a16:creationId xmlns:a16="http://schemas.microsoft.com/office/drawing/2014/main" id="{306AB6DA-34C3-6176-ADF3-9D201161563D}"/>
                </a:ext>
              </a:extLst>
            </p:cNvPr>
            <p:cNvSpPr/>
            <p:nvPr/>
          </p:nvSpPr>
          <p:spPr>
            <a:xfrm>
              <a:off x="2733767" y="8307004"/>
              <a:ext cx="412378" cy="542894"/>
            </a:xfrm>
            <a:custGeom>
              <a:avLst/>
              <a:gdLst>
                <a:gd name="connsiteX0" fmla="*/ 3039 w 412378"/>
                <a:gd name="connsiteY0" fmla="*/ 18512 h 542894"/>
                <a:gd name="connsiteX1" fmla="*/ 143716 w 412378"/>
                <a:gd name="connsiteY1" fmla="*/ 242316 h 542894"/>
                <a:gd name="connsiteX2" fmla="*/ 66983 w 412378"/>
                <a:gd name="connsiteY2" fmla="*/ 498093 h 542894"/>
                <a:gd name="connsiteX3" fmla="*/ 118138 w 412378"/>
                <a:gd name="connsiteY3" fmla="*/ 325444 h 542894"/>
                <a:gd name="connsiteX4" fmla="*/ 412281 w 412378"/>
                <a:gd name="connsiteY4" fmla="*/ 165583 h 542894"/>
                <a:gd name="connsiteX5" fmla="*/ 150110 w 412378"/>
                <a:gd name="connsiteY5" fmla="*/ 299866 h 542894"/>
                <a:gd name="connsiteX6" fmla="*/ 92560 w 412378"/>
                <a:gd name="connsiteY6" fmla="*/ 542853 h 542894"/>
                <a:gd name="connsiteX7" fmla="*/ 130927 w 412378"/>
                <a:gd name="connsiteY7" fmla="*/ 280683 h 542894"/>
                <a:gd name="connsiteX8" fmla="*/ 54194 w 412378"/>
                <a:gd name="connsiteY8" fmla="*/ 44090 h 542894"/>
                <a:gd name="connsiteX9" fmla="*/ 3039 w 412378"/>
                <a:gd name="connsiteY9" fmla="*/ 18512 h 542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2378" h="542894">
                  <a:moveTo>
                    <a:pt x="3039" y="18512"/>
                  </a:moveTo>
                  <a:cubicBezTo>
                    <a:pt x="17959" y="51550"/>
                    <a:pt x="133059" y="162386"/>
                    <a:pt x="143716" y="242316"/>
                  </a:cubicBezTo>
                  <a:cubicBezTo>
                    <a:pt x="154373" y="322246"/>
                    <a:pt x="71246" y="484238"/>
                    <a:pt x="66983" y="498093"/>
                  </a:cubicBezTo>
                  <a:cubicBezTo>
                    <a:pt x="62720" y="511948"/>
                    <a:pt x="60588" y="380862"/>
                    <a:pt x="118138" y="325444"/>
                  </a:cubicBezTo>
                  <a:cubicBezTo>
                    <a:pt x="175688" y="270026"/>
                    <a:pt x="406952" y="169846"/>
                    <a:pt x="412281" y="165583"/>
                  </a:cubicBezTo>
                  <a:cubicBezTo>
                    <a:pt x="417610" y="161320"/>
                    <a:pt x="203397" y="236988"/>
                    <a:pt x="150110" y="299866"/>
                  </a:cubicBezTo>
                  <a:cubicBezTo>
                    <a:pt x="96823" y="362744"/>
                    <a:pt x="95757" y="546050"/>
                    <a:pt x="92560" y="542853"/>
                  </a:cubicBezTo>
                  <a:cubicBezTo>
                    <a:pt x="89363" y="539656"/>
                    <a:pt x="137321" y="363810"/>
                    <a:pt x="130927" y="280683"/>
                  </a:cubicBezTo>
                  <a:cubicBezTo>
                    <a:pt x="124533" y="197556"/>
                    <a:pt x="76575" y="89917"/>
                    <a:pt x="54194" y="44090"/>
                  </a:cubicBezTo>
                  <a:cubicBezTo>
                    <a:pt x="31814" y="-1737"/>
                    <a:pt x="-11881" y="-14526"/>
                    <a:pt x="3039" y="185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9" name="フリーフォーム 1178">
              <a:extLst>
                <a:ext uri="{FF2B5EF4-FFF2-40B4-BE49-F238E27FC236}">
                  <a16:creationId xmlns:a16="http://schemas.microsoft.com/office/drawing/2014/main" id="{7FFBEFE1-64E1-E3C2-F22B-A731C50F3B30}"/>
                </a:ext>
              </a:extLst>
            </p:cNvPr>
            <p:cNvSpPr/>
            <p:nvPr/>
          </p:nvSpPr>
          <p:spPr>
            <a:xfrm>
              <a:off x="3548889" y="8471098"/>
              <a:ext cx="589024" cy="762532"/>
            </a:xfrm>
            <a:custGeom>
              <a:avLst/>
              <a:gdLst>
                <a:gd name="connsiteX0" fmla="*/ 345304 w 589024"/>
                <a:gd name="connsiteY0" fmla="*/ 1489 h 762532"/>
                <a:gd name="connsiteX1" fmla="*/ 364487 w 589024"/>
                <a:gd name="connsiteY1" fmla="*/ 103800 h 762532"/>
                <a:gd name="connsiteX2" fmla="*/ 166261 w 589024"/>
                <a:gd name="connsiteY2" fmla="*/ 327604 h 762532"/>
                <a:gd name="connsiteX3" fmla="*/ 198233 w 589024"/>
                <a:gd name="connsiteY3" fmla="*/ 314815 h 762532"/>
                <a:gd name="connsiteX4" fmla="*/ 89528 w 589024"/>
                <a:gd name="connsiteY4" fmla="*/ 429915 h 762532"/>
                <a:gd name="connsiteX5" fmla="*/ 140683 w 589024"/>
                <a:gd name="connsiteY5" fmla="*/ 436309 h 762532"/>
                <a:gd name="connsiteX6" fmla="*/ 6 w 589024"/>
                <a:gd name="connsiteY6" fmla="*/ 762424 h 762532"/>
                <a:gd name="connsiteX7" fmla="*/ 147077 w 589024"/>
                <a:gd name="connsiteY7" fmla="*/ 397943 h 762532"/>
                <a:gd name="connsiteX8" fmla="*/ 185444 w 589024"/>
                <a:gd name="connsiteY8" fmla="*/ 333999 h 762532"/>
                <a:gd name="connsiteX9" fmla="*/ 588291 w 589024"/>
                <a:gd name="connsiteY9" fmla="*/ 199716 h 762532"/>
                <a:gd name="connsiteX10" fmla="*/ 287754 w 589024"/>
                <a:gd name="connsiteY10" fmla="*/ 263660 h 762532"/>
                <a:gd name="connsiteX11" fmla="*/ 396459 w 589024"/>
                <a:gd name="connsiteY11" fmla="*/ 174138 h 762532"/>
                <a:gd name="connsiteX12" fmla="*/ 345304 w 589024"/>
                <a:gd name="connsiteY12" fmla="*/ 1489 h 762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89024" h="762532">
                  <a:moveTo>
                    <a:pt x="345304" y="1489"/>
                  </a:moveTo>
                  <a:cubicBezTo>
                    <a:pt x="339975" y="-10234"/>
                    <a:pt x="394328" y="49448"/>
                    <a:pt x="364487" y="103800"/>
                  </a:cubicBezTo>
                  <a:cubicBezTo>
                    <a:pt x="334646" y="158153"/>
                    <a:pt x="193970" y="292435"/>
                    <a:pt x="166261" y="327604"/>
                  </a:cubicBezTo>
                  <a:cubicBezTo>
                    <a:pt x="138552" y="362773"/>
                    <a:pt x="211022" y="297763"/>
                    <a:pt x="198233" y="314815"/>
                  </a:cubicBezTo>
                  <a:cubicBezTo>
                    <a:pt x="185444" y="331867"/>
                    <a:pt x="99120" y="409666"/>
                    <a:pt x="89528" y="429915"/>
                  </a:cubicBezTo>
                  <a:cubicBezTo>
                    <a:pt x="79936" y="450164"/>
                    <a:pt x="155603" y="380891"/>
                    <a:pt x="140683" y="436309"/>
                  </a:cubicBezTo>
                  <a:cubicBezTo>
                    <a:pt x="125763" y="491727"/>
                    <a:pt x="-1060" y="768818"/>
                    <a:pt x="6" y="762424"/>
                  </a:cubicBezTo>
                  <a:cubicBezTo>
                    <a:pt x="1072" y="756030"/>
                    <a:pt x="116171" y="469347"/>
                    <a:pt x="147077" y="397943"/>
                  </a:cubicBezTo>
                  <a:cubicBezTo>
                    <a:pt x="177983" y="326539"/>
                    <a:pt x="111908" y="367037"/>
                    <a:pt x="185444" y="333999"/>
                  </a:cubicBezTo>
                  <a:cubicBezTo>
                    <a:pt x="258980" y="300961"/>
                    <a:pt x="571239" y="211439"/>
                    <a:pt x="588291" y="199716"/>
                  </a:cubicBezTo>
                  <a:cubicBezTo>
                    <a:pt x="605343" y="187993"/>
                    <a:pt x="319726" y="267923"/>
                    <a:pt x="287754" y="263660"/>
                  </a:cubicBezTo>
                  <a:cubicBezTo>
                    <a:pt x="255782" y="259397"/>
                    <a:pt x="384736" y="213570"/>
                    <a:pt x="396459" y="174138"/>
                  </a:cubicBezTo>
                  <a:cubicBezTo>
                    <a:pt x="408182" y="134706"/>
                    <a:pt x="350633" y="13212"/>
                    <a:pt x="345304" y="14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0" name="フリーフォーム 1179">
              <a:extLst>
                <a:ext uri="{FF2B5EF4-FFF2-40B4-BE49-F238E27FC236}">
                  <a16:creationId xmlns:a16="http://schemas.microsoft.com/office/drawing/2014/main" id="{E3DE91AE-6543-75BE-24A0-D5605DFB513F}"/>
                </a:ext>
              </a:extLst>
            </p:cNvPr>
            <p:cNvSpPr/>
            <p:nvPr/>
          </p:nvSpPr>
          <p:spPr>
            <a:xfrm>
              <a:off x="4942876" y="6803604"/>
              <a:ext cx="571941" cy="1240653"/>
            </a:xfrm>
            <a:custGeom>
              <a:avLst/>
              <a:gdLst>
                <a:gd name="connsiteX0" fmla="*/ 543524 w 571941"/>
                <a:gd name="connsiteY0" fmla="*/ 44 h 1240653"/>
                <a:gd name="connsiteX1" fmla="*/ 505158 w 571941"/>
                <a:gd name="connsiteY1" fmla="*/ 441258 h 1240653"/>
                <a:gd name="connsiteX2" fmla="*/ 549918 w 571941"/>
                <a:gd name="connsiteY2" fmla="*/ 332553 h 1240653"/>
                <a:gd name="connsiteX3" fmla="*/ 95916 w 571941"/>
                <a:gd name="connsiteY3" fmla="*/ 914444 h 1240653"/>
                <a:gd name="connsiteX4" fmla="*/ 255776 w 571941"/>
                <a:gd name="connsiteY4" fmla="*/ 760978 h 1240653"/>
                <a:gd name="connsiteX5" fmla="*/ 0 w 571941"/>
                <a:gd name="connsiteY5" fmla="*/ 1240558 h 1240653"/>
                <a:gd name="connsiteX6" fmla="*/ 255776 w 571941"/>
                <a:gd name="connsiteY6" fmla="*/ 716217 h 1240653"/>
                <a:gd name="connsiteX7" fmla="*/ 537130 w 571941"/>
                <a:gd name="connsiteY7" fmla="*/ 415680 h 1240653"/>
                <a:gd name="connsiteX8" fmla="*/ 543524 w 571941"/>
                <a:gd name="connsiteY8" fmla="*/ 44 h 1240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1941" h="1240653">
                  <a:moveTo>
                    <a:pt x="543524" y="44"/>
                  </a:moveTo>
                  <a:cubicBezTo>
                    <a:pt x="538195" y="4307"/>
                    <a:pt x="504092" y="385840"/>
                    <a:pt x="505158" y="441258"/>
                  </a:cubicBezTo>
                  <a:cubicBezTo>
                    <a:pt x="506224" y="496676"/>
                    <a:pt x="618125" y="253689"/>
                    <a:pt x="549918" y="332553"/>
                  </a:cubicBezTo>
                  <a:cubicBezTo>
                    <a:pt x="481711" y="411417"/>
                    <a:pt x="144940" y="843040"/>
                    <a:pt x="95916" y="914444"/>
                  </a:cubicBezTo>
                  <a:cubicBezTo>
                    <a:pt x="46892" y="985848"/>
                    <a:pt x="271762" y="706626"/>
                    <a:pt x="255776" y="760978"/>
                  </a:cubicBezTo>
                  <a:cubicBezTo>
                    <a:pt x="239790" y="815330"/>
                    <a:pt x="0" y="1248018"/>
                    <a:pt x="0" y="1240558"/>
                  </a:cubicBezTo>
                  <a:cubicBezTo>
                    <a:pt x="0" y="1233098"/>
                    <a:pt x="166254" y="853697"/>
                    <a:pt x="255776" y="716217"/>
                  </a:cubicBezTo>
                  <a:cubicBezTo>
                    <a:pt x="345298" y="578737"/>
                    <a:pt x="490238" y="530779"/>
                    <a:pt x="537130" y="415680"/>
                  </a:cubicBezTo>
                  <a:cubicBezTo>
                    <a:pt x="584022" y="300581"/>
                    <a:pt x="548853" y="-4219"/>
                    <a:pt x="543524" y="44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1" name="フリーフォーム 1180">
              <a:extLst>
                <a:ext uri="{FF2B5EF4-FFF2-40B4-BE49-F238E27FC236}">
                  <a16:creationId xmlns:a16="http://schemas.microsoft.com/office/drawing/2014/main" id="{E12DE426-91B8-8A86-4D47-B57775227628}"/>
                </a:ext>
              </a:extLst>
            </p:cNvPr>
            <p:cNvSpPr/>
            <p:nvPr/>
          </p:nvSpPr>
          <p:spPr>
            <a:xfrm>
              <a:off x="2279235" y="5439928"/>
              <a:ext cx="142231" cy="285101"/>
            </a:xfrm>
            <a:custGeom>
              <a:avLst/>
              <a:gdLst>
                <a:gd name="connsiteX0" fmla="*/ 92904 w 142231"/>
                <a:gd name="connsiteY0" fmla="*/ 89 h 285101"/>
                <a:gd name="connsiteX1" fmla="*/ 112782 w 142231"/>
                <a:gd name="connsiteY1" fmla="*/ 152489 h 285101"/>
                <a:gd name="connsiteX2" fmla="*/ 139 w 142231"/>
                <a:gd name="connsiteY2" fmla="*/ 285011 h 285101"/>
                <a:gd name="connsiteX3" fmla="*/ 139287 w 142231"/>
                <a:gd name="connsiteY3" fmla="*/ 132611 h 285101"/>
                <a:gd name="connsiteX4" fmla="*/ 92904 w 142231"/>
                <a:gd name="connsiteY4" fmla="*/ 89 h 285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231" h="285101">
                  <a:moveTo>
                    <a:pt x="92904" y="89"/>
                  </a:moveTo>
                  <a:cubicBezTo>
                    <a:pt x="88486" y="3402"/>
                    <a:pt x="128243" y="105002"/>
                    <a:pt x="112782" y="152489"/>
                  </a:cubicBezTo>
                  <a:cubicBezTo>
                    <a:pt x="97321" y="199976"/>
                    <a:pt x="-4279" y="288324"/>
                    <a:pt x="139" y="285011"/>
                  </a:cubicBezTo>
                  <a:cubicBezTo>
                    <a:pt x="4557" y="281698"/>
                    <a:pt x="122722" y="178994"/>
                    <a:pt x="139287" y="132611"/>
                  </a:cubicBezTo>
                  <a:cubicBezTo>
                    <a:pt x="155852" y="86228"/>
                    <a:pt x="97322" y="-3224"/>
                    <a:pt x="92904" y="89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2" name="フリーフォーム 1181">
              <a:extLst>
                <a:ext uri="{FF2B5EF4-FFF2-40B4-BE49-F238E27FC236}">
                  <a16:creationId xmlns:a16="http://schemas.microsoft.com/office/drawing/2014/main" id="{259040E4-F544-4DB2-24D3-00CEE94ED25F}"/>
                </a:ext>
              </a:extLst>
            </p:cNvPr>
            <p:cNvSpPr/>
            <p:nvPr/>
          </p:nvSpPr>
          <p:spPr>
            <a:xfrm>
              <a:off x="4815504" y="5724461"/>
              <a:ext cx="87928" cy="361524"/>
            </a:xfrm>
            <a:custGeom>
              <a:avLst/>
              <a:gdLst>
                <a:gd name="connsiteX0" fmla="*/ 41418 w 87928"/>
                <a:gd name="connsiteY0" fmla="*/ 478 h 361524"/>
                <a:gd name="connsiteX1" fmla="*/ 21539 w 87928"/>
                <a:gd name="connsiteY1" fmla="*/ 232391 h 361524"/>
                <a:gd name="connsiteX2" fmla="*/ 87800 w 87928"/>
                <a:gd name="connsiteY2" fmla="*/ 358287 h 361524"/>
                <a:gd name="connsiteX3" fmla="*/ 1661 w 87928"/>
                <a:gd name="connsiteY3" fmla="*/ 298652 h 361524"/>
                <a:gd name="connsiteX4" fmla="*/ 41418 w 87928"/>
                <a:gd name="connsiteY4" fmla="*/ 478 h 361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928" h="361524">
                  <a:moveTo>
                    <a:pt x="41418" y="478"/>
                  </a:moveTo>
                  <a:cubicBezTo>
                    <a:pt x="44731" y="-10565"/>
                    <a:pt x="13809" y="172756"/>
                    <a:pt x="21539" y="232391"/>
                  </a:cubicBezTo>
                  <a:cubicBezTo>
                    <a:pt x="29269" y="292026"/>
                    <a:pt x="91113" y="347244"/>
                    <a:pt x="87800" y="358287"/>
                  </a:cubicBezTo>
                  <a:cubicBezTo>
                    <a:pt x="84487" y="369330"/>
                    <a:pt x="12704" y="352765"/>
                    <a:pt x="1661" y="298652"/>
                  </a:cubicBezTo>
                  <a:cubicBezTo>
                    <a:pt x="-9382" y="244539"/>
                    <a:pt x="38105" y="11521"/>
                    <a:pt x="41418" y="478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3" name="フリーフォーム 1182">
              <a:extLst>
                <a:ext uri="{FF2B5EF4-FFF2-40B4-BE49-F238E27FC236}">
                  <a16:creationId xmlns:a16="http://schemas.microsoft.com/office/drawing/2014/main" id="{CBF03055-C2CE-EAE8-7F63-6387A5766514}"/>
                </a:ext>
              </a:extLst>
            </p:cNvPr>
            <p:cNvSpPr/>
            <p:nvPr/>
          </p:nvSpPr>
          <p:spPr>
            <a:xfrm>
              <a:off x="2120226" y="5804426"/>
              <a:ext cx="154816" cy="265076"/>
            </a:xfrm>
            <a:custGeom>
              <a:avLst/>
              <a:gdLst>
                <a:gd name="connsiteX0" fmla="*/ 122 w 154816"/>
                <a:gd name="connsiteY0" fmla="*/ 26 h 265076"/>
                <a:gd name="connsiteX1" fmla="*/ 126017 w 154816"/>
                <a:gd name="connsiteY1" fmla="*/ 86165 h 265076"/>
                <a:gd name="connsiteX2" fmla="*/ 86261 w 154816"/>
                <a:gd name="connsiteY2" fmla="*/ 265070 h 265076"/>
                <a:gd name="connsiteX3" fmla="*/ 152522 w 154816"/>
                <a:gd name="connsiteY3" fmla="*/ 79539 h 265076"/>
                <a:gd name="connsiteX4" fmla="*/ 122 w 154816"/>
                <a:gd name="connsiteY4" fmla="*/ 26 h 265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816" h="265076">
                  <a:moveTo>
                    <a:pt x="122" y="26"/>
                  </a:moveTo>
                  <a:cubicBezTo>
                    <a:pt x="-4295" y="1130"/>
                    <a:pt x="111661" y="41991"/>
                    <a:pt x="126017" y="86165"/>
                  </a:cubicBezTo>
                  <a:cubicBezTo>
                    <a:pt x="140373" y="130339"/>
                    <a:pt x="81844" y="266174"/>
                    <a:pt x="86261" y="265070"/>
                  </a:cubicBezTo>
                  <a:cubicBezTo>
                    <a:pt x="90678" y="263966"/>
                    <a:pt x="169087" y="127026"/>
                    <a:pt x="152522" y="79539"/>
                  </a:cubicBezTo>
                  <a:cubicBezTo>
                    <a:pt x="135957" y="32052"/>
                    <a:pt x="4539" y="-1078"/>
                    <a:pt x="122" y="26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4" name="フリーフォーム 1183">
              <a:extLst>
                <a:ext uri="{FF2B5EF4-FFF2-40B4-BE49-F238E27FC236}">
                  <a16:creationId xmlns:a16="http://schemas.microsoft.com/office/drawing/2014/main" id="{B36D554A-7BCA-0BD6-32E3-3D38ABABED62}"/>
                </a:ext>
              </a:extLst>
            </p:cNvPr>
            <p:cNvSpPr/>
            <p:nvPr/>
          </p:nvSpPr>
          <p:spPr>
            <a:xfrm>
              <a:off x="3081130" y="2756452"/>
              <a:ext cx="252227" cy="470561"/>
            </a:xfrm>
            <a:custGeom>
              <a:avLst/>
              <a:gdLst>
                <a:gd name="connsiteX0" fmla="*/ 251792 w 252227"/>
                <a:gd name="connsiteY0" fmla="*/ 0 h 470561"/>
                <a:gd name="connsiteX1" fmla="*/ 152400 w 252227"/>
                <a:gd name="connsiteY1" fmla="*/ 192157 h 470561"/>
                <a:gd name="connsiteX2" fmla="*/ 39757 w 252227"/>
                <a:gd name="connsiteY2" fmla="*/ 298174 h 470561"/>
                <a:gd name="connsiteX3" fmla="*/ 0 w 252227"/>
                <a:gd name="connsiteY3" fmla="*/ 470452 h 470561"/>
                <a:gd name="connsiteX4" fmla="*/ 39757 w 252227"/>
                <a:gd name="connsiteY4" fmla="*/ 271670 h 470561"/>
                <a:gd name="connsiteX5" fmla="*/ 112644 w 252227"/>
                <a:gd name="connsiteY5" fmla="*/ 192157 h 470561"/>
                <a:gd name="connsiteX6" fmla="*/ 251792 w 252227"/>
                <a:gd name="connsiteY6" fmla="*/ 0 h 470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2227" h="470561">
                  <a:moveTo>
                    <a:pt x="251792" y="0"/>
                  </a:moveTo>
                  <a:cubicBezTo>
                    <a:pt x="258418" y="0"/>
                    <a:pt x="187739" y="142461"/>
                    <a:pt x="152400" y="192157"/>
                  </a:cubicBezTo>
                  <a:cubicBezTo>
                    <a:pt x="117061" y="241853"/>
                    <a:pt x="65157" y="251791"/>
                    <a:pt x="39757" y="298174"/>
                  </a:cubicBezTo>
                  <a:cubicBezTo>
                    <a:pt x="14357" y="344557"/>
                    <a:pt x="0" y="474869"/>
                    <a:pt x="0" y="470452"/>
                  </a:cubicBezTo>
                  <a:cubicBezTo>
                    <a:pt x="0" y="466035"/>
                    <a:pt x="20983" y="318052"/>
                    <a:pt x="39757" y="271670"/>
                  </a:cubicBezTo>
                  <a:cubicBezTo>
                    <a:pt x="58531" y="225288"/>
                    <a:pt x="73992" y="231913"/>
                    <a:pt x="112644" y="192157"/>
                  </a:cubicBezTo>
                  <a:cubicBezTo>
                    <a:pt x="151296" y="152401"/>
                    <a:pt x="245166" y="0"/>
                    <a:pt x="251792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5" name="フリーフォーム 1184">
              <a:extLst>
                <a:ext uri="{FF2B5EF4-FFF2-40B4-BE49-F238E27FC236}">
                  <a16:creationId xmlns:a16="http://schemas.microsoft.com/office/drawing/2014/main" id="{1BB70670-40BF-88EE-219C-5761E2998427}"/>
                </a:ext>
              </a:extLst>
            </p:cNvPr>
            <p:cNvSpPr/>
            <p:nvPr/>
          </p:nvSpPr>
          <p:spPr>
            <a:xfrm>
              <a:off x="4629714" y="2896012"/>
              <a:ext cx="708144" cy="338594"/>
            </a:xfrm>
            <a:custGeom>
              <a:avLst/>
              <a:gdLst>
                <a:gd name="connsiteX0" fmla="*/ 1921 w 708144"/>
                <a:gd name="connsiteY0" fmla="*/ 337518 h 338594"/>
                <a:gd name="connsiteX1" fmla="*/ 180825 w 708144"/>
                <a:gd name="connsiteY1" fmla="*/ 231501 h 338594"/>
                <a:gd name="connsiteX2" fmla="*/ 691034 w 708144"/>
                <a:gd name="connsiteY2" fmla="*/ 6214 h 338594"/>
                <a:gd name="connsiteX3" fmla="*/ 558512 w 708144"/>
                <a:gd name="connsiteY3" fmla="*/ 72475 h 338594"/>
                <a:gd name="connsiteX4" fmla="*/ 273590 w 708144"/>
                <a:gd name="connsiteY4" fmla="*/ 171866 h 338594"/>
                <a:gd name="connsiteX5" fmla="*/ 1921 w 708144"/>
                <a:gd name="connsiteY5" fmla="*/ 337518 h 338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8144" h="338594">
                  <a:moveTo>
                    <a:pt x="1921" y="337518"/>
                  </a:moveTo>
                  <a:cubicBezTo>
                    <a:pt x="-13540" y="347457"/>
                    <a:pt x="65973" y="286718"/>
                    <a:pt x="180825" y="231501"/>
                  </a:cubicBezTo>
                  <a:cubicBezTo>
                    <a:pt x="295677" y="176284"/>
                    <a:pt x="628086" y="32718"/>
                    <a:pt x="691034" y="6214"/>
                  </a:cubicBezTo>
                  <a:cubicBezTo>
                    <a:pt x="753982" y="-20290"/>
                    <a:pt x="628086" y="44866"/>
                    <a:pt x="558512" y="72475"/>
                  </a:cubicBezTo>
                  <a:cubicBezTo>
                    <a:pt x="488938" y="100084"/>
                    <a:pt x="360833" y="126588"/>
                    <a:pt x="273590" y="171866"/>
                  </a:cubicBezTo>
                  <a:cubicBezTo>
                    <a:pt x="186347" y="217144"/>
                    <a:pt x="17382" y="327579"/>
                    <a:pt x="1921" y="337518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6" name="フリーフォーム 1185">
              <a:extLst>
                <a:ext uri="{FF2B5EF4-FFF2-40B4-BE49-F238E27FC236}">
                  <a16:creationId xmlns:a16="http://schemas.microsoft.com/office/drawing/2014/main" id="{B06D6575-CDC1-7D33-B327-B82B977D95D8}"/>
                </a:ext>
              </a:extLst>
            </p:cNvPr>
            <p:cNvSpPr/>
            <p:nvPr/>
          </p:nvSpPr>
          <p:spPr>
            <a:xfrm>
              <a:off x="5935910" y="2904772"/>
              <a:ext cx="321462" cy="397378"/>
            </a:xfrm>
            <a:custGeom>
              <a:avLst/>
              <a:gdLst>
                <a:gd name="connsiteX0" fmla="*/ 1340 w 321462"/>
                <a:gd name="connsiteY0" fmla="*/ 3528 h 397378"/>
                <a:gd name="connsiteX1" fmla="*/ 280740 w 321462"/>
                <a:gd name="connsiteY1" fmla="*/ 181328 h 397378"/>
                <a:gd name="connsiteX2" fmla="*/ 306140 w 321462"/>
                <a:gd name="connsiteY2" fmla="*/ 397228 h 397378"/>
                <a:gd name="connsiteX3" fmla="*/ 312490 w 321462"/>
                <a:gd name="connsiteY3" fmla="*/ 213078 h 397378"/>
                <a:gd name="connsiteX4" fmla="*/ 179140 w 321462"/>
                <a:gd name="connsiteY4" fmla="*/ 73378 h 397378"/>
                <a:gd name="connsiteX5" fmla="*/ 1340 w 321462"/>
                <a:gd name="connsiteY5" fmla="*/ 3528 h 397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1462" h="397378">
                  <a:moveTo>
                    <a:pt x="1340" y="3528"/>
                  </a:moveTo>
                  <a:cubicBezTo>
                    <a:pt x="18273" y="21520"/>
                    <a:pt x="229940" y="115711"/>
                    <a:pt x="280740" y="181328"/>
                  </a:cubicBezTo>
                  <a:cubicBezTo>
                    <a:pt x="331540" y="246945"/>
                    <a:pt x="300848" y="391936"/>
                    <a:pt x="306140" y="397228"/>
                  </a:cubicBezTo>
                  <a:cubicBezTo>
                    <a:pt x="311432" y="402520"/>
                    <a:pt x="333657" y="267053"/>
                    <a:pt x="312490" y="213078"/>
                  </a:cubicBezTo>
                  <a:cubicBezTo>
                    <a:pt x="291323" y="159103"/>
                    <a:pt x="225707" y="106186"/>
                    <a:pt x="179140" y="73378"/>
                  </a:cubicBezTo>
                  <a:cubicBezTo>
                    <a:pt x="132573" y="40570"/>
                    <a:pt x="-15593" y="-14464"/>
                    <a:pt x="1340" y="35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7" name="フリーフォーム 1186">
              <a:extLst>
                <a:ext uri="{FF2B5EF4-FFF2-40B4-BE49-F238E27FC236}">
                  <a16:creationId xmlns:a16="http://schemas.microsoft.com/office/drawing/2014/main" id="{C99BB4D8-2498-005C-FBE0-08BA1E9890EF}"/>
                </a:ext>
              </a:extLst>
            </p:cNvPr>
            <p:cNvSpPr/>
            <p:nvPr/>
          </p:nvSpPr>
          <p:spPr>
            <a:xfrm>
              <a:off x="5897479" y="3848097"/>
              <a:ext cx="236797" cy="656095"/>
            </a:xfrm>
            <a:custGeom>
              <a:avLst/>
              <a:gdLst>
                <a:gd name="connsiteX0" fmla="*/ 236621 w 236797"/>
                <a:gd name="connsiteY0" fmla="*/ 3 h 656095"/>
                <a:gd name="connsiteX1" fmla="*/ 46121 w 236797"/>
                <a:gd name="connsiteY1" fmla="*/ 349253 h 656095"/>
                <a:gd name="connsiteX2" fmla="*/ 58821 w 236797"/>
                <a:gd name="connsiteY2" fmla="*/ 654053 h 656095"/>
                <a:gd name="connsiteX3" fmla="*/ 52471 w 236797"/>
                <a:gd name="connsiteY3" fmla="*/ 476253 h 656095"/>
                <a:gd name="connsiteX4" fmla="*/ 8021 w 236797"/>
                <a:gd name="connsiteY4" fmla="*/ 355603 h 656095"/>
                <a:gd name="connsiteX5" fmla="*/ 236621 w 236797"/>
                <a:gd name="connsiteY5" fmla="*/ 3 h 656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6797" h="656095">
                  <a:moveTo>
                    <a:pt x="236621" y="3"/>
                  </a:moveTo>
                  <a:cubicBezTo>
                    <a:pt x="242971" y="-1055"/>
                    <a:pt x="75754" y="240245"/>
                    <a:pt x="46121" y="349253"/>
                  </a:cubicBezTo>
                  <a:cubicBezTo>
                    <a:pt x="16488" y="458261"/>
                    <a:pt x="57763" y="632886"/>
                    <a:pt x="58821" y="654053"/>
                  </a:cubicBezTo>
                  <a:cubicBezTo>
                    <a:pt x="59879" y="675220"/>
                    <a:pt x="60938" y="525995"/>
                    <a:pt x="52471" y="476253"/>
                  </a:cubicBezTo>
                  <a:cubicBezTo>
                    <a:pt x="44004" y="426511"/>
                    <a:pt x="-22671" y="428628"/>
                    <a:pt x="8021" y="355603"/>
                  </a:cubicBezTo>
                  <a:cubicBezTo>
                    <a:pt x="38713" y="282578"/>
                    <a:pt x="230271" y="1061"/>
                    <a:pt x="236621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8" name="フリーフォーム 1187">
              <a:extLst>
                <a:ext uri="{FF2B5EF4-FFF2-40B4-BE49-F238E27FC236}">
                  <a16:creationId xmlns:a16="http://schemas.microsoft.com/office/drawing/2014/main" id="{CA7DF7E1-E321-CC35-AC3E-E35BFF544D23}"/>
                </a:ext>
              </a:extLst>
            </p:cNvPr>
            <p:cNvSpPr/>
            <p:nvPr/>
          </p:nvSpPr>
          <p:spPr>
            <a:xfrm>
              <a:off x="5861032" y="4730632"/>
              <a:ext cx="228251" cy="292401"/>
            </a:xfrm>
            <a:custGeom>
              <a:avLst/>
              <a:gdLst>
                <a:gd name="connsiteX0" fmla="*/ 18 w 228251"/>
                <a:gd name="connsiteY0" fmla="*/ 118 h 292401"/>
                <a:gd name="connsiteX1" fmla="*/ 209568 w 228251"/>
                <a:gd name="connsiteY1" fmla="*/ 177918 h 292401"/>
                <a:gd name="connsiteX2" fmla="*/ 171468 w 228251"/>
                <a:gd name="connsiteY2" fmla="*/ 292218 h 292401"/>
                <a:gd name="connsiteX3" fmla="*/ 222268 w 228251"/>
                <a:gd name="connsiteY3" fmla="*/ 152518 h 292401"/>
                <a:gd name="connsiteX4" fmla="*/ 18 w 228251"/>
                <a:gd name="connsiteY4" fmla="*/ 118 h 292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51" h="292401">
                  <a:moveTo>
                    <a:pt x="18" y="118"/>
                  </a:moveTo>
                  <a:cubicBezTo>
                    <a:pt x="-2099" y="4351"/>
                    <a:pt x="180993" y="129235"/>
                    <a:pt x="209568" y="177918"/>
                  </a:cubicBezTo>
                  <a:cubicBezTo>
                    <a:pt x="238143" y="226601"/>
                    <a:pt x="169351" y="296451"/>
                    <a:pt x="171468" y="292218"/>
                  </a:cubicBezTo>
                  <a:cubicBezTo>
                    <a:pt x="173585" y="287985"/>
                    <a:pt x="249785" y="199085"/>
                    <a:pt x="222268" y="152518"/>
                  </a:cubicBezTo>
                  <a:cubicBezTo>
                    <a:pt x="194751" y="105951"/>
                    <a:pt x="2135" y="-4115"/>
                    <a:pt x="18" y="1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9" name="フリーフォーム 1188">
              <a:extLst>
                <a:ext uri="{FF2B5EF4-FFF2-40B4-BE49-F238E27FC236}">
                  <a16:creationId xmlns:a16="http://schemas.microsoft.com/office/drawing/2014/main" id="{44BED9AC-B79E-DA02-C869-5711EA96E3AB}"/>
                </a:ext>
              </a:extLst>
            </p:cNvPr>
            <p:cNvSpPr/>
            <p:nvPr/>
          </p:nvSpPr>
          <p:spPr>
            <a:xfrm>
              <a:off x="6286194" y="5048204"/>
              <a:ext cx="281261" cy="1105907"/>
            </a:xfrm>
            <a:custGeom>
              <a:avLst/>
              <a:gdLst>
                <a:gd name="connsiteX0" fmla="*/ 306 w 281261"/>
                <a:gd name="connsiteY0" fmla="*/ 46 h 1105907"/>
                <a:gd name="connsiteX1" fmla="*/ 114606 w 281261"/>
                <a:gd name="connsiteY1" fmla="*/ 228646 h 1105907"/>
                <a:gd name="connsiteX2" fmla="*/ 159056 w 281261"/>
                <a:gd name="connsiteY2" fmla="*/ 514396 h 1105907"/>
                <a:gd name="connsiteX3" fmla="*/ 171756 w 281261"/>
                <a:gd name="connsiteY3" fmla="*/ 374696 h 1105907"/>
                <a:gd name="connsiteX4" fmla="*/ 279706 w 281261"/>
                <a:gd name="connsiteY4" fmla="*/ 1098596 h 1105907"/>
                <a:gd name="connsiteX5" fmla="*/ 235256 w 281261"/>
                <a:gd name="connsiteY5" fmla="*/ 717596 h 1105907"/>
                <a:gd name="connsiteX6" fmla="*/ 228906 w 281261"/>
                <a:gd name="connsiteY6" fmla="*/ 222296 h 1105907"/>
                <a:gd name="connsiteX7" fmla="*/ 203506 w 281261"/>
                <a:gd name="connsiteY7" fmla="*/ 514396 h 1105907"/>
                <a:gd name="connsiteX8" fmla="*/ 197156 w 281261"/>
                <a:gd name="connsiteY8" fmla="*/ 190546 h 1105907"/>
                <a:gd name="connsiteX9" fmla="*/ 190806 w 281261"/>
                <a:gd name="connsiteY9" fmla="*/ 336596 h 1105907"/>
                <a:gd name="connsiteX10" fmla="*/ 152706 w 281261"/>
                <a:gd name="connsiteY10" fmla="*/ 209596 h 1105907"/>
                <a:gd name="connsiteX11" fmla="*/ 306 w 281261"/>
                <a:gd name="connsiteY11" fmla="*/ 46 h 1105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1261" h="1105907">
                  <a:moveTo>
                    <a:pt x="306" y="46"/>
                  </a:moveTo>
                  <a:cubicBezTo>
                    <a:pt x="-6044" y="3221"/>
                    <a:pt x="88148" y="142921"/>
                    <a:pt x="114606" y="228646"/>
                  </a:cubicBezTo>
                  <a:cubicBezTo>
                    <a:pt x="141064" y="314371"/>
                    <a:pt x="149531" y="490054"/>
                    <a:pt x="159056" y="514396"/>
                  </a:cubicBezTo>
                  <a:cubicBezTo>
                    <a:pt x="168581" y="538738"/>
                    <a:pt x="151648" y="277329"/>
                    <a:pt x="171756" y="374696"/>
                  </a:cubicBezTo>
                  <a:cubicBezTo>
                    <a:pt x="191864" y="472063"/>
                    <a:pt x="269123" y="1041446"/>
                    <a:pt x="279706" y="1098596"/>
                  </a:cubicBezTo>
                  <a:cubicBezTo>
                    <a:pt x="290289" y="1155746"/>
                    <a:pt x="243723" y="863646"/>
                    <a:pt x="235256" y="717596"/>
                  </a:cubicBezTo>
                  <a:cubicBezTo>
                    <a:pt x="226789" y="571546"/>
                    <a:pt x="234198" y="256163"/>
                    <a:pt x="228906" y="222296"/>
                  </a:cubicBezTo>
                  <a:cubicBezTo>
                    <a:pt x="223614" y="188429"/>
                    <a:pt x="208798" y="519688"/>
                    <a:pt x="203506" y="514396"/>
                  </a:cubicBezTo>
                  <a:cubicBezTo>
                    <a:pt x="198214" y="509104"/>
                    <a:pt x="199273" y="220179"/>
                    <a:pt x="197156" y="190546"/>
                  </a:cubicBezTo>
                  <a:cubicBezTo>
                    <a:pt x="195039" y="160913"/>
                    <a:pt x="198214" y="333421"/>
                    <a:pt x="190806" y="336596"/>
                  </a:cubicBezTo>
                  <a:cubicBezTo>
                    <a:pt x="183398" y="339771"/>
                    <a:pt x="180223" y="262513"/>
                    <a:pt x="152706" y="209596"/>
                  </a:cubicBezTo>
                  <a:cubicBezTo>
                    <a:pt x="125189" y="156679"/>
                    <a:pt x="6656" y="-3129"/>
                    <a:pt x="306" y="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0" name="フリーフォーム 1189">
              <a:extLst>
                <a:ext uri="{FF2B5EF4-FFF2-40B4-BE49-F238E27FC236}">
                  <a16:creationId xmlns:a16="http://schemas.microsoft.com/office/drawing/2014/main" id="{7B0F1F75-B51F-7563-F755-8A629020E602}"/>
                </a:ext>
              </a:extLst>
            </p:cNvPr>
            <p:cNvSpPr/>
            <p:nvPr/>
          </p:nvSpPr>
          <p:spPr>
            <a:xfrm>
              <a:off x="2294291" y="6027894"/>
              <a:ext cx="321058" cy="519011"/>
            </a:xfrm>
            <a:custGeom>
              <a:avLst/>
              <a:gdLst>
                <a:gd name="connsiteX0" fmla="*/ 303304 w 321058"/>
                <a:gd name="connsiteY0" fmla="*/ 157 h 519011"/>
                <a:gd name="connsiteX1" fmla="*/ 309128 w 321058"/>
                <a:gd name="connsiteY1" fmla="*/ 145762 h 519011"/>
                <a:gd name="connsiteX2" fmla="*/ 198468 w 321058"/>
                <a:gd name="connsiteY2" fmla="*/ 250598 h 519011"/>
                <a:gd name="connsiteX3" fmla="*/ 445 w 321058"/>
                <a:gd name="connsiteY3" fmla="*/ 518511 h 519011"/>
                <a:gd name="connsiteX4" fmla="*/ 146050 w 321058"/>
                <a:gd name="connsiteY4" fmla="*/ 314664 h 519011"/>
                <a:gd name="connsiteX5" fmla="*/ 192644 w 321058"/>
                <a:gd name="connsiteY5" fmla="*/ 209828 h 519011"/>
                <a:gd name="connsiteX6" fmla="*/ 314952 w 321058"/>
                <a:gd name="connsiteY6" fmla="*/ 174883 h 519011"/>
                <a:gd name="connsiteX7" fmla="*/ 303304 w 321058"/>
                <a:gd name="connsiteY7" fmla="*/ 157 h 51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058" h="519011">
                  <a:moveTo>
                    <a:pt x="303304" y="157"/>
                  </a:moveTo>
                  <a:cubicBezTo>
                    <a:pt x="302333" y="-4696"/>
                    <a:pt x="326601" y="104022"/>
                    <a:pt x="309128" y="145762"/>
                  </a:cubicBezTo>
                  <a:cubicBezTo>
                    <a:pt x="291655" y="187502"/>
                    <a:pt x="249915" y="188473"/>
                    <a:pt x="198468" y="250598"/>
                  </a:cubicBezTo>
                  <a:cubicBezTo>
                    <a:pt x="147021" y="312723"/>
                    <a:pt x="9181" y="507833"/>
                    <a:pt x="445" y="518511"/>
                  </a:cubicBezTo>
                  <a:cubicBezTo>
                    <a:pt x="-8291" y="529189"/>
                    <a:pt x="114017" y="366111"/>
                    <a:pt x="146050" y="314664"/>
                  </a:cubicBezTo>
                  <a:cubicBezTo>
                    <a:pt x="178083" y="263217"/>
                    <a:pt x="164494" y="233125"/>
                    <a:pt x="192644" y="209828"/>
                  </a:cubicBezTo>
                  <a:cubicBezTo>
                    <a:pt x="220794" y="186531"/>
                    <a:pt x="296509" y="203033"/>
                    <a:pt x="314952" y="174883"/>
                  </a:cubicBezTo>
                  <a:cubicBezTo>
                    <a:pt x="333395" y="146733"/>
                    <a:pt x="304275" y="5010"/>
                    <a:pt x="303304" y="157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1" name="フリーフォーム 1190">
              <a:extLst>
                <a:ext uri="{FF2B5EF4-FFF2-40B4-BE49-F238E27FC236}">
                  <a16:creationId xmlns:a16="http://schemas.microsoft.com/office/drawing/2014/main" id="{77C6C024-C694-E6C4-162B-1A4464EAB011}"/>
                </a:ext>
              </a:extLst>
            </p:cNvPr>
            <p:cNvSpPr/>
            <p:nvPr/>
          </p:nvSpPr>
          <p:spPr>
            <a:xfrm>
              <a:off x="2241936" y="6150160"/>
              <a:ext cx="54970" cy="334264"/>
            </a:xfrm>
            <a:custGeom>
              <a:avLst/>
              <a:gdLst>
                <a:gd name="connsiteX0" fmla="*/ 52800 w 54970"/>
                <a:gd name="connsiteY0" fmla="*/ 199 h 334264"/>
                <a:gd name="connsiteX1" fmla="*/ 23679 w 54970"/>
                <a:gd name="connsiteY1" fmla="*/ 192398 h 334264"/>
                <a:gd name="connsiteX2" fmla="*/ 52800 w 54970"/>
                <a:gd name="connsiteY2" fmla="*/ 332179 h 334264"/>
                <a:gd name="connsiteX3" fmla="*/ 46976 w 54970"/>
                <a:gd name="connsiteY3" fmla="*/ 268113 h 334264"/>
                <a:gd name="connsiteX4" fmla="*/ 382 w 54970"/>
                <a:gd name="connsiteY4" fmla="*/ 157453 h 334264"/>
                <a:gd name="connsiteX5" fmla="*/ 52800 w 54970"/>
                <a:gd name="connsiteY5" fmla="*/ 199 h 334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970" h="334264">
                  <a:moveTo>
                    <a:pt x="52800" y="199"/>
                  </a:moveTo>
                  <a:cubicBezTo>
                    <a:pt x="56683" y="6023"/>
                    <a:pt x="23679" y="137068"/>
                    <a:pt x="23679" y="192398"/>
                  </a:cubicBezTo>
                  <a:cubicBezTo>
                    <a:pt x="23679" y="247728"/>
                    <a:pt x="48917" y="319560"/>
                    <a:pt x="52800" y="332179"/>
                  </a:cubicBezTo>
                  <a:cubicBezTo>
                    <a:pt x="56683" y="344798"/>
                    <a:pt x="55712" y="297234"/>
                    <a:pt x="46976" y="268113"/>
                  </a:cubicBezTo>
                  <a:cubicBezTo>
                    <a:pt x="38240" y="238992"/>
                    <a:pt x="-4471" y="197252"/>
                    <a:pt x="382" y="157453"/>
                  </a:cubicBezTo>
                  <a:cubicBezTo>
                    <a:pt x="5235" y="117654"/>
                    <a:pt x="48917" y="-5625"/>
                    <a:pt x="52800" y="199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2" name="フリーフォーム 1191">
              <a:extLst>
                <a:ext uri="{FF2B5EF4-FFF2-40B4-BE49-F238E27FC236}">
                  <a16:creationId xmlns:a16="http://schemas.microsoft.com/office/drawing/2014/main" id="{996FF475-A22C-D573-D9BF-EEEDF10CDF90}"/>
                </a:ext>
              </a:extLst>
            </p:cNvPr>
            <p:cNvSpPr/>
            <p:nvPr/>
          </p:nvSpPr>
          <p:spPr>
            <a:xfrm>
              <a:off x="2134853" y="5404800"/>
              <a:ext cx="107555" cy="250605"/>
            </a:xfrm>
            <a:custGeom>
              <a:avLst/>
              <a:gdLst>
                <a:gd name="connsiteX0" fmla="*/ 107465 w 107555"/>
                <a:gd name="connsiteY0" fmla="*/ 61 h 250605"/>
                <a:gd name="connsiteX1" fmla="*/ 25927 w 107555"/>
                <a:gd name="connsiteY1" fmla="*/ 139842 h 250605"/>
                <a:gd name="connsiteX2" fmla="*/ 8454 w 107555"/>
                <a:gd name="connsiteY2" fmla="*/ 250502 h 250605"/>
                <a:gd name="connsiteX3" fmla="*/ 8454 w 107555"/>
                <a:gd name="connsiteY3" fmla="*/ 157315 h 250605"/>
                <a:gd name="connsiteX4" fmla="*/ 107465 w 107555"/>
                <a:gd name="connsiteY4" fmla="*/ 61 h 250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555" h="250605">
                  <a:moveTo>
                    <a:pt x="107465" y="61"/>
                  </a:moveTo>
                  <a:cubicBezTo>
                    <a:pt x="110377" y="-2851"/>
                    <a:pt x="42429" y="98102"/>
                    <a:pt x="25927" y="139842"/>
                  </a:cubicBezTo>
                  <a:cubicBezTo>
                    <a:pt x="9425" y="181582"/>
                    <a:pt x="11366" y="247590"/>
                    <a:pt x="8454" y="250502"/>
                  </a:cubicBezTo>
                  <a:cubicBezTo>
                    <a:pt x="5542" y="253414"/>
                    <a:pt x="-9019" y="194202"/>
                    <a:pt x="8454" y="157315"/>
                  </a:cubicBezTo>
                  <a:cubicBezTo>
                    <a:pt x="25927" y="120428"/>
                    <a:pt x="104553" y="2973"/>
                    <a:pt x="107465" y="61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3" name="フリーフォーム 1192">
              <a:extLst>
                <a:ext uri="{FF2B5EF4-FFF2-40B4-BE49-F238E27FC236}">
                  <a16:creationId xmlns:a16="http://schemas.microsoft.com/office/drawing/2014/main" id="{D5DABDA8-731F-6A5D-097E-A5C60FFEF74C}"/>
                </a:ext>
              </a:extLst>
            </p:cNvPr>
            <p:cNvSpPr/>
            <p:nvPr/>
          </p:nvSpPr>
          <p:spPr>
            <a:xfrm>
              <a:off x="2731145" y="6045376"/>
              <a:ext cx="107916" cy="239817"/>
            </a:xfrm>
            <a:custGeom>
              <a:avLst/>
              <a:gdLst>
                <a:gd name="connsiteX0" fmla="*/ 407 w 107916"/>
                <a:gd name="connsiteY0" fmla="*/ 148 h 239817"/>
                <a:gd name="connsiteX1" fmla="*/ 105242 w 107916"/>
                <a:gd name="connsiteY1" fmla="*/ 227292 h 239817"/>
                <a:gd name="connsiteX2" fmla="*/ 70297 w 107916"/>
                <a:gd name="connsiteY2" fmla="*/ 192346 h 239817"/>
                <a:gd name="connsiteX3" fmla="*/ 407 w 107916"/>
                <a:gd name="connsiteY3" fmla="*/ 148 h 239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916" h="239817">
                  <a:moveTo>
                    <a:pt x="407" y="148"/>
                  </a:moveTo>
                  <a:cubicBezTo>
                    <a:pt x="6231" y="5972"/>
                    <a:pt x="105242" y="227292"/>
                    <a:pt x="105242" y="227292"/>
                  </a:cubicBezTo>
                  <a:cubicBezTo>
                    <a:pt x="116890" y="259325"/>
                    <a:pt x="87769" y="223408"/>
                    <a:pt x="70297" y="192346"/>
                  </a:cubicBezTo>
                  <a:cubicBezTo>
                    <a:pt x="52825" y="161284"/>
                    <a:pt x="-5417" y="-5676"/>
                    <a:pt x="407" y="1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4" name="フリーフォーム 1193">
              <a:extLst>
                <a:ext uri="{FF2B5EF4-FFF2-40B4-BE49-F238E27FC236}">
                  <a16:creationId xmlns:a16="http://schemas.microsoft.com/office/drawing/2014/main" id="{EB323C3D-B3D8-2B94-8043-23A63D06783B}"/>
                </a:ext>
              </a:extLst>
            </p:cNvPr>
            <p:cNvSpPr/>
            <p:nvPr/>
          </p:nvSpPr>
          <p:spPr>
            <a:xfrm>
              <a:off x="2527625" y="6371659"/>
              <a:ext cx="151516" cy="163107"/>
            </a:xfrm>
            <a:custGeom>
              <a:avLst/>
              <a:gdLst>
                <a:gd name="connsiteX0" fmla="*/ 151509 w 151516"/>
                <a:gd name="connsiteY0" fmla="*/ 20 h 163107"/>
                <a:gd name="connsiteX1" fmla="*/ 35025 w 151516"/>
                <a:gd name="connsiteY1" fmla="*/ 64086 h 163107"/>
                <a:gd name="connsiteX2" fmla="*/ 79 w 151516"/>
                <a:gd name="connsiteY2" fmla="*/ 163098 h 163107"/>
                <a:gd name="connsiteX3" fmla="*/ 29200 w 151516"/>
                <a:gd name="connsiteY3" fmla="*/ 58262 h 163107"/>
                <a:gd name="connsiteX4" fmla="*/ 151509 w 151516"/>
                <a:gd name="connsiteY4" fmla="*/ 20 h 163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516" h="163107">
                  <a:moveTo>
                    <a:pt x="151509" y="20"/>
                  </a:moveTo>
                  <a:cubicBezTo>
                    <a:pt x="152480" y="991"/>
                    <a:pt x="60263" y="36906"/>
                    <a:pt x="35025" y="64086"/>
                  </a:cubicBezTo>
                  <a:cubicBezTo>
                    <a:pt x="9787" y="91266"/>
                    <a:pt x="1050" y="164069"/>
                    <a:pt x="79" y="163098"/>
                  </a:cubicBezTo>
                  <a:cubicBezTo>
                    <a:pt x="-892" y="162127"/>
                    <a:pt x="6874" y="84471"/>
                    <a:pt x="29200" y="58262"/>
                  </a:cubicBezTo>
                  <a:cubicBezTo>
                    <a:pt x="51526" y="32053"/>
                    <a:pt x="150538" y="-951"/>
                    <a:pt x="151509" y="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5" name="フリーフォーム 1194">
              <a:extLst>
                <a:ext uri="{FF2B5EF4-FFF2-40B4-BE49-F238E27FC236}">
                  <a16:creationId xmlns:a16="http://schemas.microsoft.com/office/drawing/2014/main" id="{1343E2EC-E65E-FF5B-BAA8-3C9A764D1DAD}"/>
                </a:ext>
              </a:extLst>
            </p:cNvPr>
            <p:cNvSpPr/>
            <p:nvPr/>
          </p:nvSpPr>
          <p:spPr>
            <a:xfrm>
              <a:off x="4239487" y="6313420"/>
              <a:ext cx="187030" cy="133988"/>
            </a:xfrm>
            <a:custGeom>
              <a:avLst/>
              <a:gdLst>
                <a:gd name="connsiteX0" fmla="*/ 186908 w 187030"/>
                <a:gd name="connsiteY0" fmla="*/ 17 h 133988"/>
                <a:gd name="connsiteX1" fmla="*/ 70424 w 187030"/>
                <a:gd name="connsiteY1" fmla="*/ 64083 h 133988"/>
                <a:gd name="connsiteX2" fmla="*/ 533 w 187030"/>
                <a:gd name="connsiteY2" fmla="*/ 133974 h 133988"/>
                <a:gd name="connsiteX3" fmla="*/ 47127 w 187030"/>
                <a:gd name="connsiteY3" fmla="*/ 58259 h 133988"/>
                <a:gd name="connsiteX4" fmla="*/ 186908 w 187030"/>
                <a:gd name="connsiteY4" fmla="*/ 17 h 133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0" h="133988">
                  <a:moveTo>
                    <a:pt x="186908" y="17"/>
                  </a:moveTo>
                  <a:cubicBezTo>
                    <a:pt x="190791" y="988"/>
                    <a:pt x="101486" y="41757"/>
                    <a:pt x="70424" y="64083"/>
                  </a:cubicBezTo>
                  <a:cubicBezTo>
                    <a:pt x="39362" y="86409"/>
                    <a:pt x="4416" y="134945"/>
                    <a:pt x="533" y="133974"/>
                  </a:cubicBezTo>
                  <a:cubicBezTo>
                    <a:pt x="-3350" y="133003"/>
                    <a:pt x="14123" y="77673"/>
                    <a:pt x="47127" y="58259"/>
                  </a:cubicBezTo>
                  <a:cubicBezTo>
                    <a:pt x="80131" y="38845"/>
                    <a:pt x="183025" y="-954"/>
                    <a:pt x="186908" y="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6" name="フリーフォーム 1195">
              <a:extLst>
                <a:ext uri="{FF2B5EF4-FFF2-40B4-BE49-F238E27FC236}">
                  <a16:creationId xmlns:a16="http://schemas.microsoft.com/office/drawing/2014/main" id="{EAD978D3-0688-CDE0-03D9-D02020467E3A}"/>
                </a:ext>
              </a:extLst>
            </p:cNvPr>
            <p:cNvSpPr/>
            <p:nvPr/>
          </p:nvSpPr>
          <p:spPr>
            <a:xfrm>
              <a:off x="4542357" y="6457248"/>
              <a:ext cx="271417" cy="207670"/>
            </a:xfrm>
            <a:custGeom>
              <a:avLst/>
              <a:gdLst>
                <a:gd name="connsiteX0" fmla="*/ 522 w 271417"/>
                <a:gd name="connsiteY0" fmla="*/ 1794 h 207670"/>
                <a:gd name="connsiteX1" fmla="*/ 163600 w 271417"/>
                <a:gd name="connsiteY1" fmla="*/ 71684 h 207670"/>
                <a:gd name="connsiteX2" fmla="*/ 268435 w 271417"/>
                <a:gd name="connsiteY2" fmla="*/ 205641 h 207670"/>
                <a:gd name="connsiteX3" fmla="*/ 221842 w 271417"/>
                <a:gd name="connsiteY3" fmla="*/ 141575 h 207670"/>
                <a:gd name="connsiteX4" fmla="*/ 522 w 271417"/>
                <a:gd name="connsiteY4" fmla="*/ 1794 h 207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1417" h="207670">
                  <a:moveTo>
                    <a:pt x="522" y="1794"/>
                  </a:moveTo>
                  <a:cubicBezTo>
                    <a:pt x="-9185" y="-9854"/>
                    <a:pt x="118948" y="37709"/>
                    <a:pt x="163600" y="71684"/>
                  </a:cubicBezTo>
                  <a:cubicBezTo>
                    <a:pt x="208252" y="105659"/>
                    <a:pt x="258728" y="193993"/>
                    <a:pt x="268435" y="205641"/>
                  </a:cubicBezTo>
                  <a:cubicBezTo>
                    <a:pt x="278142" y="217289"/>
                    <a:pt x="264553" y="176520"/>
                    <a:pt x="221842" y="141575"/>
                  </a:cubicBezTo>
                  <a:cubicBezTo>
                    <a:pt x="179131" y="106630"/>
                    <a:pt x="10229" y="13442"/>
                    <a:pt x="522" y="17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7" name="フリーフォーム 1196">
              <a:extLst>
                <a:ext uri="{FF2B5EF4-FFF2-40B4-BE49-F238E27FC236}">
                  <a16:creationId xmlns:a16="http://schemas.microsoft.com/office/drawing/2014/main" id="{0F50DF12-1FB1-742E-CB11-3F7D7B541E9D}"/>
                </a:ext>
              </a:extLst>
            </p:cNvPr>
            <p:cNvSpPr/>
            <p:nvPr/>
          </p:nvSpPr>
          <p:spPr>
            <a:xfrm>
              <a:off x="3364162" y="3888724"/>
              <a:ext cx="204779" cy="445442"/>
            </a:xfrm>
            <a:custGeom>
              <a:avLst/>
              <a:gdLst>
                <a:gd name="connsiteX0" fmla="*/ 11 w 204779"/>
                <a:gd name="connsiteY0" fmla="*/ 888 h 445442"/>
                <a:gd name="connsiteX1" fmla="*/ 116017 w 204779"/>
                <a:gd name="connsiteY1" fmla="*/ 294315 h 445442"/>
                <a:gd name="connsiteX2" fmla="*/ 143313 w 204779"/>
                <a:gd name="connsiteY2" fmla="*/ 444440 h 445442"/>
                <a:gd name="connsiteX3" fmla="*/ 122841 w 204779"/>
                <a:gd name="connsiteY3" fmla="*/ 226076 h 445442"/>
                <a:gd name="connsiteX4" fmla="*/ 204728 w 204779"/>
                <a:gd name="connsiteY4" fmla="*/ 294315 h 445442"/>
                <a:gd name="connsiteX5" fmla="*/ 109193 w 204779"/>
                <a:gd name="connsiteY5" fmla="*/ 205604 h 445442"/>
                <a:gd name="connsiteX6" fmla="*/ 11 w 204779"/>
                <a:gd name="connsiteY6" fmla="*/ 888 h 445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4779" h="445442">
                  <a:moveTo>
                    <a:pt x="11" y="888"/>
                  </a:moveTo>
                  <a:cubicBezTo>
                    <a:pt x="1148" y="15673"/>
                    <a:pt x="92133" y="220390"/>
                    <a:pt x="116017" y="294315"/>
                  </a:cubicBezTo>
                  <a:cubicBezTo>
                    <a:pt x="139901" y="368240"/>
                    <a:pt x="142176" y="455813"/>
                    <a:pt x="143313" y="444440"/>
                  </a:cubicBezTo>
                  <a:cubicBezTo>
                    <a:pt x="144450" y="433067"/>
                    <a:pt x="112605" y="251097"/>
                    <a:pt x="122841" y="226076"/>
                  </a:cubicBezTo>
                  <a:cubicBezTo>
                    <a:pt x="133077" y="201055"/>
                    <a:pt x="207003" y="297727"/>
                    <a:pt x="204728" y="294315"/>
                  </a:cubicBezTo>
                  <a:cubicBezTo>
                    <a:pt x="202453" y="290903"/>
                    <a:pt x="137626" y="251097"/>
                    <a:pt x="109193" y="205604"/>
                  </a:cubicBezTo>
                  <a:cubicBezTo>
                    <a:pt x="80760" y="160111"/>
                    <a:pt x="-1126" y="-13897"/>
                    <a:pt x="11" y="8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8" name="フリーフォーム 1197">
              <a:extLst>
                <a:ext uri="{FF2B5EF4-FFF2-40B4-BE49-F238E27FC236}">
                  <a16:creationId xmlns:a16="http://schemas.microsoft.com/office/drawing/2014/main" id="{3578E9DD-2CA1-D3D0-EBC4-E73F34F9328C}"/>
                </a:ext>
              </a:extLst>
            </p:cNvPr>
            <p:cNvSpPr/>
            <p:nvPr/>
          </p:nvSpPr>
          <p:spPr>
            <a:xfrm>
              <a:off x="5747461" y="4387793"/>
              <a:ext cx="199681" cy="471920"/>
            </a:xfrm>
            <a:custGeom>
              <a:avLst/>
              <a:gdLst>
                <a:gd name="connsiteX0" fmla="*/ 5070 w 199681"/>
                <a:gd name="connsiteY0" fmla="*/ 6786 h 471920"/>
                <a:gd name="connsiteX1" fmla="*/ 175667 w 199681"/>
                <a:gd name="connsiteY1" fmla="*/ 129616 h 471920"/>
                <a:gd name="connsiteX2" fmla="*/ 134724 w 199681"/>
                <a:gd name="connsiteY2" fmla="*/ 218326 h 471920"/>
                <a:gd name="connsiteX3" fmla="*/ 196139 w 199681"/>
                <a:gd name="connsiteY3" fmla="*/ 279741 h 471920"/>
                <a:gd name="connsiteX4" fmla="*/ 162020 w 199681"/>
                <a:gd name="connsiteY4" fmla="*/ 354804 h 471920"/>
                <a:gd name="connsiteX5" fmla="*/ 189315 w 199681"/>
                <a:gd name="connsiteY5" fmla="*/ 470810 h 471920"/>
                <a:gd name="connsiteX6" fmla="*/ 162020 w 199681"/>
                <a:gd name="connsiteY6" fmla="*/ 279741 h 471920"/>
                <a:gd name="connsiteX7" fmla="*/ 196139 w 199681"/>
                <a:gd name="connsiteY7" fmla="*/ 129616 h 471920"/>
                <a:gd name="connsiteX8" fmla="*/ 59661 w 199681"/>
                <a:gd name="connsiteY8" fmla="*/ 27258 h 471920"/>
                <a:gd name="connsiteX9" fmla="*/ 5070 w 199681"/>
                <a:gd name="connsiteY9" fmla="*/ 6786 h 471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9681" h="471920">
                  <a:moveTo>
                    <a:pt x="5070" y="6786"/>
                  </a:moveTo>
                  <a:cubicBezTo>
                    <a:pt x="24404" y="23846"/>
                    <a:pt x="154058" y="94359"/>
                    <a:pt x="175667" y="129616"/>
                  </a:cubicBezTo>
                  <a:cubicBezTo>
                    <a:pt x="197276" y="164873"/>
                    <a:pt x="131312" y="193305"/>
                    <a:pt x="134724" y="218326"/>
                  </a:cubicBezTo>
                  <a:cubicBezTo>
                    <a:pt x="138136" y="243347"/>
                    <a:pt x="191590" y="256995"/>
                    <a:pt x="196139" y="279741"/>
                  </a:cubicBezTo>
                  <a:cubicBezTo>
                    <a:pt x="200688" y="302487"/>
                    <a:pt x="163157" y="322959"/>
                    <a:pt x="162020" y="354804"/>
                  </a:cubicBezTo>
                  <a:cubicBezTo>
                    <a:pt x="160883" y="386649"/>
                    <a:pt x="189315" y="483320"/>
                    <a:pt x="189315" y="470810"/>
                  </a:cubicBezTo>
                  <a:cubicBezTo>
                    <a:pt x="189315" y="458300"/>
                    <a:pt x="160883" y="336607"/>
                    <a:pt x="162020" y="279741"/>
                  </a:cubicBezTo>
                  <a:cubicBezTo>
                    <a:pt x="163157" y="222875"/>
                    <a:pt x="213199" y="171696"/>
                    <a:pt x="196139" y="129616"/>
                  </a:cubicBezTo>
                  <a:cubicBezTo>
                    <a:pt x="179079" y="87536"/>
                    <a:pt x="93780" y="46592"/>
                    <a:pt x="59661" y="27258"/>
                  </a:cubicBezTo>
                  <a:cubicBezTo>
                    <a:pt x="25542" y="7924"/>
                    <a:pt x="-14264" y="-10274"/>
                    <a:pt x="5070" y="67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9" name="フリーフォーム 1198">
              <a:extLst>
                <a:ext uri="{FF2B5EF4-FFF2-40B4-BE49-F238E27FC236}">
                  <a16:creationId xmlns:a16="http://schemas.microsoft.com/office/drawing/2014/main" id="{AE40C814-1D28-C24E-A57C-3565E615C78E}"/>
                </a:ext>
              </a:extLst>
            </p:cNvPr>
            <p:cNvSpPr/>
            <p:nvPr/>
          </p:nvSpPr>
          <p:spPr>
            <a:xfrm>
              <a:off x="5452105" y="3930366"/>
              <a:ext cx="371922" cy="314218"/>
            </a:xfrm>
            <a:custGeom>
              <a:avLst/>
              <a:gdLst>
                <a:gd name="connsiteX0" fmla="*/ 176 w 371922"/>
                <a:gd name="connsiteY0" fmla="*/ 189 h 314218"/>
                <a:gd name="connsiteX1" fmla="*/ 307250 w 371922"/>
                <a:gd name="connsiteY1" fmla="*/ 150315 h 314218"/>
                <a:gd name="connsiteX2" fmla="*/ 307250 w 371922"/>
                <a:gd name="connsiteY2" fmla="*/ 314088 h 314218"/>
                <a:gd name="connsiteX3" fmla="*/ 355017 w 371922"/>
                <a:gd name="connsiteY3" fmla="*/ 123019 h 314218"/>
                <a:gd name="connsiteX4" fmla="*/ 176 w 371922"/>
                <a:gd name="connsiteY4" fmla="*/ 189 h 314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1922" h="314218">
                  <a:moveTo>
                    <a:pt x="176" y="189"/>
                  </a:moveTo>
                  <a:cubicBezTo>
                    <a:pt x="-7785" y="4738"/>
                    <a:pt x="256071" y="97999"/>
                    <a:pt x="307250" y="150315"/>
                  </a:cubicBezTo>
                  <a:cubicBezTo>
                    <a:pt x="358429" y="202631"/>
                    <a:pt x="299289" y="318637"/>
                    <a:pt x="307250" y="314088"/>
                  </a:cubicBezTo>
                  <a:cubicBezTo>
                    <a:pt x="315211" y="309539"/>
                    <a:pt x="409608" y="171923"/>
                    <a:pt x="355017" y="123019"/>
                  </a:cubicBezTo>
                  <a:cubicBezTo>
                    <a:pt x="300426" y="74115"/>
                    <a:pt x="8137" y="-4360"/>
                    <a:pt x="176" y="189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0" name="フリーフォーム 1199">
              <a:extLst>
                <a:ext uri="{FF2B5EF4-FFF2-40B4-BE49-F238E27FC236}">
                  <a16:creationId xmlns:a16="http://schemas.microsoft.com/office/drawing/2014/main" id="{51F763DE-000C-4CFD-F1D2-2FEB21902426}"/>
                </a:ext>
              </a:extLst>
            </p:cNvPr>
            <p:cNvSpPr/>
            <p:nvPr/>
          </p:nvSpPr>
          <p:spPr>
            <a:xfrm>
              <a:off x="2735846" y="3531113"/>
              <a:ext cx="692370" cy="278564"/>
            </a:xfrm>
            <a:custGeom>
              <a:avLst/>
              <a:gdLst>
                <a:gd name="connsiteX0" fmla="*/ 530 w 692370"/>
                <a:gd name="connsiteY0" fmla="*/ 30953 h 278564"/>
                <a:gd name="connsiteX1" fmla="*/ 375844 w 692370"/>
                <a:gd name="connsiteY1" fmla="*/ 51424 h 278564"/>
                <a:gd name="connsiteX2" fmla="*/ 389491 w 692370"/>
                <a:gd name="connsiteY2" fmla="*/ 10481 h 278564"/>
                <a:gd name="connsiteX3" fmla="*/ 689742 w 692370"/>
                <a:gd name="connsiteY3" fmla="*/ 276612 h 278564"/>
                <a:gd name="connsiteX4" fmla="*/ 525969 w 692370"/>
                <a:gd name="connsiteY4" fmla="*/ 126487 h 278564"/>
                <a:gd name="connsiteX5" fmla="*/ 355372 w 692370"/>
                <a:gd name="connsiteY5" fmla="*/ 37777 h 278564"/>
                <a:gd name="connsiteX6" fmla="*/ 293957 w 692370"/>
                <a:gd name="connsiteY6" fmla="*/ 30953 h 278564"/>
                <a:gd name="connsiteX7" fmla="*/ 530 w 692370"/>
                <a:gd name="connsiteY7" fmla="*/ 30953 h 278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92370" h="278564">
                  <a:moveTo>
                    <a:pt x="530" y="30953"/>
                  </a:moveTo>
                  <a:cubicBezTo>
                    <a:pt x="14178" y="34365"/>
                    <a:pt x="311017" y="54836"/>
                    <a:pt x="375844" y="51424"/>
                  </a:cubicBezTo>
                  <a:cubicBezTo>
                    <a:pt x="440671" y="48012"/>
                    <a:pt x="337175" y="-27050"/>
                    <a:pt x="389491" y="10481"/>
                  </a:cubicBezTo>
                  <a:cubicBezTo>
                    <a:pt x="441807" y="48012"/>
                    <a:pt x="666996" y="257278"/>
                    <a:pt x="689742" y="276612"/>
                  </a:cubicBezTo>
                  <a:cubicBezTo>
                    <a:pt x="712488" y="295946"/>
                    <a:pt x="581697" y="166293"/>
                    <a:pt x="525969" y="126487"/>
                  </a:cubicBezTo>
                  <a:cubicBezTo>
                    <a:pt x="470241" y="86681"/>
                    <a:pt x="394041" y="53699"/>
                    <a:pt x="355372" y="37777"/>
                  </a:cubicBezTo>
                  <a:cubicBezTo>
                    <a:pt x="316703" y="21855"/>
                    <a:pt x="347411" y="29816"/>
                    <a:pt x="293957" y="30953"/>
                  </a:cubicBezTo>
                  <a:cubicBezTo>
                    <a:pt x="240503" y="32090"/>
                    <a:pt x="-13118" y="27541"/>
                    <a:pt x="530" y="30953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2" name="フリーフォーム 1201">
              <a:extLst>
                <a:ext uri="{FF2B5EF4-FFF2-40B4-BE49-F238E27FC236}">
                  <a16:creationId xmlns:a16="http://schemas.microsoft.com/office/drawing/2014/main" id="{05A478A2-B0F8-A1C7-466A-A20936030565}"/>
                </a:ext>
              </a:extLst>
            </p:cNvPr>
            <p:cNvSpPr/>
            <p:nvPr/>
          </p:nvSpPr>
          <p:spPr>
            <a:xfrm>
              <a:off x="4198320" y="3566431"/>
              <a:ext cx="1176520" cy="158102"/>
            </a:xfrm>
            <a:custGeom>
              <a:avLst/>
              <a:gdLst>
                <a:gd name="connsiteX0" fmla="*/ 114 w 1176520"/>
                <a:gd name="connsiteY0" fmla="*/ 158076 h 158102"/>
                <a:gd name="connsiteX1" fmla="*/ 379256 w 1176520"/>
                <a:gd name="connsiteY1" fmla="*/ 46564 h 158102"/>
                <a:gd name="connsiteX2" fmla="*/ 674763 w 1176520"/>
                <a:gd name="connsiteY2" fmla="*/ 52140 h 158102"/>
                <a:gd name="connsiteX3" fmla="*/ 579978 w 1176520"/>
                <a:gd name="connsiteY3" fmla="*/ 1959 h 158102"/>
                <a:gd name="connsiteX4" fmla="*/ 1170992 w 1176520"/>
                <a:gd name="connsiteY4" fmla="*/ 130198 h 158102"/>
                <a:gd name="connsiteX5" fmla="*/ 847607 w 1176520"/>
                <a:gd name="connsiteY5" fmla="*/ 57715 h 158102"/>
                <a:gd name="connsiteX6" fmla="*/ 379256 w 1176520"/>
                <a:gd name="connsiteY6" fmla="*/ 18686 h 158102"/>
                <a:gd name="connsiteX7" fmla="*/ 418285 w 1176520"/>
                <a:gd name="connsiteY7" fmla="*/ 35413 h 158102"/>
                <a:gd name="connsiteX8" fmla="*/ 114 w 1176520"/>
                <a:gd name="connsiteY8" fmla="*/ 158076 h 158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76520" h="158102">
                  <a:moveTo>
                    <a:pt x="114" y="158076"/>
                  </a:moveTo>
                  <a:cubicBezTo>
                    <a:pt x="-6391" y="159934"/>
                    <a:pt x="266815" y="64220"/>
                    <a:pt x="379256" y="46564"/>
                  </a:cubicBezTo>
                  <a:cubicBezTo>
                    <a:pt x="491697" y="28908"/>
                    <a:pt x="641309" y="59574"/>
                    <a:pt x="674763" y="52140"/>
                  </a:cubicBezTo>
                  <a:cubicBezTo>
                    <a:pt x="708217" y="44706"/>
                    <a:pt x="497273" y="-11051"/>
                    <a:pt x="579978" y="1959"/>
                  </a:cubicBezTo>
                  <a:cubicBezTo>
                    <a:pt x="662683" y="14969"/>
                    <a:pt x="1126387" y="120905"/>
                    <a:pt x="1170992" y="130198"/>
                  </a:cubicBezTo>
                  <a:cubicBezTo>
                    <a:pt x="1215597" y="139491"/>
                    <a:pt x="979563" y="76300"/>
                    <a:pt x="847607" y="57715"/>
                  </a:cubicBezTo>
                  <a:cubicBezTo>
                    <a:pt x="715651" y="39130"/>
                    <a:pt x="450810" y="22403"/>
                    <a:pt x="379256" y="18686"/>
                  </a:cubicBezTo>
                  <a:cubicBezTo>
                    <a:pt x="307702" y="14969"/>
                    <a:pt x="480546" y="16828"/>
                    <a:pt x="418285" y="35413"/>
                  </a:cubicBezTo>
                  <a:lnTo>
                    <a:pt x="114" y="158076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3" name="フリーフォーム 1202">
              <a:extLst>
                <a:ext uri="{FF2B5EF4-FFF2-40B4-BE49-F238E27FC236}">
                  <a16:creationId xmlns:a16="http://schemas.microsoft.com/office/drawing/2014/main" id="{81CEC3AB-5342-D4A6-0499-F92B7FE4722D}"/>
                </a:ext>
              </a:extLst>
            </p:cNvPr>
            <p:cNvSpPr/>
            <p:nvPr/>
          </p:nvSpPr>
          <p:spPr>
            <a:xfrm>
              <a:off x="3668504" y="3083000"/>
              <a:ext cx="161967" cy="257335"/>
            </a:xfrm>
            <a:custGeom>
              <a:avLst/>
              <a:gdLst>
                <a:gd name="connsiteX0" fmla="*/ 161940 w 161967"/>
                <a:gd name="connsiteY0" fmla="*/ 312 h 257335"/>
                <a:gd name="connsiteX1" fmla="*/ 33701 w 161967"/>
                <a:gd name="connsiteY1" fmla="*/ 167580 h 257335"/>
                <a:gd name="connsiteX2" fmla="*/ 247 w 161967"/>
                <a:gd name="connsiteY2" fmla="*/ 256790 h 257335"/>
                <a:gd name="connsiteX3" fmla="*/ 44852 w 161967"/>
                <a:gd name="connsiteY3" fmla="*/ 128551 h 257335"/>
                <a:gd name="connsiteX4" fmla="*/ 161940 w 161967"/>
                <a:gd name="connsiteY4" fmla="*/ 312 h 257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1967" h="257335">
                  <a:moveTo>
                    <a:pt x="161940" y="312"/>
                  </a:moveTo>
                  <a:cubicBezTo>
                    <a:pt x="160082" y="6817"/>
                    <a:pt x="60650" y="124834"/>
                    <a:pt x="33701" y="167580"/>
                  </a:cubicBezTo>
                  <a:cubicBezTo>
                    <a:pt x="6752" y="210326"/>
                    <a:pt x="-1611" y="263295"/>
                    <a:pt x="247" y="256790"/>
                  </a:cubicBezTo>
                  <a:cubicBezTo>
                    <a:pt x="2105" y="250285"/>
                    <a:pt x="18832" y="166651"/>
                    <a:pt x="44852" y="128551"/>
                  </a:cubicBezTo>
                  <a:cubicBezTo>
                    <a:pt x="70872" y="90451"/>
                    <a:pt x="163798" y="-6193"/>
                    <a:pt x="161940" y="312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4" name="フリーフォーム 1203">
              <a:extLst>
                <a:ext uri="{FF2B5EF4-FFF2-40B4-BE49-F238E27FC236}">
                  <a16:creationId xmlns:a16="http://schemas.microsoft.com/office/drawing/2014/main" id="{02A2612F-506A-1481-B788-55C3AF3FB85F}"/>
                </a:ext>
              </a:extLst>
            </p:cNvPr>
            <p:cNvSpPr/>
            <p:nvPr/>
          </p:nvSpPr>
          <p:spPr>
            <a:xfrm>
              <a:off x="4308923" y="3227579"/>
              <a:ext cx="246385" cy="357732"/>
            </a:xfrm>
            <a:custGeom>
              <a:avLst/>
              <a:gdLst>
                <a:gd name="connsiteX0" fmla="*/ 246350 w 246385"/>
                <a:gd name="connsiteY0" fmla="*/ 699 h 357732"/>
                <a:gd name="connsiteX1" fmla="*/ 40053 w 246385"/>
                <a:gd name="connsiteY1" fmla="*/ 251601 h 357732"/>
                <a:gd name="connsiteX2" fmla="*/ 56779 w 246385"/>
                <a:gd name="connsiteY2" fmla="*/ 357538 h 357732"/>
                <a:gd name="connsiteX3" fmla="*/ 1023 w 246385"/>
                <a:gd name="connsiteY3" fmla="*/ 229299 h 357732"/>
                <a:gd name="connsiteX4" fmla="*/ 23326 w 246385"/>
                <a:gd name="connsiteY4" fmla="*/ 262753 h 357732"/>
                <a:gd name="connsiteX5" fmla="*/ 56779 w 246385"/>
                <a:gd name="connsiteY5" fmla="*/ 179119 h 357732"/>
                <a:gd name="connsiteX6" fmla="*/ 246350 w 246385"/>
                <a:gd name="connsiteY6" fmla="*/ 699 h 357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6385" h="357732">
                  <a:moveTo>
                    <a:pt x="246350" y="699"/>
                  </a:moveTo>
                  <a:cubicBezTo>
                    <a:pt x="243562" y="12779"/>
                    <a:pt x="71648" y="192128"/>
                    <a:pt x="40053" y="251601"/>
                  </a:cubicBezTo>
                  <a:cubicBezTo>
                    <a:pt x="8458" y="311074"/>
                    <a:pt x="63284" y="361255"/>
                    <a:pt x="56779" y="357538"/>
                  </a:cubicBezTo>
                  <a:cubicBezTo>
                    <a:pt x="50274" y="353821"/>
                    <a:pt x="6598" y="245096"/>
                    <a:pt x="1023" y="229299"/>
                  </a:cubicBezTo>
                  <a:cubicBezTo>
                    <a:pt x="-4552" y="213502"/>
                    <a:pt x="14033" y="271116"/>
                    <a:pt x="23326" y="262753"/>
                  </a:cubicBezTo>
                  <a:cubicBezTo>
                    <a:pt x="32619" y="254390"/>
                    <a:pt x="26113" y="221865"/>
                    <a:pt x="56779" y="179119"/>
                  </a:cubicBezTo>
                  <a:cubicBezTo>
                    <a:pt x="87445" y="136373"/>
                    <a:pt x="249138" y="-11381"/>
                    <a:pt x="246350" y="699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5" name="フリーフォーム 1204">
              <a:extLst>
                <a:ext uri="{FF2B5EF4-FFF2-40B4-BE49-F238E27FC236}">
                  <a16:creationId xmlns:a16="http://schemas.microsoft.com/office/drawing/2014/main" id="{2B5C00B0-17CA-7D16-F404-FC94FB997BED}"/>
                </a:ext>
              </a:extLst>
            </p:cNvPr>
            <p:cNvSpPr/>
            <p:nvPr/>
          </p:nvSpPr>
          <p:spPr>
            <a:xfrm>
              <a:off x="2986674" y="6229905"/>
              <a:ext cx="461316" cy="138791"/>
            </a:xfrm>
            <a:custGeom>
              <a:avLst/>
              <a:gdLst>
                <a:gd name="connsiteX0" fmla="*/ 1623 w 461316"/>
                <a:gd name="connsiteY0" fmla="*/ 38920 h 138791"/>
                <a:gd name="connsiteX1" fmla="*/ 284427 w 461316"/>
                <a:gd name="connsiteY1" fmla="*/ 43633 h 138791"/>
                <a:gd name="connsiteX2" fmla="*/ 260860 w 461316"/>
                <a:gd name="connsiteY2" fmla="*/ 15353 h 138791"/>
                <a:gd name="connsiteX3" fmla="*/ 458823 w 461316"/>
                <a:gd name="connsiteY3" fmla="*/ 137901 h 138791"/>
                <a:gd name="connsiteX4" fmla="*/ 364555 w 461316"/>
                <a:gd name="connsiteY4" fmla="*/ 67200 h 138791"/>
                <a:gd name="connsiteX5" fmla="*/ 251433 w 461316"/>
                <a:gd name="connsiteY5" fmla="*/ 1213 h 138791"/>
                <a:gd name="connsiteX6" fmla="*/ 275000 w 461316"/>
                <a:gd name="connsiteY6" fmla="*/ 24780 h 138791"/>
                <a:gd name="connsiteX7" fmla="*/ 171305 w 461316"/>
                <a:gd name="connsiteY7" fmla="*/ 29493 h 138791"/>
                <a:gd name="connsiteX8" fmla="*/ 1623 w 461316"/>
                <a:gd name="connsiteY8" fmla="*/ 38920 h 138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316" h="138791">
                  <a:moveTo>
                    <a:pt x="1623" y="38920"/>
                  </a:moveTo>
                  <a:cubicBezTo>
                    <a:pt x="20477" y="41277"/>
                    <a:pt x="241221" y="47561"/>
                    <a:pt x="284427" y="43633"/>
                  </a:cubicBezTo>
                  <a:cubicBezTo>
                    <a:pt x="327633" y="39705"/>
                    <a:pt x="231794" y="-358"/>
                    <a:pt x="260860" y="15353"/>
                  </a:cubicBezTo>
                  <a:cubicBezTo>
                    <a:pt x="289926" y="31064"/>
                    <a:pt x="441541" y="129260"/>
                    <a:pt x="458823" y="137901"/>
                  </a:cubicBezTo>
                  <a:cubicBezTo>
                    <a:pt x="476105" y="146542"/>
                    <a:pt x="399120" y="89981"/>
                    <a:pt x="364555" y="67200"/>
                  </a:cubicBezTo>
                  <a:cubicBezTo>
                    <a:pt x="329990" y="44419"/>
                    <a:pt x="251433" y="1213"/>
                    <a:pt x="251433" y="1213"/>
                  </a:cubicBezTo>
                  <a:cubicBezTo>
                    <a:pt x="236507" y="-5857"/>
                    <a:pt x="288355" y="20067"/>
                    <a:pt x="275000" y="24780"/>
                  </a:cubicBezTo>
                  <a:cubicBezTo>
                    <a:pt x="261645" y="29493"/>
                    <a:pt x="209012" y="26351"/>
                    <a:pt x="171305" y="29493"/>
                  </a:cubicBezTo>
                  <a:cubicBezTo>
                    <a:pt x="133598" y="32635"/>
                    <a:pt x="-17231" y="36563"/>
                    <a:pt x="1623" y="389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6" name="フリーフォーム 1205">
              <a:extLst>
                <a:ext uri="{FF2B5EF4-FFF2-40B4-BE49-F238E27FC236}">
                  <a16:creationId xmlns:a16="http://schemas.microsoft.com/office/drawing/2014/main" id="{A5C9EB7F-72D4-9548-0A72-70C49546E61C}"/>
                </a:ext>
              </a:extLst>
            </p:cNvPr>
            <p:cNvSpPr/>
            <p:nvPr/>
          </p:nvSpPr>
          <p:spPr>
            <a:xfrm>
              <a:off x="3360632" y="6212230"/>
              <a:ext cx="736779" cy="99021"/>
            </a:xfrm>
            <a:custGeom>
              <a:avLst/>
              <a:gdLst>
                <a:gd name="connsiteX0" fmla="*/ 24 w 736779"/>
                <a:gd name="connsiteY0" fmla="*/ 66022 h 99021"/>
                <a:gd name="connsiteX1" fmla="*/ 249834 w 736779"/>
                <a:gd name="connsiteY1" fmla="*/ 34 h 99021"/>
                <a:gd name="connsiteX2" fmla="*/ 494931 w 736779"/>
                <a:gd name="connsiteY2" fmla="*/ 56595 h 99021"/>
                <a:gd name="connsiteX3" fmla="*/ 362956 w 736779"/>
                <a:gd name="connsiteY3" fmla="*/ 33028 h 99021"/>
                <a:gd name="connsiteX4" fmla="*/ 735314 w 736779"/>
                <a:gd name="connsiteY4" fmla="*/ 84875 h 99021"/>
                <a:gd name="connsiteX5" fmla="*/ 476077 w 736779"/>
                <a:gd name="connsiteY5" fmla="*/ 28314 h 99021"/>
                <a:gd name="connsiteX6" fmla="*/ 70725 w 736779"/>
                <a:gd name="connsiteY6" fmla="*/ 99015 h 99021"/>
                <a:gd name="connsiteX7" fmla="*/ 287541 w 736779"/>
                <a:gd name="connsiteY7" fmla="*/ 33028 h 99021"/>
                <a:gd name="connsiteX8" fmla="*/ 263974 w 736779"/>
                <a:gd name="connsiteY8" fmla="*/ 9461 h 99021"/>
                <a:gd name="connsiteX9" fmla="*/ 24 w 736779"/>
                <a:gd name="connsiteY9" fmla="*/ 66022 h 99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6779" h="99021">
                  <a:moveTo>
                    <a:pt x="24" y="66022"/>
                  </a:moveTo>
                  <a:cubicBezTo>
                    <a:pt x="-2333" y="64451"/>
                    <a:pt x="167350" y="1605"/>
                    <a:pt x="249834" y="34"/>
                  </a:cubicBezTo>
                  <a:cubicBezTo>
                    <a:pt x="332319" y="-1537"/>
                    <a:pt x="476077" y="51096"/>
                    <a:pt x="494931" y="56595"/>
                  </a:cubicBezTo>
                  <a:cubicBezTo>
                    <a:pt x="513785" y="62094"/>
                    <a:pt x="322892" y="28315"/>
                    <a:pt x="362956" y="33028"/>
                  </a:cubicBezTo>
                  <a:cubicBezTo>
                    <a:pt x="403020" y="37741"/>
                    <a:pt x="716461" y="85661"/>
                    <a:pt x="735314" y="84875"/>
                  </a:cubicBezTo>
                  <a:cubicBezTo>
                    <a:pt x="754167" y="84089"/>
                    <a:pt x="586842" y="25957"/>
                    <a:pt x="476077" y="28314"/>
                  </a:cubicBezTo>
                  <a:cubicBezTo>
                    <a:pt x="365312" y="30671"/>
                    <a:pt x="102148" y="98229"/>
                    <a:pt x="70725" y="99015"/>
                  </a:cubicBezTo>
                  <a:cubicBezTo>
                    <a:pt x="39302" y="99801"/>
                    <a:pt x="287541" y="33028"/>
                    <a:pt x="287541" y="33028"/>
                  </a:cubicBezTo>
                  <a:cubicBezTo>
                    <a:pt x="319749" y="18102"/>
                    <a:pt x="308751" y="3962"/>
                    <a:pt x="263974" y="9461"/>
                  </a:cubicBezTo>
                  <a:cubicBezTo>
                    <a:pt x="219197" y="14960"/>
                    <a:pt x="2381" y="67593"/>
                    <a:pt x="24" y="660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7" name="フリーフォーム 1206">
              <a:extLst>
                <a:ext uri="{FF2B5EF4-FFF2-40B4-BE49-F238E27FC236}">
                  <a16:creationId xmlns:a16="http://schemas.microsoft.com/office/drawing/2014/main" id="{C2A5091B-D14A-A0FA-CE0B-F5E9C11ADDCC}"/>
                </a:ext>
              </a:extLst>
            </p:cNvPr>
            <p:cNvSpPr/>
            <p:nvPr/>
          </p:nvSpPr>
          <p:spPr>
            <a:xfrm>
              <a:off x="2990146" y="6080160"/>
              <a:ext cx="130723" cy="70244"/>
            </a:xfrm>
            <a:custGeom>
              <a:avLst/>
              <a:gdLst>
                <a:gd name="connsiteX0" fmla="*/ 561 w 130723"/>
                <a:gd name="connsiteY0" fmla="*/ 944 h 70244"/>
                <a:gd name="connsiteX1" fmla="*/ 127752 w 130723"/>
                <a:gd name="connsiteY1" fmla="*/ 69696 h 70244"/>
                <a:gd name="connsiteX2" fmla="*/ 83063 w 130723"/>
                <a:gd name="connsiteY2" fmla="*/ 31882 h 70244"/>
                <a:gd name="connsiteX3" fmla="*/ 561 w 130723"/>
                <a:gd name="connsiteY3" fmla="*/ 944 h 70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723" h="70244">
                  <a:moveTo>
                    <a:pt x="561" y="944"/>
                  </a:moveTo>
                  <a:cubicBezTo>
                    <a:pt x="8009" y="7246"/>
                    <a:pt x="114002" y="64540"/>
                    <a:pt x="127752" y="69696"/>
                  </a:cubicBezTo>
                  <a:cubicBezTo>
                    <a:pt x="141502" y="74852"/>
                    <a:pt x="104261" y="42195"/>
                    <a:pt x="83063" y="31882"/>
                  </a:cubicBezTo>
                  <a:cubicBezTo>
                    <a:pt x="61865" y="21569"/>
                    <a:pt x="-6887" y="-5358"/>
                    <a:pt x="561" y="9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9" name="フリーフォーム 1208">
              <a:extLst>
                <a:ext uri="{FF2B5EF4-FFF2-40B4-BE49-F238E27FC236}">
                  <a16:creationId xmlns:a16="http://schemas.microsoft.com/office/drawing/2014/main" id="{C7F69166-5A5D-FAFB-C955-AD20B94CC245}"/>
                </a:ext>
              </a:extLst>
            </p:cNvPr>
            <p:cNvSpPr/>
            <p:nvPr/>
          </p:nvSpPr>
          <p:spPr>
            <a:xfrm>
              <a:off x="3649495" y="6111240"/>
              <a:ext cx="260997" cy="93456"/>
            </a:xfrm>
            <a:custGeom>
              <a:avLst/>
              <a:gdLst>
                <a:gd name="connsiteX0" fmla="*/ 485 w 260997"/>
                <a:gd name="connsiteY0" fmla="*/ 0 h 93456"/>
                <a:gd name="connsiteX1" fmla="*/ 175745 w 260997"/>
                <a:gd name="connsiteY1" fmla="*/ 91440 h 93456"/>
                <a:gd name="connsiteX2" fmla="*/ 198605 w 260997"/>
                <a:gd name="connsiteY2" fmla="*/ 38100 h 93456"/>
                <a:gd name="connsiteX3" fmla="*/ 251945 w 260997"/>
                <a:gd name="connsiteY3" fmla="*/ 68580 h 93456"/>
                <a:gd name="connsiteX4" fmla="*/ 236705 w 260997"/>
                <a:gd name="connsiteY4" fmla="*/ 91440 h 93456"/>
                <a:gd name="connsiteX5" fmla="*/ 485 w 260997"/>
                <a:gd name="connsiteY5" fmla="*/ 0 h 93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0997" h="93456">
                  <a:moveTo>
                    <a:pt x="485" y="0"/>
                  </a:moveTo>
                  <a:cubicBezTo>
                    <a:pt x="-9675" y="0"/>
                    <a:pt x="142725" y="85090"/>
                    <a:pt x="175745" y="91440"/>
                  </a:cubicBezTo>
                  <a:cubicBezTo>
                    <a:pt x="208765" y="97790"/>
                    <a:pt x="185905" y="41910"/>
                    <a:pt x="198605" y="38100"/>
                  </a:cubicBezTo>
                  <a:cubicBezTo>
                    <a:pt x="211305" y="34290"/>
                    <a:pt x="251945" y="68580"/>
                    <a:pt x="251945" y="68580"/>
                  </a:cubicBezTo>
                  <a:cubicBezTo>
                    <a:pt x="258295" y="77470"/>
                    <a:pt x="274805" y="100330"/>
                    <a:pt x="236705" y="91440"/>
                  </a:cubicBezTo>
                  <a:cubicBezTo>
                    <a:pt x="198605" y="82550"/>
                    <a:pt x="10645" y="0"/>
                    <a:pt x="485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0" name="フリーフォーム 1209">
              <a:extLst>
                <a:ext uri="{FF2B5EF4-FFF2-40B4-BE49-F238E27FC236}">
                  <a16:creationId xmlns:a16="http://schemas.microsoft.com/office/drawing/2014/main" id="{787CB61F-4954-F941-A7B9-EC775B2C499A}"/>
                </a:ext>
              </a:extLst>
            </p:cNvPr>
            <p:cNvSpPr/>
            <p:nvPr/>
          </p:nvSpPr>
          <p:spPr>
            <a:xfrm>
              <a:off x="2531994" y="7056795"/>
              <a:ext cx="135139" cy="688183"/>
            </a:xfrm>
            <a:custGeom>
              <a:avLst/>
              <a:gdLst>
                <a:gd name="connsiteX0" fmla="*/ 1979 w 135139"/>
                <a:gd name="connsiteY0" fmla="*/ 2683 h 688183"/>
                <a:gd name="connsiteX1" fmla="*/ 9728 w 135139"/>
                <a:gd name="connsiteY1" fmla="*/ 204161 h 688183"/>
                <a:gd name="connsiteX2" fmla="*/ 87220 w 135139"/>
                <a:gd name="connsiteY2" fmla="*/ 459883 h 688183"/>
                <a:gd name="connsiteX3" fmla="*/ 32975 w 135139"/>
                <a:gd name="connsiteY3" fmla="*/ 359144 h 688183"/>
                <a:gd name="connsiteX4" fmla="*/ 133714 w 135139"/>
                <a:gd name="connsiteY4" fmla="*/ 684608 h 688183"/>
                <a:gd name="connsiteX5" fmla="*/ 87220 w 135139"/>
                <a:gd name="connsiteY5" fmla="*/ 521876 h 688183"/>
                <a:gd name="connsiteX6" fmla="*/ 17477 w 135139"/>
                <a:gd name="connsiteY6" fmla="*/ 351395 h 688183"/>
                <a:gd name="connsiteX7" fmla="*/ 1979 w 135139"/>
                <a:gd name="connsiteY7" fmla="*/ 2683 h 688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5139" h="688183">
                  <a:moveTo>
                    <a:pt x="1979" y="2683"/>
                  </a:moveTo>
                  <a:cubicBezTo>
                    <a:pt x="688" y="-21856"/>
                    <a:pt x="-4479" y="127961"/>
                    <a:pt x="9728" y="204161"/>
                  </a:cubicBezTo>
                  <a:cubicBezTo>
                    <a:pt x="23935" y="280361"/>
                    <a:pt x="83346" y="434053"/>
                    <a:pt x="87220" y="459883"/>
                  </a:cubicBezTo>
                  <a:cubicBezTo>
                    <a:pt x="91094" y="485713"/>
                    <a:pt x="25226" y="321690"/>
                    <a:pt x="32975" y="359144"/>
                  </a:cubicBezTo>
                  <a:cubicBezTo>
                    <a:pt x="40724" y="396598"/>
                    <a:pt x="124673" y="657486"/>
                    <a:pt x="133714" y="684608"/>
                  </a:cubicBezTo>
                  <a:cubicBezTo>
                    <a:pt x="142755" y="711730"/>
                    <a:pt x="106593" y="577411"/>
                    <a:pt x="87220" y="521876"/>
                  </a:cubicBezTo>
                  <a:cubicBezTo>
                    <a:pt x="67847" y="466341"/>
                    <a:pt x="29101" y="437927"/>
                    <a:pt x="17477" y="351395"/>
                  </a:cubicBezTo>
                  <a:cubicBezTo>
                    <a:pt x="5853" y="264863"/>
                    <a:pt x="3270" y="27222"/>
                    <a:pt x="1979" y="26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1" name="フリーフォーム 1210">
              <a:extLst>
                <a:ext uri="{FF2B5EF4-FFF2-40B4-BE49-F238E27FC236}">
                  <a16:creationId xmlns:a16="http://schemas.microsoft.com/office/drawing/2014/main" id="{D19E230F-DF89-BF2E-C8A2-45BB119ED034}"/>
                </a:ext>
              </a:extLst>
            </p:cNvPr>
            <p:cNvSpPr/>
            <p:nvPr/>
          </p:nvSpPr>
          <p:spPr>
            <a:xfrm>
              <a:off x="2197580" y="6559507"/>
              <a:ext cx="51753" cy="448981"/>
            </a:xfrm>
            <a:custGeom>
              <a:avLst/>
              <a:gdLst>
                <a:gd name="connsiteX0" fmla="*/ 3179 w 51753"/>
                <a:gd name="connsiteY0" fmla="*/ 19524 h 448981"/>
                <a:gd name="connsiteX1" fmla="*/ 10928 w 51753"/>
                <a:gd name="connsiteY1" fmla="*/ 368235 h 448981"/>
                <a:gd name="connsiteX2" fmla="*/ 49674 w 51753"/>
                <a:gd name="connsiteY2" fmla="*/ 445727 h 448981"/>
                <a:gd name="connsiteX3" fmla="*/ 41925 w 51753"/>
                <a:gd name="connsiteY3" fmla="*/ 298493 h 448981"/>
                <a:gd name="connsiteX4" fmla="*/ 3179 w 51753"/>
                <a:gd name="connsiteY4" fmla="*/ 73768 h 448981"/>
                <a:gd name="connsiteX5" fmla="*/ 3179 w 51753"/>
                <a:gd name="connsiteY5" fmla="*/ 19524 h 448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753" h="448981">
                  <a:moveTo>
                    <a:pt x="3179" y="19524"/>
                  </a:moveTo>
                  <a:cubicBezTo>
                    <a:pt x="4470" y="68602"/>
                    <a:pt x="3179" y="297201"/>
                    <a:pt x="10928" y="368235"/>
                  </a:cubicBezTo>
                  <a:cubicBezTo>
                    <a:pt x="18677" y="439269"/>
                    <a:pt x="44508" y="457351"/>
                    <a:pt x="49674" y="445727"/>
                  </a:cubicBezTo>
                  <a:cubicBezTo>
                    <a:pt x="54840" y="434103"/>
                    <a:pt x="49674" y="360486"/>
                    <a:pt x="41925" y="298493"/>
                  </a:cubicBezTo>
                  <a:cubicBezTo>
                    <a:pt x="34176" y="236500"/>
                    <a:pt x="9637" y="124137"/>
                    <a:pt x="3179" y="73768"/>
                  </a:cubicBezTo>
                  <a:cubicBezTo>
                    <a:pt x="-3279" y="23399"/>
                    <a:pt x="1888" y="-29554"/>
                    <a:pt x="3179" y="195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2" name="フリーフォーム 1211">
              <a:extLst>
                <a:ext uri="{FF2B5EF4-FFF2-40B4-BE49-F238E27FC236}">
                  <a16:creationId xmlns:a16="http://schemas.microsoft.com/office/drawing/2014/main" id="{21E918DE-9221-7B51-D788-14080C2E0B1A}"/>
                </a:ext>
              </a:extLst>
            </p:cNvPr>
            <p:cNvSpPr/>
            <p:nvPr/>
          </p:nvSpPr>
          <p:spPr>
            <a:xfrm>
              <a:off x="2061094" y="5761172"/>
              <a:ext cx="38926" cy="464617"/>
            </a:xfrm>
            <a:custGeom>
              <a:avLst/>
              <a:gdLst>
                <a:gd name="connsiteX0" fmla="*/ 23428 w 38926"/>
                <a:gd name="connsiteY0" fmla="*/ 4197 h 464617"/>
                <a:gd name="connsiteX1" fmla="*/ 181 w 38926"/>
                <a:gd name="connsiteY1" fmla="*/ 143682 h 464617"/>
                <a:gd name="connsiteX2" fmla="*/ 38926 w 38926"/>
                <a:gd name="connsiteY2" fmla="*/ 461397 h 464617"/>
                <a:gd name="connsiteX3" fmla="*/ 181 w 38926"/>
                <a:gd name="connsiteY3" fmla="*/ 290916 h 464617"/>
                <a:gd name="connsiteX4" fmla="*/ 23428 w 38926"/>
                <a:gd name="connsiteY4" fmla="*/ 4197 h 4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926" h="464617">
                  <a:moveTo>
                    <a:pt x="23428" y="4197"/>
                  </a:moveTo>
                  <a:cubicBezTo>
                    <a:pt x="23428" y="-20342"/>
                    <a:pt x="-2402" y="67482"/>
                    <a:pt x="181" y="143682"/>
                  </a:cubicBezTo>
                  <a:cubicBezTo>
                    <a:pt x="2764" y="219882"/>
                    <a:pt x="38926" y="436858"/>
                    <a:pt x="38926" y="461397"/>
                  </a:cubicBezTo>
                  <a:cubicBezTo>
                    <a:pt x="38926" y="485936"/>
                    <a:pt x="2764" y="364533"/>
                    <a:pt x="181" y="290916"/>
                  </a:cubicBezTo>
                  <a:cubicBezTo>
                    <a:pt x="-2402" y="217299"/>
                    <a:pt x="23428" y="28736"/>
                    <a:pt x="23428" y="41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3" name="フリーフォーム 1212">
              <a:extLst>
                <a:ext uri="{FF2B5EF4-FFF2-40B4-BE49-F238E27FC236}">
                  <a16:creationId xmlns:a16="http://schemas.microsoft.com/office/drawing/2014/main" id="{7EF5CF42-EB68-D91E-70A7-A0623DFCC40D}"/>
                </a:ext>
              </a:extLst>
            </p:cNvPr>
            <p:cNvSpPr/>
            <p:nvPr/>
          </p:nvSpPr>
          <p:spPr>
            <a:xfrm>
              <a:off x="5408518" y="5710736"/>
              <a:ext cx="191461" cy="365017"/>
            </a:xfrm>
            <a:custGeom>
              <a:avLst/>
              <a:gdLst>
                <a:gd name="connsiteX0" fmla="*/ 390 w 191461"/>
                <a:gd name="connsiteY0" fmla="*/ 389 h 365017"/>
                <a:gd name="connsiteX1" fmla="*/ 132126 w 191461"/>
                <a:gd name="connsiteY1" fmla="*/ 163122 h 365017"/>
                <a:gd name="connsiteX2" fmla="*/ 178621 w 191461"/>
                <a:gd name="connsiteY2" fmla="*/ 364600 h 365017"/>
                <a:gd name="connsiteX3" fmla="*/ 178621 w 191461"/>
                <a:gd name="connsiteY3" fmla="*/ 209617 h 365017"/>
                <a:gd name="connsiteX4" fmla="*/ 390 w 191461"/>
                <a:gd name="connsiteY4" fmla="*/ 389 h 365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461" h="365017">
                  <a:moveTo>
                    <a:pt x="390" y="389"/>
                  </a:moveTo>
                  <a:cubicBezTo>
                    <a:pt x="-7359" y="-7360"/>
                    <a:pt x="102421" y="102420"/>
                    <a:pt x="132126" y="163122"/>
                  </a:cubicBezTo>
                  <a:cubicBezTo>
                    <a:pt x="161831" y="223824"/>
                    <a:pt x="170872" y="356851"/>
                    <a:pt x="178621" y="364600"/>
                  </a:cubicBezTo>
                  <a:cubicBezTo>
                    <a:pt x="186370" y="372349"/>
                    <a:pt x="203160" y="270319"/>
                    <a:pt x="178621" y="209617"/>
                  </a:cubicBezTo>
                  <a:cubicBezTo>
                    <a:pt x="154082" y="148915"/>
                    <a:pt x="8139" y="8138"/>
                    <a:pt x="390" y="389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4" name="フリーフォーム 1213">
              <a:extLst>
                <a:ext uri="{FF2B5EF4-FFF2-40B4-BE49-F238E27FC236}">
                  <a16:creationId xmlns:a16="http://schemas.microsoft.com/office/drawing/2014/main" id="{82891080-7EB9-D361-628D-C3645FF077DA}"/>
                </a:ext>
              </a:extLst>
            </p:cNvPr>
            <p:cNvSpPr/>
            <p:nvPr/>
          </p:nvSpPr>
          <p:spPr>
            <a:xfrm>
              <a:off x="5687669" y="6633265"/>
              <a:ext cx="155086" cy="450943"/>
            </a:xfrm>
            <a:custGeom>
              <a:avLst/>
              <a:gdLst>
                <a:gd name="connsiteX0" fmla="*/ 209 w 155086"/>
                <a:gd name="connsiteY0" fmla="*/ 10 h 450943"/>
                <a:gd name="connsiteX1" fmla="*/ 108697 w 155086"/>
                <a:gd name="connsiteY1" fmla="*/ 193738 h 450943"/>
                <a:gd name="connsiteX2" fmla="*/ 131945 w 155086"/>
                <a:gd name="connsiteY2" fmla="*/ 449460 h 450943"/>
                <a:gd name="connsiteX3" fmla="*/ 147443 w 155086"/>
                <a:gd name="connsiteY3" fmla="*/ 294477 h 450943"/>
                <a:gd name="connsiteX4" fmla="*/ 139694 w 155086"/>
                <a:gd name="connsiteY4" fmla="*/ 201488 h 450943"/>
                <a:gd name="connsiteX5" fmla="*/ 209 w 155086"/>
                <a:gd name="connsiteY5" fmla="*/ 10 h 450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5086" h="450943">
                  <a:moveTo>
                    <a:pt x="209" y="10"/>
                  </a:moveTo>
                  <a:cubicBezTo>
                    <a:pt x="-4957" y="-1282"/>
                    <a:pt x="86741" y="118830"/>
                    <a:pt x="108697" y="193738"/>
                  </a:cubicBezTo>
                  <a:cubicBezTo>
                    <a:pt x="130653" y="268646"/>
                    <a:pt x="125487" y="432670"/>
                    <a:pt x="131945" y="449460"/>
                  </a:cubicBezTo>
                  <a:cubicBezTo>
                    <a:pt x="138403" y="466250"/>
                    <a:pt x="146152" y="335806"/>
                    <a:pt x="147443" y="294477"/>
                  </a:cubicBezTo>
                  <a:cubicBezTo>
                    <a:pt x="148734" y="253148"/>
                    <a:pt x="168107" y="244108"/>
                    <a:pt x="139694" y="201488"/>
                  </a:cubicBezTo>
                  <a:cubicBezTo>
                    <a:pt x="111281" y="158868"/>
                    <a:pt x="5375" y="1302"/>
                    <a:pt x="209" y="10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5" name="フリーフォーム 1214">
              <a:extLst>
                <a:ext uri="{FF2B5EF4-FFF2-40B4-BE49-F238E27FC236}">
                  <a16:creationId xmlns:a16="http://schemas.microsoft.com/office/drawing/2014/main" id="{D535BD37-3BB0-A312-B54B-D249D557AA83}"/>
                </a:ext>
              </a:extLst>
            </p:cNvPr>
            <p:cNvSpPr/>
            <p:nvPr/>
          </p:nvSpPr>
          <p:spPr>
            <a:xfrm>
              <a:off x="5439780" y="4578525"/>
              <a:ext cx="260732" cy="656236"/>
            </a:xfrm>
            <a:custGeom>
              <a:avLst/>
              <a:gdLst>
                <a:gd name="connsiteX0" fmla="*/ 237 w 260732"/>
                <a:gd name="connsiteY0" fmla="*/ 101 h 656236"/>
                <a:gd name="connsiteX1" fmla="*/ 205646 w 260732"/>
                <a:gd name="connsiteY1" fmla="*/ 198884 h 656236"/>
                <a:gd name="connsiteX2" fmla="*/ 179142 w 260732"/>
                <a:gd name="connsiteY2" fmla="*/ 371162 h 656236"/>
                <a:gd name="connsiteX3" fmla="*/ 238777 w 260732"/>
                <a:gd name="connsiteY3" fmla="*/ 251892 h 656236"/>
                <a:gd name="connsiteX4" fmla="*/ 205646 w 260732"/>
                <a:gd name="connsiteY4" fmla="*/ 410918 h 656236"/>
                <a:gd name="connsiteX5" fmla="*/ 218898 w 260732"/>
                <a:gd name="connsiteY5" fmla="*/ 656084 h 656236"/>
                <a:gd name="connsiteX6" fmla="*/ 212272 w 260732"/>
                <a:gd name="connsiteY6" fmla="*/ 444049 h 656236"/>
                <a:gd name="connsiteX7" fmla="*/ 252029 w 260732"/>
                <a:gd name="connsiteY7" fmla="*/ 225388 h 656236"/>
                <a:gd name="connsiteX8" fmla="*/ 237 w 260732"/>
                <a:gd name="connsiteY8" fmla="*/ 101 h 656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0732" h="656236">
                  <a:moveTo>
                    <a:pt x="237" y="101"/>
                  </a:moveTo>
                  <a:cubicBezTo>
                    <a:pt x="-7494" y="-4316"/>
                    <a:pt x="175829" y="137041"/>
                    <a:pt x="205646" y="198884"/>
                  </a:cubicBezTo>
                  <a:cubicBezTo>
                    <a:pt x="235463" y="260727"/>
                    <a:pt x="173620" y="362327"/>
                    <a:pt x="179142" y="371162"/>
                  </a:cubicBezTo>
                  <a:cubicBezTo>
                    <a:pt x="184664" y="379997"/>
                    <a:pt x="234360" y="245266"/>
                    <a:pt x="238777" y="251892"/>
                  </a:cubicBezTo>
                  <a:cubicBezTo>
                    <a:pt x="243194" y="258518"/>
                    <a:pt x="208959" y="343553"/>
                    <a:pt x="205646" y="410918"/>
                  </a:cubicBezTo>
                  <a:cubicBezTo>
                    <a:pt x="202333" y="478283"/>
                    <a:pt x="217794" y="650562"/>
                    <a:pt x="218898" y="656084"/>
                  </a:cubicBezTo>
                  <a:cubicBezTo>
                    <a:pt x="220002" y="661606"/>
                    <a:pt x="206750" y="515832"/>
                    <a:pt x="212272" y="444049"/>
                  </a:cubicBezTo>
                  <a:cubicBezTo>
                    <a:pt x="217794" y="372266"/>
                    <a:pt x="284055" y="296066"/>
                    <a:pt x="252029" y="225388"/>
                  </a:cubicBezTo>
                  <a:cubicBezTo>
                    <a:pt x="220003" y="154710"/>
                    <a:pt x="7968" y="4518"/>
                    <a:pt x="237" y="1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6" name="フリーフォーム 1215">
              <a:extLst>
                <a:ext uri="{FF2B5EF4-FFF2-40B4-BE49-F238E27FC236}">
                  <a16:creationId xmlns:a16="http://schemas.microsoft.com/office/drawing/2014/main" id="{B5671CDA-B8A0-6C64-B9E4-18E23473D8FB}"/>
                </a:ext>
              </a:extLst>
            </p:cNvPr>
            <p:cNvSpPr/>
            <p:nvPr/>
          </p:nvSpPr>
          <p:spPr>
            <a:xfrm>
              <a:off x="5851998" y="3041565"/>
              <a:ext cx="274747" cy="317670"/>
            </a:xfrm>
            <a:custGeom>
              <a:avLst/>
              <a:gdLst>
                <a:gd name="connsiteX0" fmla="*/ 162 w 274747"/>
                <a:gd name="connsiteY0" fmla="*/ 18 h 317670"/>
                <a:gd name="connsiteX1" fmla="*/ 221543 w 274747"/>
                <a:gd name="connsiteY1" fmla="*/ 163648 h 317670"/>
                <a:gd name="connsiteX2" fmla="*/ 250419 w 274747"/>
                <a:gd name="connsiteY2" fmla="*/ 317652 h 317670"/>
                <a:gd name="connsiteX3" fmla="*/ 260044 w 274747"/>
                <a:gd name="connsiteY3" fmla="*/ 154022 h 317670"/>
                <a:gd name="connsiteX4" fmla="*/ 162 w 274747"/>
                <a:gd name="connsiteY4" fmla="*/ 18 h 317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747" h="317670">
                  <a:moveTo>
                    <a:pt x="162" y="18"/>
                  </a:moveTo>
                  <a:cubicBezTo>
                    <a:pt x="-6255" y="1622"/>
                    <a:pt x="179834" y="110709"/>
                    <a:pt x="221543" y="163648"/>
                  </a:cubicBezTo>
                  <a:cubicBezTo>
                    <a:pt x="263252" y="216587"/>
                    <a:pt x="244002" y="319256"/>
                    <a:pt x="250419" y="317652"/>
                  </a:cubicBezTo>
                  <a:cubicBezTo>
                    <a:pt x="256836" y="316048"/>
                    <a:pt x="295337" y="206961"/>
                    <a:pt x="260044" y="154022"/>
                  </a:cubicBezTo>
                  <a:cubicBezTo>
                    <a:pt x="224751" y="101083"/>
                    <a:pt x="6579" y="-1586"/>
                    <a:pt x="162" y="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7" name="フリーフォーム 1216">
              <a:extLst>
                <a:ext uri="{FF2B5EF4-FFF2-40B4-BE49-F238E27FC236}">
                  <a16:creationId xmlns:a16="http://schemas.microsoft.com/office/drawing/2014/main" id="{A298ADDF-D248-BBDE-CC47-16C54837B194}"/>
                </a:ext>
              </a:extLst>
            </p:cNvPr>
            <p:cNvSpPr/>
            <p:nvPr/>
          </p:nvSpPr>
          <p:spPr>
            <a:xfrm>
              <a:off x="6101942" y="4841351"/>
              <a:ext cx="241161" cy="580379"/>
            </a:xfrm>
            <a:custGeom>
              <a:avLst/>
              <a:gdLst>
                <a:gd name="connsiteX0" fmla="*/ 135229 w 241161"/>
                <a:gd name="connsiteY0" fmla="*/ 156 h 580379"/>
                <a:gd name="connsiteX1" fmla="*/ 29351 w 241161"/>
                <a:gd name="connsiteY1" fmla="*/ 183036 h 580379"/>
                <a:gd name="connsiteX2" fmla="*/ 173730 w 241161"/>
                <a:gd name="connsiteY2" fmla="*/ 481420 h 580379"/>
                <a:gd name="connsiteX3" fmla="*/ 241106 w 241161"/>
                <a:gd name="connsiteY3" fmla="*/ 577672 h 580379"/>
                <a:gd name="connsiteX4" fmla="*/ 164104 w 241161"/>
                <a:gd name="connsiteY4" fmla="*/ 394792 h 580379"/>
                <a:gd name="connsiteX5" fmla="*/ 475 w 241161"/>
                <a:gd name="connsiteY5" fmla="*/ 211912 h 580379"/>
                <a:gd name="connsiteX6" fmla="*/ 135229 w 241161"/>
                <a:gd name="connsiteY6" fmla="*/ 156 h 580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1161" h="580379">
                  <a:moveTo>
                    <a:pt x="135229" y="156"/>
                  </a:moveTo>
                  <a:cubicBezTo>
                    <a:pt x="140042" y="-4657"/>
                    <a:pt x="22934" y="102825"/>
                    <a:pt x="29351" y="183036"/>
                  </a:cubicBezTo>
                  <a:cubicBezTo>
                    <a:pt x="35768" y="263247"/>
                    <a:pt x="138438" y="415647"/>
                    <a:pt x="173730" y="481420"/>
                  </a:cubicBezTo>
                  <a:cubicBezTo>
                    <a:pt x="209022" y="547193"/>
                    <a:pt x="242710" y="592110"/>
                    <a:pt x="241106" y="577672"/>
                  </a:cubicBezTo>
                  <a:cubicBezTo>
                    <a:pt x="239502" y="563234"/>
                    <a:pt x="204209" y="455752"/>
                    <a:pt x="164104" y="394792"/>
                  </a:cubicBezTo>
                  <a:cubicBezTo>
                    <a:pt x="123999" y="333832"/>
                    <a:pt x="10100" y="272872"/>
                    <a:pt x="475" y="211912"/>
                  </a:cubicBezTo>
                  <a:cubicBezTo>
                    <a:pt x="-9150" y="150952"/>
                    <a:pt x="130416" y="4969"/>
                    <a:pt x="135229" y="1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9" name="フリーフォーム 1218">
              <a:extLst>
                <a:ext uri="{FF2B5EF4-FFF2-40B4-BE49-F238E27FC236}">
                  <a16:creationId xmlns:a16="http://schemas.microsoft.com/office/drawing/2014/main" id="{7F65EAA1-715C-0F0F-F49B-1A218249DF9B}"/>
                </a:ext>
              </a:extLst>
            </p:cNvPr>
            <p:cNvSpPr/>
            <p:nvPr/>
          </p:nvSpPr>
          <p:spPr>
            <a:xfrm>
              <a:off x="2186630" y="4924044"/>
              <a:ext cx="272384" cy="452483"/>
            </a:xfrm>
            <a:custGeom>
              <a:avLst/>
              <a:gdLst>
                <a:gd name="connsiteX0" fmla="*/ 241473 w 272384"/>
                <a:gd name="connsiteY0" fmla="*/ 124 h 452483"/>
                <a:gd name="connsiteX1" fmla="*/ 130262 w 272384"/>
                <a:gd name="connsiteY1" fmla="*/ 222545 h 452483"/>
                <a:gd name="connsiteX2" fmla="*/ 74656 w 272384"/>
                <a:gd name="connsiteY2" fmla="*/ 383183 h 452483"/>
                <a:gd name="connsiteX3" fmla="*/ 105548 w 272384"/>
                <a:gd name="connsiteY3" fmla="*/ 315221 h 452483"/>
                <a:gd name="connsiteX4" fmla="*/ 516 w 272384"/>
                <a:gd name="connsiteY4" fmla="*/ 451145 h 452483"/>
                <a:gd name="connsiteX5" fmla="*/ 74656 w 272384"/>
                <a:gd name="connsiteY5" fmla="*/ 383183 h 452483"/>
                <a:gd name="connsiteX6" fmla="*/ 272365 w 272384"/>
                <a:gd name="connsiteY6" fmla="*/ 358470 h 452483"/>
                <a:gd name="connsiteX7" fmla="*/ 87013 w 272384"/>
                <a:gd name="connsiteY7" fmla="*/ 352291 h 452483"/>
                <a:gd name="connsiteX8" fmla="*/ 99370 w 272384"/>
                <a:gd name="connsiteY8" fmla="*/ 210188 h 452483"/>
                <a:gd name="connsiteX9" fmla="*/ 80835 w 272384"/>
                <a:gd name="connsiteY9" fmla="*/ 265794 h 452483"/>
                <a:gd name="connsiteX10" fmla="*/ 142619 w 272384"/>
                <a:gd name="connsiteY10" fmla="*/ 191653 h 452483"/>
                <a:gd name="connsiteX11" fmla="*/ 241473 w 272384"/>
                <a:gd name="connsiteY11" fmla="*/ 124 h 452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2384" h="452483">
                  <a:moveTo>
                    <a:pt x="241473" y="124"/>
                  </a:moveTo>
                  <a:cubicBezTo>
                    <a:pt x="239413" y="5273"/>
                    <a:pt x="158065" y="158702"/>
                    <a:pt x="130262" y="222545"/>
                  </a:cubicBezTo>
                  <a:cubicBezTo>
                    <a:pt x="102459" y="286388"/>
                    <a:pt x="78775" y="367737"/>
                    <a:pt x="74656" y="383183"/>
                  </a:cubicBezTo>
                  <a:cubicBezTo>
                    <a:pt x="70537" y="398629"/>
                    <a:pt x="117905" y="303894"/>
                    <a:pt x="105548" y="315221"/>
                  </a:cubicBezTo>
                  <a:cubicBezTo>
                    <a:pt x="93191" y="326548"/>
                    <a:pt x="5665" y="439818"/>
                    <a:pt x="516" y="451145"/>
                  </a:cubicBezTo>
                  <a:cubicBezTo>
                    <a:pt x="-4633" y="462472"/>
                    <a:pt x="29348" y="398629"/>
                    <a:pt x="74656" y="383183"/>
                  </a:cubicBezTo>
                  <a:cubicBezTo>
                    <a:pt x="119964" y="367737"/>
                    <a:pt x="270306" y="363619"/>
                    <a:pt x="272365" y="358470"/>
                  </a:cubicBezTo>
                  <a:cubicBezTo>
                    <a:pt x="274425" y="353321"/>
                    <a:pt x="115845" y="377005"/>
                    <a:pt x="87013" y="352291"/>
                  </a:cubicBezTo>
                  <a:cubicBezTo>
                    <a:pt x="58181" y="327577"/>
                    <a:pt x="100400" y="224604"/>
                    <a:pt x="99370" y="210188"/>
                  </a:cubicBezTo>
                  <a:cubicBezTo>
                    <a:pt x="98340" y="195772"/>
                    <a:pt x="73627" y="268883"/>
                    <a:pt x="80835" y="265794"/>
                  </a:cubicBezTo>
                  <a:cubicBezTo>
                    <a:pt x="88043" y="262705"/>
                    <a:pt x="118935" y="231812"/>
                    <a:pt x="142619" y="191653"/>
                  </a:cubicBezTo>
                  <a:cubicBezTo>
                    <a:pt x="166303" y="151494"/>
                    <a:pt x="243533" y="-5025"/>
                    <a:pt x="241473" y="1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0" name="フリーフォーム 1219">
              <a:extLst>
                <a:ext uri="{FF2B5EF4-FFF2-40B4-BE49-F238E27FC236}">
                  <a16:creationId xmlns:a16="http://schemas.microsoft.com/office/drawing/2014/main" id="{99DF034A-9F6E-3AAD-0F1A-86086B2698A9}"/>
                </a:ext>
              </a:extLst>
            </p:cNvPr>
            <p:cNvSpPr/>
            <p:nvPr/>
          </p:nvSpPr>
          <p:spPr>
            <a:xfrm>
              <a:off x="4383010" y="4435954"/>
              <a:ext cx="1004153" cy="470658"/>
            </a:xfrm>
            <a:custGeom>
              <a:avLst/>
              <a:gdLst>
                <a:gd name="connsiteX0" fmla="*/ 236016 w 1004153"/>
                <a:gd name="connsiteY0" fmla="*/ 192 h 470658"/>
                <a:gd name="connsiteX1" fmla="*/ 523399 w 1004153"/>
                <a:gd name="connsiteY1" fmla="*/ 136046 h 470658"/>
                <a:gd name="connsiteX2" fmla="*/ 711504 w 1004153"/>
                <a:gd name="connsiteY2" fmla="*/ 188297 h 470658"/>
                <a:gd name="connsiteX3" fmla="*/ 826457 w 1004153"/>
                <a:gd name="connsiteY3" fmla="*/ 183072 h 470658"/>
                <a:gd name="connsiteX4" fmla="*/ 685379 w 1004153"/>
                <a:gd name="connsiteY4" fmla="*/ 224873 h 470658"/>
                <a:gd name="connsiteX5" fmla="*/ 831683 w 1004153"/>
                <a:gd name="connsiteY5" fmla="*/ 324151 h 470658"/>
                <a:gd name="connsiteX6" fmla="*/ 1004112 w 1004153"/>
                <a:gd name="connsiteY6" fmla="*/ 470455 h 470658"/>
                <a:gd name="connsiteX7" fmla="*/ 816007 w 1004153"/>
                <a:gd name="connsiteY7" fmla="*/ 350277 h 470658"/>
                <a:gd name="connsiteX8" fmla="*/ 403221 w 1004153"/>
                <a:gd name="connsiteY8" fmla="*/ 120371 h 470658"/>
                <a:gd name="connsiteX9" fmla="*/ 283043 w 1004153"/>
                <a:gd name="connsiteY9" fmla="*/ 62894 h 470658"/>
                <a:gd name="connsiteX10" fmla="*/ 63587 w 1004153"/>
                <a:gd name="connsiteY10" fmla="*/ 125596 h 470658"/>
                <a:gd name="connsiteX11" fmla="*/ 152414 w 1004153"/>
                <a:gd name="connsiteY11" fmla="*/ 52444 h 470658"/>
                <a:gd name="connsiteX12" fmla="*/ 885 w 1004153"/>
                <a:gd name="connsiteY12" fmla="*/ 104695 h 470658"/>
                <a:gd name="connsiteX13" fmla="*/ 236016 w 1004153"/>
                <a:gd name="connsiteY13" fmla="*/ 192 h 47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04153" h="470658">
                  <a:moveTo>
                    <a:pt x="236016" y="192"/>
                  </a:moveTo>
                  <a:cubicBezTo>
                    <a:pt x="323102" y="5417"/>
                    <a:pt x="444151" y="104695"/>
                    <a:pt x="523399" y="136046"/>
                  </a:cubicBezTo>
                  <a:cubicBezTo>
                    <a:pt x="602647" y="167397"/>
                    <a:pt x="660994" y="180459"/>
                    <a:pt x="711504" y="188297"/>
                  </a:cubicBezTo>
                  <a:cubicBezTo>
                    <a:pt x="762014" y="196135"/>
                    <a:pt x="830811" y="176976"/>
                    <a:pt x="826457" y="183072"/>
                  </a:cubicBezTo>
                  <a:cubicBezTo>
                    <a:pt x="822103" y="189168"/>
                    <a:pt x="684508" y="201360"/>
                    <a:pt x="685379" y="224873"/>
                  </a:cubicBezTo>
                  <a:cubicBezTo>
                    <a:pt x="686250" y="248386"/>
                    <a:pt x="778561" y="283221"/>
                    <a:pt x="831683" y="324151"/>
                  </a:cubicBezTo>
                  <a:cubicBezTo>
                    <a:pt x="884805" y="365081"/>
                    <a:pt x="1006725" y="466101"/>
                    <a:pt x="1004112" y="470455"/>
                  </a:cubicBezTo>
                  <a:cubicBezTo>
                    <a:pt x="1001499" y="474809"/>
                    <a:pt x="916155" y="408624"/>
                    <a:pt x="816007" y="350277"/>
                  </a:cubicBezTo>
                  <a:cubicBezTo>
                    <a:pt x="715859" y="291930"/>
                    <a:pt x="492048" y="168268"/>
                    <a:pt x="403221" y="120371"/>
                  </a:cubicBezTo>
                  <a:cubicBezTo>
                    <a:pt x="314394" y="72474"/>
                    <a:pt x="339649" y="62023"/>
                    <a:pt x="283043" y="62894"/>
                  </a:cubicBezTo>
                  <a:cubicBezTo>
                    <a:pt x="226437" y="63765"/>
                    <a:pt x="85358" y="127338"/>
                    <a:pt x="63587" y="125596"/>
                  </a:cubicBezTo>
                  <a:cubicBezTo>
                    <a:pt x="41816" y="123854"/>
                    <a:pt x="162864" y="55927"/>
                    <a:pt x="152414" y="52444"/>
                  </a:cubicBezTo>
                  <a:cubicBezTo>
                    <a:pt x="141964" y="48961"/>
                    <a:pt x="-13049" y="111662"/>
                    <a:pt x="885" y="104695"/>
                  </a:cubicBezTo>
                  <a:cubicBezTo>
                    <a:pt x="14819" y="97728"/>
                    <a:pt x="148930" y="-5033"/>
                    <a:pt x="236016" y="1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1" name="フリーフォーム 1220">
              <a:extLst>
                <a:ext uri="{FF2B5EF4-FFF2-40B4-BE49-F238E27FC236}">
                  <a16:creationId xmlns:a16="http://schemas.microsoft.com/office/drawing/2014/main" id="{99C3F6D9-0E9A-A7E6-006E-645361E1D480}"/>
                </a:ext>
              </a:extLst>
            </p:cNvPr>
            <p:cNvSpPr/>
            <p:nvPr/>
          </p:nvSpPr>
          <p:spPr>
            <a:xfrm>
              <a:off x="2869621" y="4329653"/>
              <a:ext cx="357964" cy="449941"/>
            </a:xfrm>
            <a:custGeom>
              <a:avLst/>
              <a:gdLst>
                <a:gd name="connsiteX0" fmla="*/ 2089 w 357964"/>
                <a:gd name="connsiteY0" fmla="*/ 155 h 449941"/>
                <a:gd name="connsiteX1" fmla="*/ 155313 w 357964"/>
                <a:gd name="connsiteY1" fmla="*/ 168206 h 449941"/>
                <a:gd name="connsiteX2" fmla="*/ 150370 w 357964"/>
                <a:gd name="connsiteY2" fmla="*/ 148436 h 449941"/>
                <a:gd name="connsiteX3" fmla="*/ 338193 w 357964"/>
                <a:gd name="connsiteY3" fmla="*/ 316488 h 449941"/>
                <a:gd name="connsiteX4" fmla="*/ 278881 w 357964"/>
                <a:gd name="connsiteY4" fmla="*/ 316488 h 449941"/>
                <a:gd name="connsiteX5" fmla="*/ 357964 w 357964"/>
                <a:gd name="connsiteY5" fmla="*/ 449941 h 449941"/>
                <a:gd name="connsiteX6" fmla="*/ 278881 w 357964"/>
                <a:gd name="connsiteY6" fmla="*/ 316488 h 449941"/>
                <a:gd name="connsiteX7" fmla="*/ 165198 w 357964"/>
                <a:gd name="connsiteY7" fmla="*/ 197863 h 449941"/>
                <a:gd name="connsiteX8" fmla="*/ 71287 w 357964"/>
                <a:gd name="connsiteY8" fmla="*/ 138550 h 449941"/>
                <a:gd name="connsiteX9" fmla="*/ 2089 w 357964"/>
                <a:gd name="connsiteY9" fmla="*/ 155 h 449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7964" h="449941">
                  <a:moveTo>
                    <a:pt x="2089" y="155"/>
                  </a:moveTo>
                  <a:cubicBezTo>
                    <a:pt x="16093" y="5098"/>
                    <a:pt x="155313" y="168206"/>
                    <a:pt x="155313" y="168206"/>
                  </a:cubicBezTo>
                  <a:cubicBezTo>
                    <a:pt x="180026" y="192919"/>
                    <a:pt x="119890" y="123722"/>
                    <a:pt x="150370" y="148436"/>
                  </a:cubicBezTo>
                  <a:cubicBezTo>
                    <a:pt x="180850" y="173150"/>
                    <a:pt x="316775" y="288479"/>
                    <a:pt x="338193" y="316488"/>
                  </a:cubicBezTo>
                  <a:cubicBezTo>
                    <a:pt x="359612" y="344497"/>
                    <a:pt x="275586" y="294246"/>
                    <a:pt x="278881" y="316488"/>
                  </a:cubicBezTo>
                  <a:cubicBezTo>
                    <a:pt x="282176" y="338730"/>
                    <a:pt x="357964" y="449941"/>
                    <a:pt x="357964" y="449941"/>
                  </a:cubicBezTo>
                  <a:cubicBezTo>
                    <a:pt x="357964" y="449941"/>
                    <a:pt x="311009" y="358501"/>
                    <a:pt x="278881" y="316488"/>
                  </a:cubicBezTo>
                  <a:cubicBezTo>
                    <a:pt x="246753" y="274475"/>
                    <a:pt x="199797" y="227519"/>
                    <a:pt x="165198" y="197863"/>
                  </a:cubicBezTo>
                  <a:cubicBezTo>
                    <a:pt x="130599" y="168207"/>
                    <a:pt x="94353" y="167383"/>
                    <a:pt x="71287" y="138550"/>
                  </a:cubicBezTo>
                  <a:cubicBezTo>
                    <a:pt x="48221" y="109718"/>
                    <a:pt x="-11915" y="-4788"/>
                    <a:pt x="2089" y="1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2" name="フリーフォーム 1221">
              <a:extLst>
                <a:ext uri="{FF2B5EF4-FFF2-40B4-BE49-F238E27FC236}">
                  <a16:creationId xmlns:a16="http://schemas.microsoft.com/office/drawing/2014/main" id="{74574136-1153-2DC1-95AB-7DC764B5E398}"/>
                </a:ext>
              </a:extLst>
            </p:cNvPr>
            <p:cNvSpPr/>
            <p:nvPr/>
          </p:nvSpPr>
          <p:spPr>
            <a:xfrm>
              <a:off x="5488398" y="6266430"/>
              <a:ext cx="126486" cy="268745"/>
            </a:xfrm>
            <a:custGeom>
              <a:avLst/>
              <a:gdLst>
                <a:gd name="connsiteX0" fmla="*/ 126134 w 126486"/>
                <a:gd name="connsiteY0" fmla="*/ 413 h 268745"/>
                <a:gd name="connsiteX1" fmla="*/ 44596 w 126486"/>
                <a:gd name="connsiteY1" fmla="*/ 116897 h 268745"/>
                <a:gd name="connsiteX2" fmla="*/ 9650 w 126486"/>
                <a:gd name="connsiteY2" fmla="*/ 268327 h 268745"/>
                <a:gd name="connsiteX3" fmla="*/ 9650 w 126486"/>
                <a:gd name="connsiteY3" fmla="*/ 157667 h 268745"/>
                <a:gd name="connsiteX4" fmla="*/ 126134 w 126486"/>
                <a:gd name="connsiteY4" fmla="*/ 413 h 268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486" h="268745">
                  <a:moveTo>
                    <a:pt x="126134" y="413"/>
                  </a:moveTo>
                  <a:cubicBezTo>
                    <a:pt x="131958" y="-6382"/>
                    <a:pt x="64010" y="72245"/>
                    <a:pt x="44596" y="116897"/>
                  </a:cubicBezTo>
                  <a:cubicBezTo>
                    <a:pt x="25182" y="161549"/>
                    <a:pt x="15474" y="261532"/>
                    <a:pt x="9650" y="268327"/>
                  </a:cubicBezTo>
                  <a:cubicBezTo>
                    <a:pt x="3826" y="275122"/>
                    <a:pt x="-8793" y="197466"/>
                    <a:pt x="9650" y="157667"/>
                  </a:cubicBezTo>
                  <a:cubicBezTo>
                    <a:pt x="28093" y="117868"/>
                    <a:pt x="120310" y="7208"/>
                    <a:pt x="126134" y="413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3" name="フリーフォーム 1222">
              <a:extLst>
                <a:ext uri="{FF2B5EF4-FFF2-40B4-BE49-F238E27FC236}">
                  <a16:creationId xmlns:a16="http://schemas.microsoft.com/office/drawing/2014/main" id="{C9151279-6269-39C0-B145-B182E071E069}"/>
                </a:ext>
              </a:extLst>
            </p:cNvPr>
            <p:cNvSpPr/>
            <p:nvPr/>
          </p:nvSpPr>
          <p:spPr>
            <a:xfrm>
              <a:off x="5061233" y="6406412"/>
              <a:ext cx="200180" cy="291422"/>
            </a:xfrm>
            <a:custGeom>
              <a:avLst/>
              <a:gdLst>
                <a:gd name="connsiteX0" fmla="*/ 0 w 200180"/>
                <a:gd name="connsiteY0" fmla="*/ 212 h 291422"/>
                <a:gd name="connsiteX1" fmla="*/ 186375 w 200180"/>
                <a:gd name="connsiteY1" fmla="*/ 151642 h 291422"/>
                <a:gd name="connsiteX2" fmla="*/ 186375 w 200180"/>
                <a:gd name="connsiteY2" fmla="*/ 291422 h 291422"/>
                <a:gd name="connsiteX3" fmla="*/ 186375 w 200180"/>
                <a:gd name="connsiteY3" fmla="*/ 122520 h 291422"/>
                <a:gd name="connsiteX4" fmla="*/ 0 w 200180"/>
                <a:gd name="connsiteY4" fmla="*/ 212 h 291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180" h="291422">
                  <a:moveTo>
                    <a:pt x="0" y="212"/>
                  </a:moveTo>
                  <a:cubicBezTo>
                    <a:pt x="0" y="5066"/>
                    <a:pt x="155313" y="103107"/>
                    <a:pt x="186375" y="151642"/>
                  </a:cubicBezTo>
                  <a:cubicBezTo>
                    <a:pt x="217438" y="200177"/>
                    <a:pt x="186375" y="291422"/>
                    <a:pt x="186375" y="291422"/>
                  </a:cubicBezTo>
                  <a:cubicBezTo>
                    <a:pt x="186375" y="286568"/>
                    <a:pt x="217437" y="170084"/>
                    <a:pt x="186375" y="122520"/>
                  </a:cubicBezTo>
                  <a:cubicBezTo>
                    <a:pt x="155313" y="74956"/>
                    <a:pt x="0" y="-4642"/>
                    <a:pt x="0" y="212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4" name="フリーフォーム 1223">
              <a:extLst>
                <a:ext uri="{FF2B5EF4-FFF2-40B4-BE49-F238E27FC236}">
                  <a16:creationId xmlns:a16="http://schemas.microsoft.com/office/drawing/2014/main" id="{52591F6C-9160-8C4E-BD42-F2431312B473}"/>
                </a:ext>
              </a:extLst>
            </p:cNvPr>
            <p:cNvSpPr/>
            <p:nvPr/>
          </p:nvSpPr>
          <p:spPr>
            <a:xfrm>
              <a:off x="4714118" y="7027175"/>
              <a:ext cx="548379" cy="690449"/>
            </a:xfrm>
            <a:custGeom>
              <a:avLst/>
              <a:gdLst>
                <a:gd name="connsiteX0" fmla="*/ 539314 w 548379"/>
                <a:gd name="connsiteY0" fmla="*/ 8463 h 690449"/>
                <a:gd name="connsiteX1" fmla="*/ 3487 w 548379"/>
                <a:gd name="connsiteY1" fmla="*/ 684071 h 690449"/>
                <a:gd name="connsiteX2" fmla="*/ 317994 w 548379"/>
                <a:gd name="connsiteY2" fmla="*/ 328794 h 690449"/>
                <a:gd name="connsiteX3" fmla="*/ 539314 w 548379"/>
                <a:gd name="connsiteY3" fmla="*/ 8463 h 690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8379" h="690449">
                  <a:moveTo>
                    <a:pt x="539314" y="8463"/>
                  </a:moveTo>
                  <a:cubicBezTo>
                    <a:pt x="486896" y="67676"/>
                    <a:pt x="40374" y="630683"/>
                    <a:pt x="3487" y="684071"/>
                  </a:cubicBezTo>
                  <a:cubicBezTo>
                    <a:pt x="-33400" y="737460"/>
                    <a:pt x="232572" y="441395"/>
                    <a:pt x="317994" y="328794"/>
                  </a:cubicBezTo>
                  <a:cubicBezTo>
                    <a:pt x="403416" y="216193"/>
                    <a:pt x="591732" y="-50750"/>
                    <a:pt x="539314" y="8463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5" name="フリーフォーム 1224">
              <a:extLst>
                <a:ext uri="{FF2B5EF4-FFF2-40B4-BE49-F238E27FC236}">
                  <a16:creationId xmlns:a16="http://schemas.microsoft.com/office/drawing/2014/main" id="{1E7C45E7-7841-97E2-F9EC-EB368C87FE95}"/>
                </a:ext>
              </a:extLst>
            </p:cNvPr>
            <p:cNvSpPr/>
            <p:nvPr/>
          </p:nvSpPr>
          <p:spPr>
            <a:xfrm>
              <a:off x="4559730" y="5847501"/>
              <a:ext cx="47620" cy="180550"/>
            </a:xfrm>
            <a:custGeom>
              <a:avLst/>
              <a:gdLst>
                <a:gd name="connsiteX0" fmla="*/ 35567 w 47620"/>
                <a:gd name="connsiteY0" fmla="*/ 0 h 180550"/>
                <a:gd name="connsiteX1" fmla="*/ 23918 w 47620"/>
                <a:gd name="connsiteY1" fmla="*/ 116484 h 180550"/>
                <a:gd name="connsiteX2" fmla="*/ 47215 w 47620"/>
                <a:gd name="connsiteY2" fmla="*/ 180550 h 180550"/>
                <a:gd name="connsiteX3" fmla="*/ 622 w 47620"/>
                <a:gd name="connsiteY3" fmla="*/ 116484 h 180550"/>
                <a:gd name="connsiteX4" fmla="*/ 35567 w 47620"/>
                <a:gd name="connsiteY4" fmla="*/ 0 h 18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0" h="180550">
                  <a:moveTo>
                    <a:pt x="35567" y="0"/>
                  </a:moveTo>
                  <a:cubicBezTo>
                    <a:pt x="39450" y="0"/>
                    <a:pt x="21977" y="86392"/>
                    <a:pt x="23918" y="116484"/>
                  </a:cubicBezTo>
                  <a:cubicBezTo>
                    <a:pt x="25859" y="146576"/>
                    <a:pt x="51098" y="180550"/>
                    <a:pt x="47215" y="180550"/>
                  </a:cubicBezTo>
                  <a:cubicBezTo>
                    <a:pt x="43332" y="180550"/>
                    <a:pt x="6446" y="142693"/>
                    <a:pt x="622" y="116484"/>
                  </a:cubicBezTo>
                  <a:cubicBezTo>
                    <a:pt x="-5202" y="90275"/>
                    <a:pt x="31684" y="0"/>
                    <a:pt x="35567" y="0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6" name="フリーフォーム 1225">
              <a:extLst>
                <a:ext uri="{FF2B5EF4-FFF2-40B4-BE49-F238E27FC236}">
                  <a16:creationId xmlns:a16="http://schemas.microsoft.com/office/drawing/2014/main" id="{C5F8F1D4-0726-0377-8976-9E9DDCEA1C8F}"/>
                </a:ext>
              </a:extLst>
            </p:cNvPr>
            <p:cNvSpPr/>
            <p:nvPr/>
          </p:nvSpPr>
          <p:spPr>
            <a:xfrm>
              <a:off x="3796974" y="5349018"/>
              <a:ext cx="322289" cy="295958"/>
            </a:xfrm>
            <a:custGeom>
              <a:avLst/>
              <a:gdLst>
                <a:gd name="connsiteX0" fmla="*/ 76122 w 322289"/>
                <a:gd name="connsiteY0" fmla="*/ 3425 h 295958"/>
                <a:gd name="connsiteX1" fmla="*/ 17880 w 322289"/>
                <a:gd name="connsiteY1" fmla="*/ 149030 h 295958"/>
                <a:gd name="connsiteX2" fmla="*/ 134364 w 322289"/>
                <a:gd name="connsiteY2" fmla="*/ 195624 h 295958"/>
                <a:gd name="connsiteX3" fmla="*/ 52825 w 322289"/>
                <a:gd name="connsiteY3" fmla="*/ 160679 h 295958"/>
                <a:gd name="connsiteX4" fmla="*/ 320738 w 322289"/>
                <a:gd name="connsiteY4" fmla="*/ 294636 h 295958"/>
                <a:gd name="connsiteX5" fmla="*/ 157660 w 322289"/>
                <a:gd name="connsiteY5" fmla="*/ 230569 h 295958"/>
                <a:gd name="connsiteX6" fmla="*/ 47001 w 322289"/>
                <a:gd name="connsiteY6" fmla="*/ 253866 h 295958"/>
                <a:gd name="connsiteX7" fmla="*/ 12055 w 322289"/>
                <a:gd name="connsiteY7" fmla="*/ 288811 h 295958"/>
                <a:gd name="connsiteX8" fmla="*/ 81946 w 322289"/>
                <a:gd name="connsiteY8" fmla="*/ 207272 h 295958"/>
                <a:gd name="connsiteX9" fmla="*/ 407 w 322289"/>
                <a:gd name="connsiteY9" fmla="*/ 166503 h 295958"/>
                <a:gd name="connsiteX10" fmla="*/ 52825 w 322289"/>
                <a:gd name="connsiteY10" fmla="*/ 55843 h 295958"/>
                <a:gd name="connsiteX11" fmla="*/ 76122 w 322289"/>
                <a:gd name="connsiteY11" fmla="*/ 3425 h 295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2289" h="295958">
                  <a:moveTo>
                    <a:pt x="76122" y="3425"/>
                  </a:moveTo>
                  <a:cubicBezTo>
                    <a:pt x="70298" y="18956"/>
                    <a:pt x="8173" y="116997"/>
                    <a:pt x="17880" y="149030"/>
                  </a:cubicBezTo>
                  <a:cubicBezTo>
                    <a:pt x="27587" y="181063"/>
                    <a:pt x="128540" y="193683"/>
                    <a:pt x="134364" y="195624"/>
                  </a:cubicBezTo>
                  <a:cubicBezTo>
                    <a:pt x="140188" y="197565"/>
                    <a:pt x="21763" y="144177"/>
                    <a:pt x="52825" y="160679"/>
                  </a:cubicBezTo>
                  <a:cubicBezTo>
                    <a:pt x="83887" y="177181"/>
                    <a:pt x="303266" y="282988"/>
                    <a:pt x="320738" y="294636"/>
                  </a:cubicBezTo>
                  <a:cubicBezTo>
                    <a:pt x="338210" y="306284"/>
                    <a:pt x="203283" y="237364"/>
                    <a:pt x="157660" y="230569"/>
                  </a:cubicBezTo>
                  <a:cubicBezTo>
                    <a:pt x="112037" y="223774"/>
                    <a:pt x="71268" y="244159"/>
                    <a:pt x="47001" y="253866"/>
                  </a:cubicBezTo>
                  <a:cubicBezTo>
                    <a:pt x="22734" y="263573"/>
                    <a:pt x="6231" y="296577"/>
                    <a:pt x="12055" y="288811"/>
                  </a:cubicBezTo>
                  <a:cubicBezTo>
                    <a:pt x="17879" y="281045"/>
                    <a:pt x="83887" y="227657"/>
                    <a:pt x="81946" y="207272"/>
                  </a:cubicBezTo>
                  <a:cubicBezTo>
                    <a:pt x="80005" y="186887"/>
                    <a:pt x="5260" y="191741"/>
                    <a:pt x="407" y="166503"/>
                  </a:cubicBezTo>
                  <a:cubicBezTo>
                    <a:pt x="-4446" y="141265"/>
                    <a:pt x="35352" y="83023"/>
                    <a:pt x="52825" y="55843"/>
                  </a:cubicBezTo>
                  <a:cubicBezTo>
                    <a:pt x="70298" y="28663"/>
                    <a:pt x="81946" y="-12106"/>
                    <a:pt x="76122" y="34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7" name="フリーフォーム 1226">
              <a:extLst>
                <a:ext uri="{FF2B5EF4-FFF2-40B4-BE49-F238E27FC236}">
                  <a16:creationId xmlns:a16="http://schemas.microsoft.com/office/drawing/2014/main" id="{993F69A6-3564-24ED-AF1D-D54E5FEC1FF3}"/>
                </a:ext>
              </a:extLst>
            </p:cNvPr>
            <p:cNvSpPr/>
            <p:nvPr/>
          </p:nvSpPr>
          <p:spPr>
            <a:xfrm>
              <a:off x="3212121" y="7606891"/>
              <a:ext cx="1278656" cy="569610"/>
            </a:xfrm>
            <a:custGeom>
              <a:avLst/>
              <a:gdLst>
                <a:gd name="connsiteX0" fmla="*/ 909 w 1278656"/>
                <a:gd name="connsiteY0" fmla="*/ 365060 h 569610"/>
                <a:gd name="connsiteX1" fmla="*/ 773855 w 1278656"/>
                <a:gd name="connsiteY1" fmla="*/ 183191 h 569610"/>
                <a:gd name="connsiteX2" fmla="*/ 1253788 w 1278656"/>
                <a:gd name="connsiteY2" fmla="*/ 26581 h 569610"/>
                <a:gd name="connsiteX3" fmla="*/ 1152750 w 1278656"/>
                <a:gd name="connsiteY3" fmla="*/ 56892 h 569610"/>
                <a:gd name="connsiteX4" fmla="*/ 662712 w 1278656"/>
                <a:gd name="connsiteY4" fmla="*/ 567138 h 569610"/>
                <a:gd name="connsiteX5" fmla="*/ 930465 w 1278656"/>
                <a:gd name="connsiteY5" fmla="*/ 243814 h 569610"/>
                <a:gd name="connsiteX6" fmla="*/ 1132542 w 1278656"/>
                <a:gd name="connsiteY6" fmla="*/ 72048 h 569610"/>
                <a:gd name="connsiteX7" fmla="*/ 859738 w 1278656"/>
                <a:gd name="connsiteY7" fmla="*/ 193295 h 569610"/>
                <a:gd name="connsiteX8" fmla="*/ 379804 w 1278656"/>
                <a:gd name="connsiteY8" fmla="*/ 258970 h 569610"/>
                <a:gd name="connsiteX9" fmla="*/ 612193 w 1278656"/>
                <a:gd name="connsiteY9" fmla="*/ 213502 h 569610"/>
                <a:gd name="connsiteX10" fmla="*/ 909 w 1278656"/>
                <a:gd name="connsiteY10" fmla="*/ 365060 h 569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78656" h="569610">
                  <a:moveTo>
                    <a:pt x="909" y="365060"/>
                  </a:moveTo>
                  <a:cubicBezTo>
                    <a:pt x="27853" y="360008"/>
                    <a:pt x="565042" y="239604"/>
                    <a:pt x="773855" y="183191"/>
                  </a:cubicBezTo>
                  <a:cubicBezTo>
                    <a:pt x="982668" y="126778"/>
                    <a:pt x="1190639" y="47631"/>
                    <a:pt x="1253788" y="26581"/>
                  </a:cubicBezTo>
                  <a:cubicBezTo>
                    <a:pt x="1316937" y="5531"/>
                    <a:pt x="1251263" y="-33201"/>
                    <a:pt x="1152750" y="56892"/>
                  </a:cubicBezTo>
                  <a:cubicBezTo>
                    <a:pt x="1054237" y="146985"/>
                    <a:pt x="699760" y="535984"/>
                    <a:pt x="662712" y="567138"/>
                  </a:cubicBezTo>
                  <a:cubicBezTo>
                    <a:pt x="625665" y="598292"/>
                    <a:pt x="852160" y="326329"/>
                    <a:pt x="930465" y="243814"/>
                  </a:cubicBezTo>
                  <a:cubicBezTo>
                    <a:pt x="1008770" y="161299"/>
                    <a:pt x="1144330" y="80468"/>
                    <a:pt x="1132542" y="72048"/>
                  </a:cubicBezTo>
                  <a:cubicBezTo>
                    <a:pt x="1120754" y="63628"/>
                    <a:pt x="985194" y="162141"/>
                    <a:pt x="859738" y="193295"/>
                  </a:cubicBezTo>
                  <a:cubicBezTo>
                    <a:pt x="734282" y="224449"/>
                    <a:pt x="421062" y="255602"/>
                    <a:pt x="379804" y="258970"/>
                  </a:cubicBezTo>
                  <a:cubicBezTo>
                    <a:pt x="338547" y="262338"/>
                    <a:pt x="670290" y="192452"/>
                    <a:pt x="612193" y="213502"/>
                  </a:cubicBezTo>
                  <a:cubicBezTo>
                    <a:pt x="554096" y="234552"/>
                    <a:pt x="-26035" y="370112"/>
                    <a:pt x="909" y="365060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8" name="フリーフォーム 1227">
              <a:extLst>
                <a:ext uri="{FF2B5EF4-FFF2-40B4-BE49-F238E27FC236}">
                  <a16:creationId xmlns:a16="http://schemas.microsoft.com/office/drawing/2014/main" id="{02C43D04-5F33-4586-087E-F0A5A7C3DB3F}"/>
                </a:ext>
              </a:extLst>
            </p:cNvPr>
            <p:cNvSpPr/>
            <p:nvPr/>
          </p:nvSpPr>
          <p:spPr>
            <a:xfrm>
              <a:off x="3257935" y="8001014"/>
              <a:ext cx="712846" cy="238716"/>
            </a:xfrm>
            <a:custGeom>
              <a:avLst/>
              <a:gdLst>
                <a:gd name="connsiteX0" fmla="*/ 562 w 712846"/>
                <a:gd name="connsiteY0" fmla="*/ 162911 h 238716"/>
                <a:gd name="connsiteX1" fmla="*/ 682573 w 712846"/>
                <a:gd name="connsiteY1" fmla="*/ 6301 h 238716"/>
                <a:gd name="connsiteX2" fmla="*/ 566379 w 712846"/>
                <a:gd name="connsiteY2" fmla="*/ 46716 h 238716"/>
                <a:gd name="connsiteX3" fmla="*/ 323886 w 712846"/>
                <a:gd name="connsiteY3" fmla="*/ 193222 h 238716"/>
                <a:gd name="connsiteX4" fmla="*/ 591638 w 712846"/>
                <a:gd name="connsiteY4" fmla="*/ 56820 h 238716"/>
                <a:gd name="connsiteX5" fmla="*/ 313782 w 712846"/>
                <a:gd name="connsiteY5" fmla="*/ 238690 h 238716"/>
                <a:gd name="connsiteX6" fmla="*/ 561327 w 712846"/>
                <a:gd name="connsiteY6" fmla="*/ 41664 h 238716"/>
                <a:gd name="connsiteX7" fmla="*/ 562 w 712846"/>
                <a:gd name="connsiteY7" fmla="*/ 162911 h 238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12846" h="238716">
                  <a:moveTo>
                    <a:pt x="562" y="162911"/>
                  </a:moveTo>
                  <a:cubicBezTo>
                    <a:pt x="20769" y="157017"/>
                    <a:pt x="588270" y="25667"/>
                    <a:pt x="682573" y="6301"/>
                  </a:cubicBezTo>
                  <a:cubicBezTo>
                    <a:pt x="776876" y="-13065"/>
                    <a:pt x="626160" y="15562"/>
                    <a:pt x="566379" y="46716"/>
                  </a:cubicBezTo>
                  <a:cubicBezTo>
                    <a:pt x="506598" y="77869"/>
                    <a:pt x="319676" y="191538"/>
                    <a:pt x="323886" y="193222"/>
                  </a:cubicBezTo>
                  <a:cubicBezTo>
                    <a:pt x="328096" y="194906"/>
                    <a:pt x="593322" y="49242"/>
                    <a:pt x="591638" y="56820"/>
                  </a:cubicBezTo>
                  <a:cubicBezTo>
                    <a:pt x="589954" y="64398"/>
                    <a:pt x="318834" y="241216"/>
                    <a:pt x="313782" y="238690"/>
                  </a:cubicBezTo>
                  <a:cubicBezTo>
                    <a:pt x="308730" y="236164"/>
                    <a:pt x="611846" y="53452"/>
                    <a:pt x="561327" y="41664"/>
                  </a:cubicBezTo>
                  <a:cubicBezTo>
                    <a:pt x="510808" y="29876"/>
                    <a:pt x="-19645" y="168805"/>
                    <a:pt x="562" y="1629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9" name="フリーフォーム 1228">
              <a:extLst>
                <a:ext uri="{FF2B5EF4-FFF2-40B4-BE49-F238E27FC236}">
                  <a16:creationId xmlns:a16="http://schemas.microsoft.com/office/drawing/2014/main" id="{50D4E26C-4FBC-5781-0ECD-D7643031C61D}"/>
                </a:ext>
              </a:extLst>
            </p:cNvPr>
            <p:cNvSpPr/>
            <p:nvPr/>
          </p:nvSpPr>
          <p:spPr>
            <a:xfrm>
              <a:off x="5974315" y="6245817"/>
              <a:ext cx="445360" cy="472536"/>
            </a:xfrm>
            <a:custGeom>
              <a:avLst/>
              <a:gdLst>
                <a:gd name="connsiteX0" fmla="*/ 282 w 445360"/>
                <a:gd name="connsiteY0" fmla="*/ 0 h 472536"/>
                <a:gd name="connsiteX1" fmla="*/ 116519 w 445360"/>
                <a:gd name="connsiteY1" fmla="*/ 193729 h 472536"/>
                <a:gd name="connsiteX2" fmla="*/ 93271 w 445360"/>
                <a:gd name="connsiteY2" fmla="*/ 457200 h 472536"/>
                <a:gd name="connsiteX3" fmla="*/ 93271 w 445360"/>
                <a:gd name="connsiteY3" fmla="*/ 395207 h 472536"/>
                <a:gd name="connsiteX4" fmla="*/ 441983 w 445360"/>
                <a:gd name="connsiteY4" fmla="*/ 15498 h 472536"/>
                <a:gd name="connsiteX5" fmla="*/ 263753 w 445360"/>
                <a:gd name="connsiteY5" fmla="*/ 224725 h 472536"/>
                <a:gd name="connsiteX6" fmla="*/ 155265 w 445360"/>
                <a:gd name="connsiteY6" fmla="*/ 348712 h 472536"/>
                <a:gd name="connsiteX7" fmla="*/ 85522 w 445360"/>
                <a:gd name="connsiteY7" fmla="*/ 193729 h 472536"/>
                <a:gd name="connsiteX8" fmla="*/ 282 w 445360"/>
                <a:gd name="connsiteY8" fmla="*/ 0 h 472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5360" h="472536">
                  <a:moveTo>
                    <a:pt x="282" y="0"/>
                  </a:moveTo>
                  <a:cubicBezTo>
                    <a:pt x="5448" y="0"/>
                    <a:pt x="101021" y="117529"/>
                    <a:pt x="116519" y="193729"/>
                  </a:cubicBezTo>
                  <a:cubicBezTo>
                    <a:pt x="132017" y="269929"/>
                    <a:pt x="97146" y="423620"/>
                    <a:pt x="93271" y="457200"/>
                  </a:cubicBezTo>
                  <a:cubicBezTo>
                    <a:pt x="89396" y="490780"/>
                    <a:pt x="35152" y="468824"/>
                    <a:pt x="93271" y="395207"/>
                  </a:cubicBezTo>
                  <a:cubicBezTo>
                    <a:pt x="151390" y="321590"/>
                    <a:pt x="413569" y="43912"/>
                    <a:pt x="441983" y="15498"/>
                  </a:cubicBezTo>
                  <a:cubicBezTo>
                    <a:pt x="470397" y="-12916"/>
                    <a:pt x="311539" y="169189"/>
                    <a:pt x="263753" y="224725"/>
                  </a:cubicBezTo>
                  <a:cubicBezTo>
                    <a:pt x="215967" y="280261"/>
                    <a:pt x="184970" y="353878"/>
                    <a:pt x="155265" y="348712"/>
                  </a:cubicBezTo>
                  <a:cubicBezTo>
                    <a:pt x="125560" y="343546"/>
                    <a:pt x="108769" y="246681"/>
                    <a:pt x="85522" y="193729"/>
                  </a:cubicBezTo>
                  <a:cubicBezTo>
                    <a:pt x="62275" y="140777"/>
                    <a:pt x="-4884" y="0"/>
                    <a:pt x="282" y="0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0" name="フリーフォーム 1229">
              <a:extLst>
                <a:ext uri="{FF2B5EF4-FFF2-40B4-BE49-F238E27FC236}">
                  <a16:creationId xmlns:a16="http://schemas.microsoft.com/office/drawing/2014/main" id="{DA2DA614-AE35-1B36-A09F-0934DC1866C0}"/>
                </a:ext>
              </a:extLst>
            </p:cNvPr>
            <p:cNvSpPr/>
            <p:nvPr/>
          </p:nvSpPr>
          <p:spPr>
            <a:xfrm>
              <a:off x="5865863" y="7121454"/>
              <a:ext cx="264963" cy="713267"/>
            </a:xfrm>
            <a:custGeom>
              <a:avLst/>
              <a:gdLst>
                <a:gd name="connsiteX0" fmla="*/ 209473 w 264963"/>
                <a:gd name="connsiteY0" fmla="*/ 17 h 713267"/>
                <a:gd name="connsiteX1" fmla="*/ 255968 w 264963"/>
                <a:gd name="connsiteY1" fmla="*/ 364227 h 713267"/>
                <a:gd name="connsiteX2" fmla="*/ 245 w 264963"/>
                <a:gd name="connsiteY2" fmla="*/ 712939 h 713267"/>
                <a:gd name="connsiteX3" fmla="*/ 209473 w 264963"/>
                <a:gd name="connsiteY3" fmla="*/ 426221 h 713267"/>
                <a:gd name="connsiteX4" fmla="*/ 232720 w 264963"/>
                <a:gd name="connsiteY4" fmla="*/ 348729 h 713267"/>
                <a:gd name="connsiteX5" fmla="*/ 209473 w 264963"/>
                <a:gd name="connsiteY5" fmla="*/ 17 h 713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4963" h="713267">
                  <a:moveTo>
                    <a:pt x="209473" y="17"/>
                  </a:moveTo>
                  <a:cubicBezTo>
                    <a:pt x="213348" y="2600"/>
                    <a:pt x="290839" y="245407"/>
                    <a:pt x="255968" y="364227"/>
                  </a:cubicBezTo>
                  <a:cubicBezTo>
                    <a:pt x="221097" y="483047"/>
                    <a:pt x="7994" y="702607"/>
                    <a:pt x="245" y="712939"/>
                  </a:cubicBezTo>
                  <a:cubicBezTo>
                    <a:pt x="-7504" y="723271"/>
                    <a:pt x="170727" y="486923"/>
                    <a:pt x="209473" y="426221"/>
                  </a:cubicBezTo>
                  <a:cubicBezTo>
                    <a:pt x="248219" y="365519"/>
                    <a:pt x="232720" y="414597"/>
                    <a:pt x="232720" y="348729"/>
                  </a:cubicBezTo>
                  <a:cubicBezTo>
                    <a:pt x="232720" y="282861"/>
                    <a:pt x="205598" y="-2566"/>
                    <a:pt x="209473" y="17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1" name="フリーフォーム 1230">
              <a:extLst>
                <a:ext uri="{FF2B5EF4-FFF2-40B4-BE49-F238E27FC236}">
                  <a16:creationId xmlns:a16="http://schemas.microsoft.com/office/drawing/2014/main" id="{59C1594F-771C-7F47-1110-6B8E4C45FE81}"/>
                </a:ext>
              </a:extLst>
            </p:cNvPr>
            <p:cNvSpPr/>
            <p:nvPr/>
          </p:nvSpPr>
          <p:spPr>
            <a:xfrm>
              <a:off x="5982339" y="7408190"/>
              <a:ext cx="534698" cy="767501"/>
            </a:xfrm>
            <a:custGeom>
              <a:avLst/>
              <a:gdLst>
                <a:gd name="connsiteX0" fmla="*/ 534698 w 534698"/>
                <a:gd name="connsiteY0" fmla="*/ 0 h 767501"/>
                <a:gd name="connsiteX1" fmla="*/ 255729 w 534698"/>
                <a:gd name="connsiteY1" fmla="*/ 472698 h 767501"/>
                <a:gd name="connsiteX2" fmla="*/ 7 w 534698"/>
                <a:gd name="connsiteY2" fmla="*/ 767166 h 767501"/>
                <a:gd name="connsiteX3" fmla="*/ 263478 w 534698"/>
                <a:gd name="connsiteY3" fmla="*/ 418454 h 767501"/>
                <a:gd name="connsiteX4" fmla="*/ 240230 w 534698"/>
                <a:gd name="connsiteY4" fmla="*/ 457200 h 767501"/>
                <a:gd name="connsiteX5" fmla="*/ 534698 w 534698"/>
                <a:gd name="connsiteY5" fmla="*/ 0 h 7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4698" h="767501">
                  <a:moveTo>
                    <a:pt x="534698" y="0"/>
                  </a:moveTo>
                  <a:cubicBezTo>
                    <a:pt x="439771" y="172418"/>
                    <a:pt x="344844" y="344837"/>
                    <a:pt x="255729" y="472698"/>
                  </a:cubicBezTo>
                  <a:cubicBezTo>
                    <a:pt x="166614" y="600559"/>
                    <a:pt x="-1284" y="776207"/>
                    <a:pt x="7" y="767166"/>
                  </a:cubicBezTo>
                  <a:cubicBezTo>
                    <a:pt x="1298" y="758125"/>
                    <a:pt x="223441" y="470115"/>
                    <a:pt x="263478" y="418454"/>
                  </a:cubicBezTo>
                  <a:cubicBezTo>
                    <a:pt x="303515" y="366793"/>
                    <a:pt x="240230" y="457200"/>
                    <a:pt x="240230" y="457200"/>
                  </a:cubicBezTo>
                  <a:lnTo>
                    <a:pt x="534698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2" name="フリーフォーム 1231">
              <a:extLst>
                <a:ext uri="{FF2B5EF4-FFF2-40B4-BE49-F238E27FC236}">
                  <a16:creationId xmlns:a16="http://schemas.microsoft.com/office/drawing/2014/main" id="{2A9F7C88-C33C-2B6A-92EC-42D0C8200CA6}"/>
                </a:ext>
              </a:extLst>
            </p:cNvPr>
            <p:cNvSpPr/>
            <p:nvPr/>
          </p:nvSpPr>
          <p:spPr>
            <a:xfrm>
              <a:off x="6506108" y="6206775"/>
              <a:ext cx="166316" cy="527725"/>
            </a:xfrm>
            <a:custGeom>
              <a:avLst/>
              <a:gdLst>
                <a:gd name="connsiteX0" fmla="*/ 165912 w 166316"/>
                <a:gd name="connsiteY0" fmla="*/ 296 h 527725"/>
                <a:gd name="connsiteX1" fmla="*/ 49675 w 166316"/>
                <a:gd name="connsiteY1" fmla="*/ 279266 h 527725"/>
                <a:gd name="connsiteX2" fmla="*/ 57424 w 166316"/>
                <a:gd name="connsiteY2" fmla="*/ 527239 h 527725"/>
                <a:gd name="connsiteX3" fmla="*/ 3180 w 166316"/>
                <a:gd name="connsiteY3" fmla="*/ 333510 h 527725"/>
                <a:gd name="connsiteX4" fmla="*/ 165912 w 166316"/>
                <a:gd name="connsiteY4" fmla="*/ 296 h 527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316" h="527725">
                  <a:moveTo>
                    <a:pt x="165912" y="296"/>
                  </a:moveTo>
                  <a:cubicBezTo>
                    <a:pt x="173661" y="-8745"/>
                    <a:pt x="67756" y="191442"/>
                    <a:pt x="49675" y="279266"/>
                  </a:cubicBezTo>
                  <a:cubicBezTo>
                    <a:pt x="31594" y="367090"/>
                    <a:pt x="65173" y="518198"/>
                    <a:pt x="57424" y="527239"/>
                  </a:cubicBezTo>
                  <a:cubicBezTo>
                    <a:pt x="49675" y="536280"/>
                    <a:pt x="-14901" y="417459"/>
                    <a:pt x="3180" y="333510"/>
                  </a:cubicBezTo>
                  <a:cubicBezTo>
                    <a:pt x="21261" y="249561"/>
                    <a:pt x="158163" y="9337"/>
                    <a:pt x="165912" y="2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3" name="フリーフォーム 1232">
              <a:extLst>
                <a:ext uri="{FF2B5EF4-FFF2-40B4-BE49-F238E27FC236}">
                  <a16:creationId xmlns:a16="http://schemas.microsoft.com/office/drawing/2014/main" id="{8AA08863-22FB-90F2-4B05-EB7E3E2DB78C}"/>
                </a:ext>
              </a:extLst>
            </p:cNvPr>
            <p:cNvSpPr/>
            <p:nvPr/>
          </p:nvSpPr>
          <p:spPr>
            <a:xfrm>
              <a:off x="5560621" y="3242925"/>
              <a:ext cx="318682" cy="518741"/>
            </a:xfrm>
            <a:custGeom>
              <a:avLst/>
              <a:gdLst>
                <a:gd name="connsiteX0" fmla="*/ 286 w 318682"/>
                <a:gd name="connsiteY0" fmla="*/ 1502 h 518741"/>
                <a:gd name="connsiteX1" fmla="*/ 183166 w 318682"/>
                <a:gd name="connsiteY1" fmla="*/ 258888 h 518741"/>
                <a:gd name="connsiteX2" fmla="*/ 176392 w 318682"/>
                <a:gd name="connsiteY2" fmla="*/ 516275 h 518741"/>
                <a:gd name="connsiteX3" fmla="*/ 203486 w 318682"/>
                <a:gd name="connsiteY3" fmla="*/ 374035 h 518741"/>
                <a:gd name="connsiteX4" fmla="*/ 318632 w 318682"/>
                <a:gd name="connsiteY4" fmla="*/ 130195 h 518741"/>
                <a:gd name="connsiteX5" fmla="*/ 217032 w 318682"/>
                <a:gd name="connsiteY5" fmla="*/ 285982 h 518741"/>
                <a:gd name="connsiteX6" fmla="*/ 142526 w 318682"/>
                <a:gd name="connsiteY6" fmla="*/ 157288 h 518741"/>
                <a:gd name="connsiteX7" fmla="*/ 286 w 318682"/>
                <a:gd name="connsiteY7" fmla="*/ 1502 h 518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8682" h="518741">
                  <a:moveTo>
                    <a:pt x="286" y="1502"/>
                  </a:moveTo>
                  <a:cubicBezTo>
                    <a:pt x="7059" y="18435"/>
                    <a:pt x="153815" y="173093"/>
                    <a:pt x="183166" y="258888"/>
                  </a:cubicBezTo>
                  <a:cubicBezTo>
                    <a:pt x="212517" y="344683"/>
                    <a:pt x="173005" y="497084"/>
                    <a:pt x="176392" y="516275"/>
                  </a:cubicBezTo>
                  <a:cubicBezTo>
                    <a:pt x="179779" y="535466"/>
                    <a:pt x="179779" y="438382"/>
                    <a:pt x="203486" y="374035"/>
                  </a:cubicBezTo>
                  <a:cubicBezTo>
                    <a:pt x="227193" y="309688"/>
                    <a:pt x="316374" y="144871"/>
                    <a:pt x="318632" y="130195"/>
                  </a:cubicBezTo>
                  <a:cubicBezTo>
                    <a:pt x="320890" y="115519"/>
                    <a:pt x="246383" y="281467"/>
                    <a:pt x="217032" y="285982"/>
                  </a:cubicBezTo>
                  <a:cubicBezTo>
                    <a:pt x="187681" y="290497"/>
                    <a:pt x="176393" y="199057"/>
                    <a:pt x="142526" y="157288"/>
                  </a:cubicBezTo>
                  <a:cubicBezTo>
                    <a:pt x="108659" y="115519"/>
                    <a:pt x="-6487" y="-15431"/>
                    <a:pt x="286" y="15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4" name="フリーフォーム 1233">
              <a:extLst>
                <a:ext uri="{FF2B5EF4-FFF2-40B4-BE49-F238E27FC236}">
                  <a16:creationId xmlns:a16="http://schemas.microsoft.com/office/drawing/2014/main" id="{055AC991-24BD-29D9-B0F2-963DA66D055A}"/>
                </a:ext>
              </a:extLst>
            </p:cNvPr>
            <p:cNvSpPr/>
            <p:nvPr/>
          </p:nvSpPr>
          <p:spPr>
            <a:xfrm>
              <a:off x="3122410" y="3284823"/>
              <a:ext cx="359281" cy="149304"/>
            </a:xfrm>
            <a:custGeom>
              <a:avLst/>
              <a:gdLst>
                <a:gd name="connsiteX0" fmla="*/ 97 w 359281"/>
                <a:gd name="connsiteY0" fmla="*/ 244 h 149304"/>
                <a:gd name="connsiteX1" fmla="*/ 230390 w 359281"/>
                <a:gd name="connsiteY1" fmla="*/ 47657 h 149304"/>
                <a:gd name="connsiteX2" fmla="*/ 359083 w 359281"/>
                <a:gd name="connsiteY2" fmla="*/ 149257 h 149304"/>
                <a:gd name="connsiteX3" fmla="*/ 203297 w 359281"/>
                <a:gd name="connsiteY3" fmla="*/ 34110 h 149304"/>
                <a:gd name="connsiteX4" fmla="*/ 97 w 359281"/>
                <a:gd name="connsiteY4" fmla="*/ 244 h 149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9281" h="149304">
                  <a:moveTo>
                    <a:pt x="97" y="244"/>
                  </a:moveTo>
                  <a:cubicBezTo>
                    <a:pt x="4612" y="2502"/>
                    <a:pt x="170559" y="22822"/>
                    <a:pt x="230390" y="47657"/>
                  </a:cubicBezTo>
                  <a:cubicBezTo>
                    <a:pt x="290221" y="72492"/>
                    <a:pt x="363598" y="151515"/>
                    <a:pt x="359083" y="149257"/>
                  </a:cubicBezTo>
                  <a:cubicBezTo>
                    <a:pt x="354568" y="146999"/>
                    <a:pt x="257484" y="56688"/>
                    <a:pt x="203297" y="34110"/>
                  </a:cubicBezTo>
                  <a:cubicBezTo>
                    <a:pt x="149110" y="11532"/>
                    <a:pt x="-4418" y="-2014"/>
                    <a:pt x="97" y="2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5" name="フリーフォーム 1234">
              <a:extLst>
                <a:ext uri="{FF2B5EF4-FFF2-40B4-BE49-F238E27FC236}">
                  <a16:creationId xmlns:a16="http://schemas.microsoft.com/office/drawing/2014/main" id="{346F39C1-C306-982D-248E-1876D145A8B2}"/>
                </a:ext>
              </a:extLst>
            </p:cNvPr>
            <p:cNvSpPr/>
            <p:nvPr/>
          </p:nvSpPr>
          <p:spPr>
            <a:xfrm>
              <a:off x="3670162" y="3209494"/>
              <a:ext cx="895267" cy="96935"/>
            </a:xfrm>
            <a:custGeom>
              <a:avLst/>
              <a:gdLst>
                <a:gd name="connsiteX0" fmla="*/ 14531 w 895267"/>
                <a:gd name="connsiteY0" fmla="*/ 1066 h 96935"/>
                <a:gd name="connsiteX1" fmla="*/ 89038 w 895267"/>
                <a:gd name="connsiteY1" fmla="*/ 7839 h 96935"/>
                <a:gd name="connsiteX2" fmla="*/ 468345 w 895267"/>
                <a:gd name="connsiteY2" fmla="*/ 28159 h 96935"/>
                <a:gd name="connsiteX3" fmla="*/ 299011 w 895267"/>
                <a:gd name="connsiteY3" fmla="*/ 95893 h 96935"/>
                <a:gd name="connsiteX4" fmla="*/ 637678 w 895267"/>
                <a:gd name="connsiteY4" fmla="*/ 68799 h 96935"/>
                <a:gd name="connsiteX5" fmla="*/ 895065 w 895267"/>
                <a:gd name="connsiteY5" fmla="*/ 62026 h 96935"/>
                <a:gd name="connsiteX6" fmla="*/ 597038 w 895267"/>
                <a:gd name="connsiteY6" fmla="*/ 48479 h 96935"/>
                <a:gd name="connsiteX7" fmla="*/ 434478 w 895267"/>
                <a:gd name="connsiteY7" fmla="*/ 34933 h 96935"/>
                <a:gd name="connsiteX8" fmla="*/ 14531 w 895267"/>
                <a:gd name="connsiteY8" fmla="*/ 1066 h 9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5267" h="96935">
                  <a:moveTo>
                    <a:pt x="14531" y="1066"/>
                  </a:moveTo>
                  <a:cubicBezTo>
                    <a:pt x="-43042" y="-3450"/>
                    <a:pt x="89038" y="7839"/>
                    <a:pt x="89038" y="7839"/>
                  </a:cubicBezTo>
                  <a:cubicBezTo>
                    <a:pt x="164674" y="12354"/>
                    <a:pt x="433350" y="13483"/>
                    <a:pt x="468345" y="28159"/>
                  </a:cubicBezTo>
                  <a:cubicBezTo>
                    <a:pt x="503340" y="42835"/>
                    <a:pt x="270789" y="89120"/>
                    <a:pt x="299011" y="95893"/>
                  </a:cubicBezTo>
                  <a:cubicBezTo>
                    <a:pt x="327233" y="102666"/>
                    <a:pt x="538336" y="74444"/>
                    <a:pt x="637678" y="68799"/>
                  </a:cubicBezTo>
                  <a:cubicBezTo>
                    <a:pt x="737020" y="63155"/>
                    <a:pt x="901838" y="65413"/>
                    <a:pt x="895065" y="62026"/>
                  </a:cubicBezTo>
                  <a:cubicBezTo>
                    <a:pt x="888292" y="58639"/>
                    <a:pt x="673802" y="52994"/>
                    <a:pt x="597038" y="48479"/>
                  </a:cubicBezTo>
                  <a:cubicBezTo>
                    <a:pt x="520274" y="43964"/>
                    <a:pt x="527047" y="38320"/>
                    <a:pt x="434478" y="34933"/>
                  </a:cubicBezTo>
                  <a:cubicBezTo>
                    <a:pt x="341909" y="31546"/>
                    <a:pt x="72104" y="5582"/>
                    <a:pt x="14531" y="1066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6" name="フリーフォーム 1235">
              <a:extLst>
                <a:ext uri="{FF2B5EF4-FFF2-40B4-BE49-F238E27FC236}">
                  <a16:creationId xmlns:a16="http://schemas.microsoft.com/office/drawing/2014/main" id="{188990FE-B09C-DCAF-3316-64F67CEE7B60}"/>
                </a:ext>
              </a:extLst>
            </p:cNvPr>
            <p:cNvSpPr/>
            <p:nvPr/>
          </p:nvSpPr>
          <p:spPr>
            <a:xfrm>
              <a:off x="5018871" y="3230853"/>
              <a:ext cx="546083" cy="170221"/>
            </a:xfrm>
            <a:custGeom>
              <a:avLst/>
              <a:gdLst>
                <a:gd name="connsiteX0" fmla="*/ 169 w 546083"/>
                <a:gd name="connsiteY0" fmla="*/ 27 h 170221"/>
                <a:gd name="connsiteX1" fmla="*/ 284649 w 546083"/>
                <a:gd name="connsiteY1" fmla="*/ 54214 h 170221"/>
                <a:gd name="connsiteX2" fmla="*/ 115316 w 546083"/>
                <a:gd name="connsiteY2" fmla="*/ 60987 h 170221"/>
                <a:gd name="connsiteX3" fmla="*/ 542036 w 546083"/>
                <a:gd name="connsiteY3" fmla="*/ 169360 h 170221"/>
                <a:gd name="connsiteX4" fmla="*/ 325289 w 546083"/>
                <a:gd name="connsiteY4" fmla="*/ 108400 h 170221"/>
                <a:gd name="connsiteX5" fmla="*/ 244009 w 546083"/>
                <a:gd name="connsiteY5" fmla="*/ 47440 h 170221"/>
                <a:gd name="connsiteX6" fmla="*/ 169 w 546083"/>
                <a:gd name="connsiteY6" fmla="*/ 27 h 170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6083" h="170221">
                  <a:moveTo>
                    <a:pt x="169" y="27"/>
                  </a:moveTo>
                  <a:cubicBezTo>
                    <a:pt x="6942" y="1156"/>
                    <a:pt x="265458" y="44054"/>
                    <a:pt x="284649" y="54214"/>
                  </a:cubicBezTo>
                  <a:cubicBezTo>
                    <a:pt x="303840" y="64374"/>
                    <a:pt x="72418" y="41796"/>
                    <a:pt x="115316" y="60987"/>
                  </a:cubicBezTo>
                  <a:cubicBezTo>
                    <a:pt x="158214" y="80178"/>
                    <a:pt x="507041" y="161458"/>
                    <a:pt x="542036" y="169360"/>
                  </a:cubicBezTo>
                  <a:cubicBezTo>
                    <a:pt x="577031" y="177262"/>
                    <a:pt x="374960" y="128720"/>
                    <a:pt x="325289" y="108400"/>
                  </a:cubicBezTo>
                  <a:cubicBezTo>
                    <a:pt x="275618" y="88080"/>
                    <a:pt x="295938" y="62115"/>
                    <a:pt x="244009" y="47440"/>
                  </a:cubicBezTo>
                  <a:cubicBezTo>
                    <a:pt x="192080" y="32765"/>
                    <a:pt x="-6604" y="-1102"/>
                    <a:pt x="169" y="27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7" name="フリーフォーム 1236">
              <a:extLst>
                <a:ext uri="{FF2B5EF4-FFF2-40B4-BE49-F238E27FC236}">
                  <a16:creationId xmlns:a16="http://schemas.microsoft.com/office/drawing/2014/main" id="{45898F1A-511D-0BBB-CF89-A8854905F602}"/>
                </a:ext>
              </a:extLst>
            </p:cNvPr>
            <p:cNvSpPr/>
            <p:nvPr/>
          </p:nvSpPr>
          <p:spPr>
            <a:xfrm>
              <a:off x="4470256" y="3647287"/>
              <a:ext cx="529817" cy="119168"/>
            </a:xfrm>
            <a:custGeom>
              <a:avLst/>
              <a:gdLst>
                <a:gd name="connsiteX0" fmla="*/ 144 w 529817"/>
                <a:gd name="connsiteY0" fmla="*/ 118686 h 119168"/>
                <a:gd name="connsiteX1" fmla="*/ 291397 w 529817"/>
                <a:gd name="connsiteY1" fmla="*/ 50953 h 119168"/>
                <a:gd name="connsiteX2" fmla="*/ 528464 w 529817"/>
                <a:gd name="connsiteY2" fmla="*/ 71273 h 119168"/>
                <a:gd name="connsiteX3" fmla="*/ 183024 w 529817"/>
                <a:gd name="connsiteY3" fmla="*/ 10313 h 119168"/>
                <a:gd name="connsiteX4" fmla="*/ 250757 w 529817"/>
                <a:gd name="connsiteY4" fmla="*/ 10313 h 119168"/>
                <a:gd name="connsiteX5" fmla="*/ 144 w 529817"/>
                <a:gd name="connsiteY5" fmla="*/ 118686 h 119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9817" h="119168">
                  <a:moveTo>
                    <a:pt x="144" y="118686"/>
                  </a:moveTo>
                  <a:cubicBezTo>
                    <a:pt x="6917" y="125459"/>
                    <a:pt x="203344" y="58855"/>
                    <a:pt x="291397" y="50953"/>
                  </a:cubicBezTo>
                  <a:cubicBezTo>
                    <a:pt x="379450" y="43051"/>
                    <a:pt x="546526" y="78046"/>
                    <a:pt x="528464" y="71273"/>
                  </a:cubicBezTo>
                  <a:cubicBezTo>
                    <a:pt x="510402" y="64500"/>
                    <a:pt x="229308" y="20473"/>
                    <a:pt x="183024" y="10313"/>
                  </a:cubicBezTo>
                  <a:cubicBezTo>
                    <a:pt x="136740" y="153"/>
                    <a:pt x="274464" y="-6620"/>
                    <a:pt x="250757" y="10313"/>
                  </a:cubicBezTo>
                  <a:cubicBezTo>
                    <a:pt x="227050" y="27246"/>
                    <a:pt x="-6629" y="111913"/>
                    <a:pt x="144" y="118686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8" name="フリーフォーム 1237">
              <a:extLst>
                <a:ext uri="{FF2B5EF4-FFF2-40B4-BE49-F238E27FC236}">
                  <a16:creationId xmlns:a16="http://schemas.microsoft.com/office/drawing/2014/main" id="{91722D81-D36C-4AE1-868E-2AD905912BEA}"/>
                </a:ext>
              </a:extLst>
            </p:cNvPr>
            <p:cNvSpPr/>
            <p:nvPr/>
          </p:nvSpPr>
          <p:spPr>
            <a:xfrm>
              <a:off x="3393394" y="3495093"/>
              <a:ext cx="137323" cy="582671"/>
            </a:xfrm>
            <a:custGeom>
              <a:avLst/>
              <a:gdLst>
                <a:gd name="connsiteX0" fmla="*/ 115193 w 137323"/>
                <a:gd name="connsiteY0" fmla="*/ 6720 h 582671"/>
                <a:gd name="connsiteX1" fmla="*/ 74553 w 137323"/>
                <a:gd name="connsiteY1" fmla="*/ 101547 h 582671"/>
                <a:gd name="connsiteX2" fmla="*/ 94873 w 137323"/>
                <a:gd name="connsiteY2" fmla="*/ 237014 h 582671"/>
                <a:gd name="connsiteX3" fmla="*/ 54233 w 137323"/>
                <a:gd name="connsiteY3" fmla="*/ 176054 h 582671"/>
                <a:gd name="connsiteX4" fmla="*/ 135513 w 137323"/>
                <a:gd name="connsiteY4" fmla="*/ 568907 h 582671"/>
                <a:gd name="connsiteX5" fmla="*/ 101646 w 137323"/>
                <a:gd name="connsiteY5" fmla="*/ 460534 h 582671"/>
                <a:gd name="connsiteX6" fmla="*/ 46 w 137323"/>
                <a:gd name="connsiteY6" fmla="*/ 142187 h 582671"/>
                <a:gd name="connsiteX7" fmla="*/ 115193 w 137323"/>
                <a:gd name="connsiteY7" fmla="*/ 291200 h 582671"/>
                <a:gd name="connsiteX8" fmla="*/ 115193 w 137323"/>
                <a:gd name="connsiteY8" fmla="*/ 6720 h 58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323" h="582671">
                  <a:moveTo>
                    <a:pt x="115193" y="6720"/>
                  </a:moveTo>
                  <a:cubicBezTo>
                    <a:pt x="108420" y="-24889"/>
                    <a:pt x="77940" y="63165"/>
                    <a:pt x="74553" y="101547"/>
                  </a:cubicBezTo>
                  <a:cubicBezTo>
                    <a:pt x="71166" y="139929"/>
                    <a:pt x="98260" y="224596"/>
                    <a:pt x="94873" y="237014"/>
                  </a:cubicBezTo>
                  <a:cubicBezTo>
                    <a:pt x="91486" y="249432"/>
                    <a:pt x="47460" y="120739"/>
                    <a:pt x="54233" y="176054"/>
                  </a:cubicBezTo>
                  <a:cubicBezTo>
                    <a:pt x="61006" y="231369"/>
                    <a:pt x="127611" y="521494"/>
                    <a:pt x="135513" y="568907"/>
                  </a:cubicBezTo>
                  <a:cubicBezTo>
                    <a:pt x="143415" y="616320"/>
                    <a:pt x="124224" y="531654"/>
                    <a:pt x="101646" y="460534"/>
                  </a:cubicBezTo>
                  <a:cubicBezTo>
                    <a:pt x="79068" y="389414"/>
                    <a:pt x="-2212" y="170409"/>
                    <a:pt x="46" y="142187"/>
                  </a:cubicBezTo>
                  <a:cubicBezTo>
                    <a:pt x="2304" y="113965"/>
                    <a:pt x="97131" y="307005"/>
                    <a:pt x="115193" y="291200"/>
                  </a:cubicBezTo>
                  <a:cubicBezTo>
                    <a:pt x="133255" y="275396"/>
                    <a:pt x="121966" y="38329"/>
                    <a:pt x="115193" y="6720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フリーフォーム 1">
              <a:extLst>
                <a:ext uri="{FF2B5EF4-FFF2-40B4-BE49-F238E27FC236}">
                  <a16:creationId xmlns:a16="http://schemas.microsoft.com/office/drawing/2014/main" id="{A0289F5E-2796-30CB-CBEA-A34C4F667F3E}"/>
                </a:ext>
              </a:extLst>
            </p:cNvPr>
            <p:cNvSpPr/>
            <p:nvPr/>
          </p:nvSpPr>
          <p:spPr>
            <a:xfrm>
              <a:off x="2582166" y="6837272"/>
              <a:ext cx="800113" cy="127455"/>
            </a:xfrm>
            <a:custGeom>
              <a:avLst/>
              <a:gdLst>
                <a:gd name="connsiteX0" fmla="*/ 8 w 800113"/>
                <a:gd name="connsiteY0" fmla="*/ 127120 h 127455"/>
                <a:gd name="connsiteX1" fmla="*/ 385321 w 800113"/>
                <a:gd name="connsiteY1" fmla="*/ 17853 h 127455"/>
                <a:gd name="connsiteX2" fmla="*/ 316309 w 800113"/>
                <a:gd name="connsiteY2" fmla="*/ 35105 h 127455"/>
                <a:gd name="connsiteX3" fmla="*/ 580853 w 800113"/>
                <a:gd name="connsiteY3" fmla="*/ 600 h 127455"/>
                <a:gd name="connsiteX4" fmla="*/ 799389 w 800113"/>
                <a:gd name="connsiteY4" fmla="*/ 69611 h 127455"/>
                <a:gd name="connsiteX5" fmla="*/ 638362 w 800113"/>
                <a:gd name="connsiteY5" fmla="*/ 29354 h 127455"/>
                <a:gd name="connsiteX6" fmla="*/ 299057 w 800113"/>
                <a:gd name="connsiteY6" fmla="*/ 63860 h 127455"/>
                <a:gd name="connsiteX7" fmla="*/ 373819 w 800113"/>
                <a:gd name="connsiteY7" fmla="*/ 52358 h 127455"/>
                <a:gd name="connsiteX8" fmla="*/ 8 w 800113"/>
                <a:gd name="connsiteY8" fmla="*/ 127120 h 127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0113" h="127455">
                  <a:moveTo>
                    <a:pt x="8" y="127120"/>
                  </a:moveTo>
                  <a:cubicBezTo>
                    <a:pt x="1925" y="121369"/>
                    <a:pt x="332604" y="33189"/>
                    <a:pt x="385321" y="17853"/>
                  </a:cubicBezTo>
                  <a:cubicBezTo>
                    <a:pt x="438038" y="2517"/>
                    <a:pt x="283720" y="37980"/>
                    <a:pt x="316309" y="35105"/>
                  </a:cubicBezTo>
                  <a:cubicBezTo>
                    <a:pt x="348898" y="32230"/>
                    <a:pt x="500340" y="-5151"/>
                    <a:pt x="580853" y="600"/>
                  </a:cubicBezTo>
                  <a:cubicBezTo>
                    <a:pt x="661366" y="6351"/>
                    <a:pt x="789804" y="64819"/>
                    <a:pt x="799389" y="69611"/>
                  </a:cubicBezTo>
                  <a:cubicBezTo>
                    <a:pt x="808974" y="74403"/>
                    <a:pt x="721751" y="30312"/>
                    <a:pt x="638362" y="29354"/>
                  </a:cubicBezTo>
                  <a:cubicBezTo>
                    <a:pt x="554973" y="28396"/>
                    <a:pt x="343147" y="60026"/>
                    <a:pt x="299057" y="63860"/>
                  </a:cubicBezTo>
                  <a:cubicBezTo>
                    <a:pt x="254967" y="67694"/>
                    <a:pt x="418868" y="41815"/>
                    <a:pt x="373819" y="52358"/>
                  </a:cubicBezTo>
                  <a:cubicBezTo>
                    <a:pt x="328770" y="62901"/>
                    <a:pt x="-1909" y="132871"/>
                    <a:pt x="8" y="1271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1" name="フリーフォーム 1200">
              <a:extLst>
                <a:ext uri="{FF2B5EF4-FFF2-40B4-BE49-F238E27FC236}">
                  <a16:creationId xmlns:a16="http://schemas.microsoft.com/office/drawing/2014/main" id="{A4F1823C-FF8A-3ABD-7ECC-8B93ECEA3C8D}"/>
                </a:ext>
              </a:extLst>
            </p:cNvPr>
            <p:cNvSpPr/>
            <p:nvPr/>
          </p:nvSpPr>
          <p:spPr>
            <a:xfrm>
              <a:off x="5440370" y="4295892"/>
              <a:ext cx="288708" cy="195936"/>
            </a:xfrm>
            <a:custGeom>
              <a:avLst/>
              <a:gdLst>
                <a:gd name="connsiteX0" fmla="*/ 22 w 288708"/>
                <a:gd name="connsiteY0" fmla="*/ 63 h 195936"/>
                <a:gd name="connsiteX1" fmla="*/ 149547 w 288708"/>
                <a:gd name="connsiteY1" fmla="*/ 69074 h 195936"/>
                <a:gd name="connsiteX2" fmla="*/ 63283 w 288708"/>
                <a:gd name="connsiteY2" fmla="*/ 103580 h 195936"/>
                <a:gd name="connsiteX3" fmla="*/ 195555 w 288708"/>
                <a:gd name="connsiteY3" fmla="*/ 138085 h 195936"/>
                <a:gd name="connsiteX4" fmla="*/ 287570 w 288708"/>
                <a:gd name="connsiteY4" fmla="*/ 195595 h 195936"/>
                <a:gd name="connsiteX5" fmla="*/ 132294 w 288708"/>
                <a:gd name="connsiteY5" fmla="*/ 109331 h 195936"/>
                <a:gd name="connsiteX6" fmla="*/ 138045 w 288708"/>
                <a:gd name="connsiteY6" fmla="*/ 57572 h 195936"/>
                <a:gd name="connsiteX7" fmla="*/ 22 w 288708"/>
                <a:gd name="connsiteY7" fmla="*/ 63 h 195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8708" h="195936">
                  <a:moveTo>
                    <a:pt x="22" y="63"/>
                  </a:moveTo>
                  <a:cubicBezTo>
                    <a:pt x="1939" y="1980"/>
                    <a:pt x="139004" y="51821"/>
                    <a:pt x="149547" y="69074"/>
                  </a:cubicBezTo>
                  <a:cubicBezTo>
                    <a:pt x="160090" y="86327"/>
                    <a:pt x="55615" y="92078"/>
                    <a:pt x="63283" y="103580"/>
                  </a:cubicBezTo>
                  <a:cubicBezTo>
                    <a:pt x="70951" y="115082"/>
                    <a:pt x="158174" y="122749"/>
                    <a:pt x="195555" y="138085"/>
                  </a:cubicBezTo>
                  <a:cubicBezTo>
                    <a:pt x="232936" y="153421"/>
                    <a:pt x="298113" y="200387"/>
                    <a:pt x="287570" y="195595"/>
                  </a:cubicBezTo>
                  <a:cubicBezTo>
                    <a:pt x="277027" y="190803"/>
                    <a:pt x="157215" y="132335"/>
                    <a:pt x="132294" y="109331"/>
                  </a:cubicBezTo>
                  <a:cubicBezTo>
                    <a:pt x="107373" y="86327"/>
                    <a:pt x="156256" y="74825"/>
                    <a:pt x="138045" y="57572"/>
                  </a:cubicBezTo>
                  <a:cubicBezTo>
                    <a:pt x="119834" y="40319"/>
                    <a:pt x="-1895" y="-1854"/>
                    <a:pt x="22" y="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8" name="フリーフォーム 1207">
              <a:extLst>
                <a:ext uri="{FF2B5EF4-FFF2-40B4-BE49-F238E27FC236}">
                  <a16:creationId xmlns:a16="http://schemas.microsoft.com/office/drawing/2014/main" id="{78144860-A0F9-4DF2-4C15-A28777AE250B}"/>
                </a:ext>
              </a:extLst>
            </p:cNvPr>
            <p:cNvSpPr/>
            <p:nvPr/>
          </p:nvSpPr>
          <p:spPr>
            <a:xfrm>
              <a:off x="5140935" y="4381154"/>
              <a:ext cx="444282" cy="47092"/>
            </a:xfrm>
            <a:custGeom>
              <a:avLst/>
              <a:gdLst>
                <a:gd name="connsiteX0" fmla="*/ 408 w 444282"/>
                <a:gd name="connsiteY0" fmla="*/ 1065 h 47092"/>
                <a:gd name="connsiteX1" fmla="*/ 190190 w 444282"/>
                <a:gd name="connsiteY1" fmla="*/ 6816 h 47092"/>
                <a:gd name="connsiteX2" fmla="*/ 224695 w 444282"/>
                <a:gd name="connsiteY2" fmla="*/ 47072 h 47092"/>
                <a:gd name="connsiteX3" fmla="*/ 443231 w 444282"/>
                <a:gd name="connsiteY3" fmla="*/ 1065 h 47092"/>
                <a:gd name="connsiteX4" fmla="*/ 305208 w 444282"/>
                <a:gd name="connsiteY4" fmla="*/ 18318 h 47092"/>
                <a:gd name="connsiteX5" fmla="*/ 247699 w 444282"/>
                <a:gd name="connsiteY5" fmla="*/ 18318 h 47092"/>
                <a:gd name="connsiteX6" fmla="*/ 408 w 444282"/>
                <a:gd name="connsiteY6" fmla="*/ 1065 h 47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4282" h="47092">
                  <a:moveTo>
                    <a:pt x="408" y="1065"/>
                  </a:moveTo>
                  <a:cubicBezTo>
                    <a:pt x="-9177" y="-852"/>
                    <a:pt x="152809" y="-852"/>
                    <a:pt x="190190" y="6816"/>
                  </a:cubicBezTo>
                  <a:cubicBezTo>
                    <a:pt x="227571" y="14484"/>
                    <a:pt x="182522" y="48030"/>
                    <a:pt x="224695" y="47072"/>
                  </a:cubicBezTo>
                  <a:cubicBezTo>
                    <a:pt x="266868" y="46114"/>
                    <a:pt x="429812" y="5857"/>
                    <a:pt x="443231" y="1065"/>
                  </a:cubicBezTo>
                  <a:cubicBezTo>
                    <a:pt x="456650" y="-3727"/>
                    <a:pt x="337797" y="15443"/>
                    <a:pt x="305208" y="18318"/>
                  </a:cubicBezTo>
                  <a:cubicBezTo>
                    <a:pt x="272619" y="21193"/>
                    <a:pt x="296582" y="21193"/>
                    <a:pt x="247699" y="18318"/>
                  </a:cubicBezTo>
                  <a:cubicBezTo>
                    <a:pt x="198816" y="15443"/>
                    <a:pt x="9993" y="2982"/>
                    <a:pt x="408" y="10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8" name="フリーフォーム 1217">
              <a:extLst>
                <a:ext uri="{FF2B5EF4-FFF2-40B4-BE49-F238E27FC236}">
                  <a16:creationId xmlns:a16="http://schemas.microsoft.com/office/drawing/2014/main" id="{6712518E-8CBF-1E6D-62B1-67D2FD4F9514}"/>
                </a:ext>
              </a:extLst>
            </p:cNvPr>
            <p:cNvSpPr/>
            <p:nvPr/>
          </p:nvSpPr>
          <p:spPr>
            <a:xfrm>
              <a:off x="3217720" y="4326890"/>
              <a:ext cx="257254" cy="308523"/>
            </a:xfrm>
            <a:custGeom>
              <a:avLst/>
              <a:gdLst>
                <a:gd name="connsiteX0" fmla="*/ 5540 w 257254"/>
                <a:gd name="connsiteY0" fmla="*/ 5080 h 308523"/>
                <a:gd name="connsiteX1" fmla="*/ 176990 w 257254"/>
                <a:gd name="connsiteY1" fmla="*/ 79375 h 308523"/>
                <a:gd name="connsiteX2" fmla="*/ 114125 w 257254"/>
                <a:gd name="connsiteY2" fmla="*/ 113665 h 308523"/>
                <a:gd name="connsiteX3" fmla="*/ 234140 w 257254"/>
                <a:gd name="connsiteY3" fmla="*/ 119380 h 308523"/>
                <a:gd name="connsiteX4" fmla="*/ 34115 w 257254"/>
                <a:gd name="connsiteY4" fmla="*/ 130810 h 308523"/>
                <a:gd name="connsiteX5" fmla="*/ 188420 w 257254"/>
                <a:gd name="connsiteY5" fmla="*/ 136525 h 308523"/>
                <a:gd name="connsiteX6" fmla="*/ 257000 w 257254"/>
                <a:gd name="connsiteY6" fmla="*/ 307975 h 308523"/>
                <a:gd name="connsiteX7" fmla="*/ 211280 w 257254"/>
                <a:gd name="connsiteY7" fmla="*/ 187960 h 308523"/>
                <a:gd name="connsiteX8" fmla="*/ 199850 w 257254"/>
                <a:gd name="connsiteY8" fmla="*/ 102235 h 308523"/>
                <a:gd name="connsiteX9" fmla="*/ 56975 w 257254"/>
                <a:gd name="connsiteY9" fmla="*/ 16510 h 308523"/>
                <a:gd name="connsiteX10" fmla="*/ 5540 w 257254"/>
                <a:gd name="connsiteY10" fmla="*/ 5080 h 308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7254" h="308523">
                  <a:moveTo>
                    <a:pt x="5540" y="5080"/>
                  </a:moveTo>
                  <a:cubicBezTo>
                    <a:pt x="25543" y="15558"/>
                    <a:pt x="158893" y="61278"/>
                    <a:pt x="176990" y="79375"/>
                  </a:cubicBezTo>
                  <a:cubicBezTo>
                    <a:pt x="195087" y="97472"/>
                    <a:pt x="104600" y="106998"/>
                    <a:pt x="114125" y="113665"/>
                  </a:cubicBezTo>
                  <a:cubicBezTo>
                    <a:pt x="123650" y="120332"/>
                    <a:pt x="247475" y="116523"/>
                    <a:pt x="234140" y="119380"/>
                  </a:cubicBezTo>
                  <a:cubicBezTo>
                    <a:pt x="220805" y="122237"/>
                    <a:pt x="41735" y="127953"/>
                    <a:pt x="34115" y="130810"/>
                  </a:cubicBezTo>
                  <a:cubicBezTo>
                    <a:pt x="26495" y="133667"/>
                    <a:pt x="151273" y="106998"/>
                    <a:pt x="188420" y="136525"/>
                  </a:cubicBezTo>
                  <a:cubicBezTo>
                    <a:pt x="225567" y="166052"/>
                    <a:pt x="253190" y="299403"/>
                    <a:pt x="257000" y="307975"/>
                  </a:cubicBezTo>
                  <a:cubicBezTo>
                    <a:pt x="260810" y="316548"/>
                    <a:pt x="220805" y="222250"/>
                    <a:pt x="211280" y="187960"/>
                  </a:cubicBezTo>
                  <a:cubicBezTo>
                    <a:pt x="201755" y="153670"/>
                    <a:pt x="225567" y="130810"/>
                    <a:pt x="199850" y="102235"/>
                  </a:cubicBezTo>
                  <a:cubicBezTo>
                    <a:pt x="174133" y="73660"/>
                    <a:pt x="90312" y="31750"/>
                    <a:pt x="56975" y="16510"/>
                  </a:cubicBezTo>
                  <a:cubicBezTo>
                    <a:pt x="23638" y="1270"/>
                    <a:pt x="-14463" y="-5398"/>
                    <a:pt x="5540" y="50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9" name="フリーフォーム 1238">
              <a:extLst>
                <a:ext uri="{FF2B5EF4-FFF2-40B4-BE49-F238E27FC236}">
                  <a16:creationId xmlns:a16="http://schemas.microsoft.com/office/drawing/2014/main" id="{38B6C085-7E61-281B-20D8-4D782269C782}"/>
                </a:ext>
              </a:extLst>
            </p:cNvPr>
            <p:cNvSpPr/>
            <p:nvPr/>
          </p:nvSpPr>
          <p:spPr>
            <a:xfrm>
              <a:off x="5206294" y="4691903"/>
              <a:ext cx="430931" cy="234645"/>
            </a:xfrm>
            <a:custGeom>
              <a:avLst/>
              <a:gdLst>
                <a:gd name="connsiteX0" fmla="*/ 71 w 430931"/>
                <a:gd name="connsiteY0" fmla="*/ 112 h 234645"/>
                <a:gd name="connsiteX1" fmla="*/ 308681 w 430931"/>
                <a:gd name="connsiteY1" fmla="*/ 85837 h 234645"/>
                <a:gd name="connsiteX2" fmla="*/ 211526 w 430931"/>
                <a:gd name="connsiteY2" fmla="*/ 102982 h 234645"/>
                <a:gd name="connsiteX3" fmla="*/ 428696 w 430931"/>
                <a:gd name="connsiteY3" fmla="*/ 102982 h 234645"/>
                <a:gd name="connsiteX4" fmla="*/ 325826 w 430931"/>
                <a:gd name="connsiteY4" fmla="*/ 142987 h 234645"/>
                <a:gd name="connsiteX5" fmla="*/ 348686 w 430931"/>
                <a:gd name="connsiteY5" fmla="*/ 234427 h 234645"/>
                <a:gd name="connsiteX6" fmla="*/ 342971 w 430931"/>
                <a:gd name="connsiteY6" fmla="*/ 114412 h 234645"/>
                <a:gd name="connsiteX7" fmla="*/ 280106 w 430931"/>
                <a:gd name="connsiteY7" fmla="*/ 68692 h 234645"/>
                <a:gd name="connsiteX8" fmla="*/ 71 w 430931"/>
                <a:gd name="connsiteY8" fmla="*/ 112 h 234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0931" h="234645">
                  <a:moveTo>
                    <a:pt x="71" y="112"/>
                  </a:moveTo>
                  <a:cubicBezTo>
                    <a:pt x="4833" y="2969"/>
                    <a:pt x="273439" y="68692"/>
                    <a:pt x="308681" y="85837"/>
                  </a:cubicBezTo>
                  <a:cubicBezTo>
                    <a:pt x="343924" y="102982"/>
                    <a:pt x="191524" y="100125"/>
                    <a:pt x="211526" y="102982"/>
                  </a:cubicBezTo>
                  <a:cubicBezTo>
                    <a:pt x="231529" y="105840"/>
                    <a:pt x="409646" y="96315"/>
                    <a:pt x="428696" y="102982"/>
                  </a:cubicBezTo>
                  <a:cubicBezTo>
                    <a:pt x="447746" y="109649"/>
                    <a:pt x="339161" y="121080"/>
                    <a:pt x="325826" y="142987"/>
                  </a:cubicBezTo>
                  <a:cubicBezTo>
                    <a:pt x="312491" y="164894"/>
                    <a:pt x="345829" y="239189"/>
                    <a:pt x="348686" y="234427"/>
                  </a:cubicBezTo>
                  <a:cubicBezTo>
                    <a:pt x="351543" y="229665"/>
                    <a:pt x="354401" y="142034"/>
                    <a:pt x="342971" y="114412"/>
                  </a:cubicBezTo>
                  <a:cubicBezTo>
                    <a:pt x="331541" y="86790"/>
                    <a:pt x="331541" y="87742"/>
                    <a:pt x="280106" y="68692"/>
                  </a:cubicBezTo>
                  <a:cubicBezTo>
                    <a:pt x="228671" y="49642"/>
                    <a:pt x="-4691" y="-2745"/>
                    <a:pt x="71" y="1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0" name="フリーフォーム 1239">
              <a:extLst>
                <a:ext uri="{FF2B5EF4-FFF2-40B4-BE49-F238E27FC236}">
                  <a16:creationId xmlns:a16="http://schemas.microsoft.com/office/drawing/2014/main" id="{F6A7EDB7-CAD1-0CA5-E17A-4BB70EBCA2D2}"/>
                </a:ext>
              </a:extLst>
            </p:cNvPr>
            <p:cNvSpPr/>
            <p:nvPr/>
          </p:nvSpPr>
          <p:spPr>
            <a:xfrm>
              <a:off x="4141214" y="4279431"/>
              <a:ext cx="122361" cy="550164"/>
            </a:xfrm>
            <a:custGeom>
              <a:avLst/>
              <a:gdLst>
                <a:gd name="connsiteX0" fmla="*/ 36451 w 122361"/>
                <a:gd name="connsiteY0" fmla="*/ 1104 h 550164"/>
                <a:gd name="connsiteX1" fmla="*/ 110746 w 122361"/>
                <a:gd name="connsiteY1" fmla="*/ 115404 h 550164"/>
                <a:gd name="connsiteX2" fmla="*/ 2161 w 122361"/>
                <a:gd name="connsiteY2" fmla="*/ 275424 h 550164"/>
                <a:gd name="connsiteX3" fmla="*/ 36451 w 122361"/>
                <a:gd name="connsiteY3" fmla="*/ 241134 h 550164"/>
                <a:gd name="connsiteX4" fmla="*/ 13591 w 122361"/>
                <a:gd name="connsiteY4" fmla="*/ 332574 h 550164"/>
                <a:gd name="connsiteX5" fmla="*/ 53596 w 122361"/>
                <a:gd name="connsiteY5" fmla="*/ 549744 h 550164"/>
                <a:gd name="connsiteX6" fmla="*/ 13591 w 122361"/>
                <a:gd name="connsiteY6" fmla="*/ 384009 h 550164"/>
                <a:gd name="connsiteX7" fmla="*/ 42166 w 122361"/>
                <a:gd name="connsiteY7" fmla="*/ 252564 h 550164"/>
                <a:gd name="connsiteX8" fmla="*/ 122176 w 122361"/>
                <a:gd name="connsiteY8" fmla="*/ 183984 h 550164"/>
                <a:gd name="connsiteX9" fmla="*/ 36451 w 122361"/>
                <a:gd name="connsiteY9" fmla="*/ 1104 h 550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2361" h="550164">
                  <a:moveTo>
                    <a:pt x="36451" y="1104"/>
                  </a:moveTo>
                  <a:cubicBezTo>
                    <a:pt x="34546" y="-10326"/>
                    <a:pt x="116461" y="69684"/>
                    <a:pt x="110746" y="115404"/>
                  </a:cubicBezTo>
                  <a:cubicBezTo>
                    <a:pt x="105031" y="161124"/>
                    <a:pt x="2161" y="275424"/>
                    <a:pt x="2161" y="275424"/>
                  </a:cubicBezTo>
                  <a:cubicBezTo>
                    <a:pt x="-10222" y="296379"/>
                    <a:pt x="34546" y="231609"/>
                    <a:pt x="36451" y="241134"/>
                  </a:cubicBezTo>
                  <a:cubicBezTo>
                    <a:pt x="38356" y="250659"/>
                    <a:pt x="10734" y="281139"/>
                    <a:pt x="13591" y="332574"/>
                  </a:cubicBezTo>
                  <a:cubicBezTo>
                    <a:pt x="16448" y="384009"/>
                    <a:pt x="53596" y="541172"/>
                    <a:pt x="53596" y="549744"/>
                  </a:cubicBezTo>
                  <a:cubicBezTo>
                    <a:pt x="53596" y="558316"/>
                    <a:pt x="15496" y="433539"/>
                    <a:pt x="13591" y="384009"/>
                  </a:cubicBezTo>
                  <a:cubicBezTo>
                    <a:pt x="11686" y="334479"/>
                    <a:pt x="24069" y="285901"/>
                    <a:pt x="42166" y="252564"/>
                  </a:cubicBezTo>
                  <a:cubicBezTo>
                    <a:pt x="60263" y="219227"/>
                    <a:pt x="117413" y="221132"/>
                    <a:pt x="122176" y="183984"/>
                  </a:cubicBezTo>
                  <a:cubicBezTo>
                    <a:pt x="126939" y="146836"/>
                    <a:pt x="38356" y="12534"/>
                    <a:pt x="36451" y="11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1" name="フリーフォーム 1240">
              <a:extLst>
                <a:ext uri="{FF2B5EF4-FFF2-40B4-BE49-F238E27FC236}">
                  <a16:creationId xmlns:a16="http://schemas.microsoft.com/office/drawing/2014/main" id="{8689421A-FB46-EE26-5701-B74309DB920A}"/>
                </a:ext>
              </a:extLst>
            </p:cNvPr>
            <p:cNvSpPr/>
            <p:nvPr/>
          </p:nvSpPr>
          <p:spPr>
            <a:xfrm>
              <a:off x="5576788" y="4534770"/>
              <a:ext cx="407196" cy="313297"/>
            </a:xfrm>
            <a:custGeom>
              <a:avLst/>
              <a:gdLst>
                <a:gd name="connsiteX0" fmla="*/ 1052 w 407196"/>
                <a:gd name="connsiteY0" fmla="*/ 2940 h 313297"/>
                <a:gd name="connsiteX1" fmla="*/ 172502 w 407196"/>
                <a:gd name="connsiteY1" fmla="*/ 185820 h 313297"/>
                <a:gd name="connsiteX2" fmla="*/ 149642 w 407196"/>
                <a:gd name="connsiteY2" fmla="*/ 208680 h 313297"/>
                <a:gd name="connsiteX3" fmla="*/ 269657 w 407196"/>
                <a:gd name="connsiteY3" fmla="*/ 288690 h 313297"/>
                <a:gd name="connsiteX4" fmla="*/ 183932 w 407196"/>
                <a:gd name="connsiteY4" fmla="*/ 300120 h 313297"/>
                <a:gd name="connsiteX5" fmla="*/ 406817 w 407196"/>
                <a:gd name="connsiteY5" fmla="*/ 311550 h 313297"/>
                <a:gd name="connsiteX6" fmla="*/ 235367 w 407196"/>
                <a:gd name="connsiteY6" fmla="*/ 260115 h 313297"/>
                <a:gd name="connsiteX7" fmla="*/ 161072 w 407196"/>
                <a:gd name="connsiteY7" fmla="*/ 168675 h 313297"/>
                <a:gd name="connsiteX8" fmla="*/ 103922 w 407196"/>
                <a:gd name="connsiteY8" fmla="*/ 77235 h 313297"/>
                <a:gd name="connsiteX9" fmla="*/ 1052 w 407196"/>
                <a:gd name="connsiteY9" fmla="*/ 2940 h 313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7196" h="313297">
                  <a:moveTo>
                    <a:pt x="1052" y="2940"/>
                  </a:moveTo>
                  <a:cubicBezTo>
                    <a:pt x="12482" y="21038"/>
                    <a:pt x="172502" y="185820"/>
                    <a:pt x="172502" y="185820"/>
                  </a:cubicBezTo>
                  <a:cubicBezTo>
                    <a:pt x="197267" y="220110"/>
                    <a:pt x="133450" y="191535"/>
                    <a:pt x="149642" y="208680"/>
                  </a:cubicBezTo>
                  <a:cubicBezTo>
                    <a:pt x="165835" y="225825"/>
                    <a:pt x="263942" y="273450"/>
                    <a:pt x="269657" y="288690"/>
                  </a:cubicBezTo>
                  <a:cubicBezTo>
                    <a:pt x="275372" y="303930"/>
                    <a:pt x="161072" y="296310"/>
                    <a:pt x="183932" y="300120"/>
                  </a:cubicBezTo>
                  <a:cubicBezTo>
                    <a:pt x="206792" y="303930"/>
                    <a:pt x="398245" y="318217"/>
                    <a:pt x="406817" y="311550"/>
                  </a:cubicBezTo>
                  <a:cubicBezTo>
                    <a:pt x="415389" y="304883"/>
                    <a:pt x="276324" y="283927"/>
                    <a:pt x="235367" y="260115"/>
                  </a:cubicBezTo>
                  <a:cubicBezTo>
                    <a:pt x="194410" y="236303"/>
                    <a:pt x="182979" y="199155"/>
                    <a:pt x="161072" y="168675"/>
                  </a:cubicBezTo>
                  <a:cubicBezTo>
                    <a:pt x="139165" y="138195"/>
                    <a:pt x="133450" y="99143"/>
                    <a:pt x="103922" y="77235"/>
                  </a:cubicBezTo>
                  <a:cubicBezTo>
                    <a:pt x="74395" y="55328"/>
                    <a:pt x="-10378" y="-15158"/>
                    <a:pt x="1052" y="29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2" name="フリーフォーム 1241">
              <a:extLst>
                <a:ext uri="{FF2B5EF4-FFF2-40B4-BE49-F238E27FC236}">
                  <a16:creationId xmlns:a16="http://schemas.microsoft.com/office/drawing/2014/main" id="{ADA24F01-AF41-CF5E-276D-D482C27C3434}"/>
                </a:ext>
              </a:extLst>
            </p:cNvPr>
            <p:cNvSpPr/>
            <p:nvPr/>
          </p:nvSpPr>
          <p:spPr>
            <a:xfrm>
              <a:off x="6332509" y="3573526"/>
              <a:ext cx="530814" cy="909381"/>
            </a:xfrm>
            <a:custGeom>
              <a:avLst/>
              <a:gdLst>
                <a:gd name="connsiteX0" fmla="*/ 2977 w 530814"/>
                <a:gd name="connsiteY0" fmla="*/ 47788 h 909381"/>
                <a:gd name="connsiteX1" fmla="*/ 351320 w 530814"/>
                <a:gd name="connsiteY1" fmla="*/ 461445 h 909381"/>
                <a:gd name="connsiteX2" fmla="*/ 278748 w 530814"/>
                <a:gd name="connsiteY2" fmla="*/ 345331 h 909381"/>
                <a:gd name="connsiteX3" fmla="*/ 518234 w 530814"/>
                <a:gd name="connsiteY3" fmla="*/ 889617 h 909381"/>
                <a:gd name="connsiteX4" fmla="*/ 467434 w 530814"/>
                <a:gd name="connsiteY4" fmla="*/ 715445 h 909381"/>
                <a:gd name="connsiteX5" fmla="*/ 213434 w 530814"/>
                <a:gd name="connsiteY5" fmla="*/ 11503 h 909381"/>
                <a:gd name="connsiteX6" fmla="*/ 184405 w 530814"/>
                <a:gd name="connsiteY6" fmla="*/ 265503 h 909381"/>
                <a:gd name="connsiteX7" fmla="*/ 2977 w 530814"/>
                <a:gd name="connsiteY7" fmla="*/ 47788 h 909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0814" h="909381">
                  <a:moveTo>
                    <a:pt x="2977" y="47788"/>
                  </a:moveTo>
                  <a:cubicBezTo>
                    <a:pt x="30796" y="80445"/>
                    <a:pt x="305358" y="411855"/>
                    <a:pt x="351320" y="461445"/>
                  </a:cubicBezTo>
                  <a:cubicBezTo>
                    <a:pt x="397282" y="511036"/>
                    <a:pt x="250929" y="273969"/>
                    <a:pt x="278748" y="345331"/>
                  </a:cubicBezTo>
                  <a:cubicBezTo>
                    <a:pt x="306567" y="416693"/>
                    <a:pt x="486786" y="827931"/>
                    <a:pt x="518234" y="889617"/>
                  </a:cubicBezTo>
                  <a:cubicBezTo>
                    <a:pt x="549682" y="951303"/>
                    <a:pt x="518234" y="861797"/>
                    <a:pt x="467434" y="715445"/>
                  </a:cubicBezTo>
                  <a:cubicBezTo>
                    <a:pt x="416634" y="569093"/>
                    <a:pt x="260605" y="86493"/>
                    <a:pt x="213434" y="11503"/>
                  </a:cubicBezTo>
                  <a:cubicBezTo>
                    <a:pt x="166263" y="-63487"/>
                    <a:pt x="218272" y="252198"/>
                    <a:pt x="184405" y="265503"/>
                  </a:cubicBezTo>
                  <a:cubicBezTo>
                    <a:pt x="150538" y="278808"/>
                    <a:pt x="-24842" y="15131"/>
                    <a:pt x="2977" y="477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3" name="フリーフォーム 1242">
              <a:extLst>
                <a:ext uri="{FF2B5EF4-FFF2-40B4-BE49-F238E27FC236}">
                  <a16:creationId xmlns:a16="http://schemas.microsoft.com/office/drawing/2014/main" id="{DA334AFC-0A59-7310-227D-728FAE596059}"/>
                </a:ext>
              </a:extLst>
            </p:cNvPr>
            <p:cNvSpPr/>
            <p:nvPr/>
          </p:nvSpPr>
          <p:spPr>
            <a:xfrm>
              <a:off x="4742054" y="7969991"/>
              <a:ext cx="1264270" cy="482044"/>
            </a:xfrm>
            <a:custGeom>
              <a:avLst/>
              <a:gdLst>
                <a:gd name="connsiteX0" fmla="*/ 2941 w 1264270"/>
                <a:gd name="connsiteY0" fmla="*/ 482031 h 482044"/>
                <a:gd name="connsiteX1" fmla="*/ 472497 w 1264270"/>
                <a:gd name="connsiteY1" fmla="*/ 160755 h 482044"/>
                <a:gd name="connsiteX2" fmla="*/ 398357 w 1264270"/>
                <a:gd name="connsiteY2" fmla="*/ 271966 h 482044"/>
                <a:gd name="connsiteX3" fmla="*/ 608422 w 1264270"/>
                <a:gd name="connsiteY3" fmla="*/ 160755 h 482044"/>
                <a:gd name="connsiteX4" fmla="*/ 1090335 w 1264270"/>
                <a:gd name="connsiteY4" fmla="*/ 185468 h 482044"/>
                <a:gd name="connsiteX5" fmla="*/ 744346 w 1264270"/>
                <a:gd name="connsiteY5" fmla="*/ 148398 h 482044"/>
                <a:gd name="connsiteX6" fmla="*/ 1263330 w 1264270"/>
                <a:gd name="connsiteY6" fmla="*/ 321393 h 482044"/>
                <a:gd name="connsiteX7" fmla="*/ 867914 w 1264270"/>
                <a:gd name="connsiteY7" fmla="*/ 197825 h 482044"/>
                <a:gd name="connsiteX8" fmla="*/ 707276 w 1264270"/>
                <a:gd name="connsiteY8" fmla="*/ 117 h 482044"/>
                <a:gd name="connsiteX9" fmla="*/ 731989 w 1264270"/>
                <a:gd name="connsiteY9" fmla="*/ 173112 h 482044"/>
                <a:gd name="connsiteX10" fmla="*/ 2941 w 1264270"/>
                <a:gd name="connsiteY10" fmla="*/ 482031 h 482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64270" h="482044">
                  <a:moveTo>
                    <a:pt x="2941" y="482031"/>
                  </a:moveTo>
                  <a:cubicBezTo>
                    <a:pt x="-40308" y="479971"/>
                    <a:pt x="406594" y="195766"/>
                    <a:pt x="472497" y="160755"/>
                  </a:cubicBezTo>
                  <a:cubicBezTo>
                    <a:pt x="538400" y="125744"/>
                    <a:pt x="375703" y="271966"/>
                    <a:pt x="398357" y="271966"/>
                  </a:cubicBezTo>
                  <a:cubicBezTo>
                    <a:pt x="421011" y="271966"/>
                    <a:pt x="493092" y="175171"/>
                    <a:pt x="608422" y="160755"/>
                  </a:cubicBezTo>
                  <a:cubicBezTo>
                    <a:pt x="723752" y="146339"/>
                    <a:pt x="1067681" y="187527"/>
                    <a:pt x="1090335" y="185468"/>
                  </a:cubicBezTo>
                  <a:cubicBezTo>
                    <a:pt x="1112989" y="183409"/>
                    <a:pt x="715514" y="125744"/>
                    <a:pt x="744346" y="148398"/>
                  </a:cubicBezTo>
                  <a:cubicBezTo>
                    <a:pt x="773178" y="171052"/>
                    <a:pt x="1242735" y="313155"/>
                    <a:pt x="1263330" y="321393"/>
                  </a:cubicBezTo>
                  <a:cubicBezTo>
                    <a:pt x="1283925" y="329631"/>
                    <a:pt x="960590" y="251371"/>
                    <a:pt x="867914" y="197825"/>
                  </a:cubicBezTo>
                  <a:cubicBezTo>
                    <a:pt x="775238" y="144279"/>
                    <a:pt x="729930" y="4236"/>
                    <a:pt x="707276" y="117"/>
                  </a:cubicBezTo>
                  <a:cubicBezTo>
                    <a:pt x="684622" y="-4002"/>
                    <a:pt x="849378" y="101031"/>
                    <a:pt x="731989" y="173112"/>
                  </a:cubicBezTo>
                  <a:cubicBezTo>
                    <a:pt x="614600" y="245193"/>
                    <a:pt x="46190" y="484091"/>
                    <a:pt x="2941" y="4820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4" name="フリーフォーム 1243">
              <a:extLst>
                <a:ext uri="{FF2B5EF4-FFF2-40B4-BE49-F238E27FC236}">
                  <a16:creationId xmlns:a16="http://schemas.microsoft.com/office/drawing/2014/main" id="{D3C014EC-0CB5-B37F-D2E7-CE26D4AFEF2B}"/>
                </a:ext>
              </a:extLst>
            </p:cNvPr>
            <p:cNvSpPr/>
            <p:nvPr/>
          </p:nvSpPr>
          <p:spPr>
            <a:xfrm>
              <a:off x="4534682" y="7116882"/>
              <a:ext cx="507092" cy="582531"/>
            </a:xfrm>
            <a:custGeom>
              <a:avLst/>
              <a:gdLst>
                <a:gd name="connsiteX0" fmla="*/ 506875 w 507092"/>
                <a:gd name="connsiteY0" fmla="*/ 610 h 582531"/>
                <a:gd name="connsiteX1" fmla="*/ 37318 w 507092"/>
                <a:gd name="connsiteY1" fmla="*/ 358956 h 582531"/>
                <a:gd name="connsiteX2" fmla="*/ 111459 w 507092"/>
                <a:gd name="connsiteY2" fmla="*/ 396026 h 582531"/>
                <a:gd name="connsiteX3" fmla="*/ 248 w 507092"/>
                <a:gd name="connsiteY3" fmla="*/ 581377 h 582531"/>
                <a:gd name="connsiteX4" fmla="*/ 148529 w 507092"/>
                <a:gd name="connsiteY4" fmla="*/ 297172 h 582531"/>
                <a:gd name="connsiteX5" fmla="*/ 99102 w 507092"/>
                <a:gd name="connsiteY5" fmla="*/ 272459 h 582531"/>
                <a:gd name="connsiteX6" fmla="*/ 506875 w 507092"/>
                <a:gd name="connsiteY6" fmla="*/ 610 h 582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7092" h="582531">
                  <a:moveTo>
                    <a:pt x="506875" y="610"/>
                  </a:moveTo>
                  <a:cubicBezTo>
                    <a:pt x="496578" y="15026"/>
                    <a:pt x="37318" y="358956"/>
                    <a:pt x="37318" y="358956"/>
                  </a:cubicBezTo>
                  <a:cubicBezTo>
                    <a:pt x="-28585" y="424859"/>
                    <a:pt x="117637" y="358956"/>
                    <a:pt x="111459" y="396026"/>
                  </a:cubicBezTo>
                  <a:cubicBezTo>
                    <a:pt x="105281" y="433096"/>
                    <a:pt x="-5930" y="597853"/>
                    <a:pt x="248" y="581377"/>
                  </a:cubicBezTo>
                  <a:cubicBezTo>
                    <a:pt x="6426" y="564901"/>
                    <a:pt x="148529" y="297172"/>
                    <a:pt x="148529" y="297172"/>
                  </a:cubicBezTo>
                  <a:cubicBezTo>
                    <a:pt x="165005" y="245686"/>
                    <a:pt x="39378" y="313648"/>
                    <a:pt x="99102" y="272459"/>
                  </a:cubicBezTo>
                  <a:cubicBezTo>
                    <a:pt x="158826" y="231270"/>
                    <a:pt x="517172" y="-13806"/>
                    <a:pt x="506875" y="6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5" name="フリーフォーム 1244">
              <a:extLst>
                <a:ext uri="{FF2B5EF4-FFF2-40B4-BE49-F238E27FC236}">
                  <a16:creationId xmlns:a16="http://schemas.microsoft.com/office/drawing/2014/main" id="{52E8E112-7282-A584-E9F8-B3B0957ABB9F}"/>
                </a:ext>
              </a:extLst>
            </p:cNvPr>
            <p:cNvSpPr/>
            <p:nvPr/>
          </p:nvSpPr>
          <p:spPr>
            <a:xfrm>
              <a:off x="5448576" y="6004756"/>
              <a:ext cx="286169" cy="1176888"/>
            </a:xfrm>
            <a:custGeom>
              <a:avLst/>
              <a:gdLst>
                <a:gd name="connsiteX0" fmla="*/ 754 w 286169"/>
                <a:gd name="connsiteY0" fmla="*/ 628 h 1176888"/>
                <a:gd name="connsiteX1" fmla="*/ 62538 w 286169"/>
                <a:gd name="connsiteY1" fmla="*/ 235406 h 1176888"/>
                <a:gd name="connsiteX2" fmla="*/ 50181 w 286169"/>
                <a:gd name="connsiteY2" fmla="*/ 445471 h 1176888"/>
                <a:gd name="connsiteX3" fmla="*/ 74894 w 286169"/>
                <a:gd name="connsiteY3" fmla="*/ 309547 h 1176888"/>
                <a:gd name="connsiteX4" fmla="*/ 111965 w 286169"/>
                <a:gd name="connsiteY4" fmla="*/ 717320 h 1176888"/>
                <a:gd name="connsiteX5" fmla="*/ 136678 w 286169"/>
                <a:gd name="connsiteY5" fmla="*/ 655536 h 1176888"/>
                <a:gd name="connsiteX6" fmla="*/ 284959 w 286169"/>
                <a:gd name="connsiteY6" fmla="*/ 976812 h 1176888"/>
                <a:gd name="connsiteX7" fmla="*/ 198462 w 286169"/>
                <a:gd name="connsiteY7" fmla="*/ 853244 h 1176888"/>
                <a:gd name="connsiteX8" fmla="*/ 50181 w 286169"/>
                <a:gd name="connsiteY8" fmla="*/ 1174520 h 1176888"/>
                <a:gd name="connsiteX9" fmla="*/ 173748 w 286169"/>
                <a:gd name="connsiteY9" fmla="*/ 655536 h 1176888"/>
                <a:gd name="connsiteX10" fmla="*/ 136678 w 286169"/>
                <a:gd name="connsiteY10" fmla="*/ 445471 h 1176888"/>
                <a:gd name="connsiteX11" fmla="*/ 124321 w 286169"/>
                <a:gd name="connsiteY11" fmla="*/ 519612 h 1176888"/>
                <a:gd name="connsiteX12" fmla="*/ 111965 w 286169"/>
                <a:gd name="connsiteY12" fmla="*/ 309547 h 1176888"/>
                <a:gd name="connsiteX13" fmla="*/ 754 w 286169"/>
                <a:gd name="connsiteY13" fmla="*/ 628 h 1176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86169" h="1176888">
                  <a:moveTo>
                    <a:pt x="754" y="628"/>
                  </a:moveTo>
                  <a:cubicBezTo>
                    <a:pt x="-7484" y="-11729"/>
                    <a:pt x="54300" y="161266"/>
                    <a:pt x="62538" y="235406"/>
                  </a:cubicBezTo>
                  <a:cubicBezTo>
                    <a:pt x="70776" y="309546"/>
                    <a:pt x="48122" y="433114"/>
                    <a:pt x="50181" y="445471"/>
                  </a:cubicBezTo>
                  <a:cubicBezTo>
                    <a:pt x="52240" y="457828"/>
                    <a:pt x="64597" y="264239"/>
                    <a:pt x="74894" y="309547"/>
                  </a:cubicBezTo>
                  <a:cubicBezTo>
                    <a:pt x="85191" y="354855"/>
                    <a:pt x="101668" y="659655"/>
                    <a:pt x="111965" y="717320"/>
                  </a:cubicBezTo>
                  <a:cubicBezTo>
                    <a:pt x="122262" y="774985"/>
                    <a:pt x="107846" y="612287"/>
                    <a:pt x="136678" y="655536"/>
                  </a:cubicBezTo>
                  <a:cubicBezTo>
                    <a:pt x="165510" y="698785"/>
                    <a:pt x="274662" y="943861"/>
                    <a:pt x="284959" y="976812"/>
                  </a:cubicBezTo>
                  <a:cubicBezTo>
                    <a:pt x="295256" y="1009763"/>
                    <a:pt x="237592" y="820293"/>
                    <a:pt x="198462" y="853244"/>
                  </a:cubicBezTo>
                  <a:cubicBezTo>
                    <a:pt x="159332" y="886195"/>
                    <a:pt x="54300" y="1207471"/>
                    <a:pt x="50181" y="1174520"/>
                  </a:cubicBezTo>
                  <a:cubicBezTo>
                    <a:pt x="46062" y="1141569"/>
                    <a:pt x="159332" y="777044"/>
                    <a:pt x="173748" y="655536"/>
                  </a:cubicBezTo>
                  <a:cubicBezTo>
                    <a:pt x="188164" y="534028"/>
                    <a:pt x="144916" y="468125"/>
                    <a:pt x="136678" y="445471"/>
                  </a:cubicBezTo>
                  <a:cubicBezTo>
                    <a:pt x="128440" y="422817"/>
                    <a:pt x="128440" y="542266"/>
                    <a:pt x="124321" y="519612"/>
                  </a:cubicBezTo>
                  <a:cubicBezTo>
                    <a:pt x="120202" y="496958"/>
                    <a:pt x="136679" y="389866"/>
                    <a:pt x="111965" y="309547"/>
                  </a:cubicBezTo>
                  <a:cubicBezTo>
                    <a:pt x="87252" y="229228"/>
                    <a:pt x="8992" y="12985"/>
                    <a:pt x="754" y="6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6" name="フリーフォーム 1245">
              <a:extLst>
                <a:ext uri="{FF2B5EF4-FFF2-40B4-BE49-F238E27FC236}">
                  <a16:creationId xmlns:a16="http://schemas.microsoft.com/office/drawing/2014/main" id="{221A7F6E-BDBF-5815-8AF3-6D3F0175EDA0}"/>
                </a:ext>
              </a:extLst>
            </p:cNvPr>
            <p:cNvSpPr/>
            <p:nvPr/>
          </p:nvSpPr>
          <p:spPr>
            <a:xfrm>
              <a:off x="6103630" y="5571677"/>
              <a:ext cx="208657" cy="1301672"/>
            </a:xfrm>
            <a:custGeom>
              <a:avLst/>
              <a:gdLst>
                <a:gd name="connsiteX0" fmla="*/ 608 w 208657"/>
                <a:gd name="connsiteY0" fmla="*/ 1220 h 1301672"/>
                <a:gd name="connsiteX1" fmla="*/ 136532 w 208657"/>
                <a:gd name="connsiteY1" fmla="*/ 396637 h 1301672"/>
                <a:gd name="connsiteX2" fmla="*/ 136532 w 208657"/>
                <a:gd name="connsiteY2" fmla="*/ 717912 h 1301672"/>
                <a:gd name="connsiteX3" fmla="*/ 185959 w 208657"/>
                <a:gd name="connsiteY3" fmla="*/ 569631 h 1301672"/>
                <a:gd name="connsiteX4" fmla="*/ 161246 w 208657"/>
                <a:gd name="connsiteY4" fmla="*/ 1298680 h 1301672"/>
                <a:gd name="connsiteX5" fmla="*/ 185959 w 208657"/>
                <a:gd name="connsiteY5" fmla="*/ 816766 h 1301672"/>
                <a:gd name="connsiteX6" fmla="*/ 198316 w 208657"/>
                <a:gd name="connsiteY6" fmla="*/ 532561 h 1301672"/>
                <a:gd name="connsiteX7" fmla="*/ 608 w 208657"/>
                <a:gd name="connsiteY7" fmla="*/ 1220 h 130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8657" h="1301672">
                  <a:moveTo>
                    <a:pt x="608" y="1220"/>
                  </a:moveTo>
                  <a:cubicBezTo>
                    <a:pt x="-9689" y="-21434"/>
                    <a:pt x="113878" y="277188"/>
                    <a:pt x="136532" y="396637"/>
                  </a:cubicBezTo>
                  <a:cubicBezTo>
                    <a:pt x="159186" y="516086"/>
                    <a:pt x="128294" y="689080"/>
                    <a:pt x="136532" y="717912"/>
                  </a:cubicBezTo>
                  <a:cubicBezTo>
                    <a:pt x="144770" y="746744"/>
                    <a:pt x="181840" y="472836"/>
                    <a:pt x="185959" y="569631"/>
                  </a:cubicBezTo>
                  <a:cubicBezTo>
                    <a:pt x="190078" y="666426"/>
                    <a:pt x="161246" y="1257491"/>
                    <a:pt x="161246" y="1298680"/>
                  </a:cubicBezTo>
                  <a:cubicBezTo>
                    <a:pt x="161246" y="1339869"/>
                    <a:pt x="179781" y="944453"/>
                    <a:pt x="185959" y="816766"/>
                  </a:cubicBezTo>
                  <a:cubicBezTo>
                    <a:pt x="192137" y="689079"/>
                    <a:pt x="225089" y="666426"/>
                    <a:pt x="198316" y="532561"/>
                  </a:cubicBezTo>
                  <a:cubicBezTo>
                    <a:pt x="171543" y="398696"/>
                    <a:pt x="10905" y="23874"/>
                    <a:pt x="608" y="12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7" name="フリーフォーム 1246">
              <a:extLst>
                <a:ext uri="{FF2B5EF4-FFF2-40B4-BE49-F238E27FC236}">
                  <a16:creationId xmlns:a16="http://schemas.microsoft.com/office/drawing/2014/main" id="{5C4F4A4D-79CC-289A-A54D-7BE95A34F4F1}"/>
                </a:ext>
              </a:extLst>
            </p:cNvPr>
            <p:cNvSpPr/>
            <p:nvPr/>
          </p:nvSpPr>
          <p:spPr>
            <a:xfrm>
              <a:off x="5696010" y="7302834"/>
              <a:ext cx="606225" cy="681959"/>
            </a:xfrm>
            <a:custGeom>
              <a:avLst/>
              <a:gdLst>
                <a:gd name="connsiteX0" fmla="*/ 605936 w 606225"/>
                <a:gd name="connsiteY0" fmla="*/ 9 h 681959"/>
                <a:gd name="connsiteX1" fmla="*/ 173449 w 606225"/>
                <a:gd name="connsiteY1" fmla="*/ 420139 h 681959"/>
                <a:gd name="connsiteX2" fmla="*/ 259947 w 606225"/>
                <a:gd name="connsiteY2" fmla="*/ 481923 h 681959"/>
                <a:gd name="connsiteX3" fmla="*/ 455 w 606225"/>
                <a:gd name="connsiteY3" fmla="*/ 679631 h 681959"/>
                <a:gd name="connsiteX4" fmla="*/ 334087 w 606225"/>
                <a:gd name="connsiteY4" fmla="*/ 333642 h 681959"/>
                <a:gd name="connsiteX5" fmla="*/ 99309 w 606225"/>
                <a:gd name="connsiteY5" fmla="*/ 432496 h 681959"/>
                <a:gd name="connsiteX6" fmla="*/ 605936 w 606225"/>
                <a:gd name="connsiteY6" fmla="*/ 9 h 681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6225" h="681959">
                  <a:moveTo>
                    <a:pt x="605936" y="9"/>
                  </a:moveTo>
                  <a:cubicBezTo>
                    <a:pt x="618293" y="-2051"/>
                    <a:pt x="231114" y="339820"/>
                    <a:pt x="173449" y="420139"/>
                  </a:cubicBezTo>
                  <a:cubicBezTo>
                    <a:pt x="115784" y="500458"/>
                    <a:pt x="288779" y="438674"/>
                    <a:pt x="259947" y="481923"/>
                  </a:cubicBezTo>
                  <a:cubicBezTo>
                    <a:pt x="231115" y="525172"/>
                    <a:pt x="-11902" y="704344"/>
                    <a:pt x="455" y="679631"/>
                  </a:cubicBezTo>
                  <a:cubicBezTo>
                    <a:pt x="12812" y="654918"/>
                    <a:pt x="317611" y="374831"/>
                    <a:pt x="334087" y="333642"/>
                  </a:cubicBezTo>
                  <a:cubicBezTo>
                    <a:pt x="350563" y="292453"/>
                    <a:pt x="56060" y="481923"/>
                    <a:pt x="99309" y="432496"/>
                  </a:cubicBezTo>
                  <a:cubicBezTo>
                    <a:pt x="142558" y="383069"/>
                    <a:pt x="593579" y="2069"/>
                    <a:pt x="605936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0" name="フリーフォーム 1249">
              <a:extLst>
                <a:ext uri="{FF2B5EF4-FFF2-40B4-BE49-F238E27FC236}">
                  <a16:creationId xmlns:a16="http://schemas.microsoft.com/office/drawing/2014/main" id="{77ED76CB-3312-A7FE-3A54-B35EB1F77626}"/>
                </a:ext>
              </a:extLst>
            </p:cNvPr>
            <p:cNvSpPr/>
            <p:nvPr/>
          </p:nvSpPr>
          <p:spPr>
            <a:xfrm>
              <a:off x="4658468" y="5733499"/>
              <a:ext cx="143001" cy="271918"/>
            </a:xfrm>
            <a:custGeom>
              <a:avLst/>
              <a:gdLst>
                <a:gd name="connsiteX0" fmla="*/ 29 w 143001"/>
                <a:gd name="connsiteY0" fmla="*/ 36 h 271918"/>
                <a:gd name="connsiteX1" fmla="*/ 123597 w 143001"/>
                <a:gd name="connsiteY1" fmla="*/ 135960 h 271918"/>
                <a:gd name="connsiteX2" fmla="*/ 123597 w 143001"/>
                <a:gd name="connsiteY2" fmla="*/ 271885 h 271918"/>
                <a:gd name="connsiteX3" fmla="*/ 135954 w 143001"/>
                <a:gd name="connsiteY3" fmla="*/ 123604 h 271918"/>
                <a:gd name="connsiteX4" fmla="*/ 29 w 143001"/>
                <a:gd name="connsiteY4" fmla="*/ 36 h 27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001" h="271918">
                  <a:moveTo>
                    <a:pt x="29" y="36"/>
                  </a:moveTo>
                  <a:cubicBezTo>
                    <a:pt x="-2030" y="2095"/>
                    <a:pt x="103002" y="90652"/>
                    <a:pt x="123597" y="135960"/>
                  </a:cubicBezTo>
                  <a:cubicBezTo>
                    <a:pt x="144192" y="181268"/>
                    <a:pt x="121538" y="273944"/>
                    <a:pt x="123597" y="271885"/>
                  </a:cubicBezTo>
                  <a:cubicBezTo>
                    <a:pt x="125656" y="269826"/>
                    <a:pt x="156549" y="164793"/>
                    <a:pt x="135954" y="123604"/>
                  </a:cubicBezTo>
                  <a:cubicBezTo>
                    <a:pt x="115359" y="82415"/>
                    <a:pt x="2088" y="-2023"/>
                    <a:pt x="29" y="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1" name="フリーフォーム 1250">
              <a:extLst>
                <a:ext uri="{FF2B5EF4-FFF2-40B4-BE49-F238E27FC236}">
                  <a16:creationId xmlns:a16="http://schemas.microsoft.com/office/drawing/2014/main" id="{6C084DAF-F241-7653-BC28-A48B9F8E3220}"/>
                </a:ext>
              </a:extLst>
            </p:cNvPr>
            <p:cNvSpPr/>
            <p:nvPr/>
          </p:nvSpPr>
          <p:spPr>
            <a:xfrm>
              <a:off x="2378362" y="5581859"/>
              <a:ext cx="199040" cy="399472"/>
            </a:xfrm>
            <a:custGeom>
              <a:avLst/>
              <a:gdLst>
                <a:gd name="connsiteX0" fmla="*/ 199040 w 199040"/>
                <a:gd name="connsiteY0" fmla="*/ 0 h 399472"/>
                <a:gd name="connsiteX1" fmla="*/ 118653 w 199040"/>
                <a:gd name="connsiteY1" fmla="*/ 140677 h 399472"/>
                <a:gd name="connsiteX2" fmla="*/ 3097 w 199040"/>
                <a:gd name="connsiteY2" fmla="*/ 396910 h 399472"/>
                <a:gd name="connsiteX3" fmla="*/ 38267 w 199040"/>
                <a:gd name="connsiteY3" fmla="*/ 266282 h 399472"/>
                <a:gd name="connsiteX4" fmla="*/ 93533 w 199040"/>
                <a:gd name="connsiteY4" fmla="*/ 165798 h 399472"/>
                <a:gd name="connsiteX5" fmla="*/ 73436 w 199040"/>
                <a:gd name="connsiteY5" fmla="*/ 195943 h 399472"/>
                <a:gd name="connsiteX6" fmla="*/ 199040 w 199040"/>
                <a:gd name="connsiteY6" fmla="*/ 0 h 399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9040" h="399472">
                  <a:moveTo>
                    <a:pt x="199040" y="0"/>
                  </a:moveTo>
                  <a:cubicBezTo>
                    <a:pt x="175175" y="37262"/>
                    <a:pt x="151310" y="74525"/>
                    <a:pt x="118653" y="140677"/>
                  </a:cubicBezTo>
                  <a:cubicBezTo>
                    <a:pt x="85996" y="206829"/>
                    <a:pt x="16495" y="375976"/>
                    <a:pt x="3097" y="396910"/>
                  </a:cubicBezTo>
                  <a:cubicBezTo>
                    <a:pt x="-10301" y="417844"/>
                    <a:pt x="23194" y="304801"/>
                    <a:pt x="38267" y="266282"/>
                  </a:cubicBezTo>
                  <a:cubicBezTo>
                    <a:pt x="53340" y="227763"/>
                    <a:pt x="93533" y="165798"/>
                    <a:pt x="93533" y="165798"/>
                  </a:cubicBezTo>
                  <a:cubicBezTo>
                    <a:pt x="99394" y="154075"/>
                    <a:pt x="73436" y="195943"/>
                    <a:pt x="73436" y="195943"/>
                  </a:cubicBezTo>
                  <a:lnTo>
                    <a:pt x="19904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2" name="フリーフォーム 1251">
              <a:extLst>
                <a:ext uri="{FF2B5EF4-FFF2-40B4-BE49-F238E27FC236}">
                  <a16:creationId xmlns:a16="http://schemas.microsoft.com/office/drawing/2014/main" id="{26A71ABB-7BF9-4397-1A88-F4EAE08C42DF}"/>
                </a:ext>
              </a:extLst>
            </p:cNvPr>
            <p:cNvSpPr/>
            <p:nvPr/>
          </p:nvSpPr>
          <p:spPr>
            <a:xfrm>
              <a:off x="4983287" y="5469613"/>
              <a:ext cx="453265" cy="358524"/>
            </a:xfrm>
            <a:custGeom>
              <a:avLst/>
              <a:gdLst>
                <a:gd name="connsiteX0" fmla="*/ 695 w 453265"/>
                <a:gd name="connsiteY0" fmla="*/ 1714 h 358524"/>
                <a:gd name="connsiteX1" fmla="*/ 241856 w 453265"/>
                <a:gd name="connsiteY1" fmla="*/ 157464 h 358524"/>
                <a:gd name="connsiteX2" fmla="*/ 236832 w 453265"/>
                <a:gd name="connsiteY2" fmla="*/ 207706 h 358524"/>
                <a:gd name="connsiteX3" fmla="*/ 452871 w 453265"/>
                <a:gd name="connsiteY3" fmla="*/ 358431 h 358524"/>
                <a:gd name="connsiteX4" fmla="*/ 287073 w 453265"/>
                <a:gd name="connsiteY4" fmla="*/ 227802 h 358524"/>
                <a:gd name="connsiteX5" fmla="*/ 171517 w 453265"/>
                <a:gd name="connsiteY5" fmla="*/ 82101 h 358524"/>
                <a:gd name="connsiteX6" fmla="*/ 695 w 453265"/>
                <a:gd name="connsiteY6" fmla="*/ 1714 h 358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265" h="358524">
                  <a:moveTo>
                    <a:pt x="695" y="1714"/>
                  </a:moveTo>
                  <a:cubicBezTo>
                    <a:pt x="12418" y="14275"/>
                    <a:pt x="202500" y="123132"/>
                    <a:pt x="241856" y="157464"/>
                  </a:cubicBezTo>
                  <a:cubicBezTo>
                    <a:pt x="281212" y="191796"/>
                    <a:pt x="201663" y="174211"/>
                    <a:pt x="236832" y="207706"/>
                  </a:cubicBezTo>
                  <a:cubicBezTo>
                    <a:pt x="272001" y="241201"/>
                    <a:pt x="444498" y="355082"/>
                    <a:pt x="452871" y="358431"/>
                  </a:cubicBezTo>
                  <a:cubicBezTo>
                    <a:pt x="461244" y="361780"/>
                    <a:pt x="333965" y="273857"/>
                    <a:pt x="287073" y="227802"/>
                  </a:cubicBezTo>
                  <a:cubicBezTo>
                    <a:pt x="240181" y="181747"/>
                    <a:pt x="214223" y="115596"/>
                    <a:pt x="171517" y="82101"/>
                  </a:cubicBezTo>
                  <a:cubicBezTo>
                    <a:pt x="128812" y="48607"/>
                    <a:pt x="-11028" y="-10847"/>
                    <a:pt x="695" y="17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8" name="フリーフォーム 1247">
              <a:extLst>
                <a:ext uri="{FF2B5EF4-FFF2-40B4-BE49-F238E27FC236}">
                  <a16:creationId xmlns:a16="http://schemas.microsoft.com/office/drawing/2014/main" id="{FAFF956E-C1B4-58B7-A7F4-E15F16C24E37}"/>
                </a:ext>
              </a:extLst>
            </p:cNvPr>
            <p:cNvSpPr/>
            <p:nvPr/>
          </p:nvSpPr>
          <p:spPr>
            <a:xfrm>
              <a:off x="6672264" y="8340390"/>
              <a:ext cx="154008" cy="1082266"/>
            </a:xfrm>
            <a:custGeom>
              <a:avLst/>
              <a:gdLst>
                <a:gd name="connsiteX0" fmla="*/ 100243 w 154008"/>
                <a:gd name="connsiteY0" fmla="*/ 722 h 1082266"/>
                <a:gd name="connsiteX1" fmla="*/ 40770 w 154008"/>
                <a:gd name="connsiteY1" fmla="*/ 610322 h 1082266"/>
                <a:gd name="connsiteX2" fmla="*/ 92809 w 154008"/>
                <a:gd name="connsiteY2" fmla="*/ 788742 h 1082266"/>
                <a:gd name="connsiteX3" fmla="*/ 48204 w 154008"/>
                <a:gd name="connsiteY3" fmla="*/ 684664 h 1082266"/>
                <a:gd name="connsiteX4" fmla="*/ 100243 w 154008"/>
                <a:gd name="connsiteY4" fmla="*/ 967161 h 1082266"/>
                <a:gd name="connsiteX5" fmla="*/ 152282 w 154008"/>
                <a:gd name="connsiteY5" fmla="*/ 1078673 h 1082266"/>
                <a:gd name="connsiteX6" fmla="*/ 33336 w 154008"/>
                <a:gd name="connsiteY6" fmla="*/ 848215 h 1082266"/>
                <a:gd name="connsiteX7" fmla="*/ 3599 w 154008"/>
                <a:gd name="connsiteY7" fmla="*/ 744137 h 1082266"/>
                <a:gd name="connsiteX8" fmla="*/ 100243 w 154008"/>
                <a:gd name="connsiteY8" fmla="*/ 722 h 1082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4008" h="1082266">
                  <a:moveTo>
                    <a:pt x="100243" y="722"/>
                  </a:moveTo>
                  <a:cubicBezTo>
                    <a:pt x="106438" y="-21581"/>
                    <a:pt x="42009" y="478985"/>
                    <a:pt x="40770" y="610322"/>
                  </a:cubicBezTo>
                  <a:cubicBezTo>
                    <a:pt x="39531" y="741659"/>
                    <a:pt x="91570" y="776352"/>
                    <a:pt x="92809" y="788742"/>
                  </a:cubicBezTo>
                  <a:cubicBezTo>
                    <a:pt x="94048" y="801132"/>
                    <a:pt x="46965" y="654928"/>
                    <a:pt x="48204" y="684664"/>
                  </a:cubicBezTo>
                  <a:cubicBezTo>
                    <a:pt x="49443" y="714400"/>
                    <a:pt x="82897" y="901493"/>
                    <a:pt x="100243" y="967161"/>
                  </a:cubicBezTo>
                  <a:cubicBezTo>
                    <a:pt x="117589" y="1032829"/>
                    <a:pt x="163433" y="1098497"/>
                    <a:pt x="152282" y="1078673"/>
                  </a:cubicBezTo>
                  <a:cubicBezTo>
                    <a:pt x="141131" y="1058849"/>
                    <a:pt x="58117" y="903971"/>
                    <a:pt x="33336" y="848215"/>
                  </a:cubicBezTo>
                  <a:cubicBezTo>
                    <a:pt x="8555" y="792459"/>
                    <a:pt x="-7552" y="887864"/>
                    <a:pt x="3599" y="744137"/>
                  </a:cubicBezTo>
                  <a:cubicBezTo>
                    <a:pt x="14750" y="600410"/>
                    <a:pt x="94048" y="23025"/>
                    <a:pt x="100243" y="7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9" name="フリーフォーム 1248">
              <a:extLst>
                <a:ext uri="{FF2B5EF4-FFF2-40B4-BE49-F238E27FC236}">
                  <a16:creationId xmlns:a16="http://schemas.microsoft.com/office/drawing/2014/main" id="{3FFFBDE8-7347-27C6-30F8-A56F659C065E}"/>
                </a:ext>
              </a:extLst>
            </p:cNvPr>
            <p:cNvSpPr/>
            <p:nvPr/>
          </p:nvSpPr>
          <p:spPr>
            <a:xfrm>
              <a:off x="3112758" y="9217442"/>
              <a:ext cx="47817" cy="1132625"/>
            </a:xfrm>
            <a:custGeom>
              <a:avLst/>
              <a:gdLst>
                <a:gd name="connsiteX0" fmla="*/ 2149 w 47817"/>
                <a:gd name="connsiteY0" fmla="*/ 899 h 1132625"/>
                <a:gd name="connsiteX1" fmla="*/ 9583 w 47817"/>
                <a:gd name="connsiteY1" fmla="*/ 610499 h 1132625"/>
                <a:gd name="connsiteX2" fmla="*/ 31886 w 47817"/>
                <a:gd name="connsiteY2" fmla="*/ 1130890 h 1132625"/>
                <a:gd name="connsiteX3" fmla="*/ 46754 w 47817"/>
                <a:gd name="connsiteY3" fmla="*/ 751748 h 1132625"/>
                <a:gd name="connsiteX4" fmla="*/ 2149 w 47817"/>
                <a:gd name="connsiteY4" fmla="*/ 899 h 113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817" h="1132625">
                  <a:moveTo>
                    <a:pt x="2149" y="899"/>
                  </a:moveTo>
                  <a:cubicBezTo>
                    <a:pt x="-4046" y="-22642"/>
                    <a:pt x="4627" y="422167"/>
                    <a:pt x="9583" y="610499"/>
                  </a:cubicBezTo>
                  <a:cubicBezTo>
                    <a:pt x="14539" y="798831"/>
                    <a:pt x="25691" y="1107349"/>
                    <a:pt x="31886" y="1130890"/>
                  </a:cubicBezTo>
                  <a:cubicBezTo>
                    <a:pt x="38081" y="1154431"/>
                    <a:pt x="51710" y="933885"/>
                    <a:pt x="46754" y="751748"/>
                  </a:cubicBezTo>
                  <a:cubicBezTo>
                    <a:pt x="41798" y="569611"/>
                    <a:pt x="8344" y="24440"/>
                    <a:pt x="2149" y="8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3" name="フリーフォーム 1252">
              <a:extLst>
                <a:ext uri="{FF2B5EF4-FFF2-40B4-BE49-F238E27FC236}">
                  <a16:creationId xmlns:a16="http://schemas.microsoft.com/office/drawing/2014/main" id="{080B02B0-1107-7656-DA13-40AA43BD5FB6}"/>
                </a:ext>
              </a:extLst>
            </p:cNvPr>
            <p:cNvSpPr/>
            <p:nvPr/>
          </p:nvSpPr>
          <p:spPr>
            <a:xfrm>
              <a:off x="3065293" y="10373883"/>
              <a:ext cx="66238" cy="1464790"/>
            </a:xfrm>
            <a:custGeom>
              <a:avLst/>
              <a:gdLst>
                <a:gd name="connsiteX0" fmla="*/ 42180 w 66238"/>
                <a:gd name="connsiteY0" fmla="*/ 19054 h 1464790"/>
                <a:gd name="connsiteX1" fmla="*/ 34746 w 66238"/>
                <a:gd name="connsiteY1" fmla="*/ 807073 h 1464790"/>
                <a:gd name="connsiteX2" fmla="*/ 19878 w 66238"/>
                <a:gd name="connsiteY2" fmla="*/ 1461278 h 1464790"/>
                <a:gd name="connsiteX3" fmla="*/ 5009 w 66238"/>
                <a:gd name="connsiteY3" fmla="*/ 517141 h 1464790"/>
                <a:gd name="connsiteX4" fmla="*/ 5009 w 66238"/>
                <a:gd name="connsiteY4" fmla="*/ 621219 h 1464790"/>
                <a:gd name="connsiteX5" fmla="*/ 64483 w 66238"/>
                <a:gd name="connsiteY5" fmla="*/ 271815 h 1464790"/>
                <a:gd name="connsiteX6" fmla="*/ 42180 w 66238"/>
                <a:gd name="connsiteY6" fmla="*/ 19054 h 1464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238" h="1464790">
                  <a:moveTo>
                    <a:pt x="42180" y="19054"/>
                  </a:moveTo>
                  <a:cubicBezTo>
                    <a:pt x="37224" y="108264"/>
                    <a:pt x="38463" y="566702"/>
                    <a:pt x="34746" y="807073"/>
                  </a:cubicBezTo>
                  <a:cubicBezTo>
                    <a:pt x="31029" y="1047444"/>
                    <a:pt x="24834" y="1509600"/>
                    <a:pt x="19878" y="1461278"/>
                  </a:cubicBezTo>
                  <a:cubicBezTo>
                    <a:pt x="14922" y="1412956"/>
                    <a:pt x="7487" y="657151"/>
                    <a:pt x="5009" y="517141"/>
                  </a:cubicBezTo>
                  <a:cubicBezTo>
                    <a:pt x="2531" y="377131"/>
                    <a:pt x="-4903" y="662107"/>
                    <a:pt x="5009" y="621219"/>
                  </a:cubicBezTo>
                  <a:cubicBezTo>
                    <a:pt x="14921" y="580331"/>
                    <a:pt x="55810" y="365981"/>
                    <a:pt x="64483" y="271815"/>
                  </a:cubicBezTo>
                  <a:cubicBezTo>
                    <a:pt x="73156" y="177649"/>
                    <a:pt x="47136" y="-70156"/>
                    <a:pt x="42180" y="190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4" name="フリーフォーム 1253">
              <a:extLst>
                <a:ext uri="{FF2B5EF4-FFF2-40B4-BE49-F238E27FC236}">
                  <a16:creationId xmlns:a16="http://schemas.microsoft.com/office/drawing/2014/main" id="{8BE62CEC-7202-750F-1A53-A8C3E05ECB91}"/>
                </a:ext>
              </a:extLst>
            </p:cNvPr>
            <p:cNvSpPr/>
            <p:nvPr/>
          </p:nvSpPr>
          <p:spPr>
            <a:xfrm>
              <a:off x="5743936" y="9190295"/>
              <a:ext cx="912179" cy="823803"/>
            </a:xfrm>
            <a:custGeom>
              <a:avLst/>
              <a:gdLst>
                <a:gd name="connsiteX0" fmla="*/ 203381 w 912179"/>
                <a:gd name="connsiteY0" fmla="*/ 541003 h 823803"/>
                <a:gd name="connsiteX1" fmla="*/ 902191 w 912179"/>
                <a:gd name="connsiteY1" fmla="*/ 5744 h 823803"/>
                <a:gd name="connsiteX2" fmla="*/ 634562 w 912179"/>
                <a:gd name="connsiteY2" fmla="*/ 243637 h 823803"/>
                <a:gd name="connsiteX3" fmla="*/ 10093 w 912179"/>
                <a:gd name="connsiteY3" fmla="*/ 816066 h 823803"/>
                <a:gd name="connsiteX4" fmla="*/ 270288 w 912179"/>
                <a:gd name="connsiteY4" fmla="*/ 555871 h 823803"/>
                <a:gd name="connsiteX5" fmla="*/ 560220 w 912179"/>
                <a:gd name="connsiteY5" fmla="*/ 288242 h 823803"/>
                <a:gd name="connsiteX6" fmla="*/ 203381 w 912179"/>
                <a:gd name="connsiteY6" fmla="*/ 541003 h 823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2179" h="823803">
                  <a:moveTo>
                    <a:pt x="203381" y="541003"/>
                  </a:moveTo>
                  <a:cubicBezTo>
                    <a:pt x="260376" y="493920"/>
                    <a:pt x="830327" y="55305"/>
                    <a:pt x="902191" y="5744"/>
                  </a:cubicBezTo>
                  <a:cubicBezTo>
                    <a:pt x="974055" y="-43817"/>
                    <a:pt x="634562" y="243637"/>
                    <a:pt x="634562" y="243637"/>
                  </a:cubicBezTo>
                  <a:lnTo>
                    <a:pt x="10093" y="816066"/>
                  </a:lnTo>
                  <a:cubicBezTo>
                    <a:pt x="-50619" y="868105"/>
                    <a:pt x="178600" y="643842"/>
                    <a:pt x="270288" y="555871"/>
                  </a:cubicBezTo>
                  <a:cubicBezTo>
                    <a:pt x="361976" y="467900"/>
                    <a:pt x="573849" y="289481"/>
                    <a:pt x="560220" y="288242"/>
                  </a:cubicBezTo>
                  <a:cubicBezTo>
                    <a:pt x="546591" y="287003"/>
                    <a:pt x="146386" y="588086"/>
                    <a:pt x="203381" y="5410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5" name="フリーフォーム 1254">
              <a:extLst>
                <a:ext uri="{FF2B5EF4-FFF2-40B4-BE49-F238E27FC236}">
                  <a16:creationId xmlns:a16="http://schemas.microsoft.com/office/drawing/2014/main" id="{6998CF67-7192-75EA-BD81-5028C6AAA1F5}"/>
                </a:ext>
              </a:extLst>
            </p:cNvPr>
            <p:cNvSpPr/>
            <p:nvPr/>
          </p:nvSpPr>
          <p:spPr>
            <a:xfrm>
              <a:off x="3400222" y="10154439"/>
              <a:ext cx="302341" cy="855763"/>
            </a:xfrm>
            <a:custGeom>
              <a:avLst/>
              <a:gdLst>
                <a:gd name="connsiteX0" fmla="*/ 4617 w 302341"/>
                <a:gd name="connsiteY0" fmla="*/ 605 h 855763"/>
                <a:gd name="connsiteX1" fmla="*/ 145866 w 302341"/>
                <a:gd name="connsiteY1" fmla="*/ 558166 h 855763"/>
                <a:gd name="connsiteX2" fmla="*/ 301983 w 302341"/>
                <a:gd name="connsiteY2" fmla="*/ 855532 h 855763"/>
                <a:gd name="connsiteX3" fmla="*/ 183037 w 302341"/>
                <a:gd name="connsiteY3" fmla="*/ 602771 h 855763"/>
                <a:gd name="connsiteX4" fmla="*/ 4617 w 302341"/>
                <a:gd name="connsiteY4" fmla="*/ 335141 h 855763"/>
                <a:gd name="connsiteX5" fmla="*/ 49222 w 302341"/>
                <a:gd name="connsiteY5" fmla="*/ 446654 h 855763"/>
                <a:gd name="connsiteX6" fmla="*/ 4617 w 302341"/>
                <a:gd name="connsiteY6" fmla="*/ 605 h 85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341" h="855763">
                  <a:moveTo>
                    <a:pt x="4617" y="605"/>
                  </a:moveTo>
                  <a:cubicBezTo>
                    <a:pt x="20724" y="19190"/>
                    <a:pt x="96305" y="415678"/>
                    <a:pt x="145866" y="558166"/>
                  </a:cubicBezTo>
                  <a:cubicBezTo>
                    <a:pt x="195427" y="700654"/>
                    <a:pt x="295788" y="848098"/>
                    <a:pt x="301983" y="855532"/>
                  </a:cubicBezTo>
                  <a:cubicBezTo>
                    <a:pt x="308178" y="862966"/>
                    <a:pt x="232598" y="689503"/>
                    <a:pt x="183037" y="602771"/>
                  </a:cubicBezTo>
                  <a:cubicBezTo>
                    <a:pt x="133476" y="516039"/>
                    <a:pt x="26919" y="361160"/>
                    <a:pt x="4617" y="335141"/>
                  </a:cubicBezTo>
                  <a:cubicBezTo>
                    <a:pt x="-17685" y="309122"/>
                    <a:pt x="47983" y="496215"/>
                    <a:pt x="49222" y="446654"/>
                  </a:cubicBezTo>
                  <a:cubicBezTo>
                    <a:pt x="50461" y="397093"/>
                    <a:pt x="-11490" y="-17980"/>
                    <a:pt x="4617" y="6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6" name="フリーフォーム 1255">
              <a:extLst>
                <a:ext uri="{FF2B5EF4-FFF2-40B4-BE49-F238E27FC236}">
                  <a16:creationId xmlns:a16="http://schemas.microsoft.com/office/drawing/2014/main" id="{3EA3B51B-A604-93F3-E334-640E1AE4141C}"/>
                </a:ext>
              </a:extLst>
            </p:cNvPr>
            <p:cNvSpPr/>
            <p:nvPr/>
          </p:nvSpPr>
          <p:spPr>
            <a:xfrm>
              <a:off x="3411950" y="9485908"/>
              <a:ext cx="291071" cy="617140"/>
            </a:xfrm>
            <a:custGeom>
              <a:avLst/>
              <a:gdLst>
                <a:gd name="connsiteX0" fmla="*/ 323 w 291071"/>
                <a:gd name="connsiteY0" fmla="*/ 63 h 617140"/>
                <a:gd name="connsiteX1" fmla="*/ 163874 w 291071"/>
                <a:gd name="connsiteY1" fmla="*/ 260258 h 617140"/>
                <a:gd name="connsiteX2" fmla="*/ 290255 w 291071"/>
                <a:gd name="connsiteY2" fmla="*/ 617097 h 617140"/>
                <a:gd name="connsiteX3" fmla="*/ 208479 w 291071"/>
                <a:gd name="connsiteY3" fmla="*/ 282560 h 617140"/>
                <a:gd name="connsiteX4" fmla="*/ 323 w 291071"/>
                <a:gd name="connsiteY4" fmla="*/ 63 h 617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1071" h="617140">
                  <a:moveTo>
                    <a:pt x="323" y="63"/>
                  </a:moveTo>
                  <a:cubicBezTo>
                    <a:pt x="-7111" y="-3654"/>
                    <a:pt x="115552" y="157419"/>
                    <a:pt x="163874" y="260258"/>
                  </a:cubicBezTo>
                  <a:cubicBezTo>
                    <a:pt x="212196" y="363097"/>
                    <a:pt x="282821" y="613380"/>
                    <a:pt x="290255" y="617097"/>
                  </a:cubicBezTo>
                  <a:cubicBezTo>
                    <a:pt x="297689" y="620814"/>
                    <a:pt x="253084" y="385399"/>
                    <a:pt x="208479" y="282560"/>
                  </a:cubicBezTo>
                  <a:cubicBezTo>
                    <a:pt x="163874" y="179721"/>
                    <a:pt x="7757" y="3780"/>
                    <a:pt x="323" y="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7" name="フリーフォーム 1256">
              <a:extLst>
                <a:ext uri="{FF2B5EF4-FFF2-40B4-BE49-F238E27FC236}">
                  <a16:creationId xmlns:a16="http://schemas.microsoft.com/office/drawing/2014/main" id="{22911F7D-CAE7-2A61-5A4E-B0DA4B391DEB}"/>
                </a:ext>
              </a:extLst>
            </p:cNvPr>
            <p:cNvSpPr/>
            <p:nvPr/>
          </p:nvSpPr>
          <p:spPr>
            <a:xfrm>
              <a:off x="4021529" y="9631780"/>
              <a:ext cx="82152" cy="710534"/>
            </a:xfrm>
            <a:custGeom>
              <a:avLst/>
              <a:gdLst>
                <a:gd name="connsiteX0" fmla="*/ 344 w 82152"/>
                <a:gd name="connsiteY0" fmla="*/ 2874 h 710534"/>
                <a:gd name="connsiteX1" fmla="*/ 37515 w 82152"/>
                <a:gd name="connsiteY1" fmla="*/ 292805 h 710534"/>
                <a:gd name="connsiteX2" fmla="*/ 82120 w 82152"/>
                <a:gd name="connsiteY2" fmla="*/ 709118 h 710534"/>
                <a:gd name="connsiteX3" fmla="*/ 44949 w 82152"/>
                <a:gd name="connsiteY3" fmla="*/ 419186 h 710534"/>
                <a:gd name="connsiteX4" fmla="*/ 59817 w 82152"/>
                <a:gd name="connsiteY4" fmla="*/ 158991 h 710534"/>
                <a:gd name="connsiteX5" fmla="*/ 344 w 82152"/>
                <a:gd name="connsiteY5" fmla="*/ 2874 h 710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152" h="710534">
                  <a:moveTo>
                    <a:pt x="344" y="2874"/>
                  </a:moveTo>
                  <a:cubicBezTo>
                    <a:pt x="-3373" y="25176"/>
                    <a:pt x="23886" y="175098"/>
                    <a:pt x="37515" y="292805"/>
                  </a:cubicBezTo>
                  <a:cubicBezTo>
                    <a:pt x="51144" y="410512"/>
                    <a:pt x="80881" y="688055"/>
                    <a:pt x="82120" y="709118"/>
                  </a:cubicBezTo>
                  <a:cubicBezTo>
                    <a:pt x="83359" y="730181"/>
                    <a:pt x="48666" y="510874"/>
                    <a:pt x="44949" y="419186"/>
                  </a:cubicBezTo>
                  <a:cubicBezTo>
                    <a:pt x="41232" y="327498"/>
                    <a:pt x="62295" y="224659"/>
                    <a:pt x="59817" y="158991"/>
                  </a:cubicBezTo>
                  <a:cubicBezTo>
                    <a:pt x="57339" y="93323"/>
                    <a:pt x="4061" y="-19428"/>
                    <a:pt x="344" y="28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8" name="フリーフォーム 1257">
              <a:extLst>
                <a:ext uri="{FF2B5EF4-FFF2-40B4-BE49-F238E27FC236}">
                  <a16:creationId xmlns:a16="http://schemas.microsoft.com/office/drawing/2014/main" id="{F3054AB2-5B1A-CECB-68D2-A3BA102BFCA2}"/>
                </a:ext>
              </a:extLst>
            </p:cNvPr>
            <p:cNvSpPr/>
            <p:nvPr/>
          </p:nvSpPr>
          <p:spPr>
            <a:xfrm>
              <a:off x="3194809" y="10477468"/>
              <a:ext cx="327497" cy="1291585"/>
            </a:xfrm>
            <a:custGeom>
              <a:avLst/>
              <a:gdLst>
                <a:gd name="connsiteX0" fmla="*/ 1874 w 327497"/>
                <a:gd name="connsiteY0" fmla="*/ 12112 h 1291585"/>
                <a:gd name="connsiteX1" fmla="*/ 321542 w 327497"/>
                <a:gd name="connsiteY1" fmla="*/ 1275917 h 1291585"/>
                <a:gd name="connsiteX2" fmla="*/ 195162 w 327497"/>
                <a:gd name="connsiteY2" fmla="*/ 673752 h 1291585"/>
                <a:gd name="connsiteX3" fmla="*/ 1874 w 327497"/>
                <a:gd name="connsiteY3" fmla="*/ 12112 h 129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497" h="1291585">
                  <a:moveTo>
                    <a:pt x="1874" y="12112"/>
                  </a:moveTo>
                  <a:cubicBezTo>
                    <a:pt x="22937" y="112473"/>
                    <a:pt x="289327" y="1165644"/>
                    <a:pt x="321542" y="1275917"/>
                  </a:cubicBezTo>
                  <a:cubicBezTo>
                    <a:pt x="353757" y="1386190"/>
                    <a:pt x="247201" y="885625"/>
                    <a:pt x="195162" y="673752"/>
                  </a:cubicBezTo>
                  <a:cubicBezTo>
                    <a:pt x="143123" y="461879"/>
                    <a:pt x="-19189" y="-88249"/>
                    <a:pt x="1874" y="121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9" name="フリーフォーム 1258">
              <a:extLst>
                <a:ext uri="{FF2B5EF4-FFF2-40B4-BE49-F238E27FC236}">
                  <a16:creationId xmlns:a16="http://schemas.microsoft.com/office/drawing/2014/main" id="{CCA1BBBB-938D-CAD6-975D-FEF04EC9A99B}"/>
                </a:ext>
              </a:extLst>
            </p:cNvPr>
            <p:cNvSpPr/>
            <p:nvPr/>
          </p:nvSpPr>
          <p:spPr>
            <a:xfrm>
              <a:off x="3471201" y="9490442"/>
              <a:ext cx="655146" cy="301227"/>
            </a:xfrm>
            <a:custGeom>
              <a:avLst/>
              <a:gdLst>
                <a:gd name="connsiteX0" fmla="*/ 545 w 655146"/>
                <a:gd name="connsiteY0" fmla="*/ 300329 h 301227"/>
                <a:gd name="connsiteX1" fmla="*/ 260740 w 655146"/>
                <a:gd name="connsiteY1" fmla="*/ 144212 h 301227"/>
                <a:gd name="connsiteX2" fmla="*/ 654750 w 655146"/>
                <a:gd name="connsiteY2" fmla="*/ 2963 h 301227"/>
                <a:gd name="connsiteX3" fmla="*/ 327648 w 655146"/>
                <a:gd name="connsiteY3" fmla="*/ 69870 h 301227"/>
                <a:gd name="connsiteX4" fmla="*/ 545 w 655146"/>
                <a:gd name="connsiteY4" fmla="*/ 300329 h 30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5146" h="301227">
                  <a:moveTo>
                    <a:pt x="545" y="300329"/>
                  </a:moveTo>
                  <a:cubicBezTo>
                    <a:pt x="-10606" y="312719"/>
                    <a:pt x="151706" y="193773"/>
                    <a:pt x="260740" y="144212"/>
                  </a:cubicBezTo>
                  <a:cubicBezTo>
                    <a:pt x="369774" y="94651"/>
                    <a:pt x="643599" y="15353"/>
                    <a:pt x="654750" y="2963"/>
                  </a:cubicBezTo>
                  <a:cubicBezTo>
                    <a:pt x="665901" y="-9427"/>
                    <a:pt x="439160" y="17831"/>
                    <a:pt x="327648" y="69870"/>
                  </a:cubicBezTo>
                  <a:cubicBezTo>
                    <a:pt x="216136" y="121909"/>
                    <a:pt x="11696" y="287939"/>
                    <a:pt x="545" y="3003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0" name="フリーフォーム 1259">
              <a:extLst>
                <a:ext uri="{FF2B5EF4-FFF2-40B4-BE49-F238E27FC236}">
                  <a16:creationId xmlns:a16="http://schemas.microsoft.com/office/drawing/2014/main" id="{752D601B-0D99-2207-FCA1-F9D26ACC4208}"/>
                </a:ext>
              </a:extLst>
            </p:cNvPr>
            <p:cNvSpPr/>
            <p:nvPr/>
          </p:nvSpPr>
          <p:spPr>
            <a:xfrm>
              <a:off x="5201923" y="8489221"/>
              <a:ext cx="1378421" cy="1288993"/>
            </a:xfrm>
            <a:custGeom>
              <a:avLst/>
              <a:gdLst>
                <a:gd name="connsiteX0" fmla="*/ 1377297 w 1378421"/>
                <a:gd name="connsiteY0" fmla="*/ 574 h 1288993"/>
                <a:gd name="connsiteX1" fmla="*/ 656184 w 1378421"/>
                <a:gd name="connsiteY1" fmla="*/ 825764 h 1288993"/>
                <a:gd name="connsiteX2" fmla="*/ 1979 w 1378421"/>
                <a:gd name="connsiteY2" fmla="*/ 1286681 h 1288993"/>
                <a:gd name="connsiteX3" fmla="*/ 485199 w 1378421"/>
                <a:gd name="connsiteY3" fmla="*/ 959579 h 1288993"/>
                <a:gd name="connsiteX4" fmla="*/ 1377297 w 1378421"/>
                <a:gd name="connsiteY4" fmla="*/ 574 h 1288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8421" h="1288993">
                  <a:moveTo>
                    <a:pt x="1377297" y="574"/>
                  </a:moveTo>
                  <a:cubicBezTo>
                    <a:pt x="1405795" y="-21729"/>
                    <a:pt x="885404" y="611413"/>
                    <a:pt x="656184" y="825764"/>
                  </a:cubicBezTo>
                  <a:cubicBezTo>
                    <a:pt x="426964" y="1040115"/>
                    <a:pt x="30476" y="1264379"/>
                    <a:pt x="1979" y="1286681"/>
                  </a:cubicBezTo>
                  <a:cubicBezTo>
                    <a:pt x="-26519" y="1308984"/>
                    <a:pt x="258458" y="1167735"/>
                    <a:pt x="485199" y="959579"/>
                  </a:cubicBezTo>
                  <a:cubicBezTo>
                    <a:pt x="711940" y="751423"/>
                    <a:pt x="1348799" y="22877"/>
                    <a:pt x="1377297" y="5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1" name="フリーフォーム 1260">
              <a:extLst>
                <a:ext uri="{FF2B5EF4-FFF2-40B4-BE49-F238E27FC236}">
                  <a16:creationId xmlns:a16="http://schemas.microsoft.com/office/drawing/2014/main" id="{0625D3B6-5276-90DC-BC12-E23872A0D283}"/>
                </a:ext>
              </a:extLst>
            </p:cNvPr>
            <p:cNvSpPr/>
            <p:nvPr/>
          </p:nvSpPr>
          <p:spPr>
            <a:xfrm>
              <a:off x="2439732" y="10312136"/>
              <a:ext cx="630616" cy="763298"/>
            </a:xfrm>
            <a:custGeom>
              <a:avLst/>
              <a:gdLst>
                <a:gd name="connsiteX0" fmla="*/ 630493 w 630616"/>
                <a:gd name="connsiteY0" fmla="*/ 264 h 763298"/>
                <a:gd name="connsiteX1" fmla="*/ 112968 w 630616"/>
                <a:gd name="connsiteY1" fmla="*/ 559064 h 763298"/>
                <a:gd name="connsiteX2" fmla="*/ 1843 w 630616"/>
                <a:gd name="connsiteY2" fmla="*/ 762264 h 763298"/>
                <a:gd name="connsiteX3" fmla="*/ 160593 w 630616"/>
                <a:gd name="connsiteY3" fmla="*/ 489214 h 763298"/>
                <a:gd name="connsiteX4" fmla="*/ 630493 w 630616"/>
                <a:gd name="connsiteY4" fmla="*/ 264 h 763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0616" h="763298">
                  <a:moveTo>
                    <a:pt x="630493" y="264"/>
                  </a:moveTo>
                  <a:cubicBezTo>
                    <a:pt x="622555" y="11906"/>
                    <a:pt x="217743" y="432064"/>
                    <a:pt x="112968" y="559064"/>
                  </a:cubicBezTo>
                  <a:cubicBezTo>
                    <a:pt x="8193" y="686064"/>
                    <a:pt x="-6095" y="773906"/>
                    <a:pt x="1843" y="762264"/>
                  </a:cubicBezTo>
                  <a:cubicBezTo>
                    <a:pt x="9780" y="750622"/>
                    <a:pt x="60580" y="613568"/>
                    <a:pt x="160593" y="489214"/>
                  </a:cubicBezTo>
                  <a:cubicBezTo>
                    <a:pt x="260605" y="364860"/>
                    <a:pt x="638431" y="-11378"/>
                    <a:pt x="630493" y="2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2" name="フリーフォーム 1261">
              <a:extLst>
                <a:ext uri="{FF2B5EF4-FFF2-40B4-BE49-F238E27FC236}">
                  <a16:creationId xmlns:a16="http://schemas.microsoft.com/office/drawing/2014/main" id="{0D2BAC68-114C-9C7F-847A-C89C1933DA00}"/>
                </a:ext>
              </a:extLst>
            </p:cNvPr>
            <p:cNvSpPr/>
            <p:nvPr/>
          </p:nvSpPr>
          <p:spPr>
            <a:xfrm>
              <a:off x="2374887" y="10252027"/>
              <a:ext cx="685819" cy="809725"/>
            </a:xfrm>
            <a:custGeom>
              <a:avLst/>
              <a:gdLst>
                <a:gd name="connsiteX0" fmla="*/ 685813 w 685819"/>
                <a:gd name="connsiteY0" fmla="*/ 48 h 809725"/>
                <a:gd name="connsiteX1" fmla="*/ 260363 w 685819"/>
                <a:gd name="connsiteY1" fmla="*/ 403273 h 809725"/>
                <a:gd name="connsiteX2" fmla="*/ 13 w 685819"/>
                <a:gd name="connsiteY2" fmla="*/ 809673 h 809725"/>
                <a:gd name="connsiteX3" fmla="*/ 250838 w 685819"/>
                <a:gd name="connsiteY3" fmla="*/ 428673 h 809725"/>
                <a:gd name="connsiteX4" fmla="*/ 685813 w 685819"/>
                <a:gd name="connsiteY4" fmla="*/ 48 h 80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19" h="809725">
                  <a:moveTo>
                    <a:pt x="685813" y="48"/>
                  </a:moveTo>
                  <a:cubicBezTo>
                    <a:pt x="687400" y="-4185"/>
                    <a:pt x="374663" y="268336"/>
                    <a:pt x="260363" y="403273"/>
                  </a:cubicBezTo>
                  <a:cubicBezTo>
                    <a:pt x="146063" y="538211"/>
                    <a:pt x="1600" y="805440"/>
                    <a:pt x="13" y="809673"/>
                  </a:cubicBezTo>
                  <a:cubicBezTo>
                    <a:pt x="-1574" y="813906"/>
                    <a:pt x="137596" y="558848"/>
                    <a:pt x="250838" y="428673"/>
                  </a:cubicBezTo>
                  <a:cubicBezTo>
                    <a:pt x="364080" y="298498"/>
                    <a:pt x="684226" y="4281"/>
                    <a:pt x="685813" y="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3" name="フリーフォーム 1262">
              <a:extLst>
                <a:ext uri="{FF2B5EF4-FFF2-40B4-BE49-F238E27FC236}">
                  <a16:creationId xmlns:a16="http://schemas.microsoft.com/office/drawing/2014/main" id="{D706F4FB-5D6B-9E58-9D6A-7EC32C5E07F6}"/>
                </a:ext>
              </a:extLst>
            </p:cNvPr>
            <p:cNvSpPr/>
            <p:nvPr/>
          </p:nvSpPr>
          <p:spPr>
            <a:xfrm>
              <a:off x="2387332" y="11075987"/>
              <a:ext cx="60640" cy="292745"/>
            </a:xfrm>
            <a:custGeom>
              <a:avLst/>
              <a:gdLst>
                <a:gd name="connsiteX0" fmla="*/ 60593 w 60640"/>
                <a:gd name="connsiteY0" fmla="*/ 1588 h 292745"/>
                <a:gd name="connsiteX1" fmla="*/ 3443 w 60640"/>
                <a:gd name="connsiteY1" fmla="*/ 287338 h 292745"/>
                <a:gd name="connsiteX2" fmla="*/ 12968 w 60640"/>
                <a:gd name="connsiteY2" fmla="*/ 176213 h 292745"/>
                <a:gd name="connsiteX3" fmla="*/ 60593 w 60640"/>
                <a:gd name="connsiteY3" fmla="*/ 1588 h 292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640" h="292745">
                  <a:moveTo>
                    <a:pt x="60593" y="1588"/>
                  </a:moveTo>
                  <a:cubicBezTo>
                    <a:pt x="59006" y="20109"/>
                    <a:pt x="11380" y="258234"/>
                    <a:pt x="3443" y="287338"/>
                  </a:cubicBezTo>
                  <a:cubicBezTo>
                    <a:pt x="-4494" y="316442"/>
                    <a:pt x="2385" y="220663"/>
                    <a:pt x="12968" y="176213"/>
                  </a:cubicBezTo>
                  <a:cubicBezTo>
                    <a:pt x="23551" y="131763"/>
                    <a:pt x="62180" y="-16933"/>
                    <a:pt x="60593" y="15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4" name="フリーフォーム 1263">
              <a:extLst>
                <a:ext uri="{FF2B5EF4-FFF2-40B4-BE49-F238E27FC236}">
                  <a16:creationId xmlns:a16="http://schemas.microsoft.com/office/drawing/2014/main" id="{AEF6401E-1224-8D60-786A-58D26EE3F0DD}"/>
                </a:ext>
              </a:extLst>
            </p:cNvPr>
            <p:cNvSpPr/>
            <p:nvPr/>
          </p:nvSpPr>
          <p:spPr>
            <a:xfrm>
              <a:off x="2124167" y="11053692"/>
              <a:ext cx="267666" cy="341933"/>
            </a:xfrm>
            <a:custGeom>
              <a:avLst/>
              <a:gdLst>
                <a:gd name="connsiteX0" fmla="*/ 266608 w 267666"/>
                <a:gd name="connsiteY0" fmla="*/ 1658 h 341933"/>
                <a:gd name="connsiteX1" fmla="*/ 6258 w 267666"/>
                <a:gd name="connsiteY1" fmla="*/ 335033 h 341933"/>
                <a:gd name="connsiteX2" fmla="*/ 95158 w 267666"/>
                <a:gd name="connsiteY2" fmla="*/ 211208 h 341933"/>
                <a:gd name="connsiteX3" fmla="*/ 266608 w 267666"/>
                <a:gd name="connsiteY3" fmla="*/ 1658 h 341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666" h="341933">
                  <a:moveTo>
                    <a:pt x="266608" y="1658"/>
                  </a:moveTo>
                  <a:cubicBezTo>
                    <a:pt x="251791" y="22295"/>
                    <a:pt x="34833" y="300108"/>
                    <a:pt x="6258" y="335033"/>
                  </a:cubicBezTo>
                  <a:cubicBezTo>
                    <a:pt x="-22317" y="369958"/>
                    <a:pt x="53883" y="263595"/>
                    <a:pt x="95158" y="211208"/>
                  </a:cubicBezTo>
                  <a:cubicBezTo>
                    <a:pt x="136433" y="158821"/>
                    <a:pt x="281425" y="-18979"/>
                    <a:pt x="266608" y="16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5" name="フリーフォーム 1264">
              <a:extLst>
                <a:ext uri="{FF2B5EF4-FFF2-40B4-BE49-F238E27FC236}">
                  <a16:creationId xmlns:a16="http://schemas.microsoft.com/office/drawing/2014/main" id="{90656999-8426-54D6-C5B6-B3E9A885E2E8}"/>
                </a:ext>
              </a:extLst>
            </p:cNvPr>
            <p:cNvSpPr/>
            <p:nvPr/>
          </p:nvSpPr>
          <p:spPr>
            <a:xfrm>
              <a:off x="2006590" y="11383354"/>
              <a:ext cx="143603" cy="834748"/>
            </a:xfrm>
            <a:custGeom>
              <a:avLst/>
              <a:gdLst>
                <a:gd name="connsiteX0" fmla="*/ 142885 w 143603"/>
                <a:gd name="connsiteY0" fmla="*/ 2196 h 834748"/>
                <a:gd name="connsiteX1" fmla="*/ 79385 w 143603"/>
                <a:gd name="connsiteY1" fmla="*/ 129196 h 834748"/>
                <a:gd name="connsiteX2" fmla="*/ 28585 w 143603"/>
                <a:gd name="connsiteY2" fmla="*/ 421296 h 834748"/>
                <a:gd name="connsiteX3" fmla="*/ 10 w 143603"/>
                <a:gd name="connsiteY3" fmla="*/ 834046 h 834748"/>
                <a:gd name="connsiteX4" fmla="*/ 25410 w 143603"/>
                <a:gd name="connsiteY4" fmla="*/ 316521 h 834748"/>
                <a:gd name="connsiteX5" fmla="*/ 34935 w 143603"/>
                <a:gd name="connsiteY5" fmla="*/ 224446 h 834748"/>
                <a:gd name="connsiteX6" fmla="*/ 142885 w 143603"/>
                <a:gd name="connsiteY6" fmla="*/ 2196 h 834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3603" h="834748">
                  <a:moveTo>
                    <a:pt x="142885" y="2196"/>
                  </a:moveTo>
                  <a:cubicBezTo>
                    <a:pt x="150293" y="-13679"/>
                    <a:pt x="98435" y="59346"/>
                    <a:pt x="79385" y="129196"/>
                  </a:cubicBezTo>
                  <a:cubicBezTo>
                    <a:pt x="60335" y="199046"/>
                    <a:pt x="41814" y="303821"/>
                    <a:pt x="28585" y="421296"/>
                  </a:cubicBezTo>
                  <a:cubicBezTo>
                    <a:pt x="15356" y="538771"/>
                    <a:pt x="539" y="851508"/>
                    <a:pt x="10" y="834046"/>
                  </a:cubicBezTo>
                  <a:cubicBezTo>
                    <a:pt x="-519" y="816584"/>
                    <a:pt x="19589" y="418121"/>
                    <a:pt x="25410" y="316521"/>
                  </a:cubicBezTo>
                  <a:cubicBezTo>
                    <a:pt x="31231" y="214921"/>
                    <a:pt x="19589" y="274717"/>
                    <a:pt x="34935" y="224446"/>
                  </a:cubicBezTo>
                  <a:cubicBezTo>
                    <a:pt x="50281" y="174175"/>
                    <a:pt x="135477" y="18071"/>
                    <a:pt x="142885" y="21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6" name="フリーフォーム 1265">
              <a:extLst>
                <a:ext uri="{FF2B5EF4-FFF2-40B4-BE49-F238E27FC236}">
                  <a16:creationId xmlns:a16="http://schemas.microsoft.com/office/drawing/2014/main" id="{40957F79-CED4-7687-89E8-850CCD3297CA}"/>
                </a:ext>
              </a:extLst>
            </p:cNvPr>
            <p:cNvSpPr/>
            <p:nvPr/>
          </p:nvSpPr>
          <p:spPr>
            <a:xfrm>
              <a:off x="2336719" y="11115674"/>
              <a:ext cx="41416" cy="266705"/>
            </a:xfrm>
            <a:custGeom>
              <a:avLst/>
              <a:gdLst>
                <a:gd name="connsiteX0" fmla="*/ 41356 w 41416"/>
                <a:gd name="connsiteY0" fmla="*/ 1 h 266705"/>
                <a:gd name="connsiteX1" fmla="*/ 9606 w 41416"/>
                <a:gd name="connsiteY1" fmla="*/ 177801 h 266705"/>
                <a:gd name="connsiteX2" fmla="*/ 22306 w 41416"/>
                <a:gd name="connsiteY2" fmla="*/ 266701 h 266705"/>
                <a:gd name="connsiteX3" fmla="*/ 81 w 41416"/>
                <a:gd name="connsiteY3" fmla="*/ 174626 h 266705"/>
                <a:gd name="connsiteX4" fmla="*/ 41356 w 41416"/>
                <a:gd name="connsiteY4" fmla="*/ 1 h 266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416" h="266705">
                  <a:moveTo>
                    <a:pt x="41356" y="1"/>
                  </a:moveTo>
                  <a:cubicBezTo>
                    <a:pt x="42943" y="530"/>
                    <a:pt x="12781" y="133351"/>
                    <a:pt x="9606" y="177801"/>
                  </a:cubicBezTo>
                  <a:cubicBezTo>
                    <a:pt x="6431" y="222251"/>
                    <a:pt x="23893" y="267230"/>
                    <a:pt x="22306" y="266701"/>
                  </a:cubicBezTo>
                  <a:cubicBezTo>
                    <a:pt x="20719" y="266172"/>
                    <a:pt x="-1506" y="216430"/>
                    <a:pt x="81" y="174626"/>
                  </a:cubicBezTo>
                  <a:cubicBezTo>
                    <a:pt x="1668" y="132822"/>
                    <a:pt x="39769" y="-528"/>
                    <a:pt x="41356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7" name="フリーフォーム 1266">
              <a:extLst>
                <a:ext uri="{FF2B5EF4-FFF2-40B4-BE49-F238E27FC236}">
                  <a16:creationId xmlns:a16="http://schemas.microsoft.com/office/drawing/2014/main" id="{7AF0BA20-C07B-DF5D-3B8E-BCE3DC3A243A}"/>
                </a:ext>
              </a:extLst>
            </p:cNvPr>
            <p:cNvSpPr/>
            <p:nvPr/>
          </p:nvSpPr>
          <p:spPr>
            <a:xfrm>
              <a:off x="2046811" y="11406938"/>
              <a:ext cx="137592" cy="797786"/>
            </a:xfrm>
            <a:custGeom>
              <a:avLst/>
              <a:gdLst>
                <a:gd name="connsiteX0" fmla="*/ 137589 w 137592"/>
                <a:gd name="connsiteY0" fmla="*/ 837 h 797786"/>
                <a:gd name="connsiteX1" fmla="*/ 51864 w 137592"/>
                <a:gd name="connsiteY1" fmla="*/ 254837 h 797786"/>
                <a:gd name="connsiteX2" fmla="*/ 16939 w 137592"/>
                <a:gd name="connsiteY2" fmla="*/ 496137 h 797786"/>
                <a:gd name="connsiteX3" fmla="*/ 1064 w 137592"/>
                <a:gd name="connsiteY3" fmla="*/ 797762 h 797786"/>
                <a:gd name="connsiteX4" fmla="*/ 7414 w 137592"/>
                <a:gd name="connsiteY4" fmla="*/ 480262 h 797786"/>
                <a:gd name="connsiteX5" fmla="*/ 55039 w 137592"/>
                <a:gd name="connsiteY5" fmla="*/ 184987 h 797786"/>
                <a:gd name="connsiteX6" fmla="*/ 137589 w 137592"/>
                <a:gd name="connsiteY6" fmla="*/ 837 h 797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592" h="797786">
                  <a:moveTo>
                    <a:pt x="137589" y="837"/>
                  </a:moveTo>
                  <a:cubicBezTo>
                    <a:pt x="137060" y="12479"/>
                    <a:pt x="71972" y="172287"/>
                    <a:pt x="51864" y="254837"/>
                  </a:cubicBezTo>
                  <a:cubicBezTo>
                    <a:pt x="31756" y="337387"/>
                    <a:pt x="25406" y="405650"/>
                    <a:pt x="16939" y="496137"/>
                  </a:cubicBezTo>
                  <a:cubicBezTo>
                    <a:pt x="8472" y="586625"/>
                    <a:pt x="2651" y="800408"/>
                    <a:pt x="1064" y="797762"/>
                  </a:cubicBezTo>
                  <a:cubicBezTo>
                    <a:pt x="-524" y="795116"/>
                    <a:pt x="-1582" y="582391"/>
                    <a:pt x="7414" y="480262"/>
                  </a:cubicBezTo>
                  <a:cubicBezTo>
                    <a:pt x="16410" y="378133"/>
                    <a:pt x="32285" y="268595"/>
                    <a:pt x="55039" y="184987"/>
                  </a:cubicBezTo>
                  <a:cubicBezTo>
                    <a:pt x="77793" y="101379"/>
                    <a:pt x="138118" y="-10805"/>
                    <a:pt x="137589" y="8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8" name="フリーフォーム 1267">
              <a:extLst>
                <a:ext uri="{FF2B5EF4-FFF2-40B4-BE49-F238E27FC236}">
                  <a16:creationId xmlns:a16="http://schemas.microsoft.com/office/drawing/2014/main" id="{CFBC9A2D-CF82-A91D-F6A3-03E85B4DAFE0}"/>
                </a:ext>
              </a:extLst>
            </p:cNvPr>
            <p:cNvSpPr/>
            <p:nvPr/>
          </p:nvSpPr>
          <p:spPr>
            <a:xfrm>
              <a:off x="2183549" y="11381916"/>
              <a:ext cx="259222" cy="26299"/>
            </a:xfrm>
            <a:custGeom>
              <a:avLst/>
              <a:gdLst>
                <a:gd name="connsiteX0" fmla="*/ 851 w 259222"/>
                <a:gd name="connsiteY0" fmla="*/ 25859 h 26299"/>
                <a:gd name="connsiteX1" fmla="*/ 115151 w 259222"/>
                <a:gd name="connsiteY1" fmla="*/ 459 h 26299"/>
                <a:gd name="connsiteX2" fmla="*/ 258026 w 259222"/>
                <a:gd name="connsiteY2" fmla="*/ 9984 h 26299"/>
                <a:gd name="connsiteX3" fmla="*/ 175476 w 259222"/>
                <a:gd name="connsiteY3" fmla="*/ 16334 h 26299"/>
                <a:gd name="connsiteX4" fmla="*/ 851 w 259222"/>
                <a:gd name="connsiteY4" fmla="*/ 25859 h 26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9222" h="26299">
                  <a:moveTo>
                    <a:pt x="851" y="25859"/>
                  </a:moveTo>
                  <a:cubicBezTo>
                    <a:pt x="-9203" y="23213"/>
                    <a:pt x="72289" y="3105"/>
                    <a:pt x="115151" y="459"/>
                  </a:cubicBezTo>
                  <a:cubicBezTo>
                    <a:pt x="158013" y="-2187"/>
                    <a:pt x="247972" y="7338"/>
                    <a:pt x="258026" y="9984"/>
                  </a:cubicBezTo>
                  <a:cubicBezTo>
                    <a:pt x="268080" y="12630"/>
                    <a:pt x="212518" y="14217"/>
                    <a:pt x="175476" y="16334"/>
                  </a:cubicBezTo>
                  <a:cubicBezTo>
                    <a:pt x="138434" y="18451"/>
                    <a:pt x="10905" y="28505"/>
                    <a:pt x="851" y="258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9" name="フリーフォーム 1268">
              <a:extLst>
                <a:ext uri="{FF2B5EF4-FFF2-40B4-BE49-F238E27FC236}">
                  <a16:creationId xmlns:a16="http://schemas.microsoft.com/office/drawing/2014/main" id="{36388158-F6A6-ECEA-9819-8BD8A1271E85}"/>
                </a:ext>
              </a:extLst>
            </p:cNvPr>
            <p:cNvSpPr/>
            <p:nvPr/>
          </p:nvSpPr>
          <p:spPr>
            <a:xfrm>
              <a:off x="2190203" y="11319467"/>
              <a:ext cx="232963" cy="34340"/>
            </a:xfrm>
            <a:custGeom>
              <a:avLst/>
              <a:gdLst>
                <a:gd name="connsiteX0" fmla="*/ 547 w 232963"/>
                <a:gd name="connsiteY0" fmla="*/ 34333 h 34340"/>
                <a:gd name="connsiteX1" fmla="*/ 67222 w 232963"/>
                <a:gd name="connsiteY1" fmla="*/ 5758 h 34340"/>
                <a:gd name="connsiteX2" fmla="*/ 229147 w 232963"/>
                <a:gd name="connsiteY2" fmla="*/ 24808 h 34340"/>
                <a:gd name="connsiteX3" fmla="*/ 175172 w 232963"/>
                <a:gd name="connsiteY3" fmla="*/ 2583 h 34340"/>
                <a:gd name="connsiteX4" fmla="*/ 98972 w 232963"/>
                <a:gd name="connsiteY4" fmla="*/ 2583 h 34340"/>
                <a:gd name="connsiteX5" fmla="*/ 547 w 232963"/>
                <a:gd name="connsiteY5" fmla="*/ 34333 h 34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2963" h="34340">
                  <a:moveTo>
                    <a:pt x="547" y="34333"/>
                  </a:moveTo>
                  <a:cubicBezTo>
                    <a:pt x="-4745" y="34862"/>
                    <a:pt x="29122" y="7346"/>
                    <a:pt x="67222" y="5758"/>
                  </a:cubicBezTo>
                  <a:cubicBezTo>
                    <a:pt x="105322" y="4170"/>
                    <a:pt x="211155" y="25337"/>
                    <a:pt x="229147" y="24808"/>
                  </a:cubicBezTo>
                  <a:cubicBezTo>
                    <a:pt x="247139" y="24279"/>
                    <a:pt x="196868" y="6287"/>
                    <a:pt x="175172" y="2583"/>
                  </a:cubicBezTo>
                  <a:cubicBezTo>
                    <a:pt x="153476" y="-1121"/>
                    <a:pt x="124372" y="-592"/>
                    <a:pt x="98972" y="2583"/>
                  </a:cubicBezTo>
                  <a:cubicBezTo>
                    <a:pt x="73572" y="5758"/>
                    <a:pt x="5839" y="33804"/>
                    <a:pt x="547" y="343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0" name="フリーフォーム 1269">
              <a:extLst>
                <a:ext uri="{FF2B5EF4-FFF2-40B4-BE49-F238E27FC236}">
                  <a16:creationId xmlns:a16="http://schemas.microsoft.com/office/drawing/2014/main" id="{8893B891-EA27-6410-3E0C-E1291C043785}"/>
                </a:ext>
              </a:extLst>
            </p:cNvPr>
            <p:cNvSpPr/>
            <p:nvPr/>
          </p:nvSpPr>
          <p:spPr>
            <a:xfrm>
              <a:off x="2470150" y="11098369"/>
              <a:ext cx="27404" cy="270015"/>
            </a:xfrm>
            <a:custGeom>
              <a:avLst/>
              <a:gdLst>
                <a:gd name="connsiteX0" fmla="*/ 0 w 27404"/>
                <a:gd name="connsiteY0" fmla="*/ 1431 h 270015"/>
                <a:gd name="connsiteX1" fmla="*/ 25400 w 27404"/>
                <a:gd name="connsiteY1" fmla="*/ 264956 h 270015"/>
                <a:gd name="connsiteX2" fmla="*/ 25400 w 27404"/>
                <a:gd name="connsiteY2" fmla="*/ 163356 h 270015"/>
                <a:gd name="connsiteX3" fmla="*/ 0 w 27404"/>
                <a:gd name="connsiteY3" fmla="*/ 1431 h 270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404" h="270015">
                  <a:moveTo>
                    <a:pt x="0" y="1431"/>
                  </a:moveTo>
                  <a:cubicBezTo>
                    <a:pt x="0" y="18364"/>
                    <a:pt x="21167" y="237969"/>
                    <a:pt x="25400" y="264956"/>
                  </a:cubicBezTo>
                  <a:cubicBezTo>
                    <a:pt x="29633" y="291944"/>
                    <a:pt x="25929" y="204102"/>
                    <a:pt x="25400" y="163356"/>
                  </a:cubicBezTo>
                  <a:cubicBezTo>
                    <a:pt x="24871" y="122610"/>
                    <a:pt x="0" y="-15502"/>
                    <a:pt x="0" y="14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1" name="フリーフォーム 1270">
              <a:extLst>
                <a:ext uri="{FF2B5EF4-FFF2-40B4-BE49-F238E27FC236}">
                  <a16:creationId xmlns:a16="http://schemas.microsoft.com/office/drawing/2014/main" id="{86420B72-D505-B1D1-E046-9E67FE324646}"/>
                </a:ext>
              </a:extLst>
            </p:cNvPr>
            <p:cNvSpPr/>
            <p:nvPr/>
          </p:nvSpPr>
          <p:spPr>
            <a:xfrm>
              <a:off x="2488179" y="11345385"/>
              <a:ext cx="409095" cy="448509"/>
            </a:xfrm>
            <a:custGeom>
              <a:avLst/>
              <a:gdLst>
                <a:gd name="connsiteX0" fmla="*/ 10546 w 409095"/>
                <a:gd name="connsiteY0" fmla="*/ 11590 h 448509"/>
                <a:gd name="connsiteX1" fmla="*/ 385196 w 409095"/>
                <a:gd name="connsiteY1" fmla="*/ 427515 h 448509"/>
                <a:gd name="connsiteX2" fmla="*/ 343921 w 409095"/>
                <a:gd name="connsiteY2" fmla="*/ 360840 h 448509"/>
                <a:gd name="connsiteX3" fmla="*/ 121671 w 409095"/>
                <a:gd name="connsiteY3" fmla="*/ 135415 h 448509"/>
                <a:gd name="connsiteX4" fmla="*/ 10546 w 409095"/>
                <a:gd name="connsiteY4" fmla="*/ 11590 h 448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9095" h="448509">
                  <a:moveTo>
                    <a:pt x="10546" y="11590"/>
                  </a:moveTo>
                  <a:cubicBezTo>
                    <a:pt x="54467" y="60273"/>
                    <a:pt x="329634" y="369307"/>
                    <a:pt x="385196" y="427515"/>
                  </a:cubicBezTo>
                  <a:cubicBezTo>
                    <a:pt x="440758" y="485723"/>
                    <a:pt x="387842" y="409523"/>
                    <a:pt x="343921" y="360840"/>
                  </a:cubicBezTo>
                  <a:cubicBezTo>
                    <a:pt x="300000" y="312157"/>
                    <a:pt x="172471" y="190977"/>
                    <a:pt x="121671" y="135415"/>
                  </a:cubicBezTo>
                  <a:cubicBezTo>
                    <a:pt x="70871" y="79853"/>
                    <a:pt x="-33375" y="-37093"/>
                    <a:pt x="10546" y="115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2" name="フリーフォーム 1271">
              <a:extLst>
                <a:ext uri="{FF2B5EF4-FFF2-40B4-BE49-F238E27FC236}">
                  <a16:creationId xmlns:a16="http://schemas.microsoft.com/office/drawing/2014/main" id="{F29A07E2-5670-3397-41C2-C67BAFF73F4F}"/>
                </a:ext>
              </a:extLst>
            </p:cNvPr>
            <p:cNvSpPr/>
            <p:nvPr/>
          </p:nvSpPr>
          <p:spPr>
            <a:xfrm>
              <a:off x="2444588" y="11334221"/>
              <a:ext cx="224401" cy="206758"/>
            </a:xfrm>
            <a:custGeom>
              <a:avLst/>
              <a:gdLst>
                <a:gd name="connsiteX0" fmla="*/ 162 w 224401"/>
                <a:gd name="connsiteY0" fmla="*/ 529 h 206758"/>
                <a:gd name="connsiteX1" fmla="*/ 212887 w 224401"/>
                <a:gd name="connsiteY1" fmla="*/ 200554 h 206758"/>
                <a:gd name="connsiteX2" fmla="*/ 177962 w 224401"/>
                <a:gd name="connsiteY2" fmla="*/ 143404 h 206758"/>
                <a:gd name="connsiteX3" fmla="*/ 162 w 224401"/>
                <a:gd name="connsiteY3" fmla="*/ 529 h 206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401" h="206758">
                  <a:moveTo>
                    <a:pt x="162" y="529"/>
                  </a:moveTo>
                  <a:cubicBezTo>
                    <a:pt x="5983" y="10054"/>
                    <a:pt x="183254" y="176742"/>
                    <a:pt x="212887" y="200554"/>
                  </a:cubicBezTo>
                  <a:cubicBezTo>
                    <a:pt x="242520" y="224366"/>
                    <a:pt x="209183" y="174096"/>
                    <a:pt x="177962" y="143404"/>
                  </a:cubicBezTo>
                  <a:cubicBezTo>
                    <a:pt x="146741" y="112712"/>
                    <a:pt x="-5659" y="-8996"/>
                    <a:pt x="162" y="5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3" name="フリーフォーム 1272">
              <a:extLst>
                <a:ext uri="{FF2B5EF4-FFF2-40B4-BE49-F238E27FC236}">
                  <a16:creationId xmlns:a16="http://schemas.microsoft.com/office/drawing/2014/main" id="{EFD90F9E-8B73-E0F8-A58F-82085325C039}"/>
                </a:ext>
              </a:extLst>
            </p:cNvPr>
            <p:cNvSpPr/>
            <p:nvPr/>
          </p:nvSpPr>
          <p:spPr>
            <a:xfrm>
              <a:off x="2927350" y="11899657"/>
              <a:ext cx="149225" cy="190963"/>
            </a:xfrm>
            <a:custGeom>
              <a:avLst/>
              <a:gdLst>
                <a:gd name="connsiteX0" fmla="*/ 0 w 149225"/>
                <a:gd name="connsiteY0" fmla="*/ 243 h 190963"/>
                <a:gd name="connsiteX1" fmla="*/ 104775 w 149225"/>
                <a:gd name="connsiteY1" fmla="*/ 79618 h 190963"/>
                <a:gd name="connsiteX2" fmla="*/ 149225 w 149225"/>
                <a:gd name="connsiteY2" fmla="*/ 190743 h 190963"/>
                <a:gd name="connsiteX3" fmla="*/ 104775 w 149225"/>
                <a:gd name="connsiteY3" fmla="*/ 105018 h 190963"/>
                <a:gd name="connsiteX4" fmla="*/ 0 w 149225"/>
                <a:gd name="connsiteY4" fmla="*/ 243 h 190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225" h="190963">
                  <a:moveTo>
                    <a:pt x="0" y="243"/>
                  </a:moveTo>
                  <a:cubicBezTo>
                    <a:pt x="0" y="-3990"/>
                    <a:pt x="79904" y="47868"/>
                    <a:pt x="104775" y="79618"/>
                  </a:cubicBezTo>
                  <a:cubicBezTo>
                    <a:pt x="129646" y="111368"/>
                    <a:pt x="149225" y="186510"/>
                    <a:pt x="149225" y="190743"/>
                  </a:cubicBezTo>
                  <a:cubicBezTo>
                    <a:pt x="149225" y="194976"/>
                    <a:pt x="124354" y="137297"/>
                    <a:pt x="104775" y="105018"/>
                  </a:cubicBezTo>
                  <a:cubicBezTo>
                    <a:pt x="85196" y="72739"/>
                    <a:pt x="0" y="4476"/>
                    <a:pt x="0" y="2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4" name="フリーフォーム 1273">
              <a:extLst>
                <a:ext uri="{FF2B5EF4-FFF2-40B4-BE49-F238E27FC236}">
                  <a16:creationId xmlns:a16="http://schemas.microsoft.com/office/drawing/2014/main" id="{04E9EEC2-2B47-737C-DB17-24523B2A77A8}"/>
                </a:ext>
              </a:extLst>
            </p:cNvPr>
            <p:cNvSpPr/>
            <p:nvPr/>
          </p:nvSpPr>
          <p:spPr>
            <a:xfrm>
              <a:off x="2444425" y="11368431"/>
              <a:ext cx="470281" cy="538627"/>
            </a:xfrm>
            <a:custGeom>
              <a:avLst/>
              <a:gdLst>
                <a:gd name="connsiteX0" fmla="*/ 9850 w 470281"/>
                <a:gd name="connsiteY0" fmla="*/ 13944 h 538627"/>
                <a:gd name="connsiteX1" fmla="*/ 371800 w 470281"/>
                <a:gd name="connsiteY1" fmla="*/ 436219 h 538627"/>
                <a:gd name="connsiteX2" fmla="*/ 368625 w 470281"/>
                <a:gd name="connsiteY2" fmla="*/ 410819 h 538627"/>
                <a:gd name="connsiteX3" fmla="*/ 422600 w 470281"/>
                <a:gd name="connsiteY3" fmla="*/ 464794 h 538627"/>
                <a:gd name="connsiteX4" fmla="*/ 470225 w 470281"/>
                <a:gd name="connsiteY4" fmla="*/ 537819 h 538627"/>
                <a:gd name="connsiteX5" fmla="*/ 413075 w 470281"/>
                <a:gd name="connsiteY5" fmla="*/ 413994 h 538627"/>
                <a:gd name="connsiteX6" fmla="*/ 298775 w 470281"/>
                <a:gd name="connsiteY6" fmla="*/ 318744 h 538627"/>
                <a:gd name="connsiteX7" fmla="*/ 333700 w 470281"/>
                <a:gd name="connsiteY7" fmla="*/ 379069 h 538627"/>
                <a:gd name="connsiteX8" fmla="*/ 120975 w 470281"/>
                <a:gd name="connsiteY8" fmla="*/ 125069 h 538627"/>
                <a:gd name="connsiteX9" fmla="*/ 9850 w 470281"/>
                <a:gd name="connsiteY9" fmla="*/ 13944 h 538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0281" h="538627">
                  <a:moveTo>
                    <a:pt x="9850" y="13944"/>
                  </a:moveTo>
                  <a:cubicBezTo>
                    <a:pt x="51654" y="65802"/>
                    <a:pt x="312004" y="370073"/>
                    <a:pt x="371800" y="436219"/>
                  </a:cubicBezTo>
                  <a:cubicBezTo>
                    <a:pt x="431596" y="502365"/>
                    <a:pt x="360158" y="406056"/>
                    <a:pt x="368625" y="410819"/>
                  </a:cubicBezTo>
                  <a:cubicBezTo>
                    <a:pt x="377092" y="415582"/>
                    <a:pt x="405667" y="443627"/>
                    <a:pt x="422600" y="464794"/>
                  </a:cubicBezTo>
                  <a:cubicBezTo>
                    <a:pt x="439533" y="485961"/>
                    <a:pt x="471812" y="546286"/>
                    <a:pt x="470225" y="537819"/>
                  </a:cubicBezTo>
                  <a:cubicBezTo>
                    <a:pt x="468638" y="529352"/>
                    <a:pt x="441650" y="450506"/>
                    <a:pt x="413075" y="413994"/>
                  </a:cubicBezTo>
                  <a:cubicBezTo>
                    <a:pt x="384500" y="377482"/>
                    <a:pt x="312004" y="324565"/>
                    <a:pt x="298775" y="318744"/>
                  </a:cubicBezTo>
                  <a:cubicBezTo>
                    <a:pt x="285546" y="312923"/>
                    <a:pt x="363333" y="411348"/>
                    <a:pt x="333700" y="379069"/>
                  </a:cubicBezTo>
                  <a:cubicBezTo>
                    <a:pt x="304067" y="346790"/>
                    <a:pt x="172304" y="182748"/>
                    <a:pt x="120975" y="125069"/>
                  </a:cubicBezTo>
                  <a:cubicBezTo>
                    <a:pt x="69646" y="67390"/>
                    <a:pt x="-31954" y="-37914"/>
                    <a:pt x="9850" y="139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5" name="フリーフォーム 1274">
              <a:extLst>
                <a:ext uri="{FF2B5EF4-FFF2-40B4-BE49-F238E27FC236}">
                  <a16:creationId xmlns:a16="http://schemas.microsoft.com/office/drawing/2014/main" id="{9E4D3286-5EEF-1957-2F35-D35B47A160C8}"/>
                </a:ext>
              </a:extLst>
            </p:cNvPr>
            <p:cNvSpPr/>
            <p:nvPr/>
          </p:nvSpPr>
          <p:spPr>
            <a:xfrm>
              <a:off x="2352675" y="11356879"/>
              <a:ext cx="301625" cy="257358"/>
            </a:xfrm>
            <a:custGeom>
              <a:avLst/>
              <a:gdLst>
                <a:gd name="connsiteX0" fmla="*/ 0 w 301625"/>
                <a:gd name="connsiteY0" fmla="*/ 96 h 257358"/>
                <a:gd name="connsiteX1" fmla="*/ 158750 w 301625"/>
                <a:gd name="connsiteY1" fmla="*/ 133446 h 257358"/>
                <a:gd name="connsiteX2" fmla="*/ 301625 w 301625"/>
                <a:gd name="connsiteY2" fmla="*/ 257271 h 257358"/>
                <a:gd name="connsiteX3" fmla="*/ 158750 w 301625"/>
                <a:gd name="connsiteY3" fmla="*/ 114396 h 257358"/>
                <a:gd name="connsiteX4" fmla="*/ 0 w 301625"/>
                <a:gd name="connsiteY4" fmla="*/ 96 h 257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625" h="257358">
                  <a:moveTo>
                    <a:pt x="0" y="96"/>
                  </a:moveTo>
                  <a:cubicBezTo>
                    <a:pt x="0" y="3271"/>
                    <a:pt x="108479" y="90583"/>
                    <a:pt x="158750" y="133446"/>
                  </a:cubicBezTo>
                  <a:cubicBezTo>
                    <a:pt x="209021" y="176309"/>
                    <a:pt x="301625" y="260446"/>
                    <a:pt x="301625" y="257271"/>
                  </a:cubicBezTo>
                  <a:cubicBezTo>
                    <a:pt x="301625" y="254096"/>
                    <a:pt x="203729" y="155671"/>
                    <a:pt x="158750" y="114396"/>
                  </a:cubicBezTo>
                  <a:cubicBezTo>
                    <a:pt x="113771" y="73121"/>
                    <a:pt x="0" y="-3079"/>
                    <a:pt x="0" y="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6" name="フリーフォーム 1275">
              <a:extLst>
                <a:ext uri="{FF2B5EF4-FFF2-40B4-BE49-F238E27FC236}">
                  <a16:creationId xmlns:a16="http://schemas.microsoft.com/office/drawing/2014/main" id="{8389DDA3-C079-8F82-C4A7-149BFBAC0789}"/>
                </a:ext>
              </a:extLst>
            </p:cNvPr>
            <p:cNvSpPr/>
            <p:nvPr/>
          </p:nvSpPr>
          <p:spPr>
            <a:xfrm>
              <a:off x="2975454" y="10357968"/>
              <a:ext cx="66350" cy="1489054"/>
            </a:xfrm>
            <a:custGeom>
              <a:avLst/>
              <a:gdLst>
                <a:gd name="connsiteX0" fmla="*/ 66196 w 66350"/>
                <a:gd name="connsiteY0" fmla="*/ 21107 h 1489054"/>
                <a:gd name="connsiteX1" fmla="*/ 43971 w 66350"/>
                <a:gd name="connsiteY1" fmla="*/ 951382 h 1489054"/>
                <a:gd name="connsiteX2" fmla="*/ 43971 w 66350"/>
                <a:gd name="connsiteY2" fmla="*/ 872007 h 1489054"/>
                <a:gd name="connsiteX3" fmla="*/ 5871 w 66350"/>
                <a:gd name="connsiteY3" fmla="*/ 1306982 h 1489054"/>
                <a:gd name="connsiteX4" fmla="*/ 2696 w 66350"/>
                <a:gd name="connsiteY4" fmla="*/ 1468907 h 1489054"/>
                <a:gd name="connsiteX5" fmla="*/ 31271 w 66350"/>
                <a:gd name="connsiteY5" fmla="*/ 878357 h 1489054"/>
                <a:gd name="connsiteX6" fmla="*/ 53496 w 66350"/>
                <a:gd name="connsiteY6" fmla="*/ 344957 h 1489054"/>
                <a:gd name="connsiteX7" fmla="*/ 66196 w 66350"/>
                <a:gd name="connsiteY7" fmla="*/ 21107 h 1489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350" h="1489054">
                  <a:moveTo>
                    <a:pt x="66196" y="21107"/>
                  </a:moveTo>
                  <a:cubicBezTo>
                    <a:pt x="64608" y="122178"/>
                    <a:pt x="47675" y="809565"/>
                    <a:pt x="43971" y="951382"/>
                  </a:cubicBezTo>
                  <a:cubicBezTo>
                    <a:pt x="40267" y="1093199"/>
                    <a:pt x="50321" y="812740"/>
                    <a:pt x="43971" y="872007"/>
                  </a:cubicBezTo>
                  <a:cubicBezTo>
                    <a:pt x="37621" y="931274"/>
                    <a:pt x="12750" y="1207499"/>
                    <a:pt x="5871" y="1306982"/>
                  </a:cubicBezTo>
                  <a:cubicBezTo>
                    <a:pt x="-1008" y="1406465"/>
                    <a:pt x="-1537" y="1540344"/>
                    <a:pt x="2696" y="1468907"/>
                  </a:cubicBezTo>
                  <a:cubicBezTo>
                    <a:pt x="6929" y="1397470"/>
                    <a:pt x="22804" y="1065682"/>
                    <a:pt x="31271" y="878357"/>
                  </a:cubicBezTo>
                  <a:cubicBezTo>
                    <a:pt x="39738" y="691032"/>
                    <a:pt x="50321" y="482540"/>
                    <a:pt x="53496" y="344957"/>
                  </a:cubicBezTo>
                  <a:cubicBezTo>
                    <a:pt x="56671" y="207374"/>
                    <a:pt x="67784" y="-79964"/>
                    <a:pt x="66196" y="211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7" name="フリーフォーム 1276">
              <a:extLst>
                <a:ext uri="{FF2B5EF4-FFF2-40B4-BE49-F238E27FC236}">
                  <a16:creationId xmlns:a16="http://schemas.microsoft.com/office/drawing/2014/main" id="{48B2C3BF-F823-94F4-C7A4-4457E5B6A42C}"/>
                </a:ext>
              </a:extLst>
            </p:cNvPr>
            <p:cNvSpPr/>
            <p:nvPr/>
          </p:nvSpPr>
          <p:spPr>
            <a:xfrm>
              <a:off x="2927321" y="10873210"/>
              <a:ext cx="52002" cy="937966"/>
            </a:xfrm>
            <a:custGeom>
              <a:avLst/>
              <a:gdLst>
                <a:gd name="connsiteX0" fmla="*/ 50829 w 52002"/>
                <a:gd name="connsiteY0" fmla="*/ 1165 h 937966"/>
                <a:gd name="connsiteX1" fmla="*/ 15904 w 52002"/>
                <a:gd name="connsiteY1" fmla="*/ 658390 h 937966"/>
                <a:gd name="connsiteX2" fmla="*/ 44479 w 52002"/>
                <a:gd name="connsiteY2" fmla="*/ 563140 h 937966"/>
                <a:gd name="connsiteX3" fmla="*/ 29 w 52002"/>
                <a:gd name="connsiteY3" fmla="*/ 937790 h 937966"/>
                <a:gd name="connsiteX4" fmla="*/ 38129 w 52002"/>
                <a:gd name="connsiteY4" fmla="*/ 509165 h 937966"/>
                <a:gd name="connsiteX5" fmla="*/ 50829 w 52002"/>
                <a:gd name="connsiteY5" fmla="*/ 1165 h 937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002" h="937966">
                  <a:moveTo>
                    <a:pt x="50829" y="1165"/>
                  </a:moveTo>
                  <a:cubicBezTo>
                    <a:pt x="47125" y="26036"/>
                    <a:pt x="16962" y="564728"/>
                    <a:pt x="15904" y="658390"/>
                  </a:cubicBezTo>
                  <a:cubicBezTo>
                    <a:pt x="14846" y="752052"/>
                    <a:pt x="47125" y="516573"/>
                    <a:pt x="44479" y="563140"/>
                  </a:cubicBezTo>
                  <a:cubicBezTo>
                    <a:pt x="41833" y="609707"/>
                    <a:pt x="1087" y="946786"/>
                    <a:pt x="29" y="937790"/>
                  </a:cubicBezTo>
                  <a:cubicBezTo>
                    <a:pt x="-1029" y="928794"/>
                    <a:pt x="27016" y="662094"/>
                    <a:pt x="38129" y="509165"/>
                  </a:cubicBezTo>
                  <a:cubicBezTo>
                    <a:pt x="49241" y="356236"/>
                    <a:pt x="54533" y="-23706"/>
                    <a:pt x="50829" y="11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8" name="フリーフォーム 1277">
              <a:extLst>
                <a:ext uri="{FF2B5EF4-FFF2-40B4-BE49-F238E27FC236}">
                  <a16:creationId xmlns:a16="http://schemas.microsoft.com/office/drawing/2014/main" id="{63EB0849-7E42-C2B0-9DCB-B2B2AD0AE373}"/>
                </a:ext>
              </a:extLst>
            </p:cNvPr>
            <p:cNvSpPr/>
            <p:nvPr/>
          </p:nvSpPr>
          <p:spPr>
            <a:xfrm>
              <a:off x="2450437" y="11505943"/>
              <a:ext cx="518683" cy="476739"/>
            </a:xfrm>
            <a:custGeom>
              <a:avLst/>
              <a:gdLst>
                <a:gd name="connsiteX0" fmla="*/ 663 w 518683"/>
                <a:gd name="connsiteY0" fmla="*/ 3432 h 476739"/>
                <a:gd name="connsiteX1" fmla="*/ 203863 w 518683"/>
                <a:gd name="connsiteY1" fmla="*/ 152657 h 476739"/>
                <a:gd name="connsiteX2" fmla="*/ 340388 w 518683"/>
                <a:gd name="connsiteY2" fmla="*/ 346332 h 476739"/>
                <a:gd name="connsiteX3" fmla="*/ 314988 w 518683"/>
                <a:gd name="connsiteY3" fmla="*/ 301882 h 476739"/>
                <a:gd name="connsiteX4" fmla="*/ 451513 w 518683"/>
                <a:gd name="connsiteY4" fmla="*/ 397132 h 476739"/>
                <a:gd name="connsiteX5" fmla="*/ 518188 w 518683"/>
                <a:gd name="connsiteY5" fmla="*/ 476507 h 476739"/>
                <a:gd name="connsiteX6" fmla="*/ 419763 w 518683"/>
                <a:gd name="connsiteY6" fmla="*/ 371732 h 476739"/>
                <a:gd name="connsiteX7" fmla="*/ 330863 w 518683"/>
                <a:gd name="connsiteY7" fmla="*/ 336807 h 476739"/>
                <a:gd name="connsiteX8" fmla="*/ 226088 w 518683"/>
                <a:gd name="connsiteY8" fmla="*/ 225682 h 476739"/>
                <a:gd name="connsiteX9" fmla="*/ 140363 w 518683"/>
                <a:gd name="connsiteY9" fmla="*/ 60582 h 476739"/>
                <a:gd name="connsiteX10" fmla="*/ 663 w 518683"/>
                <a:gd name="connsiteY10" fmla="*/ 3432 h 476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8683" h="476739">
                  <a:moveTo>
                    <a:pt x="663" y="3432"/>
                  </a:moveTo>
                  <a:cubicBezTo>
                    <a:pt x="11246" y="18778"/>
                    <a:pt x="147242" y="95507"/>
                    <a:pt x="203863" y="152657"/>
                  </a:cubicBezTo>
                  <a:cubicBezTo>
                    <a:pt x="260484" y="209807"/>
                    <a:pt x="321867" y="321461"/>
                    <a:pt x="340388" y="346332"/>
                  </a:cubicBezTo>
                  <a:cubicBezTo>
                    <a:pt x="358909" y="371203"/>
                    <a:pt x="296467" y="293415"/>
                    <a:pt x="314988" y="301882"/>
                  </a:cubicBezTo>
                  <a:cubicBezTo>
                    <a:pt x="333509" y="310349"/>
                    <a:pt x="417646" y="368028"/>
                    <a:pt x="451513" y="397132"/>
                  </a:cubicBezTo>
                  <a:cubicBezTo>
                    <a:pt x="485380" y="426236"/>
                    <a:pt x="523480" y="480740"/>
                    <a:pt x="518188" y="476507"/>
                  </a:cubicBezTo>
                  <a:cubicBezTo>
                    <a:pt x="512896" y="472274"/>
                    <a:pt x="450984" y="395015"/>
                    <a:pt x="419763" y="371732"/>
                  </a:cubicBezTo>
                  <a:cubicBezTo>
                    <a:pt x="388542" y="348449"/>
                    <a:pt x="363142" y="361149"/>
                    <a:pt x="330863" y="336807"/>
                  </a:cubicBezTo>
                  <a:cubicBezTo>
                    <a:pt x="298584" y="312465"/>
                    <a:pt x="257838" y="271719"/>
                    <a:pt x="226088" y="225682"/>
                  </a:cubicBezTo>
                  <a:cubicBezTo>
                    <a:pt x="194338" y="179645"/>
                    <a:pt x="171584" y="93919"/>
                    <a:pt x="140363" y="60582"/>
                  </a:cubicBezTo>
                  <a:cubicBezTo>
                    <a:pt x="109142" y="27245"/>
                    <a:pt x="-9920" y="-11914"/>
                    <a:pt x="663" y="34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9" name="フリーフォーム 1278">
              <a:extLst>
                <a:ext uri="{FF2B5EF4-FFF2-40B4-BE49-F238E27FC236}">
                  <a16:creationId xmlns:a16="http://schemas.microsoft.com/office/drawing/2014/main" id="{53030357-CD33-61A1-EEFF-1922027CA4FF}"/>
                </a:ext>
              </a:extLst>
            </p:cNvPr>
            <p:cNvSpPr/>
            <p:nvPr/>
          </p:nvSpPr>
          <p:spPr>
            <a:xfrm>
              <a:off x="2371724" y="11578920"/>
              <a:ext cx="268195" cy="216662"/>
            </a:xfrm>
            <a:custGeom>
              <a:avLst/>
              <a:gdLst>
                <a:gd name="connsiteX0" fmla="*/ 1 w 268195"/>
                <a:gd name="connsiteY0" fmla="*/ 305 h 216662"/>
                <a:gd name="connsiteX1" fmla="*/ 171451 w 268195"/>
                <a:gd name="connsiteY1" fmla="*/ 82855 h 216662"/>
                <a:gd name="connsiteX2" fmla="*/ 266701 w 268195"/>
                <a:gd name="connsiteY2" fmla="*/ 216205 h 216662"/>
                <a:gd name="connsiteX3" fmla="*/ 225426 w 268195"/>
                <a:gd name="connsiteY3" fmla="*/ 124130 h 216662"/>
                <a:gd name="connsiteX4" fmla="*/ 168276 w 268195"/>
                <a:gd name="connsiteY4" fmla="*/ 57455 h 216662"/>
                <a:gd name="connsiteX5" fmla="*/ 1 w 268195"/>
                <a:gd name="connsiteY5" fmla="*/ 305 h 216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8195" h="216662">
                  <a:moveTo>
                    <a:pt x="1" y="305"/>
                  </a:moveTo>
                  <a:cubicBezTo>
                    <a:pt x="530" y="4538"/>
                    <a:pt x="127001" y="46872"/>
                    <a:pt x="171451" y="82855"/>
                  </a:cubicBezTo>
                  <a:cubicBezTo>
                    <a:pt x="215901" y="118838"/>
                    <a:pt x="257705" y="209326"/>
                    <a:pt x="266701" y="216205"/>
                  </a:cubicBezTo>
                  <a:cubicBezTo>
                    <a:pt x="275697" y="223084"/>
                    <a:pt x="241830" y="150588"/>
                    <a:pt x="225426" y="124130"/>
                  </a:cubicBezTo>
                  <a:cubicBezTo>
                    <a:pt x="209022" y="97672"/>
                    <a:pt x="205318" y="78093"/>
                    <a:pt x="168276" y="57455"/>
                  </a:cubicBezTo>
                  <a:cubicBezTo>
                    <a:pt x="131234" y="36817"/>
                    <a:pt x="-528" y="-3928"/>
                    <a:pt x="1" y="3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0" name="フリーフォーム 1279">
              <a:extLst>
                <a:ext uri="{FF2B5EF4-FFF2-40B4-BE49-F238E27FC236}">
                  <a16:creationId xmlns:a16="http://schemas.microsoft.com/office/drawing/2014/main" id="{083E2011-B905-B5C8-BECB-7F9694DF759C}"/>
                </a:ext>
              </a:extLst>
            </p:cNvPr>
            <p:cNvSpPr/>
            <p:nvPr/>
          </p:nvSpPr>
          <p:spPr>
            <a:xfrm>
              <a:off x="2345172" y="11631323"/>
              <a:ext cx="249175" cy="205469"/>
            </a:xfrm>
            <a:custGeom>
              <a:avLst/>
              <a:gdLst>
                <a:gd name="connsiteX0" fmla="*/ 1153 w 249175"/>
                <a:gd name="connsiteY0" fmla="*/ 1877 h 205469"/>
                <a:gd name="connsiteX1" fmla="*/ 163078 w 249175"/>
                <a:gd name="connsiteY1" fmla="*/ 116177 h 205469"/>
                <a:gd name="connsiteX2" fmla="*/ 245628 w 249175"/>
                <a:gd name="connsiteY2" fmla="*/ 205077 h 205469"/>
                <a:gd name="connsiteX3" fmla="*/ 220228 w 249175"/>
                <a:gd name="connsiteY3" fmla="*/ 144752 h 205469"/>
                <a:gd name="connsiteX4" fmla="*/ 96403 w 249175"/>
                <a:gd name="connsiteY4" fmla="*/ 52677 h 205469"/>
                <a:gd name="connsiteX5" fmla="*/ 1153 w 249175"/>
                <a:gd name="connsiteY5" fmla="*/ 1877 h 205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175" h="205469">
                  <a:moveTo>
                    <a:pt x="1153" y="1877"/>
                  </a:moveTo>
                  <a:cubicBezTo>
                    <a:pt x="12265" y="12460"/>
                    <a:pt x="122332" y="82310"/>
                    <a:pt x="163078" y="116177"/>
                  </a:cubicBezTo>
                  <a:cubicBezTo>
                    <a:pt x="203824" y="150044"/>
                    <a:pt x="236103" y="200314"/>
                    <a:pt x="245628" y="205077"/>
                  </a:cubicBezTo>
                  <a:cubicBezTo>
                    <a:pt x="255153" y="209840"/>
                    <a:pt x="245099" y="170152"/>
                    <a:pt x="220228" y="144752"/>
                  </a:cubicBezTo>
                  <a:cubicBezTo>
                    <a:pt x="195357" y="119352"/>
                    <a:pt x="130799" y="77548"/>
                    <a:pt x="96403" y="52677"/>
                  </a:cubicBezTo>
                  <a:cubicBezTo>
                    <a:pt x="62007" y="27806"/>
                    <a:pt x="-9959" y="-8706"/>
                    <a:pt x="1153" y="18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1" name="フリーフォーム 1280">
              <a:extLst>
                <a:ext uri="{FF2B5EF4-FFF2-40B4-BE49-F238E27FC236}">
                  <a16:creationId xmlns:a16="http://schemas.microsoft.com/office/drawing/2014/main" id="{7B96E035-C329-8711-0030-6C3E872A9E0D}"/>
                </a:ext>
              </a:extLst>
            </p:cNvPr>
            <p:cNvSpPr/>
            <p:nvPr/>
          </p:nvSpPr>
          <p:spPr>
            <a:xfrm>
              <a:off x="2311363" y="11579230"/>
              <a:ext cx="213892" cy="57234"/>
            </a:xfrm>
            <a:custGeom>
              <a:avLst/>
              <a:gdLst>
                <a:gd name="connsiteX0" fmla="*/ 37 w 213892"/>
                <a:gd name="connsiteY0" fmla="*/ 57145 h 57234"/>
                <a:gd name="connsiteX1" fmla="*/ 82587 w 213892"/>
                <a:gd name="connsiteY1" fmla="*/ 3170 h 57234"/>
                <a:gd name="connsiteX2" fmla="*/ 212762 w 213892"/>
                <a:gd name="connsiteY2" fmla="*/ 6345 h 57234"/>
                <a:gd name="connsiteX3" fmla="*/ 142912 w 213892"/>
                <a:gd name="connsiteY3" fmla="*/ 6345 h 57234"/>
                <a:gd name="connsiteX4" fmla="*/ 92112 w 213892"/>
                <a:gd name="connsiteY4" fmla="*/ 15870 h 57234"/>
                <a:gd name="connsiteX5" fmla="*/ 37 w 213892"/>
                <a:gd name="connsiteY5" fmla="*/ 57145 h 57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3892" h="57234">
                  <a:moveTo>
                    <a:pt x="37" y="57145"/>
                  </a:moveTo>
                  <a:cubicBezTo>
                    <a:pt x="-1551" y="55028"/>
                    <a:pt x="47133" y="11637"/>
                    <a:pt x="82587" y="3170"/>
                  </a:cubicBezTo>
                  <a:cubicBezTo>
                    <a:pt x="118041" y="-5297"/>
                    <a:pt x="202708" y="5816"/>
                    <a:pt x="212762" y="6345"/>
                  </a:cubicBezTo>
                  <a:cubicBezTo>
                    <a:pt x="222816" y="6874"/>
                    <a:pt x="163020" y="4757"/>
                    <a:pt x="142912" y="6345"/>
                  </a:cubicBezTo>
                  <a:cubicBezTo>
                    <a:pt x="122804" y="7932"/>
                    <a:pt x="111691" y="8462"/>
                    <a:pt x="92112" y="15870"/>
                  </a:cubicBezTo>
                  <a:cubicBezTo>
                    <a:pt x="72533" y="23278"/>
                    <a:pt x="1625" y="59262"/>
                    <a:pt x="37" y="571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2" name="フリーフォーム 1281">
              <a:extLst>
                <a:ext uri="{FF2B5EF4-FFF2-40B4-BE49-F238E27FC236}">
                  <a16:creationId xmlns:a16="http://schemas.microsoft.com/office/drawing/2014/main" id="{B8D378FF-865C-E4F5-347B-EFDC76A17F95}"/>
                </a:ext>
              </a:extLst>
            </p:cNvPr>
            <p:cNvSpPr/>
            <p:nvPr/>
          </p:nvSpPr>
          <p:spPr>
            <a:xfrm>
              <a:off x="2348310" y="11577674"/>
              <a:ext cx="252031" cy="274670"/>
            </a:xfrm>
            <a:custGeom>
              <a:avLst/>
              <a:gdLst>
                <a:gd name="connsiteX0" fmla="*/ 7540 w 252031"/>
                <a:gd name="connsiteY0" fmla="*/ 1551 h 274670"/>
                <a:gd name="connsiteX1" fmla="*/ 17065 w 252031"/>
                <a:gd name="connsiteY1" fmla="*/ 103151 h 274670"/>
                <a:gd name="connsiteX2" fmla="*/ 163115 w 252031"/>
                <a:gd name="connsiteY2" fmla="*/ 242851 h 274670"/>
                <a:gd name="connsiteX3" fmla="*/ 252015 w 252031"/>
                <a:gd name="connsiteY3" fmla="*/ 274601 h 274670"/>
                <a:gd name="connsiteX4" fmla="*/ 156765 w 252031"/>
                <a:gd name="connsiteY4" fmla="*/ 249201 h 274670"/>
                <a:gd name="connsiteX5" fmla="*/ 58340 w 252031"/>
                <a:gd name="connsiteY5" fmla="*/ 182526 h 274670"/>
                <a:gd name="connsiteX6" fmla="*/ 7540 w 252031"/>
                <a:gd name="connsiteY6" fmla="*/ 1551 h 274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2031" h="274670">
                  <a:moveTo>
                    <a:pt x="7540" y="1551"/>
                  </a:moveTo>
                  <a:cubicBezTo>
                    <a:pt x="661" y="-11678"/>
                    <a:pt x="-8864" y="62934"/>
                    <a:pt x="17065" y="103151"/>
                  </a:cubicBezTo>
                  <a:cubicBezTo>
                    <a:pt x="42994" y="143368"/>
                    <a:pt x="123957" y="214276"/>
                    <a:pt x="163115" y="242851"/>
                  </a:cubicBezTo>
                  <a:cubicBezTo>
                    <a:pt x="202273" y="271426"/>
                    <a:pt x="253073" y="273543"/>
                    <a:pt x="252015" y="274601"/>
                  </a:cubicBezTo>
                  <a:cubicBezTo>
                    <a:pt x="250957" y="275659"/>
                    <a:pt x="189044" y="264547"/>
                    <a:pt x="156765" y="249201"/>
                  </a:cubicBezTo>
                  <a:cubicBezTo>
                    <a:pt x="124486" y="233855"/>
                    <a:pt x="84269" y="219568"/>
                    <a:pt x="58340" y="182526"/>
                  </a:cubicBezTo>
                  <a:cubicBezTo>
                    <a:pt x="32411" y="145484"/>
                    <a:pt x="14419" y="14780"/>
                    <a:pt x="7540" y="15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3" name="フリーフォーム 1282">
              <a:extLst>
                <a:ext uri="{FF2B5EF4-FFF2-40B4-BE49-F238E27FC236}">
                  <a16:creationId xmlns:a16="http://schemas.microsoft.com/office/drawing/2014/main" id="{B69AD030-2E66-A9BE-67F7-D8D96D1F0E12}"/>
                </a:ext>
              </a:extLst>
            </p:cNvPr>
            <p:cNvSpPr/>
            <p:nvPr/>
          </p:nvSpPr>
          <p:spPr>
            <a:xfrm>
              <a:off x="2526748" y="11772542"/>
              <a:ext cx="446949" cy="252664"/>
            </a:xfrm>
            <a:custGeom>
              <a:avLst/>
              <a:gdLst>
                <a:gd name="connsiteX0" fmla="*/ 552 w 446949"/>
                <a:gd name="connsiteY0" fmla="*/ 60683 h 252664"/>
                <a:gd name="connsiteX1" fmla="*/ 89452 w 446949"/>
                <a:gd name="connsiteY1" fmla="*/ 51158 h 252664"/>
                <a:gd name="connsiteX2" fmla="*/ 102152 w 446949"/>
                <a:gd name="connsiteY2" fmla="*/ 3533 h 252664"/>
                <a:gd name="connsiteX3" fmla="*/ 238677 w 446949"/>
                <a:gd name="connsiteY3" fmla="*/ 159108 h 252664"/>
                <a:gd name="connsiteX4" fmla="*/ 445052 w 446949"/>
                <a:gd name="connsiteY4" fmla="*/ 251183 h 252664"/>
                <a:gd name="connsiteX5" fmla="*/ 333927 w 446949"/>
                <a:gd name="connsiteY5" fmla="*/ 213083 h 252664"/>
                <a:gd name="connsiteX6" fmla="*/ 210102 w 446949"/>
                <a:gd name="connsiteY6" fmla="*/ 174983 h 252664"/>
                <a:gd name="connsiteX7" fmla="*/ 137077 w 446949"/>
                <a:gd name="connsiteY7" fmla="*/ 28933 h 252664"/>
                <a:gd name="connsiteX8" fmla="*/ 552 w 446949"/>
                <a:gd name="connsiteY8" fmla="*/ 60683 h 252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6949" h="252664">
                  <a:moveTo>
                    <a:pt x="552" y="60683"/>
                  </a:moveTo>
                  <a:cubicBezTo>
                    <a:pt x="-7385" y="64387"/>
                    <a:pt x="72519" y="60683"/>
                    <a:pt x="89452" y="51158"/>
                  </a:cubicBezTo>
                  <a:cubicBezTo>
                    <a:pt x="106385" y="41633"/>
                    <a:pt x="77281" y="-14459"/>
                    <a:pt x="102152" y="3533"/>
                  </a:cubicBezTo>
                  <a:cubicBezTo>
                    <a:pt x="127023" y="21525"/>
                    <a:pt x="181527" y="117833"/>
                    <a:pt x="238677" y="159108"/>
                  </a:cubicBezTo>
                  <a:cubicBezTo>
                    <a:pt x="295827" y="200383"/>
                    <a:pt x="429177" y="242187"/>
                    <a:pt x="445052" y="251183"/>
                  </a:cubicBezTo>
                  <a:cubicBezTo>
                    <a:pt x="460927" y="260179"/>
                    <a:pt x="373085" y="225783"/>
                    <a:pt x="333927" y="213083"/>
                  </a:cubicBezTo>
                  <a:cubicBezTo>
                    <a:pt x="294769" y="200383"/>
                    <a:pt x="242910" y="205675"/>
                    <a:pt x="210102" y="174983"/>
                  </a:cubicBezTo>
                  <a:cubicBezTo>
                    <a:pt x="177294" y="144291"/>
                    <a:pt x="164594" y="47454"/>
                    <a:pt x="137077" y="28933"/>
                  </a:cubicBezTo>
                  <a:cubicBezTo>
                    <a:pt x="109560" y="10412"/>
                    <a:pt x="8489" y="56979"/>
                    <a:pt x="552" y="606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4" name="フリーフォーム 1283">
              <a:extLst>
                <a:ext uri="{FF2B5EF4-FFF2-40B4-BE49-F238E27FC236}">
                  <a16:creationId xmlns:a16="http://schemas.microsoft.com/office/drawing/2014/main" id="{2E7491B6-79C1-EF9A-9D17-E963E5477010}"/>
                </a:ext>
              </a:extLst>
            </p:cNvPr>
            <p:cNvSpPr/>
            <p:nvPr/>
          </p:nvSpPr>
          <p:spPr>
            <a:xfrm>
              <a:off x="2707450" y="11909083"/>
              <a:ext cx="67757" cy="260899"/>
            </a:xfrm>
            <a:custGeom>
              <a:avLst/>
              <a:gdLst>
                <a:gd name="connsiteX0" fmla="*/ 67500 w 67757"/>
                <a:gd name="connsiteY0" fmla="*/ 342 h 260899"/>
                <a:gd name="connsiteX1" fmla="*/ 32575 w 67757"/>
                <a:gd name="connsiteY1" fmla="*/ 95592 h 260899"/>
                <a:gd name="connsiteX2" fmla="*/ 825 w 67757"/>
                <a:gd name="connsiteY2" fmla="*/ 260692 h 260899"/>
                <a:gd name="connsiteX3" fmla="*/ 13525 w 67757"/>
                <a:gd name="connsiteY3" fmla="*/ 127342 h 260899"/>
                <a:gd name="connsiteX4" fmla="*/ 67500 w 67757"/>
                <a:gd name="connsiteY4" fmla="*/ 342 h 260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757" h="260899">
                  <a:moveTo>
                    <a:pt x="67500" y="342"/>
                  </a:moveTo>
                  <a:cubicBezTo>
                    <a:pt x="70675" y="-4950"/>
                    <a:pt x="43687" y="52200"/>
                    <a:pt x="32575" y="95592"/>
                  </a:cubicBezTo>
                  <a:cubicBezTo>
                    <a:pt x="21463" y="138984"/>
                    <a:pt x="4000" y="255400"/>
                    <a:pt x="825" y="260692"/>
                  </a:cubicBezTo>
                  <a:cubicBezTo>
                    <a:pt x="-2350" y="265984"/>
                    <a:pt x="4000" y="168617"/>
                    <a:pt x="13525" y="127342"/>
                  </a:cubicBezTo>
                  <a:cubicBezTo>
                    <a:pt x="23050" y="86067"/>
                    <a:pt x="64325" y="5634"/>
                    <a:pt x="67500" y="3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5" name="フリーフォーム 1284">
              <a:extLst>
                <a:ext uri="{FF2B5EF4-FFF2-40B4-BE49-F238E27FC236}">
                  <a16:creationId xmlns:a16="http://schemas.microsoft.com/office/drawing/2014/main" id="{620C3124-0C69-F394-8A68-9F2F44D580EF}"/>
                </a:ext>
              </a:extLst>
            </p:cNvPr>
            <p:cNvSpPr/>
            <p:nvPr/>
          </p:nvSpPr>
          <p:spPr>
            <a:xfrm>
              <a:off x="2752695" y="11961084"/>
              <a:ext cx="204523" cy="218405"/>
            </a:xfrm>
            <a:custGeom>
              <a:avLst/>
              <a:gdLst>
                <a:gd name="connsiteX0" fmla="*/ 30 w 204523"/>
                <a:gd name="connsiteY0" fmla="*/ 218216 h 218405"/>
                <a:gd name="connsiteX1" fmla="*/ 31780 w 204523"/>
                <a:gd name="connsiteY1" fmla="*/ 107091 h 218405"/>
                <a:gd name="connsiteX2" fmla="*/ 34955 w 204523"/>
                <a:gd name="connsiteY2" fmla="*/ 2316 h 218405"/>
                <a:gd name="connsiteX3" fmla="*/ 69880 w 204523"/>
                <a:gd name="connsiteY3" fmla="*/ 37241 h 218405"/>
                <a:gd name="connsiteX4" fmla="*/ 203230 w 204523"/>
                <a:gd name="connsiteY4" fmla="*/ 68991 h 218405"/>
                <a:gd name="connsiteX5" fmla="*/ 133380 w 204523"/>
                <a:gd name="connsiteY5" fmla="*/ 65816 h 218405"/>
                <a:gd name="connsiteX6" fmla="*/ 63530 w 204523"/>
                <a:gd name="connsiteY6" fmla="*/ 43591 h 218405"/>
                <a:gd name="connsiteX7" fmla="*/ 34955 w 204523"/>
                <a:gd name="connsiteY7" fmla="*/ 78516 h 218405"/>
                <a:gd name="connsiteX8" fmla="*/ 38130 w 204523"/>
                <a:gd name="connsiteY8" fmla="*/ 132491 h 218405"/>
                <a:gd name="connsiteX9" fmla="*/ 30 w 204523"/>
                <a:gd name="connsiteY9" fmla="*/ 218216 h 218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4523" h="218405">
                  <a:moveTo>
                    <a:pt x="30" y="218216"/>
                  </a:moveTo>
                  <a:cubicBezTo>
                    <a:pt x="-1028" y="213983"/>
                    <a:pt x="25959" y="143074"/>
                    <a:pt x="31780" y="107091"/>
                  </a:cubicBezTo>
                  <a:cubicBezTo>
                    <a:pt x="37601" y="71108"/>
                    <a:pt x="28605" y="13958"/>
                    <a:pt x="34955" y="2316"/>
                  </a:cubicBezTo>
                  <a:cubicBezTo>
                    <a:pt x="41305" y="-9326"/>
                    <a:pt x="41834" y="26128"/>
                    <a:pt x="69880" y="37241"/>
                  </a:cubicBezTo>
                  <a:cubicBezTo>
                    <a:pt x="97926" y="48353"/>
                    <a:pt x="192647" y="64228"/>
                    <a:pt x="203230" y="68991"/>
                  </a:cubicBezTo>
                  <a:cubicBezTo>
                    <a:pt x="213813" y="73753"/>
                    <a:pt x="156663" y="70049"/>
                    <a:pt x="133380" y="65816"/>
                  </a:cubicBezTo>
                  <a:cubicBezTo>
                    <a:pt x="110097" y="61583"/>
                    <a:pt x="79934" y="41474"/>
                    <a:pt x="63530" y="43591"/>
                  </a:cubicBezTo>
                  <a:cubicBezTo>
                    <a:pt x="47126" y="45708"/>
                    <a:pt x="39188" y="63699"/>
                    <a:pt x="34955" y="78516"/>
                  </a:cubicBezTo>
                  <a:cubicBezTo>
                    <a:pt x="30722" y="93333"/>
                    <a:pt x="43951" y="110266"/>
                    <a:pt x="38130" y="132491"/>
                  </a:cubicBezTo>
                  <a:cubicBezTo>
                    <a:pt x="32309" y="154716"/>
                    <a:pt x="1088" y="222449"/>
                    <a:pt x="30" y="2182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6" name="フリーフォーム 1285">
              <a:extLst>
                <a:ext uri="{FF2B5EF4-FFF2-40B4-BE49-F238E27FC236}">
                  <a16:creationId xmlns:a16="http://schemas.microsoft.com/office/drawing/2014/main" id="{B90AA0D7-D4B5-97E9-2179-69C152700971}"/>
                </a:ext>
              </a:extLst>
            </p:cNvPr>
            <p:cNvSpPr/>
            <p:nvPr/>
          </p:nvSpPr>
          <p:spPr>
            <a:xfrm>
              <a:off x="2843303" y="11723752"/>
              <a:ext cx="580681" cy="457630"/>
            </a:xfrm>
            <a:custGeom>
              <a:avLst/>
              <a:gdLst>
                <a:gd name="connsiteX0" fmla="*/ 1497 w 580681"/>
                <a:gd name="connsiteY0" fmla="*/ 1523 h 457630"/>
                <a:gd name="connsiteX1" fmla="*/ 125322 w 580681"/>
                <a:gd name="connsiteY1" fmla="*/ 128523 h 457630"/>
                <a:gd name="connsiteX2" fmla="*/ 195172 w 580681"/>
                <a:gd name="connsiteY2" fmla="*/ 226948 h 457630"/>
                <a:gd name="connsiteX3" fmla="*/ 153897 w 580681"/>
                <a:gd name="connsiteY3" fmla="*/ 207898 h 457630"/>
                <a:gd name="connsiteX4" fmla="*/ 312647 w 580681"/>
                <a:gd name="connsiteY4" fmla="*/ 296798 h 457630"/>
                <a:gd name="connsiteX5" fmla="*/ 325347 w 580681"/>
                <a:gd name="connsiteY5" fmla="*/ 284098 h 457630"/>
                <a:gd name="connsiteX6" fmla="*/ 569822 w 580681"/>
                <a:gd name="connsiteY6" fmla="*/ 452373 h 457630"/>
                <a:gd name="connsiteX7" fmla="*/ 515847 w 580681"/>
                <a:gd name="connsiteY7" fmla="*/ 401573 h 457630"/>
                <a:gd name="connsiteX8" fmla="*/ 318997 w 580681"/>
                <a:gd name="connsiteY8" fmla="*/ 265048 h 457630"/>
                <a:gd name="connsiteX9" fmla="*/ 217397 w 580681"/>
                <a:gd name="connsiteY9" fmla="*/ 220598 h 457630"/>
                <a:gd name="connsiteX10" fmla="*/ 1497 w 580681"/>
                <a:gd name="connsiteY10" fmla="*/ 1523 h 457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80681" h="457630">
                  <a:moveTo>
                    <a:pt x="1497" y="1523"/>
                  </a:moveTo>
                  <a:cubicBezTo>
                    <a:pt x="-13849" y="-13823"/>
                    <a:pt x="93043" y="90952"/>
                    <a:pt x="125322" y="128523"/>
                  </a:cubicBezTo>
                  <a:cubicBezTo>
                    <a:pt x="157601" y="166094"/>
                    <a:pt x="190410" y="213719"/>
                    <a:pt x="195172" y="226948"/>
                  </a:cubicBezTo>
                  <a:cubicBezTo>
                    <a:pt x="199934" y="240177"/>
                    <a:pt x="134318" y="196256"/>
                    <a:pt x="153897" y="207898"/>
                  </a:cubicBezTo>
                  <a:cubicBezTo>
                    <a:pt x="173476" y="219540"/>
                    <a:pt x="284072" y="284098"/>
                    <a:pt x="312647" y="296798"/>
                  </a:cubicBezTo>
                  <a:cubicBezTo>
                    <a:pt x="341222" y="309498"/>
                    <a:pt x="282485" y="258169"/>
                    <a:pt x="325347" y="284098"/>
                  </a:cubicBezTo>
                  <a:cubicBezTo>
                    <a:pt x="368210" y="310027"/>
                    <a:pt x="538072" y="432794"/>
                    <a:pt x="569822" y="452373"/>
                  </a:cubicBezTo>
                  <a:cubicBezTo>
                    <a:pt x="601572" y="471952"/>
                    <a:pt x="557651" y="432794"/>
                    <a:pt x="515847" y="401573"/>
                  </a:cubicBezTo>
                  <a:cubicBezTo>
                    <a:pt x="474043" y="370352"/>
                    <a:pt x="368739" y="295211"/>
                    <a:pt x="318997" y="265048"/>
                  </a:cubicBezTo>
                  <a:cubicBezTo>
                    <a:pt x="269255" y="234886"/>
                    <a:pt x="265551" y="258698"/>
                    <a:pt x="217397" y="220598"/>
                  </a:cubicBezTo>
                  <a:cubicBezTo>
                    <a:pt x="169243" y="182498"/>
                    <a:pt x="16843" y="16869"/>
                    <a:pt x="1497" y="15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7" name="フリーフォーム 1286">
              <a:extLst>
                <a:ext uri="{FF2B5EF4-FFF2-40B4-BE49-F238E27FC236}">
                  <a16:creationId xmlns:a16="http://schemas.microsoft.com/office/drawing/2014/main" id="{0E066E73-8697-FC57-A696-F47B39006751}"/>
                </a:ext>
              </a:extLst>
            </p:cNvPr>
            <p:cNvSpPr/>
            <p:nvPr/>
          </p:nvSpPr>
          <p:spPr>
            <a:xfrm>
              <a:off x="2939906" y="12030072"/>
              <a:ext cx="375197" cy="161933"/>
            </a:xfrm>
            <a:custGeom>
              <a:avLst/>
              <a:gdLst>
                <a:gd name="connsiteX0" fmla="*/ 144 w 375197"/>
                <a:gd name="connsiteY0" fmla="*/ 3 h 161933"/>
                <a:gd name="connsiteX1" fmla="*/ 228744 w 375197"/>
                <a:gd name="connsiteY1" fmla="*/ 92078 h 161933"/>
                <a:gd name="connsiteX2" fmla="*/ 374794 w 375197"/>
                <a:gd name="connsiteY2" fmla="*/ 161928 h 161933"/>
                <a:gd name="connsiteX3" fmla="*/ 263669 w 375197"/>
                <a:gd name="connsiteY3" fmla="*/ 95253 h 161933"/>
                <a:gd name="connsiteX4" fmla="*/ 144 w 375197"/>
                <a:gd name="connsiteY4" fmla="*/ 3 h 161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5197" h="161933">
                  <a:moveTo>
                    <a:pt x="144" y="3"/>
                  </a:moveTo>
                  <a:cubicBezTo>
                    <a:pt x="-5677" y="-526"/>
                    <a:pt x="166302" y="65091"/>
                    <a:pt x="228744" y="92078"/>
                  </a:cubicBezTo>
                  <a:cubicBezTo>
                    <a:pt x="291186" y="119065"/>
                    <a:pt x="368973" y="161399"/>
                    <a:pt x="374794" y="161928"/>
                  </a:cubicBezTo>
                  <a:cubicBezTo>
                    <a:pt x="380615" y="162457"/>
                    <a:pt x="322407" y="121182"/>
                    <a:pt x="263669" y="95253"/>
                  </a:cubicBezTo>
                  <a:cubicBezTo>
                    <a:pt x="204932" y="69324"/>
                    <a:pt x="5965" y="532"/>
                    <a:pt x="144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8" name="フリーフォーム 1287">
              <a:extLst>
                <a:ext uri="{FF2B5EF4-FFF2-40B4-BE49-F238E27FC236}">
                  <a16:creationId xmlns:a16="http://schemas.microsoft.com/office/drawing/2014/main" id="{D4A98FBA-E485-FD86-59EB-391D8897BBAB}"/>
                </a:ext>
              </a:extLst>
            </p:cNvPr>
            <p:cNvSpPr/>
            <p:nvPr/>
          </p:nvSpPr>
          <p:spPr>
            <a:xfrm>
              <a:off x="4429117" y="10779190"/>
              <a:ext cx="580260" cy="514313"/>
            </a:xfrm>
            <a:custGeom>
              <a:avLst/>
              <a:gdLst>
                <a:gd name="connsiteX0" fmla="*/ 571508 w 580260"/>
                <a:gd name="connsiteY0" fmla="*/ 3110 h 514313"/>
                <a:gd name="connsiteX1" fmla="*/ 428633 w 580260"/>
                <a:gd name="connsiteY1" fmla="*/ 66610 h 514313"/>
                <a:gd name="connsiteX2" fmla="*/ 228608 w 580260"/>
                <a:gd name="connsiteY2" fmla="*/ 145985 h 514313"/>
                <a:gd name="connsiteX3" fmla="*/ 127008 w 580260"/>
                <a:gd name="connsiteY3" fmla="*/ 272985 h 514313"/>
                <a:gd name="connsiteX4" fmla="*/ 8 w 580260"/>
                <a:gd name="connsiteY4" fmla="*/ 514285 h 514313"/>
                <a:gd name="connsiteX5" fmla="*/ 120658 w 580260"/>
                <a:gd name="connsiteY5" fmla="*/ 257110 h 514313"/>
                <a:gd name="connsiteX6" fmla="*/ 168283 w 580260"/>
                <a:gd name="connsiteY6" fmla="*/ 168210 h 514313"/>
                <a:gd name="connsiteX7" fmla="*/ 571508 w 580260"/>
                <a:gd name="connsiteY7" fmla="*/ 3110 h 514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0260" h="514313">
                  <a:moveTo>
                    <a:pt x="571508" y="3110"/>
                  </a:moveTo>
                  <a:cubicBezTo>
                    <a:pt x="614900" y="-13823"/>
                    <a:pt x="485783" y="42798"/>
                    <a:pt x="428633" y="66610"/>
                  </a:cubicBezTo>
                  <a:cubicBezTo>
                    <a:pt x="371483" y="90422"/>
                    <a:pt x="278879" y="111589"/>
                    <a:pt x="228608" y="145985"/>
                  </a:cubicBezTo>
                  <a:cubicBezTo>
                    <a:pt x="178337" y="180381"/>
                    <a:pt x="165108" y="211602"/>
                    <a:pt x="127008" y="272985"/>
                  </a:cubicBezTo>
                  <a:cubicBezTo>
                    <a:pt x="88908" y="334368"/>
                    <a:pt x="1066" y="516931"/>
                    <a:pt x="8" y="514285"/>
                  </a:cubicBezTo>
                  <a:cubicBezTo>
                    <a:pt x="-1050" y="511639"/>
                    <a:pt x="92612" y="314789"/>
                    <a:pt x="120658" y="257110"/>
                  </a:cubicBezTo>
                  <a:cubicBezTo>
                    <a:pt x="148704" y="199431"/>
                    <a:pt x="91025" y="210014"/>
                    <a:pt x="168283" y="168210"/>
                  </a:cubicBezTo>
                  <a:cubicBezTo>
                    <a:pt x="245541" y="126406"/>
                    <a:pt x="528116" y="20043"/>
                    <a:pt x="571508" y="31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9" name="フリーフォーム 1288">
              <a:extLst>
                <a:ext uri="{FF2B5EF4-FFF2-40B4-BE49-F238E27FC236}">
                  <a16:creationId xmlns:a16="http://schemas.microsoft.com/office/drawing/2014/main" id="{82C93025-1680-0979-843F-F654DB994C5C}"/>
                </a:ext>
              </a:extLst>
            </p:cNvPr>
            <p:cNvSpPr/>
            <p:nvPr/>
          </p:nvSpPr>
          <p:spPr>
            <a:xfrm>
              <a:off x="4425769" y="10858432"/>
              <a:ext cx="622494" cy="562237"/>
            </a:xfrm>
            <a:custGeom>
              <a:avLst/>
              <a:gdLst>
                <a:gd name="connsiteX0" fmla="*/ 622481 w 622494"/>
                <a:gd name="connsiteY0" fmla="*/ 68 h 562237"/>
                <a:gd name="connsiteX1" fmla="*/ 304981 w 622494"/>
                <a:gd name="connsiteY1" fmla="*/ 76268 h 562237"/>
                <a:gd name="connsiteX2" fmla="*/ 181156 w 622494"/>
                <a:gd name="connsiteY2" fmla="*/ 184218 h 562237"/>
                <a:gd name="connsiteX3" fmla="*/ 181 w 622494"/>
                <a:gd name="connsiteY3" fmla="*/ 562043 h 562237"/>
                <a:gd name="connsiteX4" fmla="*/ 216081 w 622494"/>
                <a:gd name="connsiteY4" fmla="*/ 130243 h 562237"/>
                <a:gd name="connsiteX5" fmla="*/ 317681 w 622494"/>
                <a:gd name="connsiteY5" fmla="*/ 88968 h 562237"/>
                <a:gd name="connsiteX6" fmla="*/ 622481 w 622494"/>
                <a:gd name="connsiteY6" fmla="*/ 68 h 562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494" h="562237">
                  <a:moveTo>
                    <a:pt x="622481" y="68"/>
                  </a:moveTo>
                  <a:cubicBezTo>
                    <a:pt x="620364" y="-2049"/>
                    <a:pt x="378535" y="45576"/>
                    <a:pt x="304981" y="76268"/>
                  </a:cubicBezTo>
                  <a:cubicBezTo>
                    <a:pt x="231427" y="106960"/>
                    <a:pt x="231956" y="103256"/>
                    <a:pt x="181156" y="184218"/>
                  </a:cubicBezTo>
                  <a:cubicBezTo>
                    <a:pt x="130356" y="265180"/>
                    <a:pt x="-5640" y="571039"/>
                    <a:pt x="181" y="562043"/>
                  </a:cubicBezTo>
                  <a:cubicBezTo>
                    <a:pt x="6002" y="553047"/>
                    <a:pt x="163164" y="209089"/>
                    <a:pt x="216081" y="130243"/>
                  </a:cubicBezTo>
                  <a:cubicBezTo>
                    <a:pt x="268998" y="51397"/>
                    <a:pt x="249419" y="111722"/>
                    <a:pt x="317681" y="88968"/>
                  </a:cubicBezTo>
                  <a:cubicBezTo>
                    <a:pt x="385943" y="66214"/>
                    <a:pt x="624598" y="2185"/>
                    <a:pt x="622481" y="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0" name="フリーフォーム 1289">
              <a:extLst>
                <a:ext uri="{FF2B5EF4-FFF2-40B4-BE49-F238E27FC236}">
                  <a16:creationId xmlns:a16="http://schemas.microsoft.com/office/drawing/2014/main" id="{5BA8CB79-1C78-043D-7615-2596B18F81C8}"/>
                </a:ext>
              </a:extLst>
            </p:cNvPr>
            <p:cNvSpPr/>
            <p:nvPr/>
          </p:nvSpPr>
          <p:spPr>
            <a:xfrm>
              <a:off x="4277647" y="11284499"/>
              <a:ext cx="190720" cy="520334"/>
            </a:xfrm>
            <a:custGeom>
              <a:avLst/>
              <a:gdLst>
                <a:gd name="connsiteX0" fmla="*/ 189578 w 190720"/>
                <a:gd name="connsiteY0" fmla="*/ 2626 h 520334"/>
                <a:gd name="connsiteX1" fmla="*/ 81628 w 190720"/>
                <a:gd name="connsiteY1" fmla="*/ 167726 h 520334"/>
                <a:gd name="connsiteX2" fmla="*/ 46703 w 190720"/>
                <a:gd name="connsiteY2" fmla="*/ 228051 h 520334"/>
                <a:gd name="connsiteX3" fmla="*/ 27653 w 190720"/>
                <a:gd name="connsiteY3" fmla="*/ 278851 h 520334"/>
                <a:gd name="connsiteX4" fmla="*/ 21303 w 190720"/>
                <a:gd name="connsiteY4" fmla="*/ 348701 h 520334"/>
                <a:gd name="connsiteX5" fmla="*/ 107028 w 190720"/>
                <a:gd name="connsiteY5" fmla="*/ 520151 h 520334"/>
                <a:gd name="connsiteX6" fmla="*/ 49878 w 190720"/>
                <a:gd name="connsiteY6" fmla="*/ 380451 h 520334"/>
                <a:gd name="connsiteX7" fmla="*/ 5428 w 190720"/>
                <a:gd name="connsiteY7" fmla="*/ 313776 h 520334"/>
                <a:gd name="connsiteX8" fmla="*/ 189578 w 190720"/>
                <a:gd name="connsiteY8" fmla="*/ 2626 h 520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720" h="520334">
                  <a:moveTo>
                    <a:pt x="189578" y="2626"/>
                  </a:moveTo>
                  <a:cubicBezTo>
                    <a:pt x="202278" y="-21716"/>
                    <a:pt x="105440" y="130155"/>
                    <a:pt x="81628" y="167726"/>
                  </a:cubicBezTo>
                  <a:cubicBezTo>
                    <a:pt x="57816" y="205297"/>
                    <a:pt x="55699" y="209530"/>
                    <a:pt x="46703" y="228051"/>
                  </a:cubicBezTo>
                  <a:cubicBezTo>
                    <a:pt x="37707" y="246572"/>
                    <a:pt x="31886" y="258743"/>
                    <a:pt x="27653" y="278851"/>
                  </a:cubicBezTo>
                  <a:cubicBezTo>
                    <a:pt x="23420" y="298959"/>
                    <a:pt x="8074" y="308484"/>
                    <a:pt x="21303" y="348701"/>
                  </a:cubicBezTo>
                  <a:cubicBezTo>
                    <a:pt x="34532" y="388918"/>
                    <a:pt x="102265" y="514859"/>
                    <a:pt x="107028" y="520151"/>
                  </a:cubicBezTo>
                  <a:cubicBezTo>
                    <a:pt x="111790" y="525443"/>
                    <a:pt x="66811" y="414847"/>
                    <a:pt x="49878" y="380451"/>
                  </a:cubicBezTo>
                  <a:cubicBezTo>
                    <a:pt x="32945" y="346055"/>
                    <a:pt x="-16268" y="376218"/>
                    <a:pt x="5428" y="313776"/>
                  </a:cubicBezTo>
                  <a:cubicBezTo>
                    <a:pt x="27124" y="251334"/>
                    <a:pt x="176878" y="26968"/>
                    <a:pt x="189578" y="26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1" name="フリーフォーム 1290">
              <a:extLst>
                <a:ext uri="{FF2B5EF4-FFF2-40B4-BE49-F238E27FC236}">
                  <a16:creationId xmlns:a16="http://schemas.microsoft.com/office/drawing/2014/main" id="{1B838228-1ADA-42F6-A55D-60A0F58854D5}"/>
                </a:ext>
              </a:extLst>
            </p:cNvPr>
            <p:cNvSpPr/>
            <p:nvPr/>
          </p:nvSpPr>
          <p:spPr>
            <a:xfrm>
              <a:off x="4259321" y="11201181"/>
              <a:ext cx="283880" cy="635220"/>
            </a:xfrm>
            <a:custGeom>
              <a:avLst/>
              <a:gdLst>
                <a:gd name="connsiteX0" fmla="*/ 271404 w 283880"/>
                <a:gd name="connsiteY0" fmla="*/ 19269 h 635220"/>
                <a:gd name="connsiteX1" fmla="*/ 226954 w 283880"/>
                <a:gd name="connsiteY1" fmla="*/ 60544 h 635220"/>
                <a:gd name="connsiteX2" fmla="*/ 80904 w 283880"/>
                <a:gd name="connsiteY2" fmla="*/ 254219 h 635220"/>
                <a:gd name="connsiteX3" fmla="*/ 7879 w 283880"/>
                <a:gd name="connsiteY3" fmla="*/ 381219 h 635220"/>
                <a:gd name="connsiteX4" fmla="*/ 20579 w 283880"/>
                <a:gd name="connsiteY4" fmla="*/ 470119 h 635220"/>
                <a:gd name="connsiteX5" fmla="*/ 119004 w 283880"/>
                <a:gd name="connsiteY5" fmla="*/ 635219 h 635220"/>
                <a:gd name="connsiteX6" fmla="*/ 39629 w 283880"/>
                <a:gd name="connsiteY6" fmla="*/ 473294 h 635220"/>
                <a:gd name="connsiteX7" fmla="*/ 14229 w 283880"/>
                <a:gd name="connsiteY7" fmla="*/ 343119 h 635220"/>
                <a:gd name="connsiteX8" fmla="*/ 271404 w 283880"/>
                <a:gd name="connsiteY8" fmla="*/ 19269 h 635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3880" h="635220">
                  <a:moveTo>
                    <a:pt x="271404" y="19269"/>
                  </a:moveTo>
                  <a:cubicBezTo>
                    <a:pt x="306858" y="-27827"/>
                    <a:pt x="258704" y="21386"/>
                    <a:pt x="226954" y="60544"/>
                  </a:cubicBezTo>
                  <a:cubicBezTo>
                    <a:pt x="195204" y="99702"/>
                    <a:pt x="117417" y="200773"/>
                    <a:pt x="80904" y="254219"/>
                  </a:cubicBezTo>
                  <a:cubicBezTo>
                    <a:pt x="44391" y="307665"/>
                    <a:pt x="17933" y="345236"/>
                    <a:pt x="7879" y="381219"/>
                  </a:cubicBezTo>
                  <a:cubicBezTo>
                    <a:pt x="-2175" y="417202"/>
                    <a:pt x="2058" y="427786"/>
                    <a:pt x="20579" y="470119"/>
                  </a:cubicBezTo>
                  <a:cubicBezTo>
                    <a:pt x="39100" y="512452"/>
                    <a:pt x="115829" y="634690"/>
                    <a:pt x="119004" y="635219"/>
                  </a:cubicBezTo>
                  <a:cubicBezTo>
                    <a:pt x="122179" y="635748"/>
                    <a:pt x="57091" y="521977"/>
                    <a:pt x="39629" y="473294"/>
                  </a:cubicBezTo>
                  <a:cubicBezTo>
                    <a:pt x="22167" y="424611"/>
                    <a:pt x="-22813" y="417202"/>
                    <a:pt x="14229" y="343119"/>
                  </a:cubicBezTo>
                  <a:cubicBezTo>
                    <a:pt x="51271" y="269036"/>
                    <a:pt x="235950" y="66365"/>
                    <a:pt x="271404" y="192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2" name="フリーフォーム 1291">
              <a:extLst>
                <a:ext uri="{FF2B5EF4-FFF2-40B4-BE49-F238E27FC236}">
                  <a16:creationId xmlns:a16="http://schemas.microsoft.com/office/drawing/2014/main" id="{CB8A589B-1E66-954F-5952-C493102EB1B1}"/>
                </a:ext>
              </a:extLst>
            </p:cNvPr>
            <p:cNvSpPr/>
            <p:nvPr/>
          </p:nvSpPr>
          <p:spPr>
            <a:xfrm>
              <a:off x="4375037" y="11788774"/>
              <a:ext cx="45842" cy="390527"/>
            </a:xfrm>
            <a:custGeom>
              <a:avLst/>
              <a:gdLst>
                <a:gd name="connsiteX0" fmla="*/ 35038 w 45842"/>
                <a:gd name="connsiteY0" fmla="*/ 1 h 390527"/>
                <a:gd name="connsiteX1" fmla="*/ 31863 w 45842"/>
                <a:gd name="connsiteY1" fmla="*/ 203201 h 390527"/>
                <a:gd name="connsiteX2" fmla="*/ 113 w 45842"/>
                <a:gd name="connsiteY2" fmla="*/ 390526 h 390527"/>
                <a:gd name="connsiteX3" fmla="*/ 44563 w 45842"/>
                <a:gd name="connsiteY3" fmla="*/ 200026 h 390527"/>
                <a:gd name="connsiteX4" fmla="*/ 35038 w 45842"/>
                <a:gd name="connsiteY4" fmla="*/ 1 h 390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842" h="390527">
                  <a:moveTo>
                    <a:pt x="35038" y="1"/>
                  </a:moveTo>
                  <a:cubicBezTo>
                    <a:pt x="32921" y="530"/>
                    <a:pt x="37684" y="138114"/>
                    <a:pt x="31863" y="203201"/>
                  </a:cubicBezTo>
                  <a:cubicBezTo>
                    <a:pt x="26042" y="268288"/>
                    <a:pt x="-2004" y="391055"/>
                    <a:pt x="113" y="390526"/>
                  </a:cubicBezTo>
                  <a:cubicBezTo>
                    <a:pt x="2230" y="389997"/>
                    <a:pt x="39271" y="262468"/>
                    <a:pt x="44563" y="200026"/>
                  </a:cubicBezTo>
                  <a:cubicBezTo>
                    <a:pt x="49855" y="137584"/>
                    <a:pt x="37155" y="-528"/>
                    <a:pt x="35038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3" name="フリーフォーム 1292">
              <a:extLst>
                <a:ext uri="{FF2B5EF4-FFF2-40B4-BE49-F238E27FC236}">
                  <a16:creationId xmlns:a16="http://schemas.microsoft.com/office/drawing/2014/main" id="{47374BFA-E1E7-FA16-5CBF-A6912D435968}"/>
                </a:ext>
              </a:extLst>
            </p:cNvPr>
            <p:cNvSpPr/>
            <p:nvPr/>
          </p:nvSpPr>
          <p:spPr>
            <a:xfrm>
              <a:off x="4348892" y="11744096"/>
              <a:ext cx="49123" cy="465630"/>
            </a:xfrm>
            <a:custGeom>
              <a:avLst/>
              <a:gdLst>
                <a:gd name="connsiteX0" fmla="*/ 45308 w 49123"/>
                <a:gd name="connsiteY0" fmla="*/ 229 h 465630"/>
                <a:gd name="connsiteX1" fmla="*/ 45308 w 49123"/>
                <a:gd name="connsiteY1" fmla="*/ 219304 h 465630"/>
                <a:gd name="connsiteX2" fmla="*/ 858 w 49123"/>
                <a:gd name="connsiteY2" fmla="*/ 460604 h 465630"/>
                <a:gd name="connsiteX3" fmla="*/ 16733 w 49123"/>
                <a:gd name="connsiteY3" fmla="*/ 365354 h 465630"/>
                <a:gd name="connsiteX4" fmla="*/ 26258 w 49123"/>
                <a:gd name="connsiteY4" fmla="*/ 158979 h 465630"/>
                <a:gd name="connsiteX5" fmla="*/ 32608 w 49123"/>
                <a:gd name="connsiteY5" fmla="*/ 260579 h 465630"/>
                <a:gd name="connsiteX6" fmla="*/ 45308 w 49123"/>
                <a:gd name="connsiteY6" fmla="*/ 229 h 465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123" h="465630">
                  <a:moveTo>
                    <a:pt x="45308" y="229"/>
                  </a:moveTo>
                  <a:cubicBezTo>
                    <a:pt x="47425" y="-6650"/>
                    <a:pt x="52716" y="142575"/>
                    <a:pt x="45308" y="219304"/>
                  </a:cubicBezTo>
                  <a:cubicBezTo>
                    <a:pt x="37900" y="296033"/>
                    <a:pt x="5620" y="436262"/>
                    <a:pt x="858" y="460604"/>
                  </a:cubicBezTo>
                  <a:cubicBezTo>
                    <a:pt x="-3904" y="484946"/>
                    <a:pt x="12500" y="415625"/>
                    <a:pt x="16733" y="365354"/>
                  </a:cubicBezTo>
                  <a:cubicBezTo>
                    <a:pt x="20966" y="315083"/>
                    <a:pt x="23612" y="176442"/>
                    <a:pt x="26258" y="158979"/>
                  </a:cubicBezTo>
                  <a:cubicBezTo>
                    <a:pt x="28904" y="141516"/>
                    <a:pt x="30491" y="282804"/>
                    <a:pt x="32608" y="260579"/>
                  </a:cubicBezTo>
                  <a:cubicBezTo>
                    <a:pt x="34725" y="238354"/>
                    <a:pt x="43191" y="7108"/>
                    <a:pt x="45308" y="2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4" name="フリーフォーム 1293">
              <a:extLst>
                <a:ext uri="{FF2B5EF4-FFF2-40B4-BE49-F238E27FC236}">
                  <a16:creationId xmlns:a16="http://schemas.microsoft.com/office/drawing/2014/main" id="{3504C50E-7405-1F49-9F08-843C012C8848}"/>
                </a:ext>
              </a:extLst>
            </p:cNvPr>
            <p:cNvSpPr/>
            <p:nvPr/>
          </p:nvSpPr>
          <p:spPr>
            <a:xfrm>
              <a:off x="4715784" y="10906743"/>
              <a:ext cx="325279" cy="91786"/>
            </a:xfrm>
            <a:custGeom>
              <a:avLst/>
              <a:gdLst>
                <a:gd name="connsiteX0" fmla="*/ 2266 w 325279"/>
                <a:gd name="connsiteY0" fmla="*/ 91457 h 91786"/>
                <a:gd name="connsiteX1" fmla="*/ 319766 w 325279"/>
                <a:gd name="connsiteY1" fmla="*/ 2557 h 91786"/>
                <a:gd name="connsiteX2" fmla="*/ 186416 w 325279"/>
                <a:gd name="connsiteY2" fmla="*/ 31132 h 91786"/>
                <a:gd name="connsiteX3" fmla="*/ 2266 w 325279"/>
                <a:gd name="connsiteY3" fmla="*/ 91457 h 91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5279" h="91786">
                  <a:moveTo>
                    <a:pt x="2266" y="91457"/>
                  </a:moveTo>
                  <a:cubicBezTo>
                    <a:pt x="24491" y="86694"/>
                    <a:pt x="289074" y="12611"/>
                    <a:pt x="319766" y="2557"/>
                  </a:cubicBezTo>
                  <a:cubicBezTo>
                    <a:pt x="350458" y="-7497"/>
                    <a:pt x="245683" y="14199"/>
                    <a:pt x="186416" y="31132"/>
                  </a:cubicBezTo>
                  <a:cubicBezTo>
                    <a:pt x="127149" y="48065"/>
                    <a:pt x="-19959" y="96220"/>
                    <a:pt x="2266" y="914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5" name="フリーフォーム 1294">
              <a:extLst>
                <a:ext uri="{FF2B5EF4-FFF2-40B4-BE49-F238E27FC236}">
                  <a16:creationId xmlns:a16="http://schemas.microsoft.com/office/drawing/2014/main" id="{2FBF78CA-9674-9D29-8F6B-525DDA17C96F}"/>
                </a:ext>
              </a:extLst>
            </p:cNvPr>
            <p:cNvSpPr/>
            <p:nvPr/>
          </p:nvSpPr>
          <p:spPr>
            <a:xfrm>
              <a:off x="4743111" y="11010900"/>
              <a:ext cx="337682" cy="212731"/>
            </a:xfrm>
            <a:custGeom>
              <a:avLst/>
              <a:gdLst>
                <a:gd name="connsiteX0" fmla="*/ 251164 w 337682"/>
                <a:gd name="connsiteY0" fmla="*/ 0 h 212731"/>
                <a:gd name="connsiteX1" fmla="*/ 67014 w 337682"/>
                <a:gd name="connsiteY1" fmla="*/ 47625 h 212731"/>
                <a:gd name="connsiteX2" fmla="*/ 35264 w 337682"/>
                <a:gd name="connsiteY2" fmla="*/ 85725 h 212731"/>
                <a:gd name="connsiteX3" fmla="*/ 114639 w 337682"/>
                <a:gd name="connsiteY3" fmla="*/ 161925 h 212731"/>
                <a:gd name="connsiteX4" fmla="*/ 63839 w 337682"/>
                <a:gd name="connsiteY4" fmla="*/ 165100 h 212731"/>
                <a:gd name="connsiteX5" fmla="*/ 200364 w 337682"/>
                <a:gd name="connsiteY5" fmla="*/ 187325 h 212731"/>
                <a:gd name="connsiteX6" fmla="*/ 228939 w 337682"/>
                <a:gd name="connsiteY6" fmla="*/ 174625 h 212731"/>
                <a:gd name="connsiteX7" fmla="*/ 336889 w 337682"/>
                <a:gd name="connsiteY7" fmla="*/ 212725 h 212731"/>
                <a:gd name="connsiteX8" fmla="*/ 270214 w 337682"/>
                <a:gd name="connsiteY8" fmla="*/ 171450 h 212731"/>
                <a:gd name="connsiteX9" fmla="*/ 130514 w 337682"/>
                <a:gd name="connsiteY9" fmla="*/ 180975 h 212731"/>
                <a:gd name="connsiteX10" fmla="*/ 38439 w 337682"/>
                <a:gd name="connsiteY10" fmla="*/ 104775 h 212731"/>
                <a:gd name="connsiteX11" fmla="*/ 339 w 337682"/>
                <a:gd name="connsiteY11" fmla="*/ 101600 h 212731"/>
                <a:gd name="connsiteX12" fmla="*/ 57489 w 337682"/>
                <a:gd name="connsiteY12" fmla="*/ 38100 h 212731"/>
                <a:gd name="connsiteX13" fmla="*/ 35264 w 337682"/>
                <a:gd name="connsiteY13" fmla="*/ 41275 h 212731"/>
                <a:gd name="connsiteX14" fmla="*/ 251164 w 337682"/>
                <a:gd name="connsiteY14" fmla="*/ 0 h 212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7682" h="212731">
                  <a:moveTo>
                    <a:pt x="251164" y="0"/>
                  </a:moveTo>
                  <a:cubicBezTo>
                    <a:pt x="177080" y="16669"/>
                    <a:pt x="102997" y="33338"/>
                    <a:pt x="67014" y="47625"/>
                  </a:cubicBezTo>
                  <a:cubicBezTo>
                    <a:pt x="31031" y="61912"/>
                    <a:pt x="27327" y="66675"/>
                    <a:pt x="35264" y="85725"/>
                  </a:cubicBezTo>
                  <a:cubicBezTo>
                    <a:pt x="43201" y="104775"/>
                    <a:pt x="109877" y="148696"/>
                    <a:pt x="114639" y="161925"/>
                  </a:cubicBezTo>
                  <a:cubicBezTo>
                    <a:pt x="119401" y="175154"/>
                    <a:pt x="49552" y="160867"/>
                    <a:pt x="63839" y="165100"/>
                  </a:cubicBezTo>
                  <a:cubicBezTo>
                    <a:pt x="78126" y="169333"/>
                    <a:pt x="172847" y="185738"/>
                    <a:pt x="200364" y="187325"/>
                  </a:cubicBezTo>
                  <a:cubicBezTo>
                    <a:pt x="227881" y="188912"/>
                    <a:pt x="206185" y="170392"/>
                    <a:pt x="228939" y="174625"/>
                  </a:cubicBezTo>
                  <a:cubicBezTo>
                    <a:pt x="251693" y="178858"/>
                    <a:pt x="330010" y="213254"/>
                    <a:pt x="336889" y="212725"/>
                  </a:cubicBezTo>
                  <a:cubicBezTo>
                    <a:pt x="343768" y="212196"/>
                    <a:pt x="304610" y="176742"/>
                    <a:pt x="270214" y="171450"/>
                  </a:cubicBezTo>
                  <a:cubicBezTo>
                    <a:pt x="235818" y="166158"/>
                    <a:pt x="169143" y="192087"/>
                    <a:pt x="130514" y="180975"/>
                  </a:cubicBezTo>
                  <a:cubicBezTo>
                    <a:pt x="91885" y="169863"/>
                    <a:pt x="60135" y="118004"/>
                    <a:pt x="38439" y="104775"/>
                  </a:cubicBezTo>
                  <a:cubicBezTo>
                    <a:pt x="16743" y="91546"/>
                    <a:pt x="-2836" y="112713"/>
                    <a:pt x="339" y="101600"/>
                  </a:cubicBezTo>
                  <a:cubicBezTo>
                    <a:pt x="3514" y="90487"/>
                    <a:pt x="57489" y="38100"/>
                    <a:pt x="57489" y="38100"/>
                  </a:cubicBezTo>
                  <a:cubicBezTo>
                    <a:pt x="63310" y="28046"/>
                    <a:pt x="35264" y="41275"/>
                    <a:pt x="35264" y="41275"/>
                  </a:cubicBezTo>
                  <a:lnTo>
                    <a:pt x="251164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6" name="フリーフォーム 1295">
              <a:extLst>
                <a:ext uri="{FF2B5EF4-FFF2-40B4-BE49-F238E27FC236}">
                  <a16:creationId xmlns:a16="http://schemas.microsoft.com/office/drawing/2014/main" id="{BD8EC88C-8B80-6887-F3D5-47BCD094BAF5}"/>
                </a:ext>
              </a:extLst>
            </p:cNvPr>
            <p:cNvSpPr/>
            <p:nvPr/>
          </p:nvSpPr>
          <p:spPr>
            <a:xfrm>
              <a:off x="4787898" y="11039408"/>
              <a:ext cx="310615" cy="175696"/>
            </a:xfrm>
            <a:custGeom>
              <a:avLst/>
              <a:gdLst>
                <a:gd name="connsiteX0" fmla="*/ 2 w 310615"/>
                <a:gd name="connsiteY0" fmla="*/ 67 h 175696"/>
                <a:gd name="connsiteX1" fmla="*/ 107952 w 310615"/>
                <a:gd name="connsiteY1" fmla="*/ 92142 h 175696"/>
                <a:gd name="connsiteX2" fmla="*/ 212727 w 310615"/>
                <a:gd name="connsiteY2" fmla="*/ 111192 h 175696"/>
                <a:gd name="connsiteX3" fmla="*/ 184152 w 310615"/>
                <a:gd name="connsiteY3" fmla="*/ 76267 h 175696"/>
                <a:gd name="connsiteX4" fmla="*/ 307977 w 310615"/>
                <a:gd name="connsiteY4" fmla="*/ 174692 h 175696"/>
                <a:gd name="connsiteX5" fmla="*/ 260352 w 310615"/>
                <a:gd name="connsiteY5" fmla="*/ 127067 h 175696"/>
                <a:gd name="connsiteX6" fmla="*/ 161927 w 310615"/>
                <a:gd name="connsiteY6" fmla="*/ 123892 h 175696"/>
                <a:gd name="connsiteX7" fmla="*/ 111127 w 310615"/>
                <a:gd name="connsiteY7" fmla="*/ 108017 h 175696"/>
                <a:gd name="connsiteX8" fmla="*/ 2 w 310615"/>
                <a:gd name="connsiteY8" fmla="*/ 67 h 175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0615" h="175696">
                  <a:moveTo>
                    <a:pt x="2" y="67"/>
                  </a:moveTo>
                  <a:cubicBezTo>
                    <a:pt x="-527" y="-2579"/>
                    <a:pt x="72498" y="73621"/>
                    <a:pt x="107952" y="92142"/>
                  </a:cubicBezTo>
                  <a:cubicBezTo>
                    <a:pt x="143406" y="110663"/>
                    <a:pt x="200027" y="113838"/>
                    <a:pt x="212727" y="111192"/>
                  </a:cubicBezTo>
                  <a:cubicBezTo>
                    <a:pt x="225427" y="108546"/>
                    <a:pt x="168277" y="65684"/>
                    <a:pt x="184152" y="76267"/>
                  </a:cubicBezTo>
                  <a:cubicBezTo>
                    <a:pt x="200027" y="86850"/>
                    <a:pt x="295277" y="166225"/>
                    <a:pt x="307977" y="174692"/>
                  </a:cubicBezTo>
                  <a:cubicBezTo>
                    <a:pt x="320677" y="183159"/>
                    <a:pt x="284694" y="135534"/>
                    <a:pt x="260352" y="127067"/>
                  </a:cubicBezTo>
                  <a:cubicBezTo>
                    <a:pt x="236010" y="118600"/>
                    <a:pt x="186798" y="127067"/>
                    <a:pt x="161927" y="123892"/>
                  </a:cubicBezTo>
                  <a:cubicBezTo>
                    <a:pt x="137056" y="120717"/>
                    <a:pt x="134410" y="126538"/>
                    <a:pt x="111127" y="108017"/>
                  </a:cubicBezTo>
                  <a:cubicBezTo>
                    <a:pt x="87844" y="89496"/>
                    <a:pt x="531" y="2713"/>
                    <a:pt x="2" y="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7" name="フリーフォーム 1296">
              <a:extLst>
                <a:ext uri="{FF2B5EF4-FFF2-40B4-BE49-F238E27FC236}">
                  <a16:creationId xmlns:a16="http://schemas.microsoft.com/office/drawing/2014/main" id="{166A61F0-D5B2-D9FC-55CE-4CE3F19A5490}"/>
                </a:ext>
              </a:extLst>
            </p:cNvPr>
            <p:cNvSpPr/>
            <p:nvPr/>
          </p:nvSpPr>
          <p:spPr>
            <a:xfrm>
              <a:off x="4822432" y="11014031"/>
              <a:ext cx="180607" cy="114344"/>
            </a:xfrm>
            <a:custGeom>
              <a:avLst/>
              <a:gdLst>
                <a:gd name="connsiteX0" fmla="*/ 393 w 180607"/>
                <a:gd name="connsiteY0" fmla="*/ 41319 h 114344"/>
                <a:gd name="connsiteX1" fmla="*/ 108343 w 180607"/>
                <a:gd name="connsiteY1" fmla="*/ 92119 h 114344"/>
                <a:gd name="connsiteX2" fmla="*/ 178193 w 180607"/>
                <a:gd name="connsiteY2" fmla="*/ 114344 h 114344"/>
                <a:gd name="connsiteX3" fmla="*/ 165493 w 180607"/>
                <a:gd name="connsiteY3" fmla="*/ 92119 h 114344"/>
                <a:gd name="connsiteX4" fmla="*/ 175018 w 180607"/>
                <a:gd name="connsiteY4" fmla="*/ 44 h 114344"/>
                <a:gd name="connsiteX5" fmla="*/ 149618 w 180607"/>
                <a:gd name="connsiteY5" fmla="*/ 79419 h 114344"/>
                <a:gd name="connsiteX6" fmla="*/ 393 w 180607"/>
                <a:gd name="connsiteY6" fmla="*/ 41319 h 114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0607" h="114344">
                  <a:moveTo>
                    <a:pt x="393" y="41319"/>
                  </a:moveTo>
                  <a:cubicBezTo>
                    <a:pt x="-6486" y="43436"/>
                    <a:pt x="78710" y="79948"/>
                    <a:pt x="108343" y="92119"/>
                  </a:cubicBezTo>
                  <a:cubicBezTo>
                    <a:pt x="137976" y="104290"/>
                    <a:pt x="178193" y="114344"/>
                    <a:pt x="178193" y="114344"/>
                  </a:cubicBezTo>
                  <a:cubicBezTo>
                    <a:pt x="187718" y="114344"/>
                    <a:pt x="166022" y="111169"/>
                    <a:pt x="165493" y="92119"/>
                  </a:cubicBezTo>
                  <a:cubicBezTo>
                    <a:pt x="164964" y="73069"/>
                    <a:pt x="177664" y="2161"/>
                    <a:pt x="175018" y="44"/>
                  </a:cubicBezTo>
                  <a:cubicBezTo>
                    <a:pt x="172372" y="-2073"/>
                    <a:pt x="173431" y="72011"/>
                    <a:pt x="149618" y="79419"/>
                  </a:cubicBezTo>
                  <a:cubicBezTo>
                    <a:pt x="125806" y="86827"/>
                    <a:pt x="7272" y="39202"/>
                    <a:pt x="393" y="413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8" name="フリーフォーム 1297">
              <a:extLst>
                <a:ext uri="{FF2B5EF4-FFF2-40B4-BE49-F238E27FC236}">
                  <a16:creationId xmlns:a16="http://schemas.microsoft.com/office/drawing/2014/main" id="{A0CABC4F-D6C1-EBDA-6B43-B40F9BFA124E}"/>
                </a:ext>
              </a:extLst>
            </p:cNvPr>
            <p:cNvSpPr/>
            <p:nvPr/>
          </p:nvSpPr>
          <p:spPr>
            <a:xfrm>
              <a:off x="4346466" y="11398202"/>
              <a:ext cx="725944" cy="158811"/>
            </a:xfrm>
            <a:custGeom>
              <a:avLst/>
              <a:gdLst>
                <a:gd name="connsiteX0" fmla="*/ 25509 w 725944"/>
                <a:gd name="connsiteY0" fmla="*/ 48 h 158811"/>
                <a:gd name="connsiteX1" fmla="*/ 276334 w 725944"/>
                <a:gd name="connsiteY1" fmla="*/ 57198 h 158811"/>
                <a:gd name="connsiteX2" fmla="*/ 428734 w 725944"/>
                <a:gd name="connsiteY2" fmla="*/ 63548 h 158811"/>
                <a:gd name="connsiteX3" fmla="*/ 320784 w 725944"/>
                <a:gd name="connsiteY3" fmla="*/ 79423 h 158811"/>
                <a:gd name="connsiteX4" fmla="*/ 720834 w 725944"/>
                <a:gd name="connsiteY4" fmla="*/ 82598 h 158811"/>
                <a:gd name="connsiteX5" fmla="*/ 530334 w 725944"/>
                <a:gd name="connsiteY5" fmla="*/ 73073 h 158811"/>
                <a:gd name="connsiteX6" fmla="*/ 285859 w 725944"/>
                <a:gd name="connsiteY6" fmla="*/ 82598 h 158811"/>
                <a:gd name="connsiteX7" fmla="*/ 109 w 725944"/>
                <a:gd name="connsiteY7" fmla="*/ 158798 h 158811"/>
                <a:gd name="connsiteX8" fmla="*/ 250934 w 725944"/>
                <a:gd name="connsiteY8" fmla="*/ 76248 h 158811"/>
                <a:gd name="connsiteX9" fmla="*/ 174734 w 725944"/>
                <a:gd name="connsiteY9" fmla="*/ 47673 h 158811"/>
                <a:gd name="connsiteX10" fmla="*/ 25509 w 725944"/>
                <a:gd name="connsiteY10" fmla="*/ 48 h 158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5944" h="158811">
                  <a:moveTo>
                    <a:pt x="25509" y="48"/>
                  </a:moveTo>
                  <a:cubicBezTo>
                    <a:pt x="42442" y="1636"/>
                    <a:pt x="209130" y="46615"/>
                    <a:pt x="276334" y="57198"/>
                  </a:cubicBezTo>
                  <a:cubicBezTo>
                    <a:pt x="343538" y="67781"/>
                    <a:pt x="421326" y="59844"/>
                    <a:pt x="428734" y="63548"/>
                  </a:cubicBezTo>
                  <a:cubicBezTo>
                    <a:pt x="436142" y="67252"/>
                    <a:pt x="272101" y="76248"/>
                    <a:pt x="320784" y="79423"/>
                  </a:cubicBezTo>
                  <a:cubicBezTo>
                    <a:pt x="369467" y="82598"/>
                    <a:pt x="685909" y="83656"/>
                    <a:pt x="720834" y="82598"/>
                  </a:cubicBezTo>
                  <a:cubicBezTo>
                    <a:pt x="755759" y="81540"/>
                    <a:pt x="602830" y="73073"/>
                    <a:pt x="530334" y="73073"/>
                  </a:cubicBezTo>
                  <a:cubicBezTo>
                    <a:pt x="457838" y="73073"/>
                    <a:pt x="374230" y="68311"/>
                    <a:pt x="285859" y="82598"/>
                  </a:cubicBezTo>
                  <a:cubicBezTo>
                    <a:pt x="197488" y="96885"/>
                    <a:pt x="5930" y="159856"/>
                    <a:pt x="109" y="158798"/>
                  </a:cubicBezTo>
                  <a:cubicBezTo>
                    <a:pt x="-5712" y="157740"/>
                    <a:pt x="221830" y="94769"/>
                    <a:pt x="250934" y="76248"/>
                  </a:cubicBezTo>
                  <a:cubicBezTo>
                    <a:pt x="280038" y="57727"/>
                    <a:pt x="208601" y="58786"/>
                    <a:pt x="174734" y="47673"/>
                  </a:cubicBezTo>
                  <a:cubicBezTo>
                    <a:pt x="140867" y="36561"/>
                    <a:pt x="8576" y="-1540"/>
                    <a:pt x="25509" y="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9" name="フリーフォーム 1298">
              <a:extLst>
                <a:ext uri="{FF2B5EF4-FFF2-40B4-BE49-F238E27FC236}">
                  <a16:creationId xmlns:a16="http://schemas.microsoft.com/office/drawing/2014/main" id="{BDFD7685-F092-5E04-657C-A59C26DED798}"/>
                </a:ext>
              </a:extLst>
            </p:cNvPr>
            <p:cNvSpPr/>
            <p:nvPr/>
          </p:nvSpPr>
          <p:spPr>
            <a:xfrm>
              <a:off x="4352298" y="11614150"/>
              <a:ext cx="407108" cy="175510"/>
            </a:xfrm>
            <a:custGeom>
              <a:avLst/>
              <a:gdLst>
                <a:gd name="connsiteX0" fmla="*/ 627 w 407108"/>
                <a:gd name="connsiteY0" fmla="*/ 0 h 175510"/>
                <a:gd name="connsiteX1" fmla="*/ 111752 w 407108"/>
                <a:gd name="connsiteY1" fmla="*/ 66675 h 175510"/>
                <a:gd name="connsiteX2" fmla="*/ 241927 w 407108"/>
                <a:gd name="connsiteY2" fmla="*/ 88900 h 175510"/>
                <a:gd name="connsiteX3" fmla="*/ 403852 w 407108"/>
                <a:gd name="connsiteY3" fmla="*/ 174625 h 175510"/>
                <a:gd name="connsiteX4" fmla="*/ 343527 w 407108"/>
                <a:gd name="connsiteY4" fmla="*/ 130175 h 175510"/>
                <a:gd name="connsiteX5" fmla="*/ 260977 w 407108"/>
                <a:gd name="connsiteY5" fmla="*/ 76200 h 175510"/>
                <a:gd name="connsiteX6" fmla="*/ 162552 w 407108"/>
                <a:gd name="connsiteY6" fmla="*/ 66675 h 175510"/>
                <a:gd name="connsiteX7" fmla="*/ 627 w 407108"/>
                <a:gd name="connsiteY7" fmla="*/ 0 h 175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7108" h="175510">
                  <a:moveTo>
                    <a:pt x="627" y="0"/>
                  </a:moveTo>
                  <a:cubicBezTo>
                    <a:pt x="-7840" y="0"/>
                    <a:pt x="71535" y="51858"/>
                    <a:pt x="111752" y="66675"/>
                  </a:cubicBezTo>
                  <a:cubicBezTo>
                    <a:pt x="151969" y="81492"/>
                    <a:pt x="193244" y="70908"/>
                    <a:pt x="241927" y="88900"/>
                  </a:cubicBezTo>
                  <a:cubicBezTo>
                    <a:pt x="290610" y="106892"/>
                    <a:pt x="386919" y="167746"/>
                    <a:pt x="403852" y="174625"/>
                  </a:cubicBezTo>
                  <a:cubicBezTo>
                    <a:pt x="420785" y="181504"/>
                    <a:pt x="367339" y="146579"/>
                    <a:pt x="343527" y="130175"/>
                  </a:cubicBezTo>
                  <a:cubicBezTo>
                    <a:pt x="319715" y="113771"/>
                    <a:pt x="291140" y="86783"/>
                    <a:pt x="260977" y="76200"/>
                  </a:cubicBezTo>
                  <a:cubicBezTo>
                    <a:pt x="230815" y="65617"/>
                    <a:pt x="207002" y="78846"/>
                    <a:pt x="162552" y="66675"/>
                  </a:cubicBezTo>
                  <a:cubicBezTo>
                    <a:pt x="118102" y="54504"/>
                    <a:pt x="9094" y="0"/>
                    <a:pt x="627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0" name="フリーフォーム 1299">
              <a:extLst>
                <a:ext uri="{FF2B5EF4-FFF2-40B4-BE49-F238E27FC236}">
                  <a16:creationId xmlns:a16="http://schemas.microsoft.com/office/drawing/2014/main" id="{CF831960-18F7-15E2-93EC-A4159ED8BEE9}"/>
                </a:ext>
              </a:extLst>
            </p:cNvPr>
            <p:cNvSpPr/>
            <p:nvPr/>
          </p:nvSpPr>
          <p:spPr>
            <a:xfrm>
              <a:off x="4462983" y="11772900"/>
              <a:ext cx="670399" cy="378413"/>
            </a:xfrm>
            <a:custGeom>
              <a:avLst/>
              <a:gdLst>
                <a:gd name="connsiteX0" fmla="*/ 1067 w 670399"/>
                <a:gd name="connsiteY0" fmla="*/ 377825 h 378413"/>
                <a:gd name="connsiteX1" fmla="*/ 239192 w 670399"/>
                <a:gd name="connsiteY1" fmla="*/ 73025 h 378413"/>
                <a:gd name="connsiteX2" fmla="*/ 369367 w 670399"/>
                <a:gd name="connsiteY2" fmla="*/ 19050 h 378413"/>
                <a:gd name="connsiteX3" fmla="*/ 236017 w 670399"/>
                <a:gd name="connsiteY3" fmla="*/ 25400 h 378413"/>
                <a:gd name="connsiteX4" fmla="*/ 667817 w 670399"/>
                <a:gd name="connsiteY4" fmla="*/ 0 h 378413"/>
                <a:gd name="connsiteX5" fmla="*/ 407467 w 670399"/>
                <a:gd name="connsiteY5" fmla="*/ 28575 h 378413"/>
                <a:gd name="connsiteX6" fmla="*/ 232842 w 670399"/>
                <a:gd name="connsiteY6" fmla="*/ 63500 h 378413"/>
                <a:gd name="connsiteX7" fmla="*/ 115367 w 670399"/>
                <a:gd name="connsiteY7" fmla="*/ 206375 h 378413"/>
                <a:gd name="connsiteX8" fmla="*/ 150292 w 670399"/>
                <a:gd name="connsiteY8" fmla="*/ 152400 h 378413"/>
                <a:gd name="connsiteX9" fmla="*/ 1067 w 670399"/>
                <a:gd name="connsiteY9" fmla="*/ 377825 h 378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70399" h="378413">
                  <a:moveTo>
                    <a:pt x="1067" y="377825"/>
                  </a:moveTo>
                  <a:cubicBezTo>
                    <a:pt x="15884" y="364596"/>
                    <a:pt x="177809" y="132821"/>
                    <a:pt x="239192" y="73025"/>
                  </a:cubicBezTo>
                  <a:cubicBezTo>
                    <a:pt x="300575" y="13229"/>
                    <a:pt x="369896" y="26987"/>
                    <a:pt x="369367" y="19050"/>
                  </a:cubicBezTo>
                  <a:cubicBezTo>
                    <a:pt x="368838" y="11112"/>
                    <a:pt x="236017" y="25400"/>
                    <a:pt x="236017" y="25400"/>
                  </a:cubicBezTo>
                  <a:lnTo>
                    <a:pt x="667817" y="0"/>
                  </a:lnTo>
                  <a:cubicBezTo>
                    <a:pt x="696392" y="529"/>
                    <a:pt x="479963" y="17992"/>
                    <a:pt x="407467" y="28575"/>
                  </a:cubicBezTo>
                  <a:cubicBezTo>
                    <a:pt x="334971" y="39158"/>
                    <a:pt x="281525" y="33867"/>
                    <a:pt x="232842" y="63500"/>
                  </a:cubicBezTo>
                  <a:cubicBezTo>
                    <a:pt x="184159" y="93133"/>
                    <a:pt x="129125" y="191558"/>
                    <a:pt x="115367" y="206375"/>
                  </a:cubicBezTo>
                  <a:cubicBezTo>
                    <a:pt x="101609" y="221192"/>
                    <a:pt x="170400" y="127529"/>
                    <a:pt x="150292" y="152400"/>
                  </a:cubicBezTo>
                  <a:cubicBezTo>
                    <a:pt x="130184" y="177271"/>
                    <a:pt x="-13750" y="391054"/>
                    <a:pt x="1067" y="3778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1" name="フリーフォーム 1300">
              <a:extLst>
                <a:ext uri="{FF2B5EF4-FFF2-40B4-BE49-F238E27FC236}">
                  <a16:creationId xmlns:a16="http://schemas.microsoft.com/office/drawing/2014/main" id="{7F0E8BBB-D3C7-393E-2587-40B4F733688B}"/>
                </a:ext>
              </a:extLst>
            </p:cNvPr>
            <p:cNvSpPr/>
            <p:nvPr/>
          </p:nvSpPr>
          <p:spPr>
            <a:xfrm>
              <a:off x="5006781" y="10820034"/>
              <a:ext cx="270638" cy="1362463"/>
            </a:xfrm>
            <a:custGeom>
              <a:avLst/>
              <a:gdLst>
                <a:gd name="connsiteX0" fmla="*/ 194 w 270638"/>
                <a:gd name="connsiteY0" fmla="*/ 366 h 1362463"/>
                <a:gd name="connsiteX1" fmla="*/ 82744 w 270638"/>
                <a:gd name="connsiteY1" fmla="*/ 301991 h 1362463"/>
                <a:gd name="connsiteX2" fmla="*/ 124019 w 270638"/>
                <a:gd name="connsiteY2" fmla="*/ 797291 h 1362463"/>
                <a:gd name="connsiteX3" fmla="*/ 216094 w 270638"/>
                <a:gd name="connsiteY3" fmla="*/ 1194166 h 1362463"/>
                <a:gd name="connsiteX4" fmla="*/ 177994 w 270638"/>
                <a:gd name="connsiteY4" fmla="*/ 1111616 h 1362463"/>
                <a:gd name="connsiteX5" fmla="*/ 270069 w 270638"/>
                <a:gd name="connsiteY5" fmla="*/ 1362441 h 1362463"/>
                <a:gd name="connsiteX6" fmla="*/ 212919 w 270638"/>
                <a:gd name="connsiteY6" fmla="*/ 1124316 h 1362463"/>
                <a:gd name="connsiteX7" fmla="*/ 133544 w 270638"/>
                <a:gd name="connsiteY7" fmla="*/ 813166 h 1362463"/>
                <a:gd name="connsiteX8" fmla="*/ 108144 w 270638"/>
                <a:gd name="connsiteY8" fmla="*/ 359141 h 1362463"/>
                <a:gd name="connsiteX9" fmla="*/ 194 w 270638"/>
                <a:gd name="connsiteY9" fmla="*/ 366 h 1362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0638" h="1362463">
                  <a:moveTo>
                    <a:pt x="194" y="366"/>
                  </a:moveTo>
                  <a:cubicBezTo>
                    <a:pt x="-4039" y="-9159"/>
                    <a:pt x="62107" y="169170"/>
                    <a:pt x="82744" y="301991"/>
                  </a:cubicBezTo>
                  <a:cubicBezTo>
                    <a:pt x="103382" y="434812"/>
                    <a:pt x="101794" y="648595"/>
                    <a:pt x="124019" y="797291"/>
                  </a:cubicBezTo>
                  <a:cubicBezTo>
                    <a:pt x="146244" y="945987"/>
                    <a:pt x="207098" y="1141779"/>
                    <a:pt x="216094" y="1194166"/>
                  </a:cubicBezTo>
                  <a:cubicBezTo>
                    <a:pt x="225090" y="1246553"/>
                    <a:pt x="168998" y="1083570"/>
                    <a:pt x="177994" y="1111616"/>
                  </a:cubicBezTo>
                  <a:cubicBezTo>
                    <a:pt x="186990" y="1139662"/>
                    <a:pt x="264248" y="1360324"/>
                    <a:pt x="270069" y="1362441"/>
                  </a:cubicBezTo>
                  <a:cubicBezTo>
                    <a:pt x="275890" y="1364558"/>
                    <a:pt x="235673" y="1215862"/>
                    <a:pt x="212919" y="1124316"/>
                  </a:cubicBezTo>
                  <a:cubicBezTo>
                    <a:pt x="190165" y="1032770"/>
                    <a:pt x="151007" y="940695"/>
                    <a:pt x="133544" y="813166"/>
                  </a:cubicBezTo>
                  <a:cubicBezTo>
                    <a:pt x="116081" y="685637"/>
                    <a:pt x="127194" y="491962"/>
                    <a:pt x="108144" y="359141"/>
                  </a:cubicBezTo>
                  <a:cubicBezTo>
                    <a:pt x="89094" y="226320"/>
                    <a:pt x="4427" y="9891"/>
                    <a:pt x="194" y="3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2" name="フリーフォーム 1301">
              <a:extLst>
                <a:ext uri="{FF2B5EF4-FFF2-40B4-BE49-F238E27FC236}">
                  <a16:creationId xmlns:a16="http://schemas.microsoft.com/office/drawing/2014/main" id="{0B352E4F-5961-65B9-57FF-50FD48DF37A6}"/>
                </a:ext>
              </a:extLst>
            </p:cNvPr>
            <p:cNvSpPr/>
            <p:nvPr/>
          </p:nvSpPr>
          <p:spPr>
            <a:xfrm>
              <a:off x="5048136" y="10848913"/>
              <a:ext cx="168389" cy="1031937"/>
            </a:xfrm>
            <a:custGeom>
              <a:avLst/>
              <a:gdLst>
                <a:gd name="connsiteX0" fmla="*/ 114 w 168389"/>
                <a:gd name="connsiteY0" fmla="*/ 62 h 1031937"/>
                <a:gd name="connsiteX1" fmla="*/ 79489 w 168389"/>
                <a:gd name="connsiteY1" fmla="*/ 212787 h 1031937"/>
                <a:gd name="connsiteX2" fmla="*/ 114414 w 168389"/>
                <a:gd name="connsiteY2" fmla="*/ 590612 h 1031937"/>
                <a:gd name="connsiteX3" fmla="*/ 117589 w 168389"/>
                <a:gd name="connsiteY3" fmla="*/ 520762 h 1031937"/>
                <a:gd name="connsiteX4" fmla="*/ 146164 w 168389"/>
                <a:gd name="connsiteY4" fmla="*/ 739837 h 1031937"/>
                <a:gd name="connsiteX5" fmla="*/ 168389 w 168389"/>
                <a:gd name="connsiteY5" fmla="*/ 1031937 h 1031937"/>
                <a:gd name="connsiteX6" fmla="*/ 120764 w 168389"/>
                <a:gd name="connsiteY6" fmla="*/ 406462 h 1031937"/>
                <a:gd name="connsiteX7" fmla="*/ 117589 w 168389"/>
                <a:gd name="connsiteY7" fmla="*/ 260412 h 1031937"/>
                <a:gd name="connsiteX8" fmla="*/ 111239 w 168389"/>
                <a:gd name="connsiteY8" fmla="*/ 374712 h 1031937"/>
                <a:gd name="connsiteX9" fmla="*/ 98539 w 168389"/>
                <a:gd name="connsiteY9" fmla="*/ 231837 h 1031937"/>
                <a:gd name="connsiteX10" fmla="*/ 114 w 168389"/>
                <a:gd name="connsiteY10" fmla="*/ 62 h 103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8389" h="1031937">
                  <a:moveTo>
                    <a:pt x="114" y="62"/>
                  </a:moveTo>
                  <a:cubicBezTo>
                    <a:pt x="-3061" y="-3113"/>
                    <a:pt x="60439" y="114362"/>
                    <a:pt x="79489" y="212787"/>
                  </a:cubicBezTo>
                  <a:cubicBezTo>
                    <a:pt x="98539" y="311212"/>
                    <a:pt x="108064" y="539283"/>
                    <a:pt x="114414" y="590612"/>
                  </a:cubicBezTo>
                  <a:cubicBezTo>
                    <a:pt x="120764" y="641941"/>
                    <a:pt x="112297" y="495891"/>
                    <a:pt x="117589" y="520762"/>
                  </a:cubicBezTo>
                  <a:cubicBezTo>
                    <a:pt x="122881" y="545633"/>
                    <a:pt x="137697" y="654641"/>
                    <a:pt x="146164" y="739837"/>
                  </a:cubicBezTo>
                  <a:cubicBezTo>
                    <a:pt x="154631" y="825033"/>
                    <a:pt x="168389" y="1031937"/>
                    <a:pt x="168389" y="1031937"/>
                  </a:cubicBezTo>
                  <a:cubicBezTo>
                    <a:pt x="164156" y="976374"/>
                    <a:pt x="129231" y="535050"/>
                    <a:pt x="120764" y="406462"/>
                  </a:cubicBezTo>
                  <a:cubicBezTo>
                    <a:pt x="112297" y="277874"/>
                    <a:pt x="119176" y="265704"/>
                    <a:pt x="117589" y="260412"/>
                  </a:cubicBezTo>
                  <a:cubicBezTo>
                    <a:pt x="116002" y="255120"/>
                    <a:pt x="114414" y="379474"/>
                    <a:pt x="111239" y="374712"/>
                  </a:cubicBezTo>
                  <a:cubicBezTo>
                    <a:pt x="108064" y="369950"/>
                    <a:pt x="114414" y="290045"/>
                    <a:pt x="98539" y="231837"/>
                  </a:cubicBezTo>
                  <a:cubicBezTo>
                    <a:pt x="82664" y="173629"/>
                    <a:pt x="3289" y="3237"/>
                    <a:pt x="114" y="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3" name="フリーフォーム 1302">
              <a:extLst>
                <a:ext uri="{FF2B5EF4-FFF2-40B4-BE49-F238E27FC236}">
                  <a16:creationId xmlns:a16="http://schemas.microsoft.com/office/drawing/2014/main" id="{6E8ECFFF-2574-AFF3-F3E5-1AE3A564D4BF}"/>
                </a:ext>
              </a:extLst>
            </p:cNvPr>
            <p:cNvSpPr/>
            <p:nvPr/>
          </p:nvSpPr>
          <p:spPr>
            <a:xfrm>
              <a:off x="4943462" y="10280650"/>
              <a:ext cx="927114" cy="571582"/>
            </a:xfrm>
            <a:custGeom>
              <a:avLst/>
              <a:gdLst>
                <a:gd name="connsiteX0" fmla="*/ 927113 w 927114"/>
                <a:gd name="connsiteY0" fmla="*/ 0 h 571582"/>
                <a:gd name="connsiteX1" fmla="*/ 215913 w 927114"/>
                <a:gd name="connsiteY1" fmla="*/ 457200 h 571582"/>
                <a:gd name="connsiteX2" fmla="*/ 13 w 927114"/>
                <a:gd name="connsiteY2" fmla="*/ 571500 h 571582"/>
                <a:gd name="connsiteX3" fmla="*/ 209563 w 927114"/>
                <a:gd name="connsiteY3" fmla="*/ 447675 h 571582"/>
                <a:gd name="connsiteX4" fmla="*/ 927113 w 927114"/>
                <a:gd name="connsiteY4" fmla="*/ 0 h 571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7114" h="571582">
                  <a:moveTo>
                    <a:pt x="927113" y="0"/>
                  </a:moveTo>
                  <a:cubicBezTo>
                    <a:pt x="928171" y="1588"/>
                    <a:pt x="370430" y="361950"/>
                    <a:pt x="215913" y="457200"/>
                  </a:cubicBezTo>
                  <a:cubicBezTo>
                    <a:pt x="61396" y="552450"/>
                    <a:pt x="1071" y="573088"/>
                    <a:pt x="13" y="571500"/>
                  </a:cubicBezTo>
                  <a:cubicBezTo>
                    <a:pt x="-1045" y="569912"/>
                    <a:pt x="60338" y="541867"/>
                    <a:pt x="209563" y="447675"/>
                  </a:cubicBezTo>
                  <a:lnTo>
                    <a:pt x="92711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4" name="フリーフォーム 1303">
              <a:extLst>
                <a:ext uri="{FF2B5EF4-FFF2-40B4-BE49-F238E27FC236}">
                  <a16:creationId xmlns:a16="http://schemas.microsoft.com/office/drawing/2014/main" id="{5597296D-8E2B-96A6-97A9-B93F6DDEB575}"/>
                </a:ext>
              </a:extLst>
            </p:cNvPr>
            <p:cNvSpPr/>
            <p:nvPr/>
          </p:nvSpPr>
          <p:spPr>
            <a:xfrm>
              <a:off x="4808281" y="10069156"/>
              <a:ext cx="1238173" cy="799826"/>
            </a:xfrm>
            <a:custGeom>
              <a:avLst/>
              <a:gdLst>
                <a:gd name="connsiteX0" fmla="*/ 14544 w 1238173"/>
                <a:gd name="connsiteY0" fmla="*/ 792519 h 799826"/>
                <a:gd name="connsiteX1" fmla="*/ 1036894 w 1238173"/>
                <a:gd name="connsiteY1" fmla="*/ 182919 h 799826"/>
                <a:gd name="connsiteX2" fmla="*/ 1233744 w 1238173"/>
                <a:gd name="connsiteY2" fmla="*/ 1944 h 799826"/>
                <a:gd name="connsiteX3" fmla="*/ 1125794 w 1238173"/>
                <a:gd name="connsiteY3" fmla="*/ 109894 h 799826"/>
                <a:gd name="connsiteX4" fmla="*/ 611444 w 1238173"/>
                <a:gd name="connsiteY4" fmla="*/ 446444 h 799826"/>
                <a:gd name="connsiteX5" fmla="*/ 446344 w 1238173"/>
                <a:gd name="connsiteY5" fmla="*/ 516294 h 799826"/>
                <a:gd name="connsiteX6" fmla="*/ 14544 w 1238173"/>
                <a:gd name="connsiteY6" fmla="*/ 792519 h 7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173" h="799826">
                  <a:moveTo>
                    <a:pt x="14544" y="792519"/>
                  </a:moveTo>
                  <a:cubicBezTo>
                    <a:pt x="112969" y="736956"/>
                    <a:pt x="833694" y="314681"/>
                    <a:pt x="1036894" y="182919"/>
                  </a:cubicBezTo>
                  <a:cubicBezTo>
                    <a:pt x="1240094" y="51157"/>
                    <a:pt x="1218927" y="14115"/>
                    <a:pt x="1233744" y="1944"/>
                  </a:cubicBezTo>
                  <a:cubicBezTo>
                    <a:pt x="1248561" y="-10227"/>
                    <a:pt x="1229511" y="35811"/>
                    <a:pt x="1125794" y="109894"/>
                  </a:cubicBezTo>
                  <a:cubicBezTo>
                    <a:pt x="1022077" y="183977"/>
                    <a:pt x="724686" y="378711"/>
                    <a:pt x="611444" y="446444"/>
                  </a:cubicBezTo>
                  <a:cubicBezTo>
                    <a:pt x="498202" y="514177"/>
                    <a:pt x="546886" y="462319"/>
                    <a:pt x="446344" y="516294"/>
                  </a:cubicBezTo>
                  <a:cubicBezTo>
                    <a:pt x="345802" y="570269"/>
                    <a:pt x="-83881" y="848082"/>
                    <a:pt x="14544" y="7925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5" name="フリーフォーム 1304">
              <a:extLst>
                <a:ext uri="{FF2B5EF4-FFF2-40B4-BE49-F238E27FC236}">
                  <a16:creationId xmlns:a16="http://schemas.microsoft.com/office/drawing/2014/main" id="{8AB8DD47-627E-6A9F-DB03-C378735C0A4E}"/>
                </a:ext>
              </a:extLst>
            </p:cNvPr>
            <p:cNvSpPr/>
            <p:nvPr/>
          </p:nvSpPr>
          <p:spPr>
            <a:xfrm>
              <a:off x="6756391" y="9207257"/>
              <a:ext cx="276664" cy="211288"/>
            </a:xfrm>
            <a:custGeom>
              <a:avLst/>
              <a:gdLst>
                <a:gd name="connsiteX0" fmla="*/ 9 w 276664"/>
                <a:gd name="connsiteY0" fmla="*/ 243 h 211288"/>
                <a:gd name="connsiteX1" fmla="*/ 130184 w 276664"/>
                <a:gd name="connsiteY1" fmla="*/ 63743 h 211288"/>
                <a:gd name="connsiteX2" fmla="*/ 273059 w 276664"/>
                <a:gd name="connsiteY2" fmla="*/ 209793 h 211288"/>
                <a:gd name="connsiteX3" fmla="*/ 228609 w 276664"/>
                <a:gd name="connsiteY3" fmla="*/ 133593 h 211288"/>
                <a:gd name="connsiteX4" fmla="*/ 171459 w 276664"/>
                <a:gd name="connsiteY4" fmla="*/ 38343 h 211288"/>
                <a:gd name="connsiteX5" fmla="*/ 219084 w 276664"/>
                <a:gd name="connsiteY5" fmla="*/ 127243 h 211288"/>
                <a:gd name="connsiteX6" fmla="*/ 136534 w 276664"/>
                <a:gd name="connsiteY6" fmla="*/ 44693 h 211288"/>
                <a:gd name="connsiteX7" fmla="*/ 9 w 276664"/>
                <a:gd name="connsiteY7" fmla="*/ 243 h 211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6664" h="211288">
                  <a:moveTo>
                    <a:pt x="9" y="243"/>
                  </a:moveTo>
                  <a:cubicBezTo>
                    <a:pt x="-1049" y="3418"/>
                    <a:pt x="84676" y="28818"/>
                    <a:pt x="130184" y="63743"/>
                  </a:cubicBezTo>
                  <a:cubicBezTo>
                    <a:pt x="175692" y="98668"/>
                    <a:pt x="256655" y="198151"/>
                    <a:pt x="273059" y="209793"/>
                  </a:cubicBezTo>
                  <a:cubicBezTo>
                    <a:pt x="289463" y="221435"/>
                    <a:pt x="245542" y="162168"/>
                    <a:pt x="228609" y="133593"/>
                  </a:cubicBezTo>
                  <a:cubicBezTo>
                    <a:pt x="211676" y="105018"/>
                    <a:pt x="173047" y="39401"/>
                    <a:pt x="171459" y="38343"/>
                  </a:cubicBezTo>
                  <a:cubicBezTo>
                    <a:pt x="169871" y="37285"/>
                    <a:pt x="224905" y="126185"/>
                    <a:pt x="219084" y="127243"/>
                  </a:cubicBezTo>
                  <a:cubicBezTo>
                    <a:pt x="213263" y="128301"/>
                    <a:pt x="170930" y="63743"/>
                    <a:pt x="136534" y="44693"/>
                  </a:cubicBezTo>
                  <a:cubicBezTo>
                    <a:pt x="102138" y="25643"/>
                    <a:pt x="1067" y="-2932"/>
                    <a:pt x="9" y="2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6" name="フリーフォーム 1305">
              <a:extLst>
                <a:ext uri="{FF2B5EF4-FFF2-40B4-BE49-F238E27FC236}">
                  <a16:creationId xmlns:a16="http://schemas.microsoft.com/office/drawing/2014/main" id="{745D6393-3042-6CF5-C509-A9A549AA5EBC}"/>
                </a:ext>
              </a:extLst>
            </p:cNvPr>
            <p:cNvSpPr/>
            <p:nvPr/>
          </p:nvSpPr>
          <p:spPr>
            <a:xfrm>
              <a:off x="5754779" y="9682604"/>
              <a:ext cx="894307" cy="644854"/>
            </a:xfrm>
            <a:custGeom>
              <a:avLst/>
              <a:gdLst>
                <a:gd name="connsiteX0" fmla="*/ 4671 w 894307"/>
                <a:gd name="connsiteY0" fmla="*/ 642496 h 644854"/>
                <a:gd name="connsiteX1" fmla="*/ 725396 w 894307"/>
                <a:gd name="connsiteY1" fmla="*/ 175771 h 644854"/>
                <a:gd name="connsiteX2" fmla="*/ 471396 w 894307"/>
                <a:gd name="connsiteY2" fmla="*/ 378971 h 644854"/>
                <a:gd name="connsiteX3" fmla="*/ 893671 w 894307"/>
                <a:gd name="connsiteY3" fmla="*/ 1146 h 644854"/>
                <a:gd name="connsiteX4" fmla="*/ 563471 w 894307"/>
                <a:gd name="connsiteY4" fmla="*/ 264671 h 644854"/>
                <a:gd name="connsiteX5" fmla="*/ 420596 w 894307"/>
                <a:gd name="connsiteY5" fmla="*/ 353571 h 644854"/>
                <a:gd name="connsiteX6" fmla="*/ 4671 w 894307"/>
                <a:gd name="connsiteY6" fmla="*/ 642496 h 644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94307" h="644854">
                  <a:moveTo>
                    <a:pt x="4671" y="642496"/>
                  </a:moveTo>
                  <a:cubicBezTo>
                    <a:pt x="55471" y="612863"/>
                    <a:pt x="647609" y="219692"/>
                    <a:pt x="725396" y="175771"/>
                  </a:cubicBezTo>
                  <a:cubicBezTo>
                    <a:pt x="803184" y="131850"/>
                    <a:pt x="443350" y="408075"/>
                    <a:pt x="471396" y="378971"/>
                  </a:cubicBezTo>
                  <a:cubicBezTo>
                    <a:pt x="499442" y="349867"/>
                    <a:pt x="878325" y="20196"/>
                    <a:pt x="893671" y="1146"/>
                  </a:cubicBezTo>
                  <a:cubicBezTo>
                    <a:pt x="909017" y="-17904"/>
                    <a:pt x="642317" y="205933"/>
                    <a:pt x="563471" y="264671"/>
                  </a:cubicBezTo>
                  <a:cubicBezTo>
                    <a:pt x="484625" y="323409"/>
                    <a:pt x="508967" y="293246"/>
                    <a:pt x="420596" y="353571"/>
                  </a:cubicBezTo>
                  <a:cubicBezTo>
                    <a:pt x="332225" y="413896"/>
                    <a:pt x="-46129" y="672129"/>
                    <a:pt x="4671" y="6424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7" name="フリーフォーム 1306">
              <a:extLst>
                <a:ext uri="{FF2B5EF4-FFF2-40B4-BE49-F238E27FC236}">
                  <a16:creationId xmlns:a16="http://schemas.microsoft.com/office/drawing/2014/main" id="{C0D0B098-BA83-838C-9253-8ABF8FD2AE1E}"/>
                </a:ext>
              </a:extLst>
            </p:cNvPr>
            <p:cNvSpPr/>
            <p:nvPr/>
          </p:nvSpPr>
          <p:spPr>
            <a:xfrm>
              <a:off x="6003477" y="9264267"/>
              <a:ext cx="892968" cy="857187"/>
            </a:xfrm>
            <a:custGeom>
              <a:avLst/>
              <a:gdLst>
                <a:gd name="connsiteX0" fmla="*/ 838648 w 892968"/>
                <a:gd name="connsiteY0" fmla="*/ 383 h 857187"/>
                <a:gd name="connsiteX1" fmla="*/ 879923 w 892968"/>
                <a:gd name="connsiteY1" fmla="*/ 51183 h 857187"/>
                <a:gd name="connsiteX2" fmla="*/ 676723 w 892968"/>
                <a:gd name="connsiteY2" fmla="*/ 286133 h 857187"/>
                <a:gd name="connsiteX3" fmla="*/ 714823 w 892968"/>
                <a:gd name="connsiteY3" fmla="*/ 260733 h 857187"/>
                <a:gd name="connsiteX4" fmla="*/ 470348 w 892968"/>
                <a:gd name="connsiteY4" fmla="*/ 486158 h 857187"/>
                <a:gd name="connsiteX5" fmla="*/ 632273 w 892968"/>
                <a:gd name="connsiteY5" fmla="*/ 416308 h 857187"/>
                <a:gd name="connsiteX6" fmla="*/ 162373 w 892968"/>
                <a:gd name="connsiteY6" fmla="*/ 752858 h 857187"/>
                <a:gd name="connsiteX7" fmla="*/ 22673 w 892968"/>
                <a:gd name="connsiteY7" fmla="*/ 838583 h 857187"/>
                <a:gd name="connsiteX8" fmla="*/ 587823 w 892968"/>
                <a:gd name="connsiteY8" fmla="*/ 438533 h 857187"/>
                <a:gd name="connsiteX9" fmla="*/ 800548 w 892968"/>
                <a:gd name="connsiteY9" fmla="*/ 197233 h 857187"/>
                <a:gd name="connsiteX10" fmla="*/ 689423 w 892968"/>
                <a:gd name="connsiteY10" fmla="*/ 308358 h 857187"/>
                <a:gd name="connsiteX11" fmla="*/ 838648 w 892968"/>
                <a:gd name="connsiteY11" fmla="*/ 143258 h 857187"/>
                <a:gd name="connsiteX12" fmla="*/ 892623 w 892968"/>
                <a:gd name="connsiteY12" fmla="*/ 63883 h 857187"/>
                <a:gd name="connsiteX13" fmla="*/ 838648 w 892968"/>
                <a:gd name="connsiteY13" fmla="*/ 383 h 857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92968" h="857187">
                  <a:moveTo>
                    <a:pt x="838648" y="383"/>
                  </a:moveTo>
                  <a:cubicBezTo>
                    <a:pt x="836531" y="-1734"/>
                    <a:pt x="906910" y="3558"/>
                    <a:pt x="879923" y="51183"/>
                  </a:cubicBezTo>
                  <a:cubicBezTo>
                    <a:pt x="852936" y="98808"/>
                    <a:pt x="704240" y="251208"/>
                    <a:pt x="676723" y="286133"/>
                  </a:cubicBezTo>
                  <a:cubicBezTo>
                    <a:pt x="649206" y="321058"/>
                    <a:pt x="749219" y="227396"/>
                    <a:pt x="714823" y="260733"/>
                  </a:cubicBezTo>
                  <a:cubicBezTo>
                    <a:pt x="680427" y="294071"/>
                    <a:pt x="484106" y="460229"/>
                    <a:pt x="470348" y="486158"/>
                  </a:cubicBezTo>
                  <a:cubicBezTo>
                    <a:pt x="456590" y="512087"/>
                    <a:pt x="683602" y="371858"/>
                    <a:pt x="632273" y="416308"/>
                  </a:cubicBezTo>
                  <a:cubicBezTo>
                    <a:pt x="580944" y="460758"/>
                    <a:pt x="263973" y="682479"/>
                    <a:pt x="162373" y="752858"/>
                  </a:cubicBezTo>
                  <a:cubicBezTo>
                    <a:pt x="60773" y="823237"/>
                    <a:pt x="-48235" y="890971"/>
                    <a:pt x="22673" y="838583"/>
                  </a:cubicBezTo>
                  <a:cubicBezTo>
                    <a:pt x="93581" y="786195"/>
                    <a:pt x="458177" y="545424"/>
                    <a:pt x="587823" y="438533"/>
                  </a:cubicBezTo>
                  <a:cubicBezTo>
                    <a:pt x="717469" y="331642"/>
                    <a:pt x="783615" y="218929"/>
                    <a:pt x="800548" y="197233"/>
                  </a:cubicBezTo>
                  <a:cubicBezTo>
                    <a:pt x="817481" y="175537"/>
                    <a:pt x="683073" y="317354"/>
                    <a:pt x="689423" y="308358"/>
                  </a:cubicBezTo>
                  <a:cubicBezTo>
                    <a:pt x="695773" y="299362"/>
                    <a:pt x="804781" y="184004"/>
                    <a:pt x="838648" y="143258"/>
                  </a:cubicBezTo>
                  <a:cubicBezTo>
                    <a:pt x="872515" y="102512"/>
                    <a:pt x="887331" y="85579"/>
                    <a:pt x="892623" y="63883"/>
                  </a:cubicBezTo>
                  <a:cubicBezTo>
                    <a:pt x="897915" y="42187"/>
                    <a:pt x="840765" y="2500"/>
                    <a:pt x="838648" y="3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8" name="フリーフォーム 1307">
              <a:extLst>
                <a:ext uri="{FF2B5EF4-FFF2-40B4-BE49-F238E27FC236}">
                  <a16:creationId xmlns:a16="http://schemas.microsoft.com/office/drawing/2014/main" id="{BAE29AA6-1313-2D16-51E8-09D990240D31}"/>
                </a:ext>
              </a:extLst>
            </p:cNvPr>
            <p:cNvSpPr/>
            <p:nvPr/>
          </p:nvSpPr>
          <p:spPr>
            <a:xfrm>
              <a:off x="6969098" y="9385262"/>
              <a:ext cx="59621" cy="258922"/>
            </a:xfrm>
            <a:custGeom>
              <a:avLst/>
              <a:gdLst>
                <a:gd name="connsiteX0" fmla="*/ 57177 w 59621"/>
                <a:gd name="connsiteY0" fmla="*/ 38 h 258922"/>
                <a:gd name="connsiteX1" fmla="*/ 44477 w 59621"/>
                <a:gd name="connsiteY1" fmla="*/ 88938 h 258922"/>
                <a:gd name="connsiteX2" fmla="*/ 27 w 59621"/>
                <a:gd name="connsiteY2" fmla="*/ 257213 h 258922"/>
                <a:gd name="connsiteX3" fmla="*/ 38127 w 59621"/>
                <a:gd name="connsiteY3" fmla="*/ 171488 h 258922"/>
                <a:gd name="connsiteX4" fmla="*/ 57177 w 59621"/>
                <a:gd name="connsiteY4" fmla="*/ 98463 h 258922"/>
                <a:gd name="connsiteX5" fmla="*/ 57177 w 59621"/>
                <a:gd name="connsiteY5" fmla="*/ 38 h 258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621" h="258922">
                  <a:moveTo>
                    <a:pt x="57177" y="38"/>
                  </a:moveTo>
                  <a:cubicBezTo>
                    <a:pt x="55060" y="-1550"/>
                    <a:pt x="54002" y="46076"/>
                    <a:pt x="44477" y="88938"/>
                  </a:cubicBezTo>
                  <a:cubicBezTo>
                    <a:pt x="34952" y="131800"/>
                    <a:pt x="1085" y="243455"/>
                    <a:pt x="27" y="257213"/>
                  </a:cubicBezTo>
                  <a:cubicBezTo>
                    <a:pt x="-1031" y="270971"/>
                    <a:pt x="28602" y="197946"/>
                    <a:pt x="38127" y="171488"/>
                  </a:cubicBezTo>
                  <a:cubicBezTo>
                    <a:pt x="47652" y="145030"/>
                    <a:pt x="52944" y="124392"/>
                    <a:pt x="57177" y="98463"/>
                  </a:cubicBezTo>
                  <a:cubicBezTo>
                    <a:pt x="61410" y="72534"/>
                    <a:pt x="59294" y="1626"/>
                    <a:pt x="57177" y="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9" name="フリーフォーム 1308">
              <a:extLst>
                <a:ext uri="{FF2B5EF4-FFF2-40B4-BE49-F238E27FC236}">
                  <a16:creationId xmlns:a16="http://schemas.microsoft.com/office/drawing/2014/main" id="{097308F4-8F31-DA34-56D2-2ABF92A3D0BB}"/>
                </a:ext>
              </a:extLst>
            </p:cNvPr>
            <p:cNvSpPr/>
            <p:nvPr/>
          </p:nvSpPr>
          <p:spPr>
            <a:xfrm>
              <a:off x="6626909" y="9634459"/>
              <a:ext cx="354144" cy="548323"/>
            </a:xfrm>
            <a:custGeom>
              <a:avLst/>
              <a:gdLst>
                <a:gd name="connsiteX0" fmla="*/ 351741 w 354144"/>
                <a:gd name="connsiteY0" fmla="*/ 4841 h 548323"/>
                <a:gd name="connsiteX1" fmla="*/ 5666 w 354144"/>
                <a:gd name="connsiteY1" fmla="*/ 541416 h 548323"/>
                <a:gd name="connsiteX2" fmla="*/ 151716 w 354144"/>
                <a:gd name="connsiteY2" fmla="*/ 290591 h 548323"/>
                <a:gd name="connsiteX3" fmla="*/ 351741 w 354144"/>
                <a:gd name="connsiteY3" fmla="*/ 4841 h 548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4144" h="548323">
                  <a:moveTo>
                    <a:pt x="351741" y="4841"/>
                  </a:moveTo>
                  <a:cubicBezTo>
                    <a:pt x="327399" y="46645"/>
                    <a:pt x="39003" y="493791"/>
                    <a:pt x="5666" y="541416"/>
                  </a:cubicBezTo>
                  <a:cubicBezTo>
                    <a:pt x="-27672" y="589041"/>
                    <a:pt x="94566" y="377903"/>
                    <a:pt x="151716" y="290591"/>
                  </a:cubicBezTo>
                  <a:cubicBezTo>
                    <a:pt x="208866" y="203279"/>
                    <a:pt x="376083" y="-36963"/>
                    <a:pt x="351741" y="48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0" name="フリーフォーム 1309">
              <a:extLst>
                <a:ext uri="{FF2B5EF4-FFF2-40B4-BE49-F238E27FC236}">
                  <a16:creationId xmlns:a16="http://schemas.microsoft.com/office/drawing/2014/main" id="{CDCFA6AF-7EF8-77E8-1481-3FCC84D33DE7}"/>
                </a:ext>
              </a:extLst>
            </p:cNvPr>
            <p:cNvSpPr/>
            <p:nvPr/>
          </p:nvSpPr>
          <p:spPr>
            <a:xfrm>
              <a:off x="6400796" y="9642411"/>
              <a:ext cx="533408" cy="873243"/>
            </a:xfrm>
            <a:custGeom>
              <a:avLst/>
              <a:gdLst>
                <a:gd name="connsiteX0" fmla="*/ 533404 w 533408"/>
                <a:gd name="connsiteY0" fmla="*/ 64 h 873243"/>
                <a:gd name="connsiteX1" fmla="*/ 266704 w 533408"/>
                <a:gd name="connsiteY1" fmla="*/ 400114 h 873243"/>
                <a:gd name="connsiteX2" fmla="*/ 4 w 533408"/>
                <a:gd name="connsiteY2" fmla="*/ 873189 h 873243"/>
                <a:gd name="connsiteX3" fmla="*/ 260354 w 533408"/>
                <a:gd name="connsiteY3" fmla="*/ 428689 h 873243"/>
                <a:gd name="connsiteX4" fmla="*/ 533404 w 533408"/>
                <a:gd name="connsiteY4" fmla="*/ 64 h 873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408" h="873243">
                  <a:moveTo>
                    <a:pt x="533404" y="64"/>
                  </a:moveTo>
                  <a:cubicBezTo>
                    <a:pt x="534462" y="-4698"/>
                    <a:pt x="355604" y="254593"/>
                    <a:pt x="266704" y="400114"/>
                  </a:cubicBezTo>
                  <a:cubicBezTo>
                    <a:pt x="177804" y="545635"/>
                    <a:pt x="1062" y="868427"/>
                    <a:pt x="4" y="873189"/>
                  </a:cubicBezTo>
                  <a:cubicBezTo>
                    <a:pt x="-1054" y="877951"/>
                    <a:pt x="172512" y="570506"/>
                    <a:pt x="260354" y="428689"/>
                  </a:cubicBezTo>
                  <a:cubicBezTo>
                    <a:pt x="348196" y="286872"/>
                    <a:pt x="532346" y="4826"/>
                    <a:pt x="533404" y="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1" name="フリーフォーム 1310">
              <a:extLst>
                <a:ext uri="{FF2B5EF4-FFF2-40B4-BE49-F238E27FC236}">
                  <a16:creationId xmlns:a16="http://schemas.microsoft.com/office/drawing/2014/main" id="{027A7F96-1731-B8CC-91C8-77133E74E2F4}"/>
                </a:ext>
              </a:extLst>
            </p:cNvPr>
            <p:cNvSpPr/>
            <p:nvPr/>
          </p:nvSpPr>
          <p:spPr>
            <a:xfrm>
              <a:off x="6086475" y="10197159"/>
              <a:ext cx="543139" cy="1029699"/>
            </a:xfrm>
            <a:custGeom>
              <a:avLst/>
              <a:gdLst>
                <a:gd name="connsiteX0" fmla="*/ 542925 w 543139"/>
                <a:gd name="connsiteY0" fmla="*/ 941 h 1029699"/>
                <a:gd name="connsiteX1" fmla="*/ 330200 w 543139"/>
                <a:gd name="connsiteY1" fmla="*/ 404166 h 1029699"/>
                <a:gd name="connsiteX2" fmla="*/ 0 w 543139"/>
                <a:gd name="connsiteY2" fmla="*/ 1029641 h 1029699"/>
                <a:gd name="connsiteX3" fmla="*/ 333375 w 543139"/>
                <a:gd name="connsiteY3" fmla="*/ 442266 h 1029699"/>
                <a:gd name="connsiteX4" fmla="*/ 273050 w 543139"/>
                <a:gd name="connsiteY4" fmla="*/ 537516 h 1029699"/>
                <a:gd name="connsiteX5" fmla="*/ 368300 w 543139"/>
                <a:gd name="connsiteY5" fmla="*/ 299391 h 1029699"/>
                <a:gd name="connsiteX6" fmla="*/ 542925 w 543139"/>
                <a:gd name="connsiteY6" fmla="*/ 941 h 1029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3139" h="1029699">
                  <a:moveTo>
                    <a:pt x="542925" y="941"/>
                  </a:moveTo>
                  <a:cubicBezTo>
                    <a:pt x="536575" y="18403"/>
                    <a:pt x="330200" y="404166"/>
                    <a:pt x="330200" y="404166"/>
                  </a:cubicBezTo>
                  <a:cubicBezTo>
                    <a:pt x="239713" y="575616"/>
                    <a:pt x="-529" y="1023291"/>
                    <a:pt x="0" y="1029641"/>
                  </a:cubicBezTo>
                  <a:cubicBezTo>
                    <a:pt x="529" y="1035991"/>
                    <a:pt x="287867" y="524287"/>
                    <a:pt x="333375" y="442266"/>
                  </a:cubicBezTo>
                  <a:cubicBezTo>
                    <a:pt x="378883" y="360245"/>
                    <a:pt x="267229" y="561329"/>
                    <a:pt x="273050" y="537516"/>
                  </a:cubicBezTo>
                  <a:cubicBezTo>
                    <a:pt x="278871" y="513703"/>
                    <a:pt x="323850" y="385116"/>
                    <a:pt x="368300" y="299391"/>
                  </a:cubicBezTo>
                  <a:cubicBezTo>
                    <a:pt x="412750" y="213666"/>
                    <a:pt x="549275" y="-16521"/>
                    <a:pt x="542925" y="9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2" name="フリーフォーム 1311">
              <a:extLst>
                <a:ext uri="{FF2B5EF4-FFF2-40B4-BE49-F238E27FC236}">
                  <a16:creationId xmlns:a16="http://schemas.microsoft.com/office/drawing/2014/main" id="{74997137-D287-E77F-F81F-7E4108676CA2}"/>
                </a:ext>
              </a:extLst>
            </p:cNvPr>
            <p:cNvSpPr/>
            <p:nvPr/>
          </p:nvSpPr>
          <p:spPr>
            <a:xfrm>
              <a:off x="5514975" y="11154586"/>
              <a:ext cx="617735" cy="1043764"/>
            </a:xfrm>
            <a:custGeom>
              <a:avLst/>
              <a:gdLst>
                <a:gd name="connsiteX0" fmla="*/ 615950 w 617735"/>
                <a:gd name="connsiteY0" fmla="*/ 2364 h 1043764"/>
                <a:gd name="connsiteX1" fmla="*/ 371475 w 617735"/>
                <a:gd name="connsiteY1" fmla="*/ 405589 h 1043764"/>
                <a:gd name="connsiteX2" fmla="*/ 155575 w 617735"/>
                <a:gd name="connsiteY2" fmla="*/ 799289 h 1043764"/>
                <a:gd name="connsiteX3" fmla="*/ 0 w 617735"/>
                <a:gd name="connsiteY3" fmla="*/ 1043764 h 1043764"/>
                <a:gd name="connsiteX4" fmla="*/ 352425 w 617735"/>
                <a:gd name="connsiteY4" fmla="*/ 488139 h 1043764"/>
                <a:gd name="connsiteX5" fmla="*/ 476250 w 617735"/>
                <a:gd name="connsiteY5" fmla="*/ 250014 h 1043764"/>
                <a:gd name="connsiteX6" fmla="*/ 615950 w 617735"/>
                <a:gd name="connsiteY6" fmla="*/ 2364 h 1043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7735" h="1043764">
                  <a:moveTo>
                    <a:pt x="615950" y="2364"/>
                  </a:moveTo>
                  <a:cubicBezTo>
                    <a:pt x="598488" y="28293"/>
                    <a:pt x="448204" y="272768"/>
                    <a:pt x="371475" y="405589"/>
                  </a:cubicBezTo>
                  <a:cubicBezTo>
                    <a:pt x="294746" y="538410"/>
                    <a:pt x="217487" y="692927"/>
                    <a:pt x="155575" y="799289"/>
                  </a:cubicBezTo>
                  <a:cubicBezTo>
                    <a:pt x="93662" y="905652"/>
                    <a:pt x="0" y="1043764"/>
                    <a:pt x="0" y="1043764"/>
                  </a:cubicBezTo>
                  <a:cubicBezTo>
                    <a:pt x="32808" y="991906"/>
                    <a:pt x="273050" y="620430"/>
                    <a:pt x="352425" y="488139"/>
                  </a:cubicBezTo>
                  <a:cubicBezTo>
                    <a:pt x="431800" y="355848"/>
                    <a:pt x="434446" y="329389"/>
                    <a:pt x="476250" y="250014"/>
                  </a:cubicBezTo>
                  <a:cubicBezTo>
                    <a:pt x="518054" y="170639"/>
                    <a:pt x="633412" y="-23565"/>
                    <a:pt x="615950" y="23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3" name="フリーフォーム 1312">
              <a:extLst>
                <a:ext uri="{FF2B5EF4-FFF2-40B4-BE49-F238E27FC236}">
                  <a16:creationId xmlns:a16="http://schemas.microsoft.com/office/drawing/2014/main" id="{FD2D3309-EB70-8101-60A6-02EF7620B08A}"/>
                </a:ext>
              </a:extLst>
            </p:cNvPr>
            <p:cNvSpPr/>
            <p:nvPr/>
          </p:nvSpPr>
          <p:spPr>
            <a:xfrm>
              <a:off x="5505355" y="11407327"/>
              <a:ext cx="457384" cy="778783"/>
            </a:xfrm>
            <a:custGeom>
              <a:avLst/>
              <a:gdLst>
                <a:gd name="connsiteX0" fmla="*/ 457295 w 457384"/>
                <a:gd name="connsiteY0" fmla="*/ 448 h 778783"/>
                <a:gd name="connsiteX1" fmla="*/ 209645 w 457384"/>
                <a:gd name="connsiteY1" fmla="*/ 429073 h 778783"/>
                <a:gd name="connsiteX2" fmla="*/ 95 w 457384"/>
                <a:gd name="connsiteY2" fmla="*/ 778323 h 778783"/>
                <a:gd name="connsiteX3" fmla="*/ 235045 w 457384"/>
                <a:gd name="connsiteY3" fmla="*/ 356048 h 778783"/>
                <a:gd name="connsiteX4" fmla="*/ 457295 w 457384"/>
                <a:gd name="connsiteY4" fmla="*/ 448 h 778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7384" h="778783">
                  <a:moveTo>
                    <a:pt x="457295" y="448"/>
                  </a:moveTo>
                  <a:cubicBezTo>
                    <a:pt x="453062" y="12619"/>
                    <a:pt x="285845" y="299427"/>
                    <a:pt x="209645" y="429073"/>
                  </a:cubicBezTo>
                  <a:cubicBezTo>
                    <a:pt x="133445" y="558719"/>
                    <a:pt x="-4138" y="790494"/>
                    <a:pt x="95" y="778323"/>
                  </a:cubicBezTo>
                  <a:cubicBezTo>
                    <a:pt x="4328" y="766152"/>
                    <a:pt x="155141" y="485165"/>
                    <a:pt x="235045" y="356048"/>
                  </a:cubicBezTo>
                  <a:cubicBezTo>
                    <a:pt x="314949" y="226931"/>
                    <a:pt x="461528" y="-11723"/>
                    <a:pt x="457295" y="4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4" name="フリーフォーム 1313">
              <a:extLst>
                <a:ext uri="{FF2B5EF4-FFF2-40B4-BE49-F238E27FC236}">
                  <a16:creationId xmlns:a16="http://schemas.microsoft.com/office/drawing/2014/main" id="{77B0AC47-A9E9-BE78-4EEB-2A4E8B0FF3C0}"/>
                </a:ext>
              </a:extLst>
            </p:cNvPr>
            <p:cNvSpPr/>
            <p:nvPr/>
          </p:nvSpPr>
          <p:spPr>
            <a:xfrm>
              <a:off x="6686054" y="9388768"/>
              <a:ext cx="246757" cy="311295"/>
            </a:xfrm>
            <a:custGeom>
              <a:avLst/>
              <a:gdLst>
                <a:gd name="connsiteX0" fmla="*/ 244971 w 246757"/>
                <a:gd name="connsiteY0" fmla="*/ 2882 h 311295"/>
                <a:gd name="connsiteX1" fmla="*/ 3671 w 246757"/>
                <a:gd name="connsiteY1" fmla="*/ 307682 h 311295"/>
                <a:gd name="connsiteX2" fmla="*/ 108446 w 246757"/>
                <a:gd name="connsiteY2" fmla="*/ 161632 h 311295"/>
                <a:gd name="connsiteX3" fmla="*/ 244971 w 246757"/>
                <a:gd name="connsiteY3" fmla="*/ 2882 h 31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757" h="311295">
                  <a:moveTo>
                    <a:pt x="244971" y="2882"/>
                  </a:moveTo>
                  <a:cubicBezTo>
                    <a:pt x="227508" y="27224"/>
                    <a:pt x="26425" y="281224"/>
                    <a:pt x="3671" y="307682"/>
                  </a:cubicBezTo>
                  <a:cubicBezTo>
                    <a:pt x="-19083" y="334140"/>
                    <a:pt x="69817" y="208199"/>
                    <a:pt x="108446" y="161632"/>
                  </a:cubicBezTo>
                  <a:cubicBezTo>
                    <a:pt x="147075" y="115065"/>
                    <a:pt x="262434" y="-21460"/>
                    <a:pt x="244971" y="28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5" name="フリーフォーム 1314">
              <a:extLst>
                <a:ext uri="{FF2B5EF4-FFF2-40B4-BE49-F238E27FC236}">
                  <a16:creationId xmlns:a16="http://schemas.microsoft.com/office/drawing/2014/main" id="{507BC75B-2E34-4079-6EB9-47F1474984FC}"/>
                </a:ext>
              </a:extLst>
            </p:cNvPr>
            <p:cNvSpPr/>
            <p:nvPr/>
          </p:nvSpPr>
          <p:spPr>
            <a:xfrm>
              <a:off x="6905618" y="9343552"/>
              <a:ext cx="76214" cy="319006"/>
            </a:xfrm>
            <a:custGeom>
              <a:avLst/>
              <a:gdLst>
                <a:gd name="connsiteX0" fmla="*/ 44457 w 76214"/>
                <a:gd name="connsiteY0" fmla="*/ 473 h 319006"/>
                <a:gd name="connsiteX1" fmla="*/ 19057 w 76214"/>
                <a:gd name="connsiteY1" fmla="*/ 263998 h 319006"/>
                <a:gd name="connsiteX2" fmla="*/ 44457 w 76214"/>
                <a:gd name="connsiteY2" fmla="*/ 190973 h 319006"/>
                <a:gd name="connsiteX3" fmla="*/ 7 w 76214"/>
                <a:gd name="connsiteY3" fmla="*/ 317973 h 319006"/>
                <a:gd name="connsiteX4" fmla="*/ 41282 w 76214"/>
                <a:gd name="connsiteY4" fmla="*/ 244948 h 319006"/>
                <a:gd name="connsiteX5" fmla="*/ 76207 w 76214"/>
                <a:gd name="connsiteY5" fmla="*/ 136998 h 319006"/>
                <a:gd name="connsiteX6" fmla="*/ 44457 w 76214"/>
                <a:gd name="connsiteY6" fmla="*/ 197323 h 319006"/>
                <a:gd name="connsiteX7" fmla="*/ 44457 w 76214"/>
                <a:gd name="connsiteY7" fmla="*/ 473 h 319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6214" h="319006">
                  <a:moveTo>
                    <a:pt x="44457" y="473"/>
                  </a:moveTo>
                  <a:cubicBezTo>
                    <a:pt x="40224" y="11586"/>
                    <a:pt x="19057" y="232248"/>
                    <a:pt x="19057" y="263998"/>
                  </a:cubicBezTo>
                  <a:cubicBezTo>
                    <a:pt x="19057" y="295748"/>
                    <a:pt x="47632" y="181977"/>
                    <a:pt x="44457" y="190973"/>
                  </a:cubicBezTo>
                  <a:cubicBezTo>
                    <a:pt x="41282" y="199969"/>
                    <a:pt x="536" y="308977"/>
                    <a:pt x="7" y="317973"/>
                  </a:cubicBezTo>
                  <a:cubicBezTo>
                    <a:pt x="-522" y="326969"/>
                    <a:pt x="28582" y="275111"/>
                    <a:pt x="41282" y="244948"/>
                  </a:cubicBezTo>
                  <a:cubicBezTo>
                    <a:pt x="53982" y="214786"/>
                    <a:pt x="75678" y="144936"/>
                    <a:pt x="76207" y="136998"/>
                  </a:cubicBezTo>
                  <a:cubicBezTo>
                    <a:pt x="76736" y="129061"/>
                    <a:pt x="49749" y="217431"/>
                    <a:pt x="44457" y="197323"/>
                  </a:cubicBezTo>
                  <a:cubicBezTo>
                    <a:pt x="39165" y="177215"/>
                    <a:pt x="48690" y="-10640"/>
                    <a:pt x="44457" y="4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6" name="フリーフォーム 1315">
              <a:extLst>
                <a:ext uri="{FF2B5EF4-FFF2-40B4-BE49-F238E27FC236}">
                  <a16:creationId xmlns:a16="http://schemas.microsoft.com/office/drawing/2014/main" id="{4F18F772-DCD6-1872-C4CC-86F85B56F685}"/>
                </a:ext>
              </a:extLst>
            </p:cNvPr>
            <p:cNvSpPr/>
            <p:nvPr/>
          </p:nvSpPr>
          <p:spPr>
            <a:xfrm>
              <a:off x="5225838" y="10839436"/>
              <a:ext cx="54548" cy="285770"/>
            </a:xfrm>
            <a:custGeom>
              <a:avLst/>
              <a:gdLst>
                <a:gd name="connsiteX0" fmla="*/ 212 w 54548"/>
                <a:gd name="connsiteY0" fmla="*/ 14 h 285770"/>
                <a:gd name="connsiteX1" fmla="*/ 35137 w 54548"/>
                <a:gd name="connsiteY1" fmla="*/ 107964 h 285770"/>
                <a:gd name="connsiteX2" fmla="*/ 28787 w 54548"/>
                <a:gd name="connsiteY2" fmla="*/ 285764 h 285770"/>
                <a:gd name="connsiteX3" fmla="*/ 54187 w 54548"/>
                <a:gd name="connsiteY3" fmla="*/ 101614 h 285770"/>
                <a:gd name="connsiteX4" fmla="*/ 212 w 54548"/>
                <a:gd name="connsiteY4" fmla="*/ 14 h 28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548" h="285770">
                  <a:moveTo>
                    <a:pt x="212" y="14"/>
                  </a:moveTo>
                  <a:cubicBezTo>
                    <a:pt x="-2963" y="1072"/>
                    <a:pt x="30375" y="60339"/>
                    <a:pt x="35137" y="107964"/>
                  </a:cubicBezTo>
                  <a:cubicBezTo>
                    <a:pt x="39899" y="155589"/>
                    <a:pt x="25612" y="286822"/>
                    <a:pt x="28787" y="285764"/>
                  </a:cubicBezTo>
                  <a:cubicBezTo>
                    <a:pt x="31962" y="284706"/>
                    <a:pt x="57891" y="147651"/>
                    <a:pt x="54187" y="101614"/>
                  </a:cubicBezTo>
                  <a:cubicBezTo>
                    <a:pt x="50483" y="55577"/>
                    <a:pt x="3387" y="-1044"/>
                    <a:pt x="212" y="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7" name="フリーフォーム 1316">
              <a:extLst>
                <a:ext uri="{FF2B5EF4-FFF2-40B4-BE49-F238E27FC236}">
                  <a16:creationId xmlns:a16="http://schemas.microsoft.com/office/drawing/2014/main" id="{5B37D555-B261-494F-8A6C-1BBD002FB97E}"/>
                </a:ext>
              </a:extLst>
            </p:cNvPr>
            <p:cNvSpPr/>
            <p:nvPr/>
          </p:nvSpPr>
          <p:spPr>
            <a:xfrm>
              <a:off x="5562245" y="10975636"/>
              <a:ext cx="137899" cy="338565"/>
            </a:xfrm>
            <a:custGeom>
              <a:avLst/>
              <a:gdLst>
                <a:gd name="connsiteX0" fmla="*/ 133705 w 137899"/>
                <a:gd name="connsiteY0" fmla="*/ 6689 h 338565"/>
                <a:gd name="connsiteX1" fmla="*/ 355 w 137899"/>
                <a:gd name="connsiteY1" fmla="*/ 336889 h 338565"/>
                <a:gd name="connsiteX2" fmla="*/ 95605 w 137899"/>
                <a:gd name="connsiteY2" fmla="*/ 130514 h 338565"/>
                <a:gd name="connsiteX3" fmla="*/ 133705 w 137899"/>
                <a:gd name="connsiteY3" fmla="*/ 6689 h 338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899" h="338565">
                  <a:moveTo>
                    <a:pt x="133705" y="6689"/>
                  </a:moveTo>
                  <a:cubicBezTo>
                    <a:pt x="117830" y="41085"/>
                    <a:pt x="6705" y="316252"/>
                    <a:pt x="355" y="336889"/>
                  </a:cubicBezTo>
                  <a:cubicBezTo>
                    <a:pt x="-5995" y="357526"/>
                    <a:pt x="74438" y="181843"/>
                    <a:pt x="95605" y="130514"/>
                  </a:cubicBezTo>
                  <a:cubicBezTo>
                    <a:pt x="116772" y="79185"/>
                    <a:pt x="149580" y="-27707"/>
                    <a:pt x="133705" y="66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8" name="フリーフォーム 1317">
              <a:extLst>
                <a:ext uri="{FF2B5EF4-FFF2-40B4-BE49-F238E27FC236}">
                  <a16:creationId xmlns:a16="http://schemas.microsoft.com/office/drawing/2014/main" id="{3101382E-F6BF-56CA-14C3-93F49615C087}"/>
                </a:ext>
              </a:extLst>
            </p:cNvPr>
            <p:cNvSpPr/>
            <p:nvPr/>
          </p:nvSpPr>
          <p:spPr>
            <a:xfrm>
              <a:off x="6136541" y="10622999"/>
              <a:ext cx="219921" cy="452397"/>
            </a:xfrm>
            <a:custGeom>
              <a:avLst/>
              <a:gdLst>
                <a:gd name="connsiteX0" fmla="*/ 219809 w 219921"/>
                <a:gd name="connsiteY0" fmla="*/ 551 h 452397"/>
                <a:gd name="connsiteX1" fmla="*/ 13434 w 219921"/>
                <a:gd name="connsiteY1" fmla="*/ 432351 h 452397"/>
                <a:gd name="connsiteX2" fmla="*/ 42009 w 219921"/>
                <a:gd name="connsiteY2" fmla="*/ 343451 h 452397"/>
                <a:gd name="connsiteX3" fmla="*/ 219809 w 219921"/>
                <a:gd name="connsiteY3" fmla="*/ 551 h 452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921" h="452397">
                  <a:moveTo>
                    <a:pt x="219809" y="551"/>
                  </a:moveTo>
                  <a:cubicBezTo>
                    <a:pt x="215046" y="15368"/>
                    <a:pt x="43067" y="375201"/>
                    <a:pt x="13434" y="432351"/>
                  </a:cubicBezTo>
                  <a:cubicBezTo>
                    <a:pt x="-16199" y="489501"/>
                    <a:pt x="7613" y="413301"/>
                    <a:pt x="42009" y="343451"/>
                  </a:cubicBezTo>
                  <a:cubicBezTo>
                    <a:pt x="76405" y="273601"/>
                    <a:pt x="224572" y="-14266"/>
                    <a:pt x="219809" y="5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9" name="フリーフォーム 1318">
              <a:extLst>
                <a:ext uri="{FF2B5EF4-FFF2-40B4-BE49-F238E27FC236}">
                  <a16:creationId xmlns:a16="http://schemas.microsoft.com/office/drawing/2014/main" id="{186FC3E7-2A92-CFC7-CD42-FEA6C143669B}"/>
                </a:ext>
              </a:extLst>
            </p:cNvPr>
            <p:cNvSpPr/>
            <p:nvPr/>
          </p:nvSpPr>
          <p:spPr>
            <a:xfrm>
              <a:off x="-34925" y="11316557"/>
              <a:ext cx="2280712" cy="824643"/>
            </a:xfrm>
            <a:custGeom>
              <a:avLst/>
              <a:gdLst>
                <a:gd name="connsiteX0" fmla="*/ 0 w 2280712"/>
                <a:gd name="connsiteY0" fmla="*/ 824643 h 824643"/>
                <a:gd name="connsiteX1" fmla="*/ 1470025 w 2280712"/>
                <a:gd name="connsiteY1" fmla="*/ 310293 h 824643"/>
                <a:gd name="connsiteX2" fmla="*/ 2228850 w 2280712"/>
                <a:gd name="connsiteY2" fmla="*/ 11843 h 824643"/>
                <a:gd name="connsiteX3" fmla="*/ 1971675 w 2280712"/>
                <a:gd name="connsiteY3" fmla="*/ 135668 h 824643"/>
                <a:gd name="connsiteX4" fmla="*/ 0 w 2280712"/>
                <a:gd name="connsiteY4" fmla="*/ 824643 h 824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0712" h="824643">
                  <a:moveTo>
                    <a:pt x="0" y="824643"/>
                  </a:moveTo>
                  <a:lnTo>
                    <a:pt x="1470025" y="310293"/>
                  </a:lnTo>
                  <a:cubicBezTo>
                    <a:pt x="1841500" y="174826"/>
                    <a:pt x="2145242" y="40947"/>
                    <a:pt x="2228850" y="11843"/>
                  </a:cubicBezTo>
                  <a:cubicBezTo>
                    <a:pt x="2312458" y="-17261"/>
                    <a:pt x="2336800" y="1260"/>
                    <a:pt x="1971675" y="135668"/>
                  </a:cubicBezTo>
                  <a:cubicBezTo>
                    <a:pt x="1606550" y="270076"/>
                    <a:pt x="83608" y="795539"/>
                    <a:pt x="0" y="8246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0" name="フリーフォーム 1319">
              <a:extLst>
                <a:ext uri="{FF2B5EF4-FFF2-40B4-BE49-F238E27FC236}">
                  <a16:creationId xmlns:a16="http://schemas.microsoft.com/office/drawing/2014/main" id="{8B4677B1-0C72-7157-276D-A19025CEA598}"/>
                </a:ext>
              </a:extLst>
            </p:cNvPr>
            <p:cNvSpPr/>
            <p:nvPr/>
          </p:nvSpPr>
          <p:spPr>
            <a:xfrm>
              <a:off x="736385" y="11234894"/>
              <a:ext cx="1510363" cy="636677"/>
            </a:xfrm>
            <a:custGeom>
              <a:avLst/>
              <a:gdLst>
                <a:gd name="connsiteX0" fmla="*/ 215 w 1510363"/>
                <a:gd name="connsiteY0" fmla="*/ 636431 h 636677"/>
                <a:gd name="connsiteX1" fmla="*/ 1101940 w 1510363"/>
                <a:gd name="connsiteY1" fmla="*/ 207806 h 636677"/>
                <a:gd name="connsiteX2" fmla="*/ 1508340 w 1510363"/>
                <a:gd name="connsiteY2" fmla="*/ 1431 h 636677"/>
                <a:gd name="connsiteX3" fmla="*/ 1197190 w 1510363"/>
                <a:gd name="connsiteY3" fmla="*/ 144306 h 636677"/>
                <a:gd name="connsiteX4" fmla="*/ 215 w 1510363"/>
                <a:gd name="connsiteY4" fmla="*/ 636431 h 63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0363" h="636677">
                  <a:moveTo>
                    <a:pt x="215" y="636431"/>
                  </a:moveTo>
                  <a:cubicBezTo>
                    <a:pt x="-15660" y="647014"/>
                    <a:pt x="850586" y="313639"/>
                    <a:pt x="1101940" y="207806"/>
                  </a:cubicBezTo>
                  <a:cubicBezTo>
                    <a:pt x="1353294" y="101973"/>
                    <a:pt x="1492465" y="12014"/>
                    <a:pt x="1508340" y="1431"/>
                  </a:cubicBezTo>
                  <a:cubicBezTo>
                    <a:pt x="1524215" y="-9152"/>
                    <a:pt x="1449073" y="39002"/>
                    <a:pt x="1197190" y="144306"/>
                  </a:cubicBezTo>
                  <a:lnTo>
                    <a:pt x="215" y="636431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1" name="フリーフォーム 1320">
              <a:extLst>
                <a:ext uri="{FF2B5EF4-FFF2-40B4-BE49-F238E27FC236}">
                  <a16:creationId xmlns:a16="http://schemas.microsoft.com/office/drawing/2014/main" id="{7CFC3EB6-BAD0-FECB-56A0-A76229281DF9}"/>
                </a:ext>
              </a:extLst>
            </p:cNvPr>
            <p:cNvSpPr/>
            <p:nvPr/>
          </p:nvSpPr>
          <p:spPr>
            <a:xfrm>
              <a:off x="1627368" y="11483156"/>
              <a:ext cx="154173" cy="693213"/>
            </a:xfrm>
            <a:custGeom>
              <a:avLst/>
              <a:gdLst>
                <a:gd name="connsiteX0" fmla="*/ 153807 w 154173"/>
                <a:gd name="connsiteY0" fmla="*/ 819 h 693213"/>
                <a:gd name="connsiteX1" fmla="*/ 45857 w 154173"/>
                <a:gd name="connsiteY1" fmla="*/ 375469 h 693213"/>
                <a:gd name="connsiteX2" fmla="*/ 17282 w 154173"/>
                <a:gd name="connsiteY2" fmla="*/ 556444 h 693213"/>
                <a:gd name="connsiteX3" fmla="*/ 14107 w 154173"/>
                <a:gd name="connsiteY3" fmla="*/ 550094 h 693213"/>
                <a:gd name="connsiteX4" fmla="*/ 137932 w 154173"/>
                <a:gd name="connsiteY4" fmla="*/ 692969 h 693213"/>
                <a:gd name="connsiteX5" fmla="*/ 45857 w 154173"/>
                <a:gd name="connsiteY5" fmla="*/ 581844 h 693213"/>
                <a:gd name="connsiteX6" fmla="*/ 4582 w 154173"/>
                <a:gd name="connsiteY6" fmla="*/ 486594 h 693213"/>
                <a:gd name="connsiteX7" fmla="*/ 153807 w 154173"/>
                <a:gd name="connsiteY7" fmla="*/ 819 h 693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4173" h="693213">
                  <a:moveTo>
                    <a:pt x="153807" y="819"/>
                  </a:moveTo>
                  <a:cubicBezTo>
                    <a:pt x="160686" y="-17702"/>
                    <a:pt x="68611" y="282865"/>
                    <a:pt x="45857" y="375469"/>
                  </a:cubicBezTo>
                  <a:cubicBezTo>
                    <a:pt x="23103" y="468073"/>
                    <a:pt x="22574" y="527340"/>
                    <a:pt x="17282" y="556444"/>
                  </a:cubicBezTo>
                  <a:cubicBezTo>
                    <a:pt x="11990" y="585548"/>
                    <a:pt x="-6001" y="527340"/>
                    <a:pt x="14107" y="550094"/>
                  </a:cubicBezTo>
                  <a:cubicBezTo>
                    <a:pt x="34215" y="572848"/>
                    <a:pt x="132640" y="687677"/>
                    <a:pt x="137932" y="692969"/>
                  </a:cubicBezTo>
                  <a:cubicBezTo>
                    <a:pt x="143224" y="698261"/>
                    <a:pt x="68082" y="616240"/>
                    <a:pt x="45857" y="581844"/>
                  </a:cubicBezTo>
                  <a:cubicBezTo>
                    <a:pt x="23632" y="547448"/>
                    <a:pt x="-12881" y="579727"/>
                    <a:pt x="4582" y="486594"/>
                  </a:cubicBezTo>
                  <a:cubicBezTo>
                    <a:pt x="22045" y="393461"/>
                    <a:pt x="146928" y="19340"/>
                    <a:pt x="153807" y="8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2" name="フリーフォーム 1321">
              <a:extLst>
                <a:ext uri="{FF2B5EF4-FFF2-40B4-BE49-F238E27FC236}">
                  <a16:creationId xmlns:a16="http://schemas.microsoft.com/office/drawing/2014/main" id="{19832159-2D93-8F9A-11E6-688EFBF2E526}"/>
                </a:ext>
              </a:extLst>
            </p:cNvPr>
            <p:cNvSpPr/>
            <p:nvPr/>
          </p:nvSpPr>
          <p:spPr>
            <a:xfrm>
              <a:off x="6994331" y="9358703"/>
              <a:ext cx="913760" cy="1053317"/>
            </a:xfrm>
            <a:custGeom>
              <a:avLst/>
              <a:gdLst>
                <a:gd name="connsiteX0" fmla="*/ 194 w 913760"/>
                <a:gd name="connsiteY0" fmla="*/ 1197 h 1053317"/>
                <a:gd name="connsiteX1" fmla="*/ 143069 w 913760"/>
                <a:gd name="connsiteY1" fmla="*/ 71047 h 1053317"/>
                <a:gd name="connsiteX2" fmla="*/ 368494 w 913760"/>
                <a:gd name="connsiteY2" fmla="*/ 363147 h 1053317"/>
                <a:gd name="connsiteX3" fmla="*/ 336744 w 913760"/>
                <a:gd name="connsiteY3" fmla="*/ 334572 h 1053317"/>
                <a:gd name="connsiteX4" fmla="*/ 882844 w 913760"/>
                <a:gd name="connsiteY4" fmla="*/ 1014022 h 1053317"/>
                <a:gd name="connsiteX5" fmla="*/ 832044 w 913760"/>
                <a:gd name="connsiteY5" fmla="*/ 960047 h 1053317"/>
                <a:gd name="connsiteX6" fmla="*/ 717744 w 913760"/>
                <a:gd name="connsiteY6" fmla="*/ 864797 h 1053317"/>
                <a:gd name="connsiteX7" fmla="*/ 416119 w 913760"/>
                <a:gd name="connsiteY7" fmla="*/ 474272 h 1053317"/>
                <a:gd name="connsiteX8" fmla="*/ 203394 w 913760"/>
                <a:gd name="connsiteY8" fmla="*/ 125022 h 1053317"/>
                <a:gd name="connsiteX9" fmla="*/ 114494 w 913760"/>
                <a:gd name="connsiteY9" fmla="*/ 32947 h 1053317"/>
                <a:gd name="connsiteX10" fmla="*/ 194 w 913760"/>
                <a:gd name="connsiteY10" fmla="*/ 1197 h 1053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13760" h="1053317">
                  <a:moveTo>
                    <a:pt x="194" y="1197"/>
                  </a:moveTo>
                  <a:cubicBezTo>
                    <a:pt x="4956" y="7547"/>
                    <a:pt x="81686" y="10722"/>
                    <a:pt x="143069" y="71047"/>
                  </a:cubicBezTo>
                  <a:cubicBezTo>
                    <a:pt x="204452" y="131372"/>
                    <a:pt x="336215" y="319226"/>
                    <a:pt x="368494" y="363147"/>
                  </a:cubicBezTo>
                  <a:cubicBezTo>
                    <a:pt x="400773" y="407068"/>
                    <a:pt x="251019" y="226093"/>
                    <a:pt x="336744" y="334572"/>
                  </a:cubicBezTo>
                  <a:cubicBezTo>
                    <a:pt x="422469" y="443051"/>
                    <a:pt x="800294" y="909776"/>
                    <a:pt x="882844" y="1014022"/>
                  </a:cubicBezTo>
                  <a:cubicBezTo>
                    <a:pt x="965394" y="1118268"/>
                    <a:pt x="859561" y="984918"/>
                    <a:pt x="832044" y="960047"/>
                  </a:cubicBezTo>
                  <a:cubicBezTo>
                    <a:pt x="804527" y="935176"/>
                    <a:pt x="787065" y="945759"/>
                    <a:pt x="717744" y="864797"/>
                  </a:cubicBezTo>
                  <a:cubicBezTo>
                    <a:pt x="648423" y="783835"/>
                    <a:pt x="501844" y="597568"/>
                    <a:pt x="416119" y="474272"/>
                  </a:cubicBezTo>
                  <a:cubicBezTo>
                    <a:pt x="330394" y="350976"/>
                    <a:pt x="253665" y="198576"/>
                    <a:pt x="203394" y="125022"/>
                  </a:cubicBezTo>
                  <a:cubicBezTo>
                    <a:pt x="153123" y="51468"/>
                    <a:pt x="149419" y="50939"/>
                    <a:pt x="114494" y="32947"/>
                  </a:cubicBezTo>
                  <a:cubicBezTo>
                    <a:pt x="79569" y="14955"/>
                    <a:pt x="-4568" y="-5153"/>
                    <a:pt x="194" y="11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3" name="フリーフォーム 1322">
              <a:extLst>
                <a:ext uri="{FF2B5EF4-FFF2-40B4-BE49-F238E27FC236}">
                  <a16:creationId xmlns:a16="http://schemas.microsoft.com/office/drawing/2014/main" id="{A1C5E0FB-3703-873C-E19D-29212094F57B}"/>
                </a:ext>
              </a:extLst>
            </p:cNvPr>
            <p:cNvSpPr/>
            <p:nvPr/>
          </p:nvSpPr>
          <p:spPr>
            <a:xfrm>
              <a:off x="7165574" y="9515196"/>
              <a:ext cx="669053" cy="927804"/>
            </a:xfrm>
            <a:custGeom>
              <a:avLst/>
              <a:gdLst>
                <a:gd name="connsiteX0" fmla="*/ 401 w 669053"/>
                <a:gd name="connsiteY0" fmla="*/ 279 h 927804"/>
                <a:gd name="connsiteX1" fmla="*/ 632226 w 669053"/>
                <a:gd name="connsiteY1" fmla="*/ 876579 h 927804"/>
                <a:gd name="connsiteX2" fmla="*/ 587776 w 669053"/>
                <a:gd name="connsiteY2" fmla="*/ 819429 h 927804"/>
                <a:gd name="connsiteX3" fmla="*/ 536976 w 669053"/>
                <a:gd name="connsiteY3" fmla="*/ 781329 h 927804"/>
                <a:gd name="connsiteX4" fmla="*/ 401 w 669053"/>
                <a:gd name="connsiteY4" fmla="*/ 279 h 927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9053" h="927804">
                  <a:moveTo>
                    <a:pt x="401" y="279"/>
                  </a:moveTo>
                  <a:cubicBezTo>
                    <a:pt x="16276" y="16154"/>
                    <a:pt x="534330" y="740054"/>
                    <a:pt x="632226" y="876579"/>
                  </a:cubicBezTo>
                  <a:cubicBezTo>
                    <a:pt x="730122" y="1013104"/>
                    <a:pt x="603651" y="835304"/>
                    <a:pt x="587776" y="819429"/>
                  </a:cubicBezTo>
                  <a:cubicBezTo>
                    <a:pt x="571901" y="803554"/>
                    <a:pt x="630109" y="913091"/>
                    <a:pt x="536976" y="781329"/>
                  </a:cubicBezTo>
                  <a:cubicBezTo>
                    <a:pt x="443843" y="649567"/>
                    <a:pt x="-15474" y="-15596"/>
                    <a:pt x="401" y="2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4" name="フリーフォーム 1323">
              <a:extLst>
                <a:ext uri="{FF2B5EF4-FFF2-40B4-BE49-F238E27FC236}">
                  <a16:creationId xmlns:a16="http://schemas.microsoft.com/office/drawing/2014/main" id="{A3370D03-0C16-21BE-8274-79EABA8EA0AA}"/>
                </a:ext>
              </a:extLst>
            </p:cNvPr>
            <p:cNvSpPr/>
            <p:nvPr/>
          </p:nvSpPr>
          <p:spPr>
            <a:xfrm>
              <a:off x="7305886" y="10378370"/>
              <a:ext cx="643649" cy="1114582"/>
            </a:xfrm>
            <a:custGeom>
              <a:avLst/>
              <a:gdLst>
                <a:gd name="connsiteX0" fmla="*/ 587164 w 643649"/>
                <a:gd name="connsiteY0" fmla="*/ 57855 h 1114582"/>
                <a:gd name="connsiteX1" fmla="*/ 329989 w 643649"/>
                <a:gd name="connsiteY1" fmla="*/ 448380 h 1114582"/>
                <a:gd name="connsiteX2" fmla="*/ 79164 w 643649"/>
                <a:gd name="connsiteY2" fmla="*/ 981780 h 1114582"/>
                <a:gd name="connsiteX3" fmla="*/ 6139 w 643649"/>
                <a:gd name="connsiteY3" fmla="*/ 1092905 h 1114582"/>
                <a:gd name="connsiteX4" fmla="*/ 212514 w 643649"/>
                <a:gd name="connsiteY4" fmla="*/ 642055 h 1114582"/>
                <a:gd name="connsiteX5" fmla="*/ 399839 w 643649"/>
                <a:gd name="connsiteY5" fmla="*/ 302330 h 1114582"/>
                <a:gd name="connsiteX6" fmla="*/ 631614 w 643649"/>
                <a:gd name="connsiteY6" fmla="*/ 26105 h 1114582"/>
                <a:gd name="connsiteX7" fmla="*/ 587164 w 643649"/>
                <a:gd name="connsiteY7" fmla="*/ 57855 h 111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3649" h="1114582">
                  <a:moveTo>
                    <a:pt x="587164" y="57855"/>
                  </a:moveTo>
                  <a:cubicBezTo>
                    <a:pt x="536893" y="128234"/>
                    <a:pt x="414656" y="294393"/>
                    <a:pt x="329989" y="448380"/>
                  </a:cubicBezTo>
                  <a:cubicBezTo>
                    <a:pt x="245322" y="602367"/>
                    <a:pt x="133139" y="874359"/>
                    <a:pt x="79164" y="981780"/>
                  </a:cubicBezTo>
                  <a:cubicBezTo>
                    <a:pt x="25189" y="1089201"/>
                    <a:pt x="-16086" y="1149526"/>
                    <a:pt x="6139" y="1092905"/>
                  </a:cubicBezTo>
                  <a:cubicBezTo>
                    <a:pt x="28364" y="1036284"/>
                    <a:pt x="146897" y="773817"/>
                    <a:pt x="212514" y="642055"/>
                  </a:cubicBezTo>
                  <a:cubicBezTo>
                    <a:pt x="278131" y="510293"/>
                    <a:pt x="329989" y="404988"/>
                    <a:pt x="399839" y="302330"/>
                  </a:cubicBezTo>
                  <a:cubicBezTo>
                    <a:pt x="469689" y="199672"/>
                    <a:pt x="604097" y="65263"/>
                    <a:pt x="631614" y="26105"/>
                  </a:cubicBezTo>
                  <a:cubicBezTo>
                    <a:pt x="659131" y="-13053"/>
                    <a:pt x="637435" y="-12524"/>
                    <a:pt x="587164" y="578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5" name="フリーフォーム 1324">
              <a:extLst>
                <a:ext uri="{FF2B5EF4-FFF2-40B4-BE49-F238E27FC236}">
                  <a16:creationId xmlns:a16="http://schemas.microsoft.com/office/drawing/2014/main" id="{0EBD0451-D15E-792D-5242-7205F5E6F695}"/>
                </a:ext>
              </a:extLst>
            </p:cNvPr>
            <p:cNvSpPr/>
            <p:nvPr/>
          </p:nvSpPr>
          <p:spPr>
            <a:xfrm>
              <a:off x="7264400" y="10378517"/>
              <a:ext cx="620922" cy="1045275"/>
            </a:xfrm>
            <a:custGeom>
              <a:avLst/>
              <a:gdLst>
                <a:gd name="connsiteX0" fmla="*/ 609600 w 620922"/>
                <a:gd name="connsiteY0" fmla="*/ 19608 h 1045275"/>
                <a:gd name="connsiteX1" fmla="*/ 161925 w 620922"/>
                <a:gd name="connsiteY1" fmla="*/ 673658 h 1045275"/>
                <a:gd name="connsiteX2" fmla="*/ 0 w 620922"/>
                <a:gd name="connsiteY2" fmla="*/ 1045133 h 1045275"/>
                <a:gd name="connsiteX3" fmla="*/ 161925 w 620922"/>
                <a:gd name="connsiteY3" fmla="*/ 635558 h 1045275"/>
                <a:gd name="connsiteX4" fmla="*/ 460375 w 620922"/>
                <a:gd name="connsiteY4" fmla="*/ 210108 h 1045275"/>
                <a:gd name="connsiteX5" fmla="*/ 609600 w 620922"/>
                <a:gd name="connsiteY5" fmla="*/ 19608 h 104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0922" h="1045275">
                  <a:moveTo>
                    <a:pt x="609600" y="19608"/>
                  </a:moveTo>
                  <a:cubicBezTo>
                    <a:pt x="559858" y="96866"/>
                    <a:pt x="263525" y="502737"/>
                    <a:pt x="161925" y="673658"/>
                  </a:cubicBezTo>
                  <a:cubicBezTo>
                    <a:pt x="60325" y="844579"/>
                    <a:pt x="0" y="1051483"/>
                    <a:pt x="0" y="1045133"/>
                  </a:cubicBezTo>
                  <a:cubicBezTo>
                    <a:pt x="0" y="1038783"/>
                    <a:pt x="85196" y="774729"/>
                    <a:pt x="161925" y="635558"/>
                  </a:cubicBezTo>
                  <a:cubicBezTo>
                    <a:pt x="238654" y="496387"/>
                    <a:pt x="387350" y="308533"/>
                    <a:pt x="460375" y="210108"/>
                  </a:cubicBezTo>
                  <a:cubicBezTo>
                    <a:pt x="533400" y="111683"/>
                    <a:pt x="659342" y="-57650"/>
                    <a:pt x="609600" y="196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6" name="フリーフォーム 1325">
              <a:extLst>
                <a:ext uri="{FF2B5EF4-FFF2-40B4-BE49-F238E27FC236}">
                  <a16:creationId xmlns:a16="http://schemas.microsoft.com/office/drawing/2014/main" id="{95CB4C34-D9E9-C749-8A5F-4E12D9564153}"/>
                </a:ext>
              </a:extLst>
            </p:cNvPr>
            <p:cNvSpPr/>
            <p:nvPr/>
          </p:nvSpPr>
          <p:spPr>
            <a:xfrm>
              <a:off x="6438373" y="11451004"/>
              <a:ext cx="902433" cy="165461"/>
            </a:xfrm>
            <a:custGeom>
              <a:avLst/>
              <a:gdLst>
                <a:gd name="connsiteX0" fmla="*/ 10052 w 902433"/>
                <a:gd name="connsiteY0" fmla="*/ 163146 h 165461"/>
                <a:gd name="connsiteX1" fmla="*/ 594252 w 902433"/>
                <a:gd name="connsiteY1" fmla="*/ 74246 h 165461"/>
                <a:gd name="connsiteX2" fmla="*/ 899052 w 902433"/>
                <a:gd name="connsiteY2" fmla="*/ 1221 h 165461"/>
                <a:gd name="connsiteX3" fmla="*/ 765702 w 902433"/>
                <a:gd name="connsiteY3" fmla="*/ 26621 h 165461"/>
                <a:gd name="connsiteX4" fmla="*/ 264052 w 902433"/>
                <a:gd name="connsiteY4" fmla="*/ 131396 h 165461"/>
                <a:gd name="connsiteX5" fmla="*/ 10052 w 902433"/>
                <a:gd name="connsiteY5" fmla="*/ 163146 h 165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2433" h="165461">
                  <a:moveTo>
                    <a:pt x="10052" y="163146"/>
                  </a:moveTo>
                  <a:cubicBezTo>
                    <a:pt x="65085" y="153621"/>
                    <a:pt x="446085" y="101233"/>
                    <a:pt x="594252" y="74246"/>
                  </a:cubicBezTo>
                  <a:cubicBezTo>
                    <a:pt x="742419" y="47258"/>
                    <a:pt x="870477" y="9159"/>
                    <a:pt x="899052" y="1221"/>
                  </a:cubicBezTo>
                  <a:cubicBezTo>
                    <a:pt x="927627" y="-6717"/>
                    <a:pt x="765702" y="26621"/>
                    <a:pt x="765702" y="26621"/>
                  </a:cubicBezTo>
                  <a:cubicBezTo>
                    <a:pt x="659869" y="48317"/>
                    <a:pt x="389994" y="111817"/>
                    <a:pt x="264052" y="131396"/>
                  </a:cubicBezTo>
                  <a:cubicBezTo>
                    <a:pt x="138110" y="150975"/>
                    <a:pt x="-44981" y="172671"/>
                    <a:pt x="10052" y="1631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7" name="フリーフォーム 1326">
              <a:extLst>
                <a:ext uri="{FF2B5EF4-FFF2-40B4-BE49-F238E27FC236}">
                  <a16:creationId xmlns:a16="http://schemas.microsoft.com/office/drawing/2014/main" id="{FD1580DF-3504-A46B-3C06-B17948735E29}"/>
                </a:ext>
              </a:extLst>
            </p:cNvPr>
            <p:cNvSpPr/>
            <p:nvPr/>
          </p:nvSpPr>
          <p:spPr>
            <a:xfrm>
              <a:off x="6433549" y="11422785"/>
              <a:ext cx="876220" cy="136717"/>
            </a:xfrm>
            <a:custGeom>
              <a:avLst/>
              <a:gdLst>
                <a:gd name="connsiteX0" fmla="*/ 8526 w 876220"/>
                <a:gd name="connsiteY0" fmla="*/ 134215 h 136717"/>
                <a:gd name="connsiteX1" fmla="*/ 865776 w 876220"/>
                <a:gd name="connsiteY1" fmla="*/ 865 h 136717"/>
                <a:gd name="connsiteX2" fmla="*/ 453026 w 876220"/>
                <a:gd name="connsiteY2" fmla="*/ 80240 h 136717"/>
                <a:gd name="connsiteX3" fmla="*/ 8526 w 876220"/>
                <a:gd name="connsiteY3" fmla="*/ 134215 h 13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6220" h="136717">
                  <a:moveTo>
                    <a:pt x="8526" y="134215"/>
                  </a:moveTo>
                  <a:cubicBezTo>
                    <a:pt x="77318" y="120986"/>
                    <a:pt x="791693" y="9861"/>
                    <a:pt x="865776" y="865"/>
                  </a:cubicBezTo>
                  <a:cubicBezTo>
                    <a:pt x="939859" y="-8131"/>
                    <a:pt x="600663" y="55369"/>
                    <a:pt x="453026" y="80240"/>
                  </a:cubicBezTo>
                  <a:cubicBezTo>
                    <a:pt x="305389" y="105111"/>
                    <a:pt x="-60266" y="147444"/>
                    <a:pt x="8526" y="1342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8" name="フリーフォーム 1327">
              <a:extLst>
                <a:ext uri="{FF2B5EF4-FFF2-40B4-BE49-F238E27FC236}">
                  <a16:creationId xmlns:a16="http://schemas.microsoft.com/office/drawing/2014/main" id="{8A0F2EC2-7FCE-C76B-7387-BCEF4F929163}"/>
                </a:ext>
              </a:extLst>
            </p:cNvPr>
            <p:cNvSpPr/>
            <p:nvPr/>
          </p:nvSpPr>
          <p:spPr>
            <a:xfrm>
              <a:off x="6167766" y="11139455"/>
              <a:ext cx="809476" cy="1062549"/>
            </a:xfrm>
            <a:custGeom>
              <a:avLst/>
              <a:gdLst>
                <a:gd name="connsiteX0" fmla="*/ 1259 w 809476"/>
                <a:gd name="connsiteY0" fmla="*/ 1620 h 1062549"/>
                <a:gd name="connsiteX1" fmla="*/ 312409 w 809476"/>
                <a:gd name="connsiteY1" fmla="*/ 458820 h 1062549"/>
                <a:gd name="connsiteX2" fmla="*/ 309234 w 809476"/>
                <a:gd name="connsiteY2" fmla="*/ 461995 h 1062549"/>
                <a:gd name="connsiteX3" fmla="*/ 550534 w 809476"/>
                <a:gd name="connsiteY3" fmla="*/ 687420 h 1062549"/>
                <a:gd name="connsiteX4" fmla="*/ 521959 w 809476"/>
                <a:gd name="connsiteY4" fmla="*/ 681070 h 1062549"/>
                <a:gd name="connsiteX5" fmla="*/ 807709 w 809476"/>
                <a:gd name="connsiteY5" fmla="*/ 1058895 h 1062549"/>
                <a:gd name="connsiteX6" fmla="*/ 633084 w 809476"/>
                <a:gd name="connsiteY6" fmla="*/ 855695 h 1062549"/>
                <a:gd name="connsiteX7" fmla="*/ 439409 w 809476"/>
                <a:gd name="connsiteY7" fmla="*/ 576295 h 1062549"/>
                <a:gd name="connsiteX8" fmla="*/ 210809 w 809476"/>
                <a:gd name="connsiteY8" fmla="*/ 315945 h 1062549"/>
                <a:gd name="connsiteX9" fmla="*/ 1259 w 809476"/>
                <a:gd name="connsiteY9" fmla="*/ 1620 h 1062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09476" h="1062549">
                  <a:moveTo>
                    <a:pt x="1259" y="1620"/>
                  </a:moveTo>
                  <a:cubicBezTo>
                    <a:pt x="18192" y="25433"/>
                    <a:pt x="312409" y="458820"/>
                    <a:pt x="312409" y="458820"/>
                  </a:cubicBezTo>
                  <a:cubicBezTo>
                    <a:pt x="363738" y="535549"/>
                    <a:pt x="269547" y="423895"/>
                    <a:pt x="309234" y="461995"/>
                  </a:cubicBezTo>
                  <a:cubicBezTo>
                    <a:pt x="348921" y="500095"/>
                    <a:pt x="515080" y="650908"/>
                    <a:pt x="550534" y="687420"/>
                  </a:cubicBezTo>
                  <a:cubicBezTo>
                    <a:pt x="585988" y="723933"/>
                    <a:pt x="479097" y="619158"/>
                    <a:pt x="521959" y="681070"/>
                  </a:cubicBezTo>
                  <a:cubicBezTo>
                    <a:pt x="564822" y="742983"/>
                    <a:pt x="789188" y="1029791"/>
                    <a:pt x="807709" y="1058895"/>
                  </a:cubicBezTo>
                  <a:cubicBezTo>
                    <a:pt x="826230" y="1087999"/>
                    <a:pt x="694467" y="936128"/>
                    <a:pt x="633084" y="855695"/>
                  </a:cubicBezTo>
                  <a:cubicBezTo>
                    <a:pt x="571701" y="775262"/>
                    <a:pt x="509788" y="666253"/>
                    <a:pt x="439409" y="576295"/>
                  </a:cubicBezTo>
                  <a:cubicBezTo>
                    <a:pt x="369030" y="486337"/>
                    <a:pt x="279072" y="409078"/>
                    <a:pt x="210809" y="315945"/>
                  </a:cubicBezTo>
                  <a:cubicBezTo>
                    <a:pt x="142546" y="222812"/>
                    <a:pt x="-15674" y="-22193"/>
                    <a:pt x="1259" y="16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9" name="フリーフォーム 1328">
              <a:extLst>
                <a:ext uri="{FF2B5EF4-FFF2-40B4-BE49-F238E27FC236}">
                  <a16:creationId xmlns:a16="http://schemas.microsoft.com/office/drawing/2014/main" id="{F7207303-684F-55E1-B74B-AAE10A4FFFF6}"/>
                </a:ext>
              </a:extLst>
            </p:cNvPr>
            <p:cNvSpPr/>
            <p:nvPr/>
          </p:nvSpPr>
          <p:spPr>
            <a:xfrm>
              <a:off x="6113941" y="11136377"/>
              <a:ext cx="840368" cy="1072945"/>
            </a:xfrm>
            <a:custGeom>
              <a:avLst/>
              <a:gdLst>
                <a:gd name="connsiteX0" fmla="*/ 39209 w 840368"/>
                <a:gd name="connsiteY0" fmla="*/ 39623 h 1072945"/>
                <a:gd name="connsiteX1" fmla="*/ 582134 w 840368"/>
                <a:gd name="connsiteY1" fmla="*/ 766698 h 1072945"/>
                <a:gd name="connsiteX2" fmla="*/ 836134 w 840368"/>
                <a:gd name="connsiteY2" fmla="*/ 1058798 h 1072945"/>
                <a:gd name="connsiteX3" fmla="*/ 693259 w 840368"/>
                <a:gd name="connsiteY3" fmla="*/ 938148 h 1072945"/>
                <a:gd name="connsiteX4" fmla="*/ 115409 w 840368"/>
                <a:gd name="connsiteY4" fmla="*/ 182498 h 1072945"/>
                <a:gd name="connsiteX5" fmla="*/ 39209 w 840368"/>
                <a:gd name="connsiteY5" fmla="*/ 39623 h 1072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0368" h="1072945">
                  <a:moveTo>
                    <a:pt x="39209" y="39623"/>
                  </a:moveTo>
                  <a:cubicBezTo>
                    <a:pt x="116997" y="136990"/>
                    <a:pt x="449313" y="596835"/>
                    <a:pt x="582134" y="766698"/>
                  </a:cubicBezTo>
                  <a:cubicBezTo>
                    <a:pt x="714955" y="936561"/>
                    <a:pt x="817613" y="1030223"/>
                    <a:pt x="836134" y="1058798"/>
                  </a:cubicBezTo>
                  <a:cubicBezTo>
                    <a:pt x="854655" y="1087373"/>
                    <a:pt x="813380" y="1084198"/>
                    <a:pt x="693259" y="938148"/>
                  </a:cubicBezTo>
                  <a:cubicBezTo>
                    <a:pt x="573138" y="792098"/>
                    <a:pt x="224946" y="327490"/>
                    <a:pt x="115409" y="182498"/>
                  </a:cubicBezTo>
                  <a:cubicBezTo>
                    <a:pt x="5872" y="37506"/>
                    <a:pt x="-38579" y="-57744"/>
                    <a:pt x="39209" y="396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0" name="フリーフォーム 1329">
              <a:extLst>
                <a:ext uri="{FF2B5EF4-FFF2-40B4-BE49-F238E27FC236}">
                  <a16:creationId xmlns:a16="http://schemas.microsoft.com/office/drawing/2014/main" id="{AA56416A-0B15-87E4-046A-56FD8D84F2C1}"/>
                </a:ext>
              </a:extLst>
            </p:cNvPr>
            <p:cNvSpPr/>
            <p:nvPr/>
          </p:nvSpPr>
          <p:spPr>
            <a:xfrm>
              <a:off x="7903213" y="10446149"/>
              <a:ext cx="1712737" cy="510962"/>
            </a:xfrm>
            <a:custGeom>
              <a:avLst/>
              <a:gdLst>
                <a:gd name="connsiteX0" fmla="*/ 2537 w 1712737"/>
                <a:gd name="connsiteY0" fmla="*/ 2776 h 510962"/>
                <a:gd name="connsiteX1" fmla="*/ 551812 w 1712737"/>
                <a:gd name="connsiteY1" fmla="*/ 104376 h 510962"/>
                <a:gd name="connsiteX2" fmla="*/ 443862 w 1712737"/>
                <a:gd name="connsiteY2" fmla="*/ 47226 h 510962"/>
                <a:gd name="connsiteX3" fmla="*/ 1059812 w 1712737"/>
                <a:gd name="connsiteY3" fmla="*/ 282176 h 510962"/>
                <a:gd name="connsiteX4" fmla="*/ 1024887 w 1712737"/>
                <a:gd name="connsiteY4" fmla="*/ 282176 h 510962"/>
                <a:gd name="connsiteX5" fmla="*/ 1675762 w 1712737"/>
                <a:gd name="connsiteY5" fmla="*/ 491726 h 510962"/>
                <a:gd name="connsiteX6" fmla="*/ 1545587 w 1712737"/>
                <a:gd name="connsiteY6" fmla="*/ 469501 h 510962"/>
                <a:gd name="connsiteX7" fmla="*/ 824862 w 1712737"/>
                <a:gd name="connsiteY7" fmla="*/ 209151 h 510962"/>
                <a:gd name="connsiteX8" fmla="*/ 488312 w 1712737"/>
                <a:gd name="connsiteY8" fmla="*/ 72626 h 510962"/>
                <a:gd name="connsiteX9" fmla="*/ 351787 w 1712737"/>
                <a:gd name="connsiteY9" fmla="*/ 31351 h 510962"/>
                <a:gd name="connsiteX10" fmla="*/ 2537 w 1712737"/>
                <a:gd name="connsiteY10" fmla="*/ 2776 h 510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12737" h="510962">
                  <a:moveTo>
                    <a:pt x="2537" y="2776"/>
                  </a:moveTo>
                  <a:cubicBezTo>
                    <a:pt x="35874" y="14947"/>
                    <a:pt x="478258" y="96968"/>
                    <a:pt x="551812" y="104376"/>
                  </a:cubicBezTo>
                  <a:cubicBezTo>
                    <a:pt x="625366" y="111784"/>
                    <a:pt x="359195" y="17593"/>
                    <a:pt x="443862" y="47226"/>
                  </a:cubicBezTo>
                  <a:cubicBezTo>
                    <a:pt x="528529" y="76859"/>
                    <a:pt x="962975" y="243018"/>
                    <a:pt x="1059812" y="282176"/>
                  </a:cubicBezTo>
                  <a:cubicBezTo>
                    <a:pt x="1156649" y="321334"/>
                    <a:pt x="922229" y="247251"/>
                    <a:pt x="1024887" y="282176"/>
                  </a:cubicBezTo>
                  <a:cubicBezTo>
                    <a:pt x="1127545" y="317101"/>
                    <a:pt x="1588979" y="460505"/>
                    <a:pt x="1675762" y="491726"/>
                  </a:cubicBezTo>
                  <a:cubicBezTo>
                    <a:pt x="1762545" y="522947"/>
                    <a:pt x="1687404" y="516597"/>
                    <a:pt x="1545587" y="469501"/>
                  </a:cubicBezTo>
                  <a:cubicBezTo>
                    <a:pt x="1403770" y="422405"/>
                    <a:pt x="1001075" y="275297"/>
                    <a:pt x="824862" y="209151"/>
                  </a:cubicBezTo>
                  <a:cubicBezTo>
                    <a:pt x="648650" y="143005"/>
                    <a:pt x="567158" y="102259"/>
                    <a:pt x="488312" y="72626"/>
                  </a:cubicBezTo>
                  <a:cubicBezTo>
                    <a:pt x="409466" y="42993"/>
                    <a:pt x="429574" y="40876"/>
                    <a:pt x="351787" y="31351"/>
                  </a:cubicBezTo>
                  <a:cubicBezTo>
                    <a:pt x="274000" y="21826"/>
                    <a:pt x="-30800" y="-9395"/>
                    <a:pt x="2537" y="27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32" name="テキスト ボックス 1331">
            <a:extLst>
              <a:ext uri="{FF2B5EF4-FFF2-40B4-BE49-F238E27FC236}">
                <a16:creationId xmlns:a16="http://schemas.microsoft.com/office/drawing/2014/main" id="{8ED57571-6501-F299-0BA7-7B46E45314F1}"/>
              </a:ext>
            </a:extLst>
          </p:cNvPr>
          <p:cNvSpPr txBox="1"/>
          <p:nvPr/>
        </p:nvSpPr>
        <p:spPr>
          <a:xfrm>
            <a:off x="2695843" y="7539"/>
            <a:ext cx="3775393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ja-JP" altLang="en-US" sz="4000" b="1">
                <a:solidFill>
                  <a:schemeClr val="accent5">
                    <a:lumMod val="75000"/>
                  </a:schemeClr>
                </a:solidFill>
                <a:latin typeface="Hiragino Mincho Pro W6" panose="02020300000000000000" pitchFamily="18" charset="-128"/>
                <a:ea typeface="Hiragino Mincho Pro W6" panose="02020300000000000000" pitchFamily="18" charset="-128"/>
              </a:rPr>
              <a:t>俺はいいけど、</a:t>
            </a:r>
          </a:p>
        </p:txBody>
      </p:sp>
      <p:sp>
        <p:nvSpPr>
          <p:cNvPr id="1333" name="テキスト ボックス 1332">
            <a:extLst>
              <a:ext uri="{FF2B5EF4-FFF2-40B4-BE49-F238E27FC236}">
                <a16:creationId xmlns:a16="http://schemas.microsoft.com/office/drawing/2014/main" id="{0C31D2D1-2106-9DA5-4E9C-7A899F776D12}"/>
              </a:ext>
            </a:extLst>
          </p:cNvPr>
          <p:cNvSpPr txBox="1"/>
          <p:nvPr/>
        </p:nvSpPr>
        <p:spPr>
          <a:xfrm>
            <a:off x="5874298" y="572913"/>
            <a:ext cx="3692036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en-US" altLang="ja-JP" sz="4000" b="1" dirty="0">
                <a:solidFill>
                  <a:schemeClr val="accent5">
                    <a:lumMod val="75000"/>
                  </a:schemeClr>
                </a:solidFill>
                <a:latin typeface="Hiragino Mincho Pro W6" panose="02020300000000000000" pitchFamily="18" charset="-128"/>
                <a:ea typeface="Hiragino Mincho Pro W6" panose="02020300000000000000" pitchFamily="18" charset="-128"/>
              </a:rPr>
              <a:t>YAZAWA</a:t>
            </a:r>
            <a:r>
              <a:rPr kumimoji="1" lang="ja-JP" altLang="en-US" sz="4000" b="1">
                <a:solidFill>
                  <a:schemeClr val="accent5">
                    <a:lumMod val="75000"/>
                  </a:schemeClr>
                </a:solidFill>
                <a:latin typeface="Hiragino Mincho Pro W6" panose="02020300000000000000" pitchFamily="18" charset="-128"/>
                <a:ea typeface="Hiragino Mincho Pro W6" panose="02020300000000000000" pitchFamily="18" charset="-128"/>
              </a:rPr>
              <a:t>は、</a:t>
            </a:r>
          </a:p>
        </p:txBody>
      </p:sp>
      <p:sp>
        <p:nvSpPr>
          <p:cNvPr id="1334" name="テキスト ボックス 1333">
            <a:extLst>
              <a:ext uri="{FF2B5EF4-FFF2-40B4-BE49-F238E27FC236}">
                <a16:creationId xmlns:a16="http://schemas.microsoft.com/office/drawing/2014/main" id="{1FDCFDDF-3E30-78B7-6C76-D0DE49131198}"/>
              </a:ext>
            </a:extLst>
          </p:cNvPr>
          <p:cNvSpPr txBox="1"/>
          <p:nvPr/>
        </p:nvSpPr>
        <p:spPr>
          <a:xfrm>
            <a:off x="8792541" y="1236802"/>
            <a:ext cx="800219" cy="419602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000" b="1">
                <a:solidFill>
                  <a:schemeClr val="accent5">
                    <a:lumMod val="75000"/>
                  </a:schemeClr>
                </a:solidFill>
                <a:latin typeface="Hiragino Mincho Pro W6" panose="02020300000000000000" pitchFamily="18" charset="-128"/>
                <a:ea typeface="Hiragino Mincho Pro W6" panose="02020300000000000000" pitchFamily="18" charset="-128"/>
              </a:rPr>
              <a:t>なんて言うかな？</a:t>
            </a:r>
          </a:p>
        </p:txBody>
      </p:sp>
    </p:spTree>
    <p:extLst>
      <p:ext uri="{BB962C8B-B14F-4D97-AF65-F5344CB8AC3E}">
        <p14:creationId xmlns:p14="http://schemas.microsoft.com/office/powerpoint/2010/main" val="1341744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" name="テキスト ボックス 1330">
            <a:extLst>
              <a:ext uri="{FF2B5EF4-FFF2-40B4-BE49-F238E27FC236}">
                <a16:creationId xmlns:a16="http://schemas.microsoft.com/office/drawing/2014/main" id="{CC2EFBF3-019C-A795-37AE-A1889B7C8D0E}"/>
              </a:ext>
            </a:extLst>
          </p:cNvPr>
          <p:cNvSpPr txBox="1"/>
          <p:nvPr/>
        </p:nvSpPr>
        <p:spPr>
          <a:xfrm>
            <a:off x="3866347" y="4379125"/>
            <a:ext cx="800219" cy="368306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000" b="1">
                <a:latin typeface="Hiragino Mincho Pro W6" panose="02020300000000000000" pitchFamily="18" charset="-128"/>
                <a:ea typeface="Hiragino Mincho Pro W6" panose="02020300000000000000" pitchFamily="18" charset="-128"/>
              </a:rPr>
              <a:t>俺はいいけど、</a:t>
            </a:r>
          </a:p>
        </p:txBody>
      </p:sp>
      <p:sp>
        <p:nvSpPr>
          <p:cNvPr id="1333" name="テキスト ボックス 1332">
            <a:extLst>
              <a:ext uri="{FF2B5EF4-FFF2-40B4-BE49-F238E27FC236}">
                <a16:creationId xmlns:a16="http://schemas.microsoft.com/office/drawing/2014/main" id="{7F5CB654-CDE6-18EE-E45A-393FD0306FA7}"/>
              </a:ext>
            </a:extLst>
          </p:cNvPr>
          <p:cNvSpPr txBox="1"/>
          <p:nvPr/>
        </p:nvSpPr>
        <p:spPr>
          <a:xfrm>
            <a:off x="4560278" y="7066188"/>
            <a:ext cx="36920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>
                <a:latin typeface="Hiragino Mincho Pro W6" panose="02020300000000000000" pitchFamily="18" charset="-128"/>
                <a:ea typeface="Hiragino Mincho Pro W6" panose="02020300000000000000" pitchFamily="18" charset="-128"/>
              </a:rPr>
              <a:t>YAZAWA</a:t>
            </a:r>
            <a:r>
              <a:rPr kumimoji="1" lang="ja-JP" altLang="en-US" sz="4000" b="1">
                <a:latin typeface="Hiragino Mincho Pro W6" panose="02020300000000000000" pitchFamily="18" charset="-128"/>
                <a:ea typeface="Hiragino Mincho Pro W6" panose="02020300000000000000" pitchFamily="18" charset="-128"/>
              </a:rPr>
              <a:t>は、</a:t>
            </a:r>
          </a:p>
        </p:txBody>
      </p:sp>
      <p:sp>
        <p:nvSpPr>
          <p:cNvPr id="1334" name="テキスト ボックス 1333">
            <a:extLst>
              <a:ext uri="{FF2B5EF4-FFF2-40B4-BE49-F238E27FC236}">
                <a16:creationId xmlns:a16="http://schemas.microsoft.com/office/drawing/2014/main" id="{332C0D8A-2A2E-DD89-FCA9-97AC4B28B12F}"/>
              </a:ext>
            </a:extLst>
          </p:cNvPr>
          <p:cNvSpPr txBox="1"/>
          <p:nvPr/>
        </p:nvSpPr>
        <p:spPr>
          <a:xfrm>
            <a:off x="7715936" y="7144487"/>
            <a:ext cx="800219" cy="419602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000" b="1">
                <a:latin typeface="Hiragino Mincho Pro W6" panose="02020300000000000000" pitchFamily="18" charset="-128"/>
                <a:ea typeface="Hiragino Mincho Pro W6" panose="02020300000000000000" pitchFamily="18" charset="-128"/>
              </a:rPr>
              <a:t>なんて言うかな？</a:t>
            </a:r>
          </a:p>
        </p:txBody>
      </p:sp>
    </p:spTree>
    <p:extLst>
      <p:ext uri="{BB962C8B-B14F-4D97-AF65-F5344CB8AC3E}">
        <p14:creationId xmlns:p14="http://schemas.microsoft.com/office/powerpoint/2010/main" val="1068826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矢沢永吉 | 東スポWEB" hidden="1">
            <a:extLst>
              <a:ext uri="{FF2B5EF4-FFF2-40B4-BE49-F238E27FC236}">
                <a16:creationId xmlns:a16="http://schemas.microsoft.com/office/drawing/2014/main" id="{CD0417F3-16B3-6FC1-9394-3D4ED7E330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763"/>
            <a:ext cx="9601200" cy="1152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AC1B5BE8-F171-8B58-D32B-52FD594DF6EC}"/>
              </a:ext>
            </a:extLst>
          </p:cNvPr>
          <p:cNvSpPr/>
          <p:nvPr/>
        </p:nvSpPr>
        <p:spPr>
          <a:xfrm>
            <a:off x="2353683" y="4343120"/>
            <a:ext cx="176969" cy="551380"/>
          </a:xfrm>
          <a:custGeom>
            <a:avLst/>
            <a:gdLst>
              <a:gd name="connsiteX0" fmla="*/ 176792 w 176969"/>
              <a:gd name="connsiteY0" fmla="*/ 280 h 551380"/>
              <a:gd name="connsiteX1" fmla="*/ 97417 w 176969"/>
              <a:gd name="connsiteY1" fmla="*/ 174905 h 551380"/>
              <a:gd name="connsiteX2" fmla="*/ 68842 w 176969"/>
              <a:gd name="connsiteY2" fmla="*/ 247930 h 551380"/>
              <a:gd name="connsiteX3" fmla="*/ 87892 w 176969"/>
              <a:gd name="connsiteY3" fmla="*/ 162205 h 551380"/>
              <a:gd name="connsiteX4" fmla="*/ 52967 w 176969"/>
              <a:gd name="connsiteY4" fmla="*/ 333655 h 551380"/>
              <a:gd name="connsiteX5" fmla="*/ 65667 w 176969"/>
              <a:gd name="connsiteY5" fmla="*/ 282855 h 551380"/>
              <a:gd name="connsiteX6" fmla="*/ 2167 w 176969"/>
              <a:gd name="connsiteY6" fmla="*/ 536855 h 551380"/>
              <a:gd name="connsiteX7" fmla="*/ 24392 w 176969"/>
              <a:gd name="connsiteY7" fmla="*/ 479705 h 551380"/>
              <a:gd name="connsiteX8" fmla="*/ 116467 w 176969"/>
              <a:gd name="connsiteY8" fmla="*/ 143155 h 551380"/>
              <a:gd name="connsiteX9" fmla="*/ 176792 w 176969"/>
              <a:gd name="connsiteY9" fmla="*/ 280 h 55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969" h="551380">
                <a:moveTo>
                  <a:pt x="176792" y="280"/>
                </a:moveTo>
                <a:cubicBezTo>
                  <a:pt x="173617" y="5572"/>
                  <a:pt x="115409" y="133630"/>
                  <a:pt x="97417" y="174905"/>
                </a:cubicBezTo>
                <a:cubicBezTo>
                  <a:pt x="79425" y="216180"/>
                  <a:pt x="70430" y="250047"/>
                  <a:pt x="68842" y="247930"/>
                </a:cubicBezTo>
                <a:cubicBezTo>
                  <a:pt x="67254" y="245813"/>
                  <a:pt x="90538" y="147918"/>
                  <a:pt x="87892" y="162205"/>
                </a:cubicBezTo>
                <a:cubicBezTo>
                  <a:pt x="85246" y="176492"/>
                  <a:pt x="56671" y="313547"/>
                  <a:pt x="52967" y="333655"/>
                </a:cubicBezTo>
                <a:cubicBezTo>
                  <a:pt x="49263" y="353763"/>
                  <a:pt x="65667" y="282855"/>
                  <a:pt x="65667" y="282855"/>
                </a:cubicBezTo>
                <a:cubicBezTo>
                  <a:pt x="57200" y="316722"/>
                  <a:pt x="9046" y="504047"/>
                  <a:pt x="2167" y="536855"/>
                </a:cubicBezTo>
                <a:cubicBezTo>
                  <a:pt x="-4712" y="569663"/>
                  <a:pt x="5342" y="545322"/>
                  <a:pt x="24392" y="479705"/>
                </a:cubicBezTo>
                <a:cubicBezTo>
                  <a:pt x="43442" y="414088"/>
                  <a:pt x="93184" y="220942"/>
                  <a:pt x="116467" y="143155"/>
                </a:cubicBezTo>
                <a:cubicBezTo>
                  <a:pt x="139750" y="65368"/>
                  <a:pt x="179967" y="-5012"/>
                  <a:pt x="176792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FFA5987D-5286-1347-1992-91DC0A5CA635}"/>
              </a:ext>
            </a:extLst>
          </p:cNvPr>
          <p:cNvSpPr/>
          <p:nvPr/>
        </p:nvSpPr>
        <p:spPr>
          <a:xfrm>
            <a:off x="2357797" y="4317646"/>
            <a:ext cx="150468" cy="559982"/>
          </a:xfrm>
          <a:custGeom>
            <a:avLst/>
            <a:gdLst>
              <a:gd name="connsiteX0" fmla="*/ 150453 w 150468"/>
              <a:gd name="connsiteY0" fmla="*/ 354 h 559982"/>
              <a:gd name="connsiteX1" fmla="*/ 74253 w 150468"/>
              <a:gd name="connsiteY1" fmla="*/ 162279 h 559982"/>
              <a:gd name="connsiteX2" fmla="*/ 10753 w 150468"/>
              <a:gd name="connsiteY2" fmla="*/ 352779 h 559982"/>
              <a:gd name="connsiteX3" fmla="*/ 39328 w 150468"/>
              <a:gd name="connsiteY3" fmla="*/ 276579 h 559982"/>
              <a:gd name="connsiteX4" fmla="*/ 10753 w 150468"/>
              <a:gd name="connsiteY4" fmla="*/ 454379 h 559982"/>
              <a:gd name="connsiteX5" fmla="*/ 1228 w 150468"/>
              <a:gd name="connsiteY5" fmla="*/ 559154 h 559982"/>
              <a:gd name="connsiteX6" fmla="*/ 7578 w 150468"/>
              <a:gd name="connsiteY6" fmla="*/ 486129 h 559982"/>
              <a:gd name="connsiteX7" fmla="*/ 67903 w 150468"/>
              <a:gd name="connsiteY7" fmla="*/ 206729 h 559982"/>
              <a:gd name="connsiteX8" fmla="*/ 150453 w 150468"/>
              <a:gd name="connsiteY8" fmla="*/ 354 h 559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468" h="559982">
                <a:moveTo>
                  <a:pt x="150453" y="354"/>
                </a:moveTo>
                <a:cubicBezTo>
                  <a:pt x="151511" y="-7054"/>
                  <a:pt x="97536" y="103542"/>
                  <a:pt x="74253" y="162279"/>
                </a:cubicBezTo>
                <a:cubicBezTo>
                  <a:pt x="50970" y="221016"/>
                  <a:pt x="16574" y="333729"/>
                  <a:pt x="10753" y="352779"/>
                </a:cubicBezTo>
                <a:cubicBezTo>
                  <a:pt x="4932" y="371829"/>
                  <a:pt x="39328" y="259646"/>
                  <a:pt x="39328" y="276579"/>
                </a:cubicBezTo>
                <a:cubicBezTo>
                  <a:pt x="39328" y="293512"/>
                  <a:pt x="17103" y="407283"/>
                  <a:pt x="10753" y="454379"/>
                </a:cubicBezTo>
                <a:cubicBezTo>
                  <a:pt x="4403" y="501475"/>
                  <a:pt x="1757" y="553862"/>
                  <a:pt x="1228" y="559154"/>
                </a:cubicBezTo>
                <a:cubicBezTo>
                  <a:pt x="699" y="564446"/>
                  <a:pt x="-3534" y="544866"/>
                  <a:pt x="7578" y="486129"/>
                </a:cubicBezTo>
                <a:cubicBezTo>
                  <a:pt x="18690" y="427392"/>
                  <a:pt x="44620" y="282929"/>
                  <a:pt x="67903" y="206729"/>
                </a:cubicBezTo>
                <a:cubicBezTo>
                  <a:pt x="91186" y="130529"/>
                  <a:pt x="149395" y="7762"/>
                  <a:pt x="150453" y="3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01FC9DDF-EDAE-0754-8583-9CE4FE53A5CD}"/>
              </a:ext>
            </a:extLst>
          </p:cNvPr>
          <p:cNvSpPr/>
          <p:nvPr/>
        </p:nvSpPr>
        <p:spPr>
          <a:xfrm>
            <a:off x="2364635" y="4280760"/>
            <a:ext cx="449052" cy="585154"/>
          </a:xfrm>
          <a:custGeom>
            <a:avLst/>
            <a:gdLst>
              <a:gd name="connsiteX0" fmla="*/ 400790 w 449052"/>
              <a:gd name="connsiteY0" fmla="*/ 40415 h 585154"/>
              <a:gd name="connsiteX1" fmla="*/ 188065 w 449052"/>
              <a:gd name="connsiteY1" fmla="*/ 145190 h 585154"/>
              <a:gd name="connsiteX2" fmla="*/ 191240 w 449052"/>
              <a:gd name="connsiteY2" fmla="*/ 148365 h 585154"/>
              <a:gd name="connsiteX3" fmla="*/ 124565 w 449052"/>
              <a:gd name="connsiteY3" fmla="*/ 322990 h 585154"/>
              <a:gd name="connsiteX4" fmla="*/ 73765 w 449052"/>
              <a:gd name="connsiteY4" fmla="*/ 462690 h 585154"/>
              <a:gd name="connsiteX5" fmla="*/ 102340 w 449052"/>
              <a:gd name="connsiteY5" fmla="*/ 405540 h 585154"/>
              <a:gd name="connsiteX6" fmla="*/ 740 w 449052"/>
              <a:gd name="connsiteY6" fmla="*/ 583340 h 585154"/>
              <a:gd name="connsiteX7" fmla="*/ 57890 w 449052"/>
              <a:gd name="connsiteY7" fmla="*/ 481740 h 585154"/>
              <a:gd name="connsiteX8" fmla="*/ 86465 w 449052"/>
              <a:gd name="connsiteY8" fmla="*/ 234090 h 585154"/>
              <a:gd name="connsiteX9" fmla="*/ 184890 w 449052"/>
              <a:gd name="connsiteY9" fmla="*/ 75340 h 585154"/>
              <a:gd name="connsiteX10" fmla="*/ 251565 w 449052"/>
              <a:gd name="connsiteY10" fmla="*/ 34065 h 585154"/>
              <a:gd name="connsiteX11" fmla="*/ 197590 w 449052"/>
              <a:gd name="connsiteY11" fmla="*/ 75340 h 585154"/>
              <a:gd name="connsiteX12" fmla="*/ 292840 w 449052"/>
              <a:gd name="connsiteY12" fmla="*/ 8665 h 585154"/>
              <a:gd name="connsiteX13" fmla="*/ 346815 w 449052"/>
              <a:gd name="connsiteY13" fmla="*/ 27715 h 585154"/>
              <a:gd name="connsiteX14" fmla="*/ 330940 w 449052"/>
              <a:gd name="connsiteY14" fmla="*/ 2315 h 585154"/>
              <a:gd name="connsiteX15" fmla="*/ 445240 w 449052"/>
              <a:gd name="connsiteY15" fmla="*/ 97565 h 585154"/>
              <a:gd name="connsiteX16" fmla="*/ 400790 w 449052"/>
              <a:gd name="connsiteY16" fmla="*/ 40415 h 585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9052" h="585154">
                <a:moveTo>
                  <a:pt x="400790" y="40415"/>
                </a:moveTo>
                <a:cubicBezTo>
                  <a:pt x="357928" y="48352"/>
                  <a:pt x="188065" y="145190"/>
                  <a:pt x="188065" y="145190"/>
                </a:cubicBezTo>
                <a:cubicBezTo>
                  <a:pt x="153140" y="163182"/>
                  <a:pt x="201823" y="118732"/>
                  <a:pt x="191240" y="148365"/>
                </a:cubicBezTo>
                <a:cubicBezTo>
                  <a:pt x="180657" y="177998"/>
                  <a:pt x="144144" y="270603"/>
                  <a:pt x="124565" y="322990"/>
                </a:cubicBezTo>
                <a:cubicBezTo>
                  <a:pt x="104986" y="375378"/>
                  <a:pt x="77469" y="448932"/>
                  <a:pt x="73765" y="462690"/>
                </a:cubicBezTo>
                <a:cubicBezTo>
                  <a:pt x="70061" y="476448"/>
                  <a:pt x="114511" y="385432"/>
                  <a:pt x="102340" y="405540"/>
                </a:cubicBezTo>
                <a:cubicBezTo>
                  <a:pt x="90169" y="425648"/>
                  <a:pt x="8148" y="570640"/>
                  <a:pt x="740" y="583340"/>
                </a:cubicBezTo>
                <a:cubicBezTo>
                  <a:pt x="-6668" y="596040"/>
                  <a:pt x="43603" y="539948"/>
                  <a:pt x="57890" y="481740"/>
                </a:cubicBezTo>
                <a:cubicBezTo>
                  <a:pt x="72177" y="423532"/>
                  <a:pt x="65298" y="301823"/>
                  <a:pt x="86465" y="234090"/>
                </a:cubicBezTo>
                <a:cubicBezTo>
                  <a:pt x="107632" y="166357"/>
                  <a:pt x="157373" y="108678"/>
                  <a:pt x="184890" y="75340"/>
                </a:cubicBezTo>
                <a:cubicBezTo>
                  <a:pt x="212407" y="42002"/>
                  <a:pt x="249448" y="34065"/>
                  <a:pt x="251565" y="34065"/>
                </a:cubicBezTo>
                <a:cubicBezTo>
                  <a:pt x="253682" y="34065"/>
                  <a:pt x="190711" y="79573"/>
                  <a:pt x="197590" y="75340"/>
                </a:cubicBezTo>
                <a:cubicBezTo>
                  <a:pt x="204469" y="71107"/>
                  <a:pt x="267969" y="16602"/>
                  <a:pt x="292840" y="8665"/>
                </a:cubicBezTo>
                <a:cubicBezTo>
                  <a:pt x="317711" y="728"/>
                  <a:pt x="340465" y="28773"/>
                  <a:pt x="346815" y="27715"/>
                </a:cubicBezTo>
                <a:cubicBezTo>
                  <a:pt x="353165" y="26657"/>
                  <a:pt x="314536" y="-9327"/>
                  <a:pt x="330940" y="2315"/>
                </a:cubicBezTo>
                <a:cubicBezTo>
                  <a:pt x="347344" y="13957"/>
                  <a:pt x="434128" y="85923"/>
                  <a:pt x="445240" y="97565"/>
                </a:cubicBezTo>
                <a:cubicBezTo>
                  <a:pt x="456353" y="109207"/>
                  <a:pt x="443652" y="32478"/>
                  <a:pt x="400790" y="404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27897B12-0626-EA80-288C-B4DE99148C9D}"/>
              </a:ext>
            </a:extLst>
          </p:cNvPr>
          <p:cNvSpPr/>
          <p:nvPr/>
        </p:nvSpPr>
        <p:spPr>
          <a:xfrm>
            <a:off x="2568153" y="4365028"/>
            <a:ext cx="190923" cy="306889"/>
          </a:xfrm>
          <a:custGeom>
            <a:avLst/>
            <a:gdLst>
              <a:gd name="connsiteX0" fmla="*/ 190922 w 190923"/>
              <a:gd name="connsiteY0" fmla="*/ 597 h 306889"/>
              <a:gd name="connsiteX1" fmla="*/ 48047 w 190923"/>
              <a:gd name="connsiteY1" fmla="*/ 105372 h 306889"/>
              <a:gd name="connsiteX2" fmla="*/ 3597 w 190923"/>
              <a:gd name="connsiteY2" fmla="*/ 187922 h 306889"/>
              <a:gd name="connsiteX3" fmla="*/ 16297 w 190923"/>
              <a:gd name="connsiteY3" fmla="*/ 133947 h 306889"/>
              <a:gd name="connsiteX4" fmla="*/ 13122 w 190923"/>
              <a:gd name="connsiteY4" fmla="*/ 219672 h 306889"/>
              <a:gd name="connsiteX5" fmla="*/ 9947 w 190923"/>
              <a:gd name="connsiteY5" fmla="*/ 305397 h 306889"/>
              <a:gd name="connsiteX6" fmla="*/ 9947 w 190923"/>
              <a:gd name="connsiteY6" fmla="*/ 264122 h 306889"/>
              <a:gd name="connsiteX7" fmla="*/ 422 w 190923"/>
              <a:gd name="connsiteY7" fmla="*/ 140297 h 306889"/>
              <a:gd name="connsiteX8" fmla="*/ 25822 w 190923"/>
              <a:gd name="connsiteY8" fmla="*/ 86322 h 306889"/>
              <a:gd name="connsiteX9" fmla="*/ 16297 w 190923"/>
              <a:gd name="connsiteY9" fmla="*/ 111722 h 306889"/>
              <a:gd name="connsiteX10" fmla="*/ 51222 w 190923"/>
              <a:gd name="connsiteY10" fmla="*/ 64097 h 306889"/>
              <a:gd name="connsiteX11" fmla="*/ 190922 w 190923"/>
              <a:gd name="connsiteY11" fmla="*/ 597 h 306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923" h="306889">
                <a:moveTo>
                  <a:pt x="190922" y="597"/>
                </a:moveTo>
                <a:cubicBezTo>
                  <a:pt x="190393" y="7476"/>
                  <a:pt x="79268" y="74151"/>
                  <a:pt x="48047" y="105372"/>
                </a:cubicBezTo>
                <a:cubicBezTo>
                  <a:pt x="16826" y="136593"/>
                  <a:pt x="8889" y="183160"/>
                  <a:pt x="3597" y="187922"/>
                </a:cubicBezTo>
                <a:cubicBezTo>
                  <a:pt x="-1695" y="192685"/>
                  <a:pt x="14710" y="128655"/>
                  <a:pt x="16297" y="133947"/>
                </a:cubicBezTo>
                <a:cubicBezTo>
                  <a:pt x="17884" y="139239"/>
                  <a:pt x="13122" y="219672"/>
                  <a:pt x="13122" y="219672"/>
                </a:cubicBezTo>
                <a:cubicBezTo>
                  <a:pt x="12064" y="248247"/>
                  <a:pt x="10476" y="297989"/>
                  <a:pt x="9947" y="305397"/>
                </a:cubicBezTo>
                <a:cubicBezTo>
                  <a:pt x="9418" y="312805"/>
                  <a:pt x="11534" y="291639"/>
                  <a:pt x="9947" y="264122"/>
                </a:cubicBezTo>
                <a:cubicBezTo>
                  <a:pt x="8360" y="236605"/>
                  <a:pt x="-2224" y="169930"/>
                  <a:pt x="422" y="140297"/>
                </a:cubicBezTo>
                <a:cubicBezTo>
                  <a:pt x="3068" y="110664"/>
                  <a:pt x="23176" y="91084"/>
                  <a:pt x="25822" y="86322"/>
                </a:cubicBezTo>
                <a:cubicBezTo>
                  <a:pt x="28468" y="81560"/>
                  <a:pt x="12064" y="115426"/>
                  <a:pt x="16297" y="111722"/>
                </a:cubicBezTo>
                <a:cubicBezTo>
                  <a:pt x="20530" y="108018"/>
                  <a:pt x="22647" y="79972"/>
                  <a:pt x="51222" y="64097"/>
                </a:cubicBezTo>
                <a:cubicBezTo>
                  <a:pt x="79797" y="48222"/>
                  <a:pt x="191451" y="-6282"/>
                  <a:pt x="190922" y="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C6BBDD53-C990-C011-E76F-8F32909A1F04}"/>
              </a:ext>
            </a:extLst>
          </p:cNvPr>
          <p:cNvSpPr/>
          <p:nvPr/>
        </p:nvSpPr>
        <p:spPr>
          <a:xfrm>
            <a:off x="2501433" y="4260139"/>
            <a:ext cx="622208" cy="201947"/>
          </a:xfrm>
          <a:custGeom>
            <a:avLst/>
            <a:gdLst>
              <a:gd name="connsiteX0" fmla="*/ 9992 w 622208"/>
              <a:gd name="connsiteY0" fmla="*/ 124536 h 201947"/>
              <a:gd name="connsiteX1" fmla="*/ 168742 w 622208"/>
              <a:gd name="connsiteY1" fmla="*/ 45161 h 201947"/>
              <a:gd name="connsiteX2" fmla="*/ 349717 w 622208"/>
              <a:gd name="connsiteY2" fmla="*/ 57861 h 201947"/>
              <a:gd name="connsiteX3" fmla="*/ 324317 w 622208"/>
              <a:gd name="connsiteY3" fmla="*/ 45161 h 201947"/>
              <a:gd name="connsiteX4" fmla="*/ 495767 w 622208"/>
              <a:gd name="connsiteY4" fmla="*/ 115011 h 201947"/>
              <a:gd name="connsiteX5" fmla="*/ 483067 w 622208"/>
              <a:gd name="connsiteY5" fmla="*/ 105486 h 201947"/>
              <a:gd name="connsiteX6" fmla="*/ 619592 w 622208"/>
              <a:gd name="connsiteY6" fmla="*/ 200736 h 201947"/>
              <a:gd name="connsiteX7" fmla="*/ 562442 w 622208"/>
              <a:gd name="connsiteY7" fmla="*/ 153111 h 201947"/>
              <a:gd name="connsiteX8" fmla="*/ 435442 w 622208"/>
              <a:gd name="connsiteY8" fmla="*/ 64211 h 201947"/>
              <a:gd name="connsiteX9" fmla="*/ 340192 w 622208"/>
              <a:gd name="connsiteY9" fmla="*/ 711 h 201947"/>
              <a:gd name="connsiteX10" fmla="*/ 371942 w 622208"/>
              <a:gd name="connsiteY10" fmla="*/ 29286 h 201947"/>
              <a:gd name="connsiteX11" fmla="*/ 140167 w 622208"/>
              <a:gd name="connsiteY11" fmla="*/ 16586 h 201947"/>
              <a:gd name="connsiteX12" fmla="*/ 67142 w 622208"/>
              <a:gd name="connsiteY12" fmla="*/ 13411 h 201947"/>
              <a:gd name="connsiteX13" fmla="*/ 121117 w 622208"/>
              <a:gd name="connsiteY13" fmla="*/ 35636 h 201947"/>
              <a:gd name="connsiteX14" fmla="*/ 41742 w 622208"/>
              <a:gd name="connsiteY14" fmla="*/ 51511 h 201947"/>
              <a:gd name="connsiteX15" fmla="*/ 467 w 622208"/>
              <a:gd name="connsiteY15" fmla="*/ 51511 h 201947"/>
              <a:gd name="connsiteX16" fmla="*/ 67142 w 622208"/>
              <a:gd name="connsiteY16" fmla="*/ 54686 h 201947"/>
              <a:gd name="connsiteX17" fmla="*/ 9992 w 622208"/>
              <a:gd name="connsiteY17" fmla="*/ 124536 h 20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22208" h="201947">
                <a:moveTo>
                  <a:pt x="9992" y="124536"/>
                </a:moveTo>
                <a:cubicBezTo>
                  <a:pt x="26925" y="122948"/>
                  <a:pt x="112121" y="56273"/>
                  <a:pt x="168742" y="45161"/>
                </a:cubicBezTo>
                <a:cubicBezTo>
                  <a:pt x="225363" y="34049"/>
                  <a:pt x="323788" y="57861"/>
                  <a:pt x="349717" y="57861"/>
                </a:cubicBezTo>
                <a:cubicBezTo>
                  <a:pt x="375646" y="57861"/>
                  <a:pt x="299975" y="35636"/>
                  <a:pt x="324317" y="45161"/>
                </a:cubicBezTo>
                <a:cubicBezTo>
                  <a:pt x="348659" y="54686"/>
                  <a:pt x="495767" y="115011"/>
                  <a:pt x="495767" y="115011"/>
                </a:cubicBezTo>
                <a:cubicBezTo>
                  <a:pt x="522225" y="125065"/>
                  <a:pt x="483067" y="105486"/>
                  <a:pt x="483067" y="105486"/>
                </a:cubicBezTo>
                <a:cubicBezTo>
                  <a:pt x="503704" y="119773"/>
                  <a:pt x="606363" y="192799"/>
                  <a:pt x="619592" y="200736"/>
                </a:cubicBezTo>
                <a:cubicBezTo>
                  <a:pt x="632821" y="208673"/>
                  <a:pt x="593134" y="175865"/>
                  <a:pt x="562442" y="153111"/>
                </a:cubicBezTo>
                <a:cubicBezTo>
                  <a:pt x="531750" y="130357"/>
                  <a:pt x="472484" y="89611"/>
                  <a:pt x="435442" y="64211"/>
                </a:cubicBezTo>
                <a:cubicBezTo>
                  <a:pt x="398400" y="38811"/>
                  <a:pt x="350775" y="6532"/>
                  <a:pt x="340192" y="711"/>
                </a:cubicBezTo>
                <a:cubicBezTo>
                  <a:pt x="329609" y="-5110"/>
                  <a:pt x="405280" y="26640"/>
                  <a:pt x="371942" y="29286"/>
                </a:cubicBezTo>
                <a:cubicBezTo>
                  <a:pt x="338605" y="31932"/>
                  <a:pt x="140167" y="16586"/>
                  <a:pt x="140167" y="16586"/>
                </a:cubicBezTo>
                <a:cubicBezTo>
                  <a:pt x="89367" y="13940"/>
                  <a:pt x="70317" y="10236"/>
                  <a:pt x="67142" y="13411"/>
                </a:cubicBezTo>
                <a:cubicBezTo>
                  <a:pt x="63967" y="16586"/>
                  <a:pt x="125350" y="29286"/>
                  <a:pt x="121117" y="35636"/>
                </a:cubicBezTo>
                <a:cubicBezTo>
                  <a:pt x="116884" y="41986"/>
                  <a:pt x="61850" y="48865"/>
                  <a:pt x="41742" y="51511"/>
                </a:cubicBezTo>
                <a:cubicBezTo>
                  <a:pt x="21634" y="54157"/>
                  <a:pt x="-3766" y="50982"/>
                  <a:pt x="467" y="51511"/>
                </a:cubicBezTo>
                <a:cubicBezTo>
                  <a:pt x="4700" y="52040"/>
                  <a:pt x="62909" y="46219"/>
                  <a:pt x="67142" y="54686"/>
                </a:cubicBezTo>
                <a:cubicBezTo>
                  <a:pt x="71375" y="63153"/>
                  <a:pt x="-6941" y="126124"/>
                  <a:pt x="9992" y="124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24F41721-2AC3-D636-2302-8A5DBC7AF6AE}"/>
              </a:ext>
            </a:extLst>
          </p:cNvPr>
          <p:cNvSpPr/>
          <p:nvPr/>
        </p:nvSpPr>
        <p:spPr>
          <a:xfrm>
            <a:off x="3092179" y="4470161"/>
            <a:ext cx="156079" cy="338033"/>
          </a:xfrm>
          <a:custGeom>
            <a:avLst/>
            <a:gdLst>
              <a:gd name="connsiteX0" fmla="*/ 271 w 156079"/>
              <a:gd name="connsiteY0" fmla="*/ 239 h 338033"/>
              <a:gd name="connsiteX1" fmla="*/ 95521 w 156079"/>
              <a:gd name="connsiteY1" fmla="*/ 155814 h 338033"/>
              <a:gd name="connsiteX2" fmla="*/ 70121 w 156079"/>
              <a:gd name="connsiteY2" fmla="*/ 114539 h 338033"/>
              <a:gd name="connsiteX3" fmla="*/ 117746 w 156079"/>
              <a:gd name="connsiteY3" fmla="*/ 209789 h 338033"/>
              <a:gd name="connsiteX4" fmla="*/ 155846 w 156079"/>
              <a:gd name="connsiteY4" fmla="*/ 336789 h 338033"/>
              <a:gd name="connsiteX5" fmla="*/ 133621 w 156079"/>
              <a:gd name="connsiteY5" fmla="*/ 270114 h 338033"/>
              <a:gd name="connsiteX6" fmla="*/ 130446 w 156079"/>
              <a:gd name="connsiteY6" fmla="*/ 197089 h 338033"/>
              <a:gd name="connsiteX7" fmla="*/ 271 w 156079"/>
              <a:gd name="connsiteY7" fmla="*/ 239 h 33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079" h="338033">
                <a:moveTo>
                  <a:pt x="271" y="239"/>
                </a:moveTo>
                <a:cubicBezTo>
                  <a:pt x="-5550" y="-6640"/>
                  <a:pt x="83879" y="136764"/>
                  <a:pt x="95521" y="155814"/>
                </a:cubicBezTo>
                <a:cubicBezTo>
                  <a:pt x="107163" y="174864"/>
                  <a:pt x="66417" y="105543"/>
                  <a:pt x="70121" y="114539"/>
                </a:cubicBezTo>
                <a:cubicBezTo>
                  <a:pt x="73825" y="123535"/>
                  <a:pt x="103459" y="172747"/>
                  <a:pt x="117746" y="209789"/>
                </a:cubicBezTo>
                <a:cubicBezTo>
                  <a:pt x="132034" y="246831"/>
                  <a:pt x="153200" y="326735"/>
                  <a:pt x="155846" y="336789"/>
                </a:cubicBezTo>
                <a:cubicBezTo>
                  <a:pt x="158492" y="346843"/>
                  <a:pt x="137854" y="293397"/>
                  <a:pt x="133621" y="270114"/>
                </a:cubicBezTo>
                <a:cubicBezTo>
                  <a:pt x="129388" y="246831"/>
                  <a:pt x="148438" y="238364"/>
                  <a:pt x="130446" y="197089"/>
                </a:cubicBezTo>
                <a:cubicBezTo>
                  <a:pt x="112454" y="155814"/>
                  <a:pt x="6092" y="7118"/>
                  <a:pt x="271" y="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5B5424CD-02B5-29D8-8280-74282880C6F2}"/>
              </a:ext>
            </a:extLst>
          </p:cNvPr>
          <p:cNvSpPr/>
          <p:nvPr/>
        </p:nvSpPr>
        <p:spPr>
          <a:xfrm>
            <a:off x="2431854" y="4663910"/>
            <a:ext cx="694947" cy="44615"/>
          </a:xfrm>
          <a:custGeom>
            <a:avLst/>
            <a:gdLst>
              <a:gd name="connsiteX0" fmla="*/ 196 w 694947"/>
              <a:gd name="connsiteY0" fmla="*/ 25565 h 44615"/>
              <a:gd name="connsiteX1" fmla="*/ 92271 w 694947"/>
              <a:gd name="connsiteY1" fmla="*/ 6515 h 44615"/>
              <a:gd name="connsiteX2" fmla="*/ 279596 w 694947"/>
              <a:gd name="connsiteY2" fmla="*/ 28740 h 44615"/>
              <a:gd name="connsiteX3" fmla="*/ 190696 w 694947"/>
              <a:gd name="connsiteY3" fmla="*/ 41440 h 44615"/>
              <a:gd name="connsiteX4" fmla="*/ 339921 w 694947"/>
              <a:gd name="connsiteY4" fmla="*/ 25565 h 44615"/>
              <a:gd name="connsiteX5" fmla="*/ 505021 w 694947"/>
              <a:gd name="connsiteY5" fmla="*/ 28740 h 44615"/>
              <a:gd name="connsiteX6" fmla="*/ 409771 w 694947"/>
              <a:gd name="connsiteY6" fmla="*/ 35090 h 44615"/>
              <a:gd name="connsiteX7" fmla="*/ 689171 w 694947"/>
              <a:gd name="connsiteY7" fmla="*/ 44615 h 44615"/>
              <a:gd name="connsiteX8" fmla="*/ 587571 w 694947"/>
              <a:gd name="connsiteY8" fmla="*/ 35090 h 44615"/>
              <a:gd name="connsiteX9" fmla="*/ 454221 w 694947"/>
              <a:gd name="connsiteY9" fmla="*/ 16040 h 44615"/>
              <a:gd name="connsiteX10" fmla="*/ 422471 w 694947"/>
              <a:gd name="connsiteY10" fmla="*/ 9690 h 44615"/>
              <a:gd name="connsiteX11" fmla="*/ 266896 w 694947"/>
              <a:gd name="connsiteY11" fmla="*/ 16040 h 44615"/>
              <a:gd name="connsiteX12" fmla="*/ 187521 w 694947"/>
              <a:gd name="connsiteY12" fmla="*/ 16040 h 44615"/>
              <a:gd name="connsiteX13" fmla="*/ 292296 w 694947"/>
              <a:gd name="connsiteY13" fmla="*/ 19215 h 44615"/>
              <a:gd name="connsiteX14" fmla="*/ 225621 w 694947"/>
              <a:gd name="connsiteY14" fmla="*/ 6515 h 44615"/>
              <a:gd name="connsiteX15" fmla="*/ 114496 w 694947"/>
              <a:gd name="connsiteY15" fmla="*/ 165 h 44615"/>
              <a:gd name="connsiteX16" fmla="*/ 196 w 694947"/>
              <a:gd name="connsiteY16" fmla="*/ 25565 h 44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94947" h="44615">
                <a:moveTo>
                  <a:pt x="196" y="25565"/>
                </a:moveTo>
                <a:cubicBezTo>
                  <a:pt x="-3508" y="26623"/>
                  <a:pt x="45704" y="5986"/>
                  <a:pt x="92271" y="6515"/>
                </a:cubicBezTo>
                <a:cubicBezTo>
                  <a:pt x="138838" y="7044"/>
                  <a:pt x="263192" y="22919"/>
                  <a:pt x="279596" y="28740"/>
                </a:cubicBezTo>
                <a:cubicBezTo>
                  <a:pt x="296000" y="34561"/>
                  <a:pt x="180642" y="41969"/>
                  <a:pt x="190696" y="41440"/>
                </a:cubicBezTo>
                <a:cubicBezTo>
                  <a:pt x="200750" y="40911"/>
                  <a:pt x="287534" y="27682"/>
                  <a:pt x="339921" y="25565"/>
                </a:cubicBezTo>
                <a:cubicBezTo>
                  <a:pt x="392308" y="23448"/>
                  <a:pt x="493379" y="27153"/>
                  <a:pt x="505021" y="28740"/>
                </a:cubicBezTo>
                <a:cubicBezTo>
                  <a:pt x="516663" y="30327"/>
                  <a:pt x="379079" y="32444"/>
                  <a:pt x="409771" y="35090"/>
                </a:cubicBezTo>
                <a:cubicBezTo>
                  <a:pt x="440463" y="37736"/>
                  <a:pt x="659538" y="44615"/>
                  <a:pt x="689171" y="44615"/>
                </a:cubicBezTo>
                <a:cubicBezTo>
                  <a:pt x="718804" y="44615"/>
                  <a:pt x="626729" y="39853"/>
                  <a:pt x="587571" y="35090"/>
                </a:cubicBezTo>
                <a:cubicBezTo>
                  <a:pt x="548413" y="30328"/>
                  <a:pt x="481738" y="20273"/>
                  <a:pt x="454221" y="16040"/>
                </a:cubicBezTo>
                <a:cubicBezTo>
                  <a:pt x="426704" y="11807"/>
                  <a:pt x="453692" y="9690"/>
                  <a:pt x="422471" y="9690"/>
                </a:cubicBezTo>
                <a:cubicBezTo>
                  <a:pt x="391250" y="9690"/>
                  <a:pt x="306054" y="14982"/>
                  <a:pt x="266896" y="16040"/>
                </a:cubicBezTo>
                <a:cubicBezTo>
                  <a:pt x="227738" y="17098"/>
                  <a:pt x="183288" y="15511"/>
                  <a:pt x="187521" y="16040"/>
                </a:cubicBezTo>
                <a:cubicBezTo>
                  <a:pt x="191754" y="16569"/>
                  <a:pt x="285946" y="20802"/>
                  <a:pt x="292296" y="19215"/>
                </a:cubicBezTo>
                <a:cubicBezTo>
                  <a:pt x="298646" y="17627"/>
                  <a:pt x="255254" y="9690"/>
                  <a:pt x="225621" y="6515"/>
                </a:cubicBezTo>
                <a:cubicBezTo>
                  <a:pt x="195988" y="3340"/>
                  <a:pt x="152596" y="-893"/>
                  <a:pt x="114496" y="165"/>
                </a:cubicBezTo>
                <a:cubicBezTo>
                  <a:pt x="76396" y="1223"/>
                  <a:pt x="3900" y="24507"/>
                  <a:pt x="196" y="25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F41FB1DE-7542-2B4B-028D-66A299939AB5}"/>
              </a:ext>
            </a:extLst>
          </p:cNvPr>
          <p:cNvSpPr/>
          <p:nvPr/>
        </p:nvSpPr>
        <p:spPr>
          <a:xfrm>
            <a:off x="2842738" y="4357198"/>
            <a:ext cx="316398" cy="376768"/>
          </a:xfrm>
          <a:custGeom>
            <a:avLst/>
            <a:gdLst>
              <a:gd name="connsiteX0" fmla="*/ 2062 w 316398"/>
              <a:gd name="connsiteY0" fmla="*/ 2077 h 376768"/>
              <a:gd name="connsiteX1" fmla="*/ 154462 w 316398"/>
              <a:gd name="connsiteY1" fmla="*/ 125902 h 376768"/>
              <a:gd name="connsiteX2" fmla="*/ 141762 w 316398"/>
              <a:gd name="connsiteY2" fmla="*/ 90977 h 376768"/>
              <a:gd name="connsiteX3" fmla="*/ 294162 w 316398"/>
              <a:gd name="connsiteY3" fmla="*/ 249727 h 376768"/>
              <a:gd name="connsiteX4" fmla="*/ 259237 w 316398"/>
              <a:gd name="connsiteY4" fmla="*/ 221152 h 376768"/>
              <a:gd name="connsiteX5" fmla="*/ 290987 w 316398"/>
              <a:gd name="connsiteY5" fmla="*/ 275127 h 376768"/>
              <a:gd name="connsiteX6" fmla="*/ 300512 w 316398"/>
              <a:gd name="connsiteY6" fmla="*/ 297352 h 376768"/>
              <a:gd name="connsiteX7" fmla="*/ 246537 w 316398"/>
              <a:gd name="connsiteY7" fmla="*/ 344977 h 376768"/>
              <a:gd name="connsiteX8" fmla="*/ 224312 w 316398"/>
              <a:gd name="connsiteY8" fmla="*/ 376727 h 376768"/>
              <a:gd name="connsiteX9" fmla="*/ 268762 w 316398"/>
              <a:gd name="connsiteY9" fmla="*/ 338627 h 376768"/>
              <a:gd name="connsiteX10" fmla="*/ 316387 w 316398"/>
              <a:gd name="connsiteY10" fmla="*/ 319577 h 376768"/>
              <a:gd name="connsiteX11" fmla="*/ 271937 w 316398"/>
              <a:gd name="connsiteY11" fmla="*/ 246552 h 376768"/>
              <a:gd name="connsiteX12" fmla="*/ 154462 w 316398"/>
              <a:gd name="connsiteY12" fmla="*/ 157652 h 376768"/>
              <a:gd name="connsiteX13" fmla="*/ 68737 w 316398"/>
              <a:gd name="connsiteY13" fmla="*/ 87802 h 376768"/>
              <a:gd name="connsiteX14" fmla="*/ 144937 w 316398"/>
              <a:gd name="connsiteY14" fmla="*/ 90977 h 376768"/>
              <a:gd name="connsiteX15" fmla="*/ 68737 w 316398"/>
              <a:gd name="connsiteY15" fmla="*/ 49702 h 376768"/>
              <a:gd name="connsiteX16" fmla="*/ 2062 w 316398"/>
              <a:gd name="connsiteY16" fmla="*/ 2077 h 376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6398" h="376768">
                <a:moveTo>
                  <a:pt x="2062" y="2077"/>
                </a:moveTo>
                <a:cubicBezTo>
                  <a:pt x="16350" y="14777"/>
                  <a:pt x="131179" y="111085"/>
                  <a:pt x="154462" y="125902"/>
                </a:cubicBezTo>
                <a:cubicBezTo>
                  <a:pt x="177745" y="140719"/>
                  <a:pt x="118479" y="70340"/>
                  <a:pt x="141762" y="90977"/>
                </a:cubicBezTo>
                <a:cubicBezTo>
                  <a:pt x="165045" y="111614"/>
                  <a:pt x="274583" y="228031"/>
                  <a:pt x="294162" y="249727"/>
                </a:cubicBezTo>
                <a:cubicBezTo>
                  <a:pt x="313741" y="271423"/>
                  <a:pt x="259766" y="216919"/>
                  <a:pt x="259237" y="221152"/>
                </a:cubicBezTo>
                <a:cubicBezTo>
                  <a:pt x="258708" y="225385"/>
                  <a:pt x="290987" y="275127"/>
                  <a:pt x="290987" y="275127"/>
                </a:cubicBezTo>
                <a:cubicBezTo>
                  <a:pt x="297866" y="287827"/>
                  <a:pt x="307920" y="285710"/>
                  <a:pt x="300512" y="297352"/>
                </a:cubicBezTo>
                <a:cubicBezTo>
                  <a:pt x="293104" y="308994"/>
                  <a:pt x="259237" y="331748"/>
                  <a:pt x="246537" y="344977"/>
                </a:cubicBezTo>
                <a:cubicBezTo>
                  <a:pt x="233837" y="358206"/>
                  <a:pt x="220608" y="377785"/>
                  <a:pt x="224312" y="376727"/>
                </a:cubicBezTo>
                <a:cubicBezTo>
                  <a:pt x="228016" y="375669"/>
                  <a:pt x="253416" y="348152"/>
                  <a:pt x="268762" y="338627"/>
                </a:cubicBezTo>
                <a:cubicBezTo>
                  <a:pt x="284108" y="329102"/>
                  <a:pt x="315858" y="334923"/>
                  <a:pt x="316387" y="319577"/>
                </a:cubicBezTo>
                <a:cubicBezTo>
                  <a:pt x="316916" y="304231"/>
                  <a:pt x="298924" y="273539"/>
                  <a:pt x="271937" y="246552"/>
                </a:cubicBezTo>
                <a:cubicBezTo>
                  <a:pt x="244950" y="219565"/>
                  <a:pt x="188329" y="184110"/>
                  <a:pt x="154462" y="157652"/>
                </a:cubicBezTo>
                <a:cubicBezTo>
                  <a:pt x="120595" y="131194"/>
                  <a:pt x="70324" y="98914"/>
                  <a:pt x="68737" y="87802"/>
                </a:cubicBezTo>
                <a:cubicBezTo>
                  <a:pt x="67150" y="76690"/>
                  <a:pt x="144937" y="97327"/>
                  <a:pt x="144937" y="90977"/>
                </a:cubicBezTo>
                <a:cubicBezTo>
                  <a:pt x="144937" y="84627"/>
                  <a:pt x="85670" y="60814"/>
                  <a:pt x="68737" y="49702"/>
                </a:cubicBezTo>
                <a:cubicBezTo>
                  <a:pt x="51804" y="38590"/>
                  <a:pt x="-12226" y="-10623"/>
                  <a:pt x="2062" y="20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47024BC8-C3A6-0348-ADA2-4CD8AE391B9B}"/>
              </a:ext>
            </a:extLst>
          </p:cNvPr>
          <p:cNvSpPr/>
          <p:nvPr/>
        </p:nvSpPr>
        <p:spPr>
          <a:xfrm>
            <a:off x="2625164" y="4332650"/>
            <a:ext cx="357207" cy="354742"/>
          </a:xfrm>
          <a:custGeom>
            <a:avLst/>
            <a:gdLst>
              <a:gd name="connsiteX0" fmla="*/ 114861 w 357207"/>
              <a:gd name="connsiteY0" fmla="*/ 17100 h 354742"/>
              <a:gd name="connsiteX1" fmla="*/ 13261 w 357207"/>
              <a:gd name="connsiteY1" fmla="*/ 121875 h 354742"/>
              <a:gd name="connsiteX2" fmla="*/ 561 w 357207"/>
              <a:gd name="connsiteY2" fmla="*/ 182200 h 354742"/>
              <a:gd name="connsiteX3" fmla="*/ 6911 w 357207"/>
              <a:gd name="connsiteY3" fmla="*/ 245700 h 354742"/>
              <a:gd name="connsiteX4" fmla="*/ 16436 w 357207"/>
              <a:gd name="connsiteY4" fmla="*/ 271100 h 354742"/>
              <a:gd name="connsiteX5" fmla="*/ 76761 w 357207"/>
              <a:gd name="connsiteY5" fmla="*/ 337775 h 354742"/>
              <a:gd name="connsiteX6" fmla="*/ 152961 w 357207"/>
              <a:gd name="connsiteY6" fmla="*/ 353650 h 354742"/>
              <a:gd name="connsiteX7" fmla="*/ 225986 w 357207"/>
              <a:gd name="connsiteY7" fmla="*/ 315550 h 354742"/>
              <a:gd name="connsiteX8" fmla="*/ 270436 w 357207"/>
              <a:gd name="connsiteY8" fmla="*/ 258400 h 354742"/>
              <a:gd name="connsiteX9" fmla="*/ 349811 w 357207"/>
              <a:gd name="connsiteY9" fmla="*/ 150450 h 354742"/>
              <a:gd name="connsiteX10" fmla="*/ 349811 w 357207"/>
              <a:gd name="connsiteY10" fmla="*/ 115525 h 354742"/>
              <a:gd name="connsiteX11" fmla="*/ 314886 w 357207"/>
              <a:gd name="connsiteY11" fmla="*/ 74250 h 354742"/>
              <a:gd name="connsiteX12" fmla="*/ 238686 w 357207"/>
              <a:gd name="connsiteY12" fmla="*/ 17100 h 354742"/>
              <a:gd name="connsiteX13" fmla="*/ 260911 w 357207"/>
              <a:gd name="connsiteY13" fmla="*/ 58375 h 354742"/>
              <a:gd name="connsiteX14" fmla="*/ 165661 w 357207"/>
              <a:gd name="connsiteY14" fmla="*/ 4400 h 354742"/>
              <a:gd name="connsiteX15" fmla="*/ 114861 w 357207"/>
              <a:gd name="connsiteY15" fmla="*/ 17100 h 354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57207" h="354742">
                <a:moveTo>
                  <a:pt x="114861" y="17100"/>
                </a:moveTo>
                <a:cubicBezTo>
                  <a:pt x="89461" y="36679"/>
                  <a:pt x="32311" y="94358"/>
                  <a:pt x="13261" y="121875"/>
                </a:cubicBezTo>
                <a:cubicBezTo>
                  <a:pt x="-5789" y="149392"/>
                  <a:pt x="1619" y="161563"/>
                  <a:pt x="561" y="182200"/>
                </a:cubicBezTo>
                <a:cubicBezTo>
                  <a:pt x="-497" y="202837"/>
                  <a:pt x="4265" y="230883"/>
                  <a:pt x="6911" y="245700"/>
                </a:cubicBezTo>
                <a:cubicBezTo>
                  <a:pt x="9557" y="260517"/>
                  <a:pt x="4794" y="255754"/>
                  <a:pt x="16436" y="271100"/>
                </a:cubicBezTo>
                <a:cubicBezTo>
                  <a:pt x="28078" y="286446"/>
                  <a:pt x="54007" y="324017"/>
                  <a:pt x="76761" y="337775"/>
                </a:cubicBezTo>
                <a:cubicBezTo>
                  <a:pt x="99515" y="351533"/>
                  <a:pt x="128090" y="357354"/>
                  <a:pt x="152961" y="353650"/>
                </a:cubicBezTo>
                <a:cubicBezTo>
                  <a:pt x="177832" y="349946"/>
                  <a:pt x="206407" y="331425"/>
                  <a:pt x="225986" y="315550"/>
                </a:cubicBezTo>
                <a:cubicBezTo>
                  <a:pt x="245565" y="299675"/>
                  <a:pt x="249799" y="285917"/>
                  <a:pt x="270436" y="258400"/>
                </a:cubicBezTo>
                <a:cubicBezTo>
                  <a:pt x="291073" y="230883"/>
                  <a:pt x="336582" y="174262"/>
                  <a:pt x="349811" y="150450"/>
                </a:cubicBezTo>
                <a:cubicBezTo>
                  <a:pt x="363040" y="126638"/>
                  <a:pt x="355632" y="128225"/>
                  <a:pt x="349811" y="115525"/>
                </a:cubicBezTo>
                <a:cubicBezTo>
                  <a:pt x="343990" y="102825"/>
                  <a:pt x="333407" y="90654"/>
                  <a:pt x="314886" y="74250"/>
                </a:cubicBezTo>
                <a:cubicBezTo>
                  <a:pt x="296365" y="57846"/>
                  <a:pt x="247682" y="19746"/>
                  <a:pt x="238686" y="17100"/>
                </a:cubicBezTo>
                <a:cubicBezTo>
                  <a:pt x="229690" y="14454"/>
                  <a:pt x="273082" y="60492"/>
                  <a:pt x="260911" y="58375"/>
                </a:cubicBezTo>
                <a:cubicBezTo>
                  <a:pt x="248740" y="56258"/>
                  <a:pt x="191061" y="11808"/>
                  <a:pt x="165661" y="4400"/>
                </a:cubicBezTo>
                <a:cubicBezTo>
                  <a:pt x="140261" y="-3008"/>
                  <a:pt x="140261" y="-2479"/>
                  <a:pt x="114861" y="171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>
            <a:extLst>
              <a:ext uri="{FF2B5EF4-FFF2-40B4-BE49-F238E27FC236}">
                <a16:creationId xmlns:a16="http://schemas.microsoft.com/office/drawing/2014/main" id="{25E77A79-552F-B137-FC51-94263427E658}"/>
              </a:ext>
            </a:extLst>
          </p:cNvPr>
          <p:cNvSpPr/>
          <p:nvPr/>
        </p:nvSpPr>
        <p:spPr>
          <a:xfrm>
            <a:off x="2736821" y="4478784"/>
            <a:ext cx="79375" cy="793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>
            <a:extLst>
              <a:ext uri="{FF2B5EF4-FFF2-40B4-BE49-F238E27FC236}">
                <a16:creationId xmlns:a16="http://schemas.microsoft.com/office/drawing/2014/main" id="{1D38A355-937F-861B-151A-93A3867A0CC6}"/>
              </a:ext>
            </a:extLst>
          </p:cNvPr>
          <p:cNvSpPr/>
          <p:nvPr/>
        </p:nvSpPr>
        <p:spPr>
          <a:xfrm>
            <a:off x="2853706" y="4478784"/>
            <a:ext cx="79375" cy="793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6389D1FD-A2D8-5819-FA43-C25143BC6519}"/>
              </a:ext>
            </a:extLst>
          </p:cNvPr>
          <p:cNvSpPr/>
          <p:nvPr/>
        </p:nvSpPr>
        <p:spPr>
          <a:xfrm>
            <a:off x="2870212" y="4643692"/>
            <a:ext cx="387729" cy="169629"/>
          </a:xfrm>
          <a:custGeom>
            <a:avLst/>
            <a:gdLst>
              <a:gd name="connsiteX0" fmla="*/ 295263 w 387729"/>
              <a:gd name="connsiteY0" fmla="*/ 1333 h 169629"/>
              <a:gd name="connsiteX1" fmla="*/ 177788 w 387729"/>
              <a:gd name="connsiteY1" fmla="*/ 29908 h 169629"/>
              <a:gd name="connsiteX2" fmla="*/ 47613 w 387729"/>
              <a:gd name="connsiteY2" fmla="*/ 64833 h 169629"/>
              <a:gd name="connsiteX3" fmla="*/ 126988 w 387729"/>
              <a:gd name="connsiteY3" fmla="*/ 96583 h 169629"/>
              <a:gd name="connsiteX4" fmla="*/ 63488 w 387729"/>
              <a:gd name="connsiteY4" fmla="*/ 99758 h 169629"/>
              <a:gd name="connsiteX5" fmla="*/ 250813 w 387729"/>
              <a:gd name="connsiteY5" fmla="*/ 99758 h 169629"/>
              <a:gd name="connsiteX6" fmla="*/ 317488 w 387729"/>
              <a:gd name="connsiteY6" fmla="*/ 166433 h 169629"/>
              <a:gd name="connsiteX7" fmla="*/ 292088 w 387729"/>
              <a:gd name="connsiteY7" fmla="*/ 131508 h 169629"/>
              <a:gd name="connsiteX8" fmla="*/ 387338 w 387729"/>
              <a:gd name="connsiteY8" fmla="*/ 169608 h 169629"/>
              <a:gd name="connsiteX9" fmla="*/ 323838 w 387729"/>
              <a:gd name="connsiteY9" fmla="*/ 125158 h 169629"/>
              <a:gd name="connsiteX10" fmla="*/ 273038 w 387729"/>
              <a:gd name="connsiteY10" fmla="*/ 99758 h 169629"/>
              <a:gd name="connsiteX11" fmla="*/ 171438 w 387729"/>
              <a:gd name="connsiteY11" fmla="*/ 93408 h 169629"/>
              <a:gd name="connsiteX12" fmla="*/ 31738 w 387729"/>
              <a:gd name="connsiteY12" fmla="*/ 93408 h 169629"/>
              <a:gd name="connsiteX13" fmla="*/ 123813 w 387729"/>
              <a:gd name="connsiteY13" fmla="*/ 74358 h 169629"/>
              <a:gd name="connsiteX14" fmla="*/ 3163 w 387729"/>
              <a:gd name="connsiteY14" fmla="*/ 74358 h 169629"/>
              <a:gd name="connsiteX15" fmla="*/ 295263 w 387729"/>
              <a:gd name="connsiteY15" fmla="*/ 1333 h 169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87729" h="169629">
                <a:moveTo>
                  <a:pt x="295263" y="1333"/>
                </a:moveTo>
                <a:cubicBezTo>
                  <a:pt x="324367" y="-6075"/>
                  <a:pt x="219063" y="19325"/>
                  <a:pt x="177788" y="29908"/>
                </a:cubicBezTo>
                <a:cubicBezTo>
                  <a:pt x="136513" y="40491"/>
                  <a:pt x="56080" y="53721"/>
                  <a:pt x="47613" y="64833"/>
                </a:cubicBezTo>
                <a:cubicBezTo>
                  <a:pt x="39146" y="75945"/>
                  <a:pt x="124342" y="90762"/>
                  <a:pt x="126988" y="96583"/>
                </a:cubicBezTo>
                <a:cubicBezTo>
                  <a:pt x="129634" y="102404"/>
                  <a:pt x="42851" y="99229"/>
                  <a:pt x="63488" y="99758"/>
                </a:cubicBezTo>
                <a:cubicBezTo>
                  <a:pt x="84125" y="100287"/>
                  <a:pt x="208480" y="88646"/>
                  <a:pt x="250813" y="99758"/>
                </a:cubicBezTo>
                <a:cubicBezTo>
                  <a:pt x="293146" y="110870"/>
                  <a:pt x="310609" y="161141"/>
                  <a:pt x="317488" y="166433"/>
                </a:cubicBezTo>
                <a:cubicBezTo>
                  <a:pt x="324367" y="171725"/>
                  <a:pt x="280446" y="130979"/>
                  <a:pt x="292088" y="131508"/>
                </a:cubicBezTo>
                <a:cubicBezTo>
                  <a:pt x="303730" y="132037"/>
                  <a:pt x="382047" y="170666"/>
                  <a:pt x="387338" y="169608"/>
                </a:cubicBezTo>
                <a:cubicBezTo>
                  <a:pt x="392629" y="168550"/>
                  <a:pt x="342888" y="136800"/>
                  <a:pt x="323838" y="125158"/>
                </a:cubicBezTo>
                <a:cubicBezTo>
                  <a:pt x="304788" y="113516"/>
                  <a:pt x="298438" y="105050"/>
                  <a:pt x="273038" y="99758"/>
                </a:cubicBezTo>
                <a:cubicBezTo>
                  <a:pt x="247638" y="94466"/>
                  <a:pt x="211655" y="94466"/>
                  <a:pt x="171438" y="93408"/>
                </a:cubicBezTo>
                <a:cubicBezTo>
                  <a:pt x="131221" y="92350"/>
                  <a:pt x="39676" y="96583"/>
                  <a:pt x="31738" y="93408"/>
                </a:cubicBezTo>
                <a:cubicBezTo>
                  <a:pt x="23800" y="90233"/>
                  <a:pt x="128575" y="77533"/>
                  <a:pt x="123813" y="74358"/>
                </a:cubicBezTo>
                <a:cubicBezTo>
                  <a:pt x="119051" y="71183"/>
                  <a:pt x="-22766" y="82825"/>
                  <a:pt x="3163" y="74358"/>
                </a:cubicBezTo>
                <a:cubicBezTo>
                  <a:pt x="29092" y="65891"/>
                  <a:pt x="266159" y="8741"/>
                  <a:pt x="295263" y="1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A1EB5128-3292-2C91-DBD7-FA98446D74AF}"/>
              </a:ext>
            </a:extLst>
          </p:cNvPr>
          <p:cNvSpPr/>
          <p:nvPr/>
        </p:nvSpPr>
        <p:spPr>
          <a:xfrm>
            <a:off x="2851150" y="4206785"/>
            <a:ext cx="264932" cy="169869"/>
          </a:xfrm>
          <a:custGeom>
            <a:avLst/>
            <a:gdLst>
              <a:gd name="connsiteX0" fmla="*/ 0 w 264932"/>
              <a:gd name="connsiteY0" fmla="*/ 90 h 169869"/>
              <a:gd name="connsiteX1" fmla="*/ 142875 w 264932"/>
              <a:gd name="connsiteY1" fmla="*/ 101690 h 169869"/>
              <a:gd name="connsiteX2" fmla="*/ 114300 w 264932"/>
              <a:gd name="connsiteY2" fmla="*/ 76290 h 169869"/>
              <a:gd name="connsiteX3" fmla="*/ 260350 w 264932"/>
              <a:gd name="connsiteY3" fmla="*/ 168365 h 169869"/>
              <a:gd name="connsiteX4" fmla="*/ 219075 w 264932"/>
              <a:gd name="connsiteY4" fmla="*/ 127090 h 169869"/>
              <a:gd name="connsiteX5" fmla="*/ 127000 w 264932"/>
              <a:gd name="connsiteY5" fmla="*/ 44540 h 169869"/>
              <a:gd name="connsiteX6" fmla="*/ 142875 w 264932"/>
              <a:gd name="connsiteY6" fmla="*/ 82640 h 169869"/>
              <a:gd name="connsiteX7" fmla="*/ 0 w 264932"/>
              <a:gd name="connsiteY7" fmla="*/ 90 h 169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932" h="169869">
                <a:moveTo>
                  <a:pt x="0" y="90"/>
                </a:moveTo>
                <a:cubicBezTo>
                  <a:pt x="0" y="3265"/>
                  <a:pt x="123825" y="88990"/>
                  <a:pt x="142875" y="101690"/>
                </a:cubicBezTo>
                <a:cubicBezTo>
                  <a:pt x="161925" y="114390"/>
                  <a:pt x="94721" y="65178"/>
                  <a:pt x="114300" y="76290"/>
                </a:cubicBezTo>
                <a:cubicBezTo>
                  <a:pt x="133879" y="87402"/>
                  <a:pt x="242888" y="159898"/>
                  <a:pt x="260350" y="168365"/>
                </a:cubicBezTo>
                <a:cubicBezTo>
                  <a:pt x="277812" y="176832"/>
                  <a:pt x="241300" y="147727"/>
                  <a:pt x="219075" y="127090"/>
                </a:cubicBezTo>
                <a:cubicBezTo>
                  <a:pt x="196850" y="106453"/>
                  <a:pt x="139700" y="51948"/>
                  <a:pt x="127000" y="44540"/>
                </a:cubicBezTo>
                <a:cubicBezTo>
                  <a:pt x="114300" y="37132"/>
                  <a:pt x="159808" y="87402"/>
                  <a:pt x="142875" y="82640"/>
                </a:cubicBezTo>
                <a:cubicBezTo>
                  <a:pt x="125942" y="77878"/>
                  <a:pt x="0" y="-3085"/>
                  <a:pt x="0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B2DE8A97-A31B-644F-3D11-1C7A137F105F}"/>
              </a:ext>
            </a:extLst>
          </p:cNvPr>
          <p:cNvSpPr/>
          <p:nvPr/>
        </p:nvSpPr>
        <p:spPr>
          <a:xfrm>
            <a:off x="2336997" y="4282775"/>
            <a:ext cx="190393" cy="609465"/>
          </a:xfrm>
          <a:custGeom>
            <a:avLst/>
            <a:gdLst>
              <a:gd name="connsiteX0" fmla="*/ 190303 w 190393"/>
              <a:gd name="connsiteY0" fmla="*/ 300 h 609465"/>
              <a:gd name="connsiteX1" fmla="*/ 50603 w 190393"/>
              <a:gd name="connsiteY1" fmla="*/ 228900 h 609465"/>
              <a:gd name="connsiteX2" fmla="*/ 79178 w 190393"/>
              <a:gd name="connsiteY2" fmla="*/ 190800 h 609465"/>
              <a:gd name="connsiteX3" fmla="*/ 47428 w 190393"/>
              <a:gd name="connsiteY3" fmla="*/ 292400 h 609465"/>
              <a:gd name="connsiteX4" fmla="*/ 25203 w 190393"/>
              <a:gd name="connsiteY4" fmla="*/ 422575 h 609465"/>
              <a:gd name="connsiteX5" fmla="*/ 25203 w 190393"/>
              <a:gd name="connsiteY5" fmla="*/ 378125 h 609465"/>
              <a:gd name="connsiteX6" fmla="*/ 2978 w 190393"/>
              <a:gd name="connsiteY6" fmla="*/ 606725 h 609465"/>
              <a:gd name="connsiteX7" fmla="*/ 6153 w 190393"/>
              <a:gd name="connsiteY7" fmla="*/ 486075 h 609465"/>
              <a:gd name="connsiteX8" fmla="*/ 56953 w 190393"/>
              <a:gd name="connsiteY8" fmla="*/ 219375 h 609465"/>
              <a:gd name="connsiteX9" fmla="*/ 120453 w 190393"/>
              <a:gd name="connsiteY9" fmla="*/ 108250 h 609465"/>
              <a:gd name="connsiteX10" fmla="*/ 72828 w 190393"/>
              <a:gd name="connsiteY10" fmla="*/ 178100 h 609465"/>
              <a:gd name="connsiteX11" fmla="*/ 190303 w 190393"/>
              <a:gd name="connsiteY11" fmla="*/ 300 h 609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393" h="609465">
                <a:moveTo>
                  <a:pt x="190303" y="300"/>
                </a:moveTo>
                <a:cubicBezTo>
                  <a:pt x="186599" y="8767"/>
                  <a:pt x="69124" y="197150"/>
                  <a:pt x="50603" y="228900"/>
                </a:cubicBezTo>
                <a:cubicBezTo>
                  <a:pt x="32082" y="260650"/>
                  <a:pt x="79707" y="180217"/>
                  <a:pt x="79178" y="190800"/>
                </a:cubicBezTo>
                <a:cubicBezTo>
                  <a:pt x="78649" y="201383"/>
                  <a:pt x="56424" y="253771"/>
                  <a:pt x="47428" y="292400"/>
                </a:cubicBezTo>
                <a:cubicBezTo>
                  <a:pt x="38432" y="331029"/>
                  <a:pt x="28907" y="408288"/>
                  <a:pt x="25203" y="422575"/>
                </a:cubicBezTo>
                <a:cubicBezTo>
                  <a:pt x="21499" y="436862"/>
                  <a:pt x="28907" y="347433"/>
                  <a:pt x="25203" y="378125"/>
                </a:cubicBezTo>
                <a:cubicBezTo>
                  <a:pt x="21499" y="408817"/>
                  <a:pt x="6153" y="588733"/>
                  <a:pt x="2978" y="606725"/>
                </a:cubicBezTo>
                <a:cubicBezTo>
                  <a:pt x="-197" y="624717"/>
                  <a:pt x="-2843" y="550633"/>
                  <a:pt x="6153" y="486075"/>
                </a:cubicBezTo>
                <a:cubicBezTo>
                  <a:pt x="15149" y="421517"/>
                  <a:pt x="37903" y="282346"/>
                  <a:pt x="56953" y="219375"/>
                </a:cubicBezTo>
                <a:cubicBezTo>
                  <a:pt x="76003" y="156404"/>
                  <a:pt x="117807" y="115129"/>
                  <a:pt x="120453" y="108250"/>
                </a:cubicBezTo>
                <a:cubicBezTo>
                  <a:pt x="123099" y="101371"/>
                  <a:pt x="63303" y="191329"/>
                  <a:pt x="72828" y="178100"/>
                </a:cubicBezTo>
                <a:cubicBezTo>
                  <a:pt x="82353" y="164871"/>
                  <a:pt x="194007" y="-8167"/>
                  <a:pt x="190303" y="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8FA43AFE-14CA-BFB3-9D37-17A4FD124152}"/>
              </a:ext>
            </a:extLst>
          </p:cNvPr>
          <p:cNvSpPr/>
          <p:nvPr/>
        </p:nvSpPr>
        <p:spPr>
          <a:xfrm>
            <a:off x="3200288" y="4543333"/>
            <a:ext cx="233962" cy="241879"/>
          </a:xfrm>
          <a:custGeom>
            <a:avLst/>
            <a:gdLst>
              <a:gd name="connsiteX0" fmla="*/ 112 w 233962"/>
              <a:gd name="connsiteY0" fmla="*/ 92 h 241879"/>
              <a:gd name="connsiteX1" fmla="*/ 142987 w 233962"/>
              <a:gd name="connsiteY1" fmla="*/ 60417 h 241879"/>
              <a:gd name="connsiteX2" fmla="*/ 104887 w 233962"/>
              <a:gd name="connsiteY2" fmla="*/ 44542 h 241879"/>
              <a:gd name="connsiteX3" fmla="*/ 216012 w 233962"/>
              <a:gd name="connsiteY3" fmla="*/ 114392 h 241879"/>
              <a:gd name="connsiteX4" fmla="*/ 190612 w 233962"/>
              <a:gd name="connsiteY4" fmla="*/ 196942 h 241879"/>
              <a:gd name="connsiteX5" fmla="*/ 209662 w 233962"/>
              <a:gd name="connsiteY5" fmla="*/ 162017 h 241879"/>
              <a:gd name="connsiteX6" fmla="*/ 104887 w 233962"/>
              <a:gd name="connsiteY6" fmla="*/ 241392 h 241879"/>
              <a:gd name="connsiteX7" fmla="*/ 231887 w 233962"/>
              <a:gd name="connsiteY7" fmla="*/ 117567 h 241879"/>
              <a:gd name="connsiteX8" fmla="*/ 171562 w 233962"/>
              <a:gd name="connsiteY8" fmla="*/ 47717 h 241879"/>
              <a:gd name="connsiteX9" fmla="*/ 112 w 233962"/>
              <a:gd name="connsiteY9" fmla="*/ 92 h 24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3962" h="241879">
                <a:moveTo>
                  <a:pt x="112" y="92"/>
                </a:moveTo>
                <a:cubicBezTo>
                  <a:pt x="-4650" y="2209"/>
                  <a:pt x="142987" y="60417"/>
                  <a:pt x="142987" y="60417"/>
                </a:cubicBezTo>
                <a:cubicBezTo>
                  <a:pt x="160449" y="67825"/>
                  <a:pt x="92716" y="35546"/>
                  <a:pt x="104887" y="44542"/>
                </a:cubicBezTo>
                <a:cubicBezTo>
                  <a:pt x="117058" y="53538"/>
                  <a:pt x="201725" y="88992"/>
                  <a:pt x="216012" y="114392"/>
                </a:cubicBezTo>
                <a:cubicBezTo>
                  <a:pt x="230299" y="139792"/>
                  <a:pt x="191670" y="189005"/>
                  <a:pt x="190612" y="196942"/>
                </a:cubicBezTo>
                <a:cubicBezTo>
                  <a:pt x="189554" y="204879"/>
                  <a:pt x="223949" y="154609"/>
                  <a:pt x="209662" y="162017"/>
                </a:cubicBezTo>
                <a:cubicBezTo>
                  <a:pt x="195375" y="169425"/>
                  <a:pt x="101183" y="248800"/>
                  <a:pt x="104887" y="241392"/>
                </a:cubicBezTo>
                <a:cubicBezTo>
                  <a:pt x="108591" y="233984"/>
                  <a:pt x="220775" y="149846"/>
                  <a:pt x="231887" y="117567"/>
                </a:cubicBezTo>
                <a:cubicBezTo>
                  <a:pt x="243000" y="85288"/>
                  <a:pt x="207545" y="62534"/>
                  <a:pt x="171562" y="47717"/>
                </a:cubicBezTo>
                <a:cubicBezTo>
                  <a:pt x="135579" y="32900"/>
                  <a:pt x="4874" y="-2025"/>
                  <a:pt x="112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D5FEA8D1-471D-7B42-0FE8-92EEBCC1A3D8}"/>
              </a:ext>
            </a:extLst>
          </p:cNvPr>
          <p:cNvSpPr/>
          <p:nvPr/>
        </p:nvSpPr>
        <p:spPr>
          <a:xfrm>
            <a:off x="2485184" y="3920617"/>
            <a:ext cx="518945" cy="140290"/>
          </a:xfrm>
          <a:custGeom>
            <a:avLst/>
            <a:gdLst>
              <a:gd name="connsiteX0" fmla="*/ 841 w 518945"/>
              <a:gd name="connsiteY0" fmla="*/ 73533 h 140290"/>
              <a:gd name="connsiteX1" fmla="*/ 254841 w 518945"/>
              <a:gd name="connsiteY1" fmla="*/ 29083 h 140290"/>
              <a:gd name="connsiteX2" fmla="*/ 378666 w 518945"/>
              <a:gd name="connsiteY2" fmla="*/ 95758 h 140290"/>
              <a:gd name="connsiteX3" fmla="*/ 321516 w 518945"/>
              <a:gd name="connsiteY3" fmla="*/ 41783 h 140290"/>
              <a:gd name="connsiteX4" fmla="*/ 518366 w 518945"/>
              <a:gd name="connsiteY4" fmla="*/ 140208 h 140290"/>
              <a:gd name="connsiteX5" fmla="*/ 375491 w 518945"/>
              <a:gd name="connsiteY5" fmla="*/ 57658 h 140290"/>
              <a:gd name="connsiteX6" fmla="*/ 194516 w 518945"/>
              <a:gd name="connsiteY6" fmla="*/ 508 h 140290"/>
              <a:gd name="connsiteX7" fmla="*/ 267541 w 518945"/>
              <a:gd name="connsiteY7" fmla="*/ 29083 h 140290"/>
              <a:gd name="connsiteX8" fmla="*/ 175466 w 518945"/>
              <a:gd name="connsiteY8" fmla="*/ 19558 h 140290"/>
              <a:gd name="connsiteX9" fmla="*/ 841 w 518945"/>
              <a:gd name="connsiteY9" fmla="*/ 73533 h 140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8945" h="140290">
                <a:moveTo>
                  <a:pt x="841" y="73533"/>
                </a:moveTo>
                <a:cubicBezTo>
                  <a:pt x="14070" y="75120"/>
                  <a:pt x="191870" y="25379"/>
                  <a:pt x="254841" y="29083"/>
                </a:cubicBezTo>
                <a:cubicBezTo>
                  <a:pt x="317812" y="32787"/>
                  <a:pt x="367554" y="93641"/>
                  <a:pt x="378666" y="95758"/>
                </a:cubicBezTo>
                <a:cubicBezTo>
                  <a:pt x="389778" y="97875"/>
                  <a:pt x="298233" y="34375"/>
                  <a:pt x="321516" y="41783"/>
                </a:cubicBezTo>
                <a:cubicBezTo>
                  <a:pt x="344799" y="49191"/>
                  <a:pt x="509370" y="137562"/>
                  <a:pt x="518366" y="140208"/>
                </a:cubicBezTo>
                <a:cubicBezTo>
                  <a:pt x="527362" y="142854"/>
                  <a:pt x="429466" y="80941"/>
                  <a:pt x="375491" y="57658"/>
                </a:cubicBezTo>
                <a:cubicBezTo>
                  <a:pt x="321516" y="34375"/>
                  <a:pt x="212508" y="5270"/>
                  <a:pt x="194516" y="508"/>
                </a:cubicBezTo>
                <a:cubicBezTo>
                  <a:pt x="176524" y="-4255"/>
                  <a:pt x="270716" y="25908"/>
                  <a:pt x="267541" y="29083"/>
                </a:cubicBezTo>
                <a:cubicBezTo>
                  <a:pt x="264366" y="32258"/>
                  <a:pt x="216741" y="13208"/>
                  <a:pt x="175466" y="19558"/>
                </a:cubicBezTo>
                <a:cubicBezTo>
                  <a:pt x="134191" y="25908"/>
                  <a:pt x="-12388" y="71946"/>
                  <a:pt x="841" y="73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DCA34CC7-C9E3-C588-5DA2-8D08EE2FA0AC}"/>
              </a:ext>
            </a:extLst>
          </p:cNvPr>
          <p:cNvSpPr/>
          <p:nvPr/>
        </p:nvSpPr>
        <p:spPr>
          <a:xfrm>
            <a:off x="2520465" y="3644859"/>
            <a:ext cx="428371" cy="178913"/>
          </a:xfrm>
          <a:custGeom>
            <a:avLst/>
            <a:gdLst>
              <a:gd name="connsiteX0" fmla="*/ 485 w 428371"/>
              <a:gd name="connsiteY0" fmla="*/ 177841 h 178913"/>
              <a:gd name="connsiteX1" fmla="*/ 222735 w 428371"/>
              <a:gd name="connsiteY1" fmla="*/ 104816 h 178913"/>
              <a:gd name="connsiteX2" fmla="*/ 171935 w 428371"/>
              <a:gd name="connsiteY2" fmla="*/ 133391 h 178913"/>
              <a:gd name="connsiteX3" fmla="*/ 422760 w 428371"/>
              <a:gd name="connsiteY3" fmla="*/ 127041 h 178913"/>
              <a:gd name="connsiteX4" fmla="*/ 343385 w 428371"/>
              <a:gd name="connsiteY4" fmla="*/ 117516 h 178913"/>
              <a:gd name="connsiteX5" fmla="*/ 308460 w 428371"/>
              <a:gd name="connsiteY5" fmla="*/ 73066 h 178913"/>
              <a:gd name="connsiteX6" fmla="*/ 340210 w 428371"/>
              <a:gd name="connsiteY6" fmla="*/ 41 h 178913"/>
              <a:gd name="connsiteX7" fmla="*/ 324335 w 428371"/>
              <a:gd name="connsiteY7" fmla="*/ 63541 h 178913"/>
              <a:gd name="connsiteX8" fmla="*/ 413235 w 428371"/>
              <a:gd name="connsiteY8" fmla="*/ 127041 h 178913"/>
              <a:gd name="connsiteX9" fmla="*/ 264010 w 428371"/>
              <a:gd name="connsiteY9" fmla="*/ 117516 h 178913"/>
              <a:gd name="connsiteX10" fmla="*/ 165585 w 428371"/>
              <a:gd name="connsiteY10" fmla="*/ 146091 h 178913"/>
              <a:gd name="connsiteX11" fmla="*/ 485 w 428371"/>
              <a:gd name="connsiteY11" fmla="*/ 177841 h 17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8371" h="178913">
                <a:moveTo>
                  <a:pt x="485" y="177841"/>
                </a:moveTo>
                <a:cubicBezTo>
                  <a:pt x="10010" y="170962"/>
                  <a:pt x="194160" y="112224"/>
                  <a:pt x="222735" y="104816"/>
                </a:cubicBezTo>
                <a:cubicBezTo>
                  <a:pt x="251310" y="97408"/>
                  <a:pt x="138597" y="129687"/>
                  <a:pt x="171935" y="133391"/>
                </a:cubicBezTo>
                <a:cubicBezTo>
                  <a:pt x="205273" y="137095"/>
                  <a:pt x="394185" y="129687"/>
                  <a:pt x="422760" y="127041"/>
                </a:cubicBezTo>
                <a:cubicBezTo>
                  <a:pt x="451335" y="124395"/>
                  <a:pt x="362435" y="126512"/>
                  <a:pt x="343385" y="117516"/>
                </a:cubicBezTo>
                <a:cubicBezTo>
                  <a:pt x="324335" y="108520"/>
                  <a:pt x="308989" y="92645"/>
                  <a:pt x="308460" y="73066"/>
                </a:cubicBezTo>
                <a:cubicBezTo>
                  <a:pt x="307931" y="53487"/>
                  <a:pt x="337564" y="1628"/>
                  <a:pt x="340210" y="41"/>
                </a:cubicBezTo>
                <a:cubicBezTo>
                  <a:pt x="342856" y="-1547"/>
                  <a:pt x="312164" y="42374"/>
                  <a:pt x="324335" y="63541"/>
                </a:cubicBezTo>
                <a:cubicBezTo>
                  <a:pt x="336506" y="84708"/>
                  <a:pt x="423289" y="118045"/>
                  <a:pt x="413235" y="127041"/>
                </a:cubicBezTo>
                <a:cubicBezTo>
                  <a:pt x="403181" y="136037"/>
                  <a:pt x="305285" y="114341"/>
                  <a:pt x="264010" y="117516"/>
                </a:cubicBezTo>
                <a:cubicBezTo>
                  <a:pt x="222735" y="120691"/>
                  <a:pt x="206860" y="135508"/>
                  <a:pt x="165585" y="146091"/>
                </a:cubicBezTo>
                <a:cubicBezTo>
                  <a:pt x="124310" y="156674"/>
                  <a:pt x="-9040" y="184720"/>
                  <a:pt x="485" y="177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C5F4E06E-A851-AF4B-8B5B-90623BFA336E}"/>
              </a:ext>
            </a:extLst>
          </p:cNvPr>
          <p:cNvSpPr/>
          <p:nvPr/>
        </p:nvSpPr>
        <p:spPr>
          <a:xfrm>
            <a:off x="3012673" y="3746268"/>
            <a:ext cx="298999" cy="258629"/>
          </a:xfrm>
          <a:custGeom>
            <a:avLst/>
            <a:gdLst>
              <a:gd name="connsiteX0" fmla="*/ 402 w 298999"/>
              <a:gd name="connsiteY0" fmla="*/ 232 h 258629"/>
              <a:gd name="connsiteX1" fmla="*/ 155977 w 298999"/>
              <a:gd name="connsiteY1" fmla="*/ 60557 h 258629"/>
              <a:gd name="connsiteX2" fmla="*/ 3577 w 298999"/>
              <a:gd name="connsiteY2" fmla="*/ 66907 h 258629"/>
              <a:gd name="connsiteX3" fmla="*/ 155977 w 298999"/>
              <a:gd name="connsiteY3" fmla="*/ 127232 h 258629"/>
              <a:gd name="connsiteX4" fmla="*/ 92477 w 298999"/>
              <a:gd name="connsiteY4" fmla="*/ 130407 h 258629"/>
              <a:gd name="connsiteX5" fmla="*/ 289327 w 298999"/>
              <a:gd name="connsiteY5" fmla="*/ 254232 h 258629"/>
              <a:gd name="connsiteX6" fmla="*/ 244877 w 298999"/>
              <a:gd name="connsiteY6" fmla="*/ 219307 h 258629"/>
              <a:gd name="connsiteX7" fmla="*/ 38502 w 298999"/>
              <a:gd name="connsiteY7" fmla="*/ 108182 h 258629"/>
              <a:gd name="connsiteX8" fmla="*/ 60727 w 298999"/>
              <a:gd name="connsiteY8" fmla="*/ 95482 h 258629"/>
              <a:gd name="connsiteX9" fmla="*/ 108352 w 298999"/>
              <a:gd name="connsiteY9" fmla="*/ 41507 h 258629"/>
              <a:gd name="connsiteX10" fmla="*/ 402 w 298999"/>
              <a:gd name="connsiteY10" fmla="*/ 232 h 258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8999" h="258629">
                <a:moveTo>
                  <a:pt x="402" y="232"/>
                </a:moveTo>
                <a:cubicBezTo>
                  <a:pt x="8340" y="3407"/>
                  <a:pt x="155448" y="49445"/>
                  <a:pt x="155977" y="60557"/>
                </a:cubicBezTo>
                <a:cubicBezTo>
                  <a:pt x="156506" y="71669"/>
                  <a:pt x="3577" y="55795"/>
                  <a:pt x="3577" y="66907"/>
                </a:cubicBezTo>
                <a:cubicBezTo>
                  <a:pt x="3577" y="78019"/>
                  <a:pt x="141160" y="116649"/>
                  <a:pt x="155977" y="127232"/>
                </a:cubicBezTo>
                <a:cubicBezTo>
                  <a:pt x="170794" y="137815"/>
                  <a:pt x="70252" y="109240"/>
                  <a:pt x="92477" y="130407"/>
                </a:cubicBezTo>
                <a:cubicBezTo>
                  <a:pt x="114702" y="151574"/>
                  <a:pt x="263927" y="239415"/>
                  <a:pt x="289327" y="254232"/>
                </a:cubicBezTo>
                <a:cubicBezTo>
                  <a:pt x="314727" y="269049"/>
                  <a:pt x="286681" y="243649"/>
                  <a:pt x="244877" y="219307"/>
                </a:cubicBezTo>
                <a:cubicBezTo>
                  <a:pt x="203073" y="194965"/>
                  <a:pt x="38502" y="108182"/>
                  <a:pt x="38502" y="108182"/>
                </a:cubicBezTo>
                <a:cubicBezTo>
                  <a:pt x="7810" y="87545"/>
                  <a:pt x="49085" y="106595"/>
                  <a:pt x="60727" y="95482"/>
                </a:cubicBezTo>
                <a:cubicBezTo>
                  <a:pt x="72369" y="84370"/>
                  <a:pt x="112056" y="55794"/>
                  <a:pt x="108352" y="41507"/>
                </a:cubicBezTo>
                <a:cubicBezTo>
                  <a:pt x="104648" y="27220"/>
                  <a:pt x="-7536" y="-2943"/>
                  <a:pt x="402" y="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DD0ABDE1-3570-865A-11C1-EAAC7E6A4DF4}"/>
              </a:ext>
            </a:extLst>
          </p:cNvPr>
          <p:cNvSpPr/>
          <p:nvPr/>
        </p:nvSpPr>
        <p:spPr>
          <a:xfrm>
            <a:off x="2838450" y="3891347"/>
            <a:ext cx="337673" cy="185752"/>
          </a:xfrm>
          <a:custGeom>
            <a:avLst/>
            <a:gdLst>
              <a:gd name="connsiteX0" fmla="*/ 0 w 337673"/>
              <a:gd name="connsiteY0" fmla="*/ 17078 h 185752"/>
              <a:gd name="connsiteX1" fmla="*/ 161925 w 337673"/>
              <a:gd name="connsiteY1" fmla="*/ 29778 h 185752"/>
              <a:gd name="connsiteX2" fmla="*/ 336550 w 337673"/>
              <a:gd name="connsiteY2" fmla="*/ 185353 h 185752"/>
              <a:gd name="connsiteX3" fmla="*/ 241300 w 337673"/>
              <a:gd name="connsiteY3" fmla="*/ 74228 h 185752"/>
              <a:gd name="connsiteX4" fmla="*/ 333375 w 337673"/>
              <a:gd name="connsiteY4" fmla="*/ 61528 h 185752"/>
              <a:gd name="connsiteX5" fmla="*/ 180975 w 337673"/>
              <a:gd name="connsiteY5" fmla="*/ 13903 h 185752"/>
              <a:gd name="connsiteX6" fmla="*/ 257175 w 337673"/>
              <a:gd name="connsiteY6" fmla="*/ 58353 h 185752"/>
              <a:gd name="connsiteX7" fmla="*/ 161925 w 337673"/>
              <a:gd name="connsiteY7" fmla="*/ 1203 h 185752"/>
              <a:gd name="connsiteX8" fmla="*/ 0 w 337673"/>
              <a:gd name="connsiteY8" fmla="*/ 17078 h 185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7673" h="185752">
                <a:moveTo>
                  <a:pt x="0" y="17078"/>
                </a:moveTo>
                <a:cubicBezTo>
                  <a:pt x="0" y="21840"/>
                  <a:pt x="105834" y="1732"/>
                  <a:pt x="161925" y="29778"/>
                </a:cubicBezTo>
                <a:cubicBezTo>
                  <a:pt x="218016" y="57824"/>
                  <a:pt x="323321" y="177945"/>
                  <a:pt x="336550" y="185353"/>
                </a:cubicBezTo>
                <a:cubicBezTo>
                  <a:pt x="349779" y="192761"/>
                  <a:pt x="241829" y="94865"/>
                  <a:pt x="241300" y="74228"/>
                </a:cubicBezTo>
                <a:cubicBezTo>
                  <a:pt x="240771" y="53591"/>
                  <a:pt x="343429" y="71582"/>
                  <a:pt x="333375" y="61528"/>
                </a:cubicBezTo>
                <a:cubicBezTo>
                  <a:pt x="323321" y="51474"/>
                  <a:pt x="193675" y="14432"/>
                  <a:pt x="180975" y="13903"/>
                </a:cubicBezTo>
                <a:cubicBezTo>
                  <a:pt x="168275" y="13374"/>
                  <a:pt x="260350" y="60470"/>
                  <a:pt x="257175" y="58353"/>
                </a:cubicBezTo>
                <a:cubicBezTo>
                  <a:pt x="254000" y="56236"/>
                  <a:pt x="199496" y="7024"/>
                  <a:pt x="161925" y="1203"/>
                </a:cubicBezTo>
                <a:cubicBezTo>
                  <a:pt x="124354" y="-4618"/>
                  <a:pt x="0" y="12316"/>
                  <a:pt x="0" y="170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56E559AA-71E2-7C37-0E02-C111826691ED}"/>
              </a:ext>
            </a:extLst>
          </p:cNvPr>
          <p:cNvSpPr/>
          <p:nvPr/>
        </p:nvSpPr>
        <p:spPr>
          <a:xfrm>
            <a:off x="2416136" y="3711564"/>
            <a:ext cx="244567" cy="346447"/>
          </a:xfrm>
          <a:custGeom>
            <a:avLst/>
            <a:gdLst>
              <a:gd name="connsiteX0" fmla="*/ 244514 w 244567"/>
              <a:gd name="connsiteY0" fmla="*/ 11 h 346447"/>
              <a:gd name="connsiteX1" fmla="*/ 120689 w 244567"/>
              <a:gd name="connsiteY1" fmla="*/ 133361 h 346447"/>
              <a:gd name="connsiteX2" fmla="*/ 63539 w 244567"/>
              <a:gd name="connsiteY2" fmla="*/ 273061 h 346447"/>
              <a:gd name="connsiteX3" fmla="*/ 92114 w 244567"/>
              <a:gd name="connsiteY3" fmla="*/ 180986 h 346447"/>
              <a:gd name="connsiteX4" fmla="*/ 39 w 244567"/>
              <a:gd name="connsiteY4" fmla="*/ 346086 h 346447"/>
              <a:gd name="connsiteX5" fmla="*/ 104814 w 244567"/>
              <a:gd name="connsiteY5" fmla="*/ 127011 h 346447"/>
              <a:gd name="connsiteX6" fmla="*/ 244514 w 244567"/>
              <a:gd name="connsiteY6" fmla="*/ 11 h 34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4567" h="346447">
                <a:moveTo>
                  <a:pt x="244514" y="11"/>
                </a:moveTo>
                <a:cubicBezTo>
                  <a:pt x="247160" y="1069"/>
                  <a:pt x="150851" y="87853"/>
                  <a:pt x="120689" y="133361"/>
                </a:cubicBezTo>
                <a:cubicBezTo>
                  <a:pt x="90527" y="178869"/>
                  <a:pt x="68301" y="265124"/>
                  <a:pt x="63539" y="273061"/>
                </a:cubicBezTo>
                <a:cubicBezTo>
                  <a:pt x="58776" y="280999"/>
                  <a:pt x="102697" y="168815"/>
                  <a:pt x="92114" y="180986"/>
                </a:cubicBezTo>
                <a:cubicBezTo>
                  <a:pt x="81531" y="193157"/>
                  <a:pt x="-2078" y="355082"/>
                  <a:pt x="39" y="346086"/>
                </a:cubicBezTo>
                <a:cubicBezTo>
                  <a:pt x="2156" y="337090"/>
                  <a:pt x="64597" y="182044"/>
                  <a:pt x="104814" y="127011"/>
                </a:cubicBezTo>
                <a:cubicBezTo>
                  <a:pt x="145031" y="71978"/>
                  <a:pt x="241868" y="-1047"/>
                  <a:pt x="244514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2578F7B9-9932-6581-C318-615EAE79B9FA}"/>
              </a:ext>
            </a:extLst>
          </p:cNvPr>
          <p:cNvSpPr/>
          <p:nvPr/>
        </p:nvSpPr>
        <p:spPr>
          <a:xfrm>
            <a:off x="4282250" y="4458088"/>
            <a:ext cx="655969" cy="260009"/>
          </a:xfrm>
          <a:custGeom>
            <a:avLst/>
            <a:gdLst>
              <a:gd name="connsiteX0" fmla="*/ 825 w 655969"/>
              <a:gd name="connsiteY0" fmla="*/ 259962 h 260009"/>
              <a:gd name="connsiteX1" fmla="*/ 264350 w 655969"/>
              <a:gd name="connsiteY1" fmla="*/ 63112 h 260009"/>
              <a:gd name="connsiteX2" fmla="*/ 207200 w 655969"/>
              <a:gd name="connsiteY2" fmla="*/ 107562 h 260009"/>
              <a:gd name="connsiteX3" fmla="*/ 350075 w 655969"/>
              <a:gd name="connsiteY3" fmla="*/ 72637 h 260009"/>
              <a:gd name="connsiteX4" fmla="*/ 496125 w 655969"/>
              <a:gd name="connsiteY4" fmla="*/ 117087 h 260009"/>
              <a:gd name="connsiteX5" fmla="*/ 448500 w 655969"/>
              <a:gd name="connsiteY5" fmla="*/ 101212 h 260009"/>
              <a:gd name="connsiteX6" fmla="*/ 654875 w 655969"/>
              <a:gd name="connsiteY6" fmla="*/ 139312 h 260009"/>
              <a:gd name="connsiteX7" fmla="*/ 518350 w 655969"/>
              <a:gd name="connsiteY7" fmla="*/ 78987 h 260009"/>
              <a:gd name="connsiteX8" fmla="*/ 267525 w 655969"/>
              <a:gd name="connsiteY8" fmla="*/ 5962 h 260009"/>
              <a:gd name="connsiteX9" fmla="*/ 311975 w 655969"/>
              <a:gd name="connsiteY9" fmla="*/ 15487 h 260009"/>
              <a:gd name="connsiteX10" fmla="*/ 111950 w 655969"/>
              <a:gd name="connsiteY10" fmla="*/ 104387 h 260009"/>
              <a:gd name="connsiteX11" fmla="*/ 178625 w 655969"/>
              <a:gd name="connsiteY11" fmla="*/ 82162 h 260009"/>
              <a:gd name="connsiteX12" fmla="*/ 825 w 655969"/>
              <a:gd name="connsiteY12" fmla="*/ 259962 h 260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5969" h="260009">
                <a:moveTo>
                  <a:pt x="825" y="259962"/>
                </a:moveTo>
                <a:cubicBezTo>
                  <a:pt x="15112" y="256787"/>
                  <a:pt x="229954" y="88512"/>
                  <a:pt x="264350" y="63112"/>
                </a:cubicBezTo>
                <a:cubicBezTo>
                  <a:pt x="298746" y="37712"/>
                  <a:pt x="192913" y="105975"/>
                  <a:pt x="207200" y="107562"/>
                </a:cubicBezTo>
                <a:cubicBezTo>
                  <a:pt x="221487" y="109149"/>
                  <a:pt x="301921" y="71050"/>
                  <a:pt x="350075" y="72637"/>
                </a:cubicBezTo>
                <a:cubicBezTo>
                  <a:pt x="398229" y="74224"/>
                  <a:pt x="479721" y="112324"/>
                  <a:pt x="496125" y="117087"/>
                </a:cubicBezTo>
                <a:cubicBezTo>
                  <a:pt x="512529" y="121850"/>
                  <a:pt x="422042" y="97508"/>
                  <a:pt x="448500" y="101212"/>
                </a:cubicBezTo>
                <a:cubicBezTo>
                  <a:pt x="474958" y="104916"/>
                  <a:pt x="643233" y="143016"/>
                  <a:pt x="654875" y="139312"/>
                </a:cubicBezTo>
                <a:cubicBezTo>
                  <a:pt x="666517" y="135608"/>
                  <a:pt x="582908" y="101212"/>
                  <a:pt x="518350" y="78987"/>
                </a:cubicBezTo>
                <a:cubicBezTo>
                  <a:pt x="453792" y="56762"/>
                  <a:pt x="301921" y="16545"/>
                  <a:pt x="267525" y="5962"/>
                </a:cubicBezTo>
                <a:cubicBezTo>
                  <a:pt x="233129" y="-4621"/>
                  <a:pt x="337904" y="-917"/>
                  <a:pt x="311975" y="15487"/>
                </a:cubicBezTo>
                <a:cubicBezTo>
                  <a:pt x="286046" y="31891"/>
                  <a:pt x="134175" y="93275"/>
                  <a:pt x="111950" y="104387"/>
                </a:cubicBezTo>
                <a:cubicBezTo>
                  <a:pt x="89725" y="115499"/>
                  <a:pt x="195029" y="58879"/>
                  <a:pt x="178625" y="82162"/>
                </a:cubicBezTo>
                <a:cubicBezTo>
                  <a:pt x="162221" y="105445"/>
                  <a:pt x="-13462" y="263137"/>
                  <a:pt x="825" y="2599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BD975D59-7B3C-392E-F191-FD8F78C225DF}"/>
              </a:ext>
            </a:extLst>
          </p:cNvPr>
          <p:cNvSpPr/>
          <p:nvPr/>
        </p:nvSpPr>
        <p:spPr>
          <a:xfrm>
            <a:off x="4939089" y="4591396"/>
            <a:ext cx="558534" cy="419162"/>
          </a:xfrm>
          <a:custGeom>
            <a:avLst/>
            <a:gdLst>
              <a:gd name="connsiteX0" fmla="*/ 1211 w 558534"/>
              <a:gd name="connsiteY0" fmla="*/ 2829 h 419162"/>
              <a:gd name="connsiteX1" fmla="*/ 242511 w 558534"/>
              <a:gd name="connsiteY1" fmla="*/ 202854 h 419162"/>
              <a:gd name="connsiteX2" fmla="*/ 223461 w 558534"/>
              <a:gd name="connsiteY2" fmla="*/ 206029 h 419162"/>
              <a:gd name="connsiteX3" fmla="*/ 334586 w 558534"/>
              <a:gd name="connsiteY3" fmla="*/ 320329 h 419162"/>
              <a:gd name="connsiteX4" fmla="*/ 318711 w 558534"/>
              <a:gd name="connsiteY4" fmla="*/ 298104 h 419162"/>
              <a:gd name="connsiteX5" fmla="*/ 391736 w 558534"/>
              <a:gd name="connsiteY5" fmla="*/ 377479 h 419162"/>
              <a:gd name="connsiteX6" fmla="*/ 556836 w 558534"/>
              <a:gd name="connsiteY6" fmla="*/ 418754 h 419162"/>
              <a:gd name="connsiteX7" fmla="*/ 464761 w 558534"/>
              <a:gd name="connsiteY7" fmla="*/ 387004 h 419162"/>
              <a:gd name="connsiteX8" fmla="*/ 264736 w 558534"/>
              <a:gd name="connsiteY8" fmla="*/ 228254 h 419162"/>
              <a:gd name="connsiteX9" fmla="*/ 159961 w 558534"/>
              <a:gd name="connsiteY9" fmla="*/ 85379 h 419162"/>
              <a:gd name="connsiteX10" fmla="*/ 201236 w 558534"/>
              <a:gd name="connsiteY10" fmla="*/ 155229 h 419162"/>
              <a:gd name="connsiteX11" fmla="*/ 150436 w 558534"/>
              <a:gd name="connsiteY11" fmla="*/ 88554 h 419162"/>
              <a:gd name="connsiteX12" fmla="*/ 1211 w 558534"/>
              <a:gd name="connsiteY12" fmla="*/ 2829 h 419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8534" h="419162">
                <a:moveTo>
                  <a:pt x="1211" y="2829"/>
                </a:moveTo>
                <a:cubicBezTo>
                  <a:pt x="16557" y="21879"/>
                  <a:pt x="205469" y="168987"/>
                  <a:pt x="242511" y="202854"/>
                </a:cubicBezTo>
                <a:cubicBezTo>
                  <a:pt x="279553" y="236721"/>
                  <a:pt x="208115" y="186450"/>
                  <a:pt x="223461" y="206029"/>
                </a:cubicBezTo>
                <a:cubicBezTo>
                  <a:pt x="238807" y="225608"/>
                  <a:pt x="318711" y="304983"/>
                  <a:pt x="334586" y="320329"/>
                </a:cubicBezTo>
                <a:cubicBezTo>
                  <a:pt x="350461" y="335675"/>
                  <a:pt x="309186" y="288579"/>
                  <a:pt x="318711" y="298104"/>
                </a:cubicBezTo>
                <a:cubicBezTo>
                  <a:pt x="328236" y="307629"/>
                  <a:pt x="352048" y="357371"/>
                  <a:pt x="391736" y="377479"/>
                </a:cubicBezTo>
                <a:cubicBezTo>
                  <a:pt x="431424" y="397587"/>
                  <a:pt x="544665" y="417167"/>
                  <a:pt x="556836" y="418754"/>
                </a:cubicBezTo>
                <a:cubicBezTo>
                  <a:pt x="569007" y="420341"/>
                  <a:pt x="513444" y="418754"/>
                  <a:pt x="464761" y="387004"/>
                </a:cubicBezTo>
                <a:cubicBezTo>
                  <a:pt x="416078" y="355254"/>
                  <a:pt x="315536" y="278525"/>
                  <a:pt x="264736" y="228254"/>
                </a:cubicBezTo>
                <a:cubicBezTo>
                  <a:pt x="213936" y="177983"/>
                  <a:pt x="170544" y="97550"/>
                  <a:pt x="159961" y="85379"/>
                </a:cubicBezTo>
                <a:cubicBezTo>
                  <a:pt x="149378" y="73208"/>
                  <a:pt x="202823" y="154700"/>
                  <a:pt x="201236" y="155229"/>
                </a:cubicBezTo>
                <a:cubicBezTo>
                  <a:pt x="199649" y="155758"/>
                  <a:pt x="180069" y="110779"/>
                  <a:pt x="150436" y="88554"/>
                </a:cubicBezTo>
                <a:cubicBezTo>
                  <a:pt x="120803" y="66329"/>
                  <a:pt x="-14135" y="-16221"/>
                  <a:pt x="1211" y="28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703437EE-DC99-D9A0-ACC0-C3C526229182}"/>
              </a:ext>
            </a:extLst>
          </p:cNvPr>
          <p:cNvSpPr/>
          <p:nvPr/>
        </p:nvSpPr>
        <p:spPr>
          <a:xfrm>
            <a:off x="4274404" y="4501352"/>
            <a:ext cx="342099" cy="435043"/>
          </a:xfrm>
          <a:custGeom>
            <a:avLst/>
            <a:gdLst>
              <a:gd name="connsiteX0" fmla="*/ 342046 w 342099"/>
              <a:gd name="connsiteY0" fmla="*/ 798 h 435043"/>
              <a:gd name="connsiteX1" fmla="*/ 113446 w 342099"/>
              <a:gd name="connsiteY1" fmla="*/ 273848 h 435043"/>
              <a:gd name="connsiteX2" fmla="*/ 148371 w 342099"/>
              <a:gd name="connsiteY2" fmla="*/ 248448 h 435043"/>
              <a:gd name="connsiteX3" fmla="*/ 2321 w 342099"/>
              <a:gd name="connsiteY3" fmla="*/ 432598 h 435043"/>
              <a:gd name="connsiteX4" fmla="*/ 62646 w 342099"/>
              <a:gd name="connsiteY4" fmla="*/ 343698 h 435043"/>
              <a:gd name="connsiteX5" fmla="*/ 116621 w 342099"/>
              <a:gd name="connsiteY5" fmla="*/ 194473 h 435043"/>
              <a:gd name="connsiteX6" fmla="*/ 62646 w 342099"/>
              <a:gd name="connsiteY6" fmla="*/ 302423 h 435043"/>
              <a:gd name="connsiteX7" fmla="*/ 202346 w 342099"/>
              <a:gd name="connsiteY7" fmla="*/ 130973 h 435043"/>
              <a:gd name="connsiteX8" fmla="*/ 135671 w 342099"/>
              <a:gd name="connsiteY8" fmla="*/ 188123 h 435043"/>
              <a:gd name="connsiteX9" fmla="*/ 342046 w 342099"/>
              <a:gd name="connsiteY9" fmla="*/ 798 h 435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2099" h="435043">
                <a:moveTo>
                  <a:pt x="342046" y="798"/>
                </a:moveTo>
                <a:cubicBezTo>
                  <a:pt x="338342" y="15085"/>
                  <a:pt x="145725" y="232573"/>
                  <a:pt x="113446" y="273848"/>
                </a:cubicBezTo>
                <a:cubicBezTo>
                  <a:pt x="81167" y="315123"/>
                  <a:pt x="166892" y="221990"/>
                  <a:pt x="148371" y="248448"/>
                </a:cubicBezTo>
                <a:cubicBezTo>
                  <a:pt x="129850" y="274906"/>
                  <a:pt x="16608" y="416723"/>
                  <a:pt x="2321" y="432598"/>
                </a:cubicBezTo>
                <a:cubicBezTo>
                  <a:pt x="-11967" y="448473"/>
                  <a:pt x="43596" y="383386"/>
                  <a:pt x="62646" y="343698"/>
                </a:cubicBezTo>
                <a:cubicBezTo>
                  <a:pt x="81696" y="304010"/>
                  <a:pt x="116621" y="201352"/>
                  <a:pt x="116621" y="194473"/>
                </a:cubicBezTo>
                <a:cubicBezTo>
                  <a:pt x="116621" y="187594"/>
                  <a:pt x="48358" y="313006"/>
                  <a:pt x="62646" y="302423"/>
                </a:cubicBezTo>
                <a:cubicBezTo>
                  <a:pt x="76933" y="291840"/>
                  <a:pt x="190175" y="150023"/>
                  <a:pt x="202346" y="130973"/>
                </a:cubicBezTo>
                <a:cubicBezTo>
                  <a:pt x="214517" y="111923"/>
                  <a:pt x="116092" y="207702"/>
                  <a:pt x="135671" y="188123"/>
                </a:cubicBezTo>
                <a:cubicBezTo>
                  <a:pt x="155250" y="168544"/>
                  <a:pt x="345750" y="-13489"/>
                  <a:pt x="342046" y="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CD129EC6-4164-5C9C-8774-3698AC3594FB}"/>
              </a:ext>
            </a:extLst>
          </p:cNvPr>
          <p:cNvSpPr/>
          <p:nvPr/>
        </p:nvSpPr>
        <p:spPr>
          <a:xfrm>
            <a:off x="4508500" y="4533510"/>
            <a:ext cx="158751" cy="209998"/>
          </a:xfrm>
          <a:custGeom>
            <a:avLst/>
            <a:gdLst>
              <a:gd name="connsiteX0" fmla="*/ 158750 w 158751"/>
              <a:gd name="connsiteY0" fmla="*/ 390 h 209998"/>
              <a:gd name="connsiteX1" fmla="*/ 28575 w 158751"/>
              <a:gd name="connsiteY1" fmla="*/ 121040 h 209998"/>
              <a:gd name="connsiteX2" fmla="*/ 0 w 158751"/>
              <a:gd name="connsiteY2" fmla="*/ 209940 h 209998"/>
              <a:gd name="connsiteX3" fmla="*/ 28575 w 158751"/>
              <a:gd name="connsiteY3" fmla="*/ 108340 h 209998"/>
              <a:gd name="connsiteX4" fmla="*/ 92075 w 158751"/>
              <a:gd name="connsiteY4" fmla="*/ 19440 h 209998"/>
              <a:gd name="connsiteX5" fmla="*/ 31750 w 158751"/>
              <a:gd name="connsiteY5" fmla="*/ 79765 h 209998"/>
              <a:gd name="connsiteX6" fmla="*/ 158750 w 158751"/>
              <a:gd name="connsiteY6" fmla="*/ 390 h 209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751" h="209998">
                <a:moveTo>
                  <a:pt x="158750" y="390"/>
                </a:moveTo>
                <a:cubicBezTo>
                  <a:pt x="158221" y="7269"/>
                  <a:pt x="55033" y="86115"/>
                  <a:pt x="28575" y="121040"/>
                </a:cubicBezTo>
                <a:cubicBezTo>
                  <a:pt x="2117" y="155965"/>
                  <a:pt x="0" y="212057"/>
                  <a:pt x="0" y="209940"/>
                </a:cubicBezTo>
                <a:cubicBezTo>
                  <a:pt x="0" y="207823"/>
                  <a:pt x="13229" y="140090"/>
                  <a:pt x="28575" y="108340"/>
                </a:cubicBezTo>
                <a:cubicBezTo>
                  <a:pt x="43921" y="76590"/>
                  <a:pt x="91546" y="24203"/>
                  <a:pt x="92075" y="19440"/>
                </a:cubicBezTo>
                <a:cubicBezTo>
                  <a:pt x="92604" y="14678"/>
                  <a:pt x="25400" y="79765"/>
                  <a:pt x="31750" y="79765"/>
                </a:cubicBezTo>
                <a:cubicBezTo>
                  <a:pt x="38100" y="79765"/>
                  <a:pt x="159279" y="-6489"/>
                  <a:pt x="158750" y="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9BD97CC7-FEF0-A519-8D34-C6803B2829BA}"/>
              </a:ext>
            </a:extLst>
          </p:cNvPr>
          <p:cNvSpPr/>
          <p:nvPr/>
        </p:nvSpPr>
        <p:spPr>
          <a:xfrm>
            <a:off x="4503493" y="4568556"/>
            <a:ext cx="233636" cy="275790"/>
          </a:xfrm>
          <a:custGeom>
            <a:avLst/>
            <a:gdLst>
              <a:gd name="connsiteX0" fmla="*/ 233607 w 233636"/>
              <a:gd name="connsiteY0" fmla="*/ 269 h 275790"/>
              <a:gd name="connsiteX1" fmla="*/ 74857 w 233636"/>
              <a:gd name="connsiteY1" fmla="*/ 70119 h 275790"/>
              <a:gd name="connsiteX2" fmla="*/ 11357 w 233636"/>
              <a:gd name="connsiteY2" fmla="*/ 149494 h 275790"/>
              <a:gd name="connsiteX3" fmla="*/ 97082 w 233636"/>
              <a:gd name="connsiteY3" fmla="*/ 89169 h 275790"/>
              <a:gd name="connsiteX4" fmla="*/ 11357 w 233636"/>
              <a:gd name="connsiteY4" fmla="*/ 190769 h 275790"/>
              <a:gd name="connsiteX5" fmla="*/ 1832 w 233636"/>
              <a:gd name="connsiteY5" fmla="*/ 260619 h 275790"/>
              <a:gd name="connsiteX6" fmla="*/ 1832 w 233636"/>
              <a:gd name="connsiteY6" fmla="*/ 270144 h 275790"/>
              <a:gd name="connsiteX7" fmla="*/ 20882 w 233636"/>
              <a:gd name="connsiteY7" fmla="*/ 190769 h 275790"/>
              <a:gd name="connsiteX8" fmla="*/ 58982 w 233636"/>
              <a:gd name="connsiteY8" fmla="*/ 63769 h 275790"/>
              <a:gd name="connsiteX9" fmla="*/ 5007 w 233636"/>
              <a:gd name="connsiteY9" fmla="*/ 101869 h 275790"/>
              <a:gd name="connsiteX10" fmla="*/ 87557 w 233636"/>
              <a:gd name="connsiteY10" fmla="*/ 47894 h 275790"/>
              <a:gd name="connsiteX11" fmla="*/ 233607 w 233636"/>
              <a:gd name="connsiteY11" fmla="*/ 269 h 27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3636" h="275790">
                <a:moveTo>
                  <a:pt x="233607" y="269"/>
                </a:moveTo>
                <a:cubicBezTo>
                  <a:pt x="231490" y="3973"/>
                  <a:pt x="111899" y="45248"/>
                  <a:pt x="74857" y="70119"/>
                </a:cubicBezTo>
                <a:cubicBezTo>
                  <a:pt x="37815" y="94990"/>
                  <a:pt x="7653" y="146319"/>
                  <a:pt x="11357" y="149494"/>
                </a:cubicBezTo>
                <a:cubicBezTo>
                  <a:pt x="15061" y="152669"/>
                  <a:pt x="97082" y="82290"/>
                  <a:pt x="97082" y="89169"/>
                </a:cubicBezTo>
                <a:cubicBezTo>
                  <a:pt x="97082" y="96048"/>
                  <a:pt x="27232" y="162194"/>
                  <a:pt x="11357" y="190769"/>
                </a:cubicBezTo>
                <a:cubicBezTo>
                  <a:pt x="-4518" y="219344"/>
                  <a:pt x="3419" y="247390"/>
                  <a:pt x="1832" y="260619"/>
                </a:cubicBezTo>
                <a:cubicBezTo>
                  <a:pt x="245" y="273848"/>
                  <a:pt x="-1343" y="281786"/>
                  <a:pt x="1832" y="270144"/>
                </a:cubicBezTo>
                <a:cubicBezTo>
                  <a:pt x="5007" y="258502"/>
                  <a:pt x="11357" y="225165"/>
                  <a:pt x="20882" y="190769"/>
                </a:cubicBezTo>
                <a:cubicBezTo>
                  <a:pt x="30407" y="156373"/>
                  <a:pt x="61628" y="78586"/>
                  <a:pt x="58982" y="63769"/>
                </a:cubicBezTo>
                <a:cubicBezTo>
                  <a:pt x="56336" y="48952"/>
                  <a:pt x="245" y="104515"/>
                  <a:pt x="5007" y="101869"/>
                </a:cubicBezTo>
                <a:cubicBezTo>
                  <a:pt x="9769" y="99223"/>
                  <a:pt x="51574" y="63769"/>
                  <a:pt x="87557" y="47894"/>
                </a:cubicBezTo>
                <a:cubicBezTo>
                  <a:pt x="123540" y="32019"/>
                  <a:pt x="235724" y="-3435"/>
                  <a:pt x="233607" y="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862DA061-B1A5-9CA1-785D-5696ECB5295D}"/>
              </a:ext>
            </a:extLst>
          </p:cNvPr>
          <p:cNvSpPr/>
          <p:nvPr/>
        </p:nvSpPr>
        <p:spPr>
          <a:xfrm>
            <a:off x="4302125" y="4837848"/>
            <a:ext cx="350667" cy="64352"/>
          </a:xfrm>
          <a:custGeom>
            <a:avLst/>
            <a:gdLst>
              <a:gd name="connsiteX0" fmla="*/ 0 w 350667"/>
              <a:gd name="connsiteY0" fmla="*/ 64352 h 64352"/>
              <a:gd name="connsiteX1" fmla="*/ 120650 w 350667"/>
              <a:gd name="connsiteY1" fmla="*/ 32602 h 64352"/>
              <a:gd name="connsiteX2" fmla="*/ 346075 w 350667"/>
              <a:gd name="connsiteY2" fmla="*/ 19902 h 64352"/>
              <a:gd name="connsiteX3" fmla="*/ 260350 w 350667"/>
              <a:gd name="connsiteY3" fmla="*/ 16727 h 64352"/>
              <a:gd name="connsiteX4" fmla="*/ 117475 w 350667"/>
              <a:gd name="connsiteY4" fmla="*/ 852 h 64352"/>
              <a:gd name="connsiteX5" fmla="*/ 200025 w 350667"/>
              <a:gd name="connsiteY5" fmla="*/ 4027 h 64352"/>
              <a:gd name="connsiteX6" fmla="*/ 142875 w 350667"/>
              <a:gd name="connsiteY6" fmla="*/ 19902 h 64352"/>
              <a:gd name="connsiteX7" fmla="*/ 0 w 350667"/>
              <a:gd name="connsiteY7" fmla="*/ 64352 h 64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0667" h="64352">
                <a:moveTo>
                  <a:pt x="0" y="64352"/>
                </a:moveTo>
                <a:cubicBezTo>
                  <a:pt x="31485" y="52181"/>
                  <a:pt x="62971" y="40010"/>
                  <a:pt x="120650" y="32602"/>
                </a:cubicBezTo>
                <a:cubicBezTo>
                  <a:pt x="178329" y="25194"/>
                  <a:pt x="322792" y="22548"/>
                  <a:pt x="346075" y="19902"/>
                </a:cubicBezTo>
                <a:cubicBezTo>
                  <a:pt x="369358" y="17256"/>
                  <a:pt x="298450" y="19902"/>
                  <a:pt x="260350" y="16727"/>
                </a:cubicBezTo>
                <a:cubicBezTo>
                  <a:pt x="222250" y="13552"/>
                  <a:pt x="127529" y="2969"/>
                  <a:pt x="117475" y="852"/>
                </a:cubicBezTo>
                <a:cubicBezTo>
                  <a:pt x="107421" y="-1265"/>
                  <a:pt x="195792" y="852"/>
                  <a:pt x="200025" y="4027"/>
                </a:cubicBezTo>
                <a:cubicBezTo>
                  <a:pt x="204258" y="7202"/>
                  <a:pt x="142875" y="19902"/>
                  <a:pt x="142875" y="19902"/>
                </a:cubicBezTo>
                <a:lnTo>
                  <a:pt x="0" y="6435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4AD06B19-3974-0D0B-C4A8-561A091CC468}"/>
              </a:ext>
            </a:extLst>
          </p:cNvPr>
          <p:cNvSpPr/>
          <p:nvPr/>
        </p:nvSpPr>
        <p:spPr>
          <a:xfrm>
            <a:off x="4283047" y="4850946"/>
            <a:ext cx="282765" cy="70342"/>
          </a:xfrm>
          <a:custGeom>
            <a:avLst/>
            <a:gdLst>
              <a:gd name="connsiteX0" fmla="*/ 28 w 282765"/>
              <a:gd name="connsiteY0" fmla="*/ 70304 h 70342"/>
              <a:gd name="connsiteX1" fmla="*/ 158778 w 282765"/>
              <a:gd name="connsiteY1" fmla="*/ 13154 h 70342"/>
              <a:gd name="connsiteX2" fmla="*/ 282603 w 282765"/>
              <a:gd name="connsiteY2" fmla="*/ 6804 h 70342"/>
              <a:gd name="connsiteX3" fmla="*/ 184178 w 282765"/>
              <a:gd name="connsiteY3" fmla="*/ 6804 h 70342"/>
              <a:gd name="connsiteX4" fmla="*/ 146078 w 282765"/>
              <a:gd name="connsiteY4" fmla="*/ 3629 h 70342"/>
              <a:gd name="connsiteX5" fmla="*/ 28 w 282765"/>
              <a:gd name="connsiteY5" fmla="*/ 70304 h 7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2765" h="70342">
                <a:moveTo>
                  <a:pt x="28" y="70304"/>
                </a:moveTo>
                <a:cubicBezTo>
                  <a:pt x="2145" y="71892"/>
                  <a:pt x="111682" y="23737"/>
                  <a:pt x="158778" y="13154"/>
                </a:cubicBezTo>
                <a:cubicBezTo>
                  <a:pt x="205874" y="2571"/>
                  <a:pt x="278370" y="7862"/>
                  <a:pt x="282603" y="6804"/>
                </a:cubicBezTo>
                <a:cubicBezTo>
                  <a:pt x="286836" y="5746"/>
                  <a:pt x="206932" y="7333"/>
                  <a:pt x="184178" y="6804"/>
                </a:cubicBezTo>
                <a:cubicBezTo>
                  <a:pt x="161424" y="6275"/>
                  <a:pt x="176240" y="-5896"/>
                  <a:pt x="146078" y="3629"/>
                </a:cubicBezTo>
                <a:cubicBezTo>
                  <a:pt x="115916" y="13154"/>
                  <a:pt x="-2089" y="68716"/>
                  <a:pt x="28" y="70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D6F92674-99A7-7775-C36F-7BC7BA47C2BA}"/>
              </a:ext>
            </a:extLst>
          </p:cNvPr>
          <p:cNvSpPr/>
          <p:nvPr/>
        </p:nvSpPr>
        <p:spPr>
          <a:xfrm>
            <a:off x="4275682" y="4730220"/>
            <a:ext cx="126035" cy="245411"/>
          </a:xfrm>
          <a:custGeom>
            <a:avLst/>
            <a:gdLst>
              <a:gd name="connsiteX0" fmla="*/ 124868 w 126035"/>
              <a:gd name="connsiteY0" fmla="*/ 530 h 245411"/>
              <a:gd name="connsiteX1" fmla="*/ 23268 w 126035"/>
              <a:gd name="connsiteY1" fmla="*/ 121180 h 245411"/>
              <a:gd name="connsiteX2" fmla="*/ 10568 w 126035"/>
              <a:gd name="connsiteY2" fmla="*/ 143405 h 245411"/>
              <a:gd name="connsiteX3" fmla="*/ 29618 w 126035"/>
              <a:gd name="connsiteY3" fmla="*/ 245005 h 245411"/>
              <a:gd name="connsiteX4" fmla="*/ 1043 w 126035"/>
              <a:gd name="connsiteY4" fmla="*/ 175155 h 245411"/>
              <a:gd name="connsiteX5" fmla="*/ 74068 w 126035"/>
              <a:gd name="connsiteY5" fmla="*/ 79905 h 245411"/>
              <a:gd name="connsiteX6" fmla="*/ 124868 w 126035"/>
              <a:gd name="connsiteY6" fmla="*/ 530 h 245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035" h="245411">
                <a:moveTo>
                  <a:pt x="124868" y="530"/>
                </a:moveTo>
                <a:cubicBezTo>
                  <a:pt x="116401" y="7409"/>
                  <a:pt x="42318" y="97368"/>
                  <a:pt x="23268" y="121180"/>
                </a:cubicBezTo>
                <a:cubicBezTo>
                  <a:pt x="4218" y="144992"/>
                  <a:pt x="9510" y="122768"/>
                  <a:pt x="10568" y="143405"/>
                </a:cubicBezTo>
                <a:cubicBezTo>
                  <a:pt x="11626" y="164042"/>
                  <a:pt x="31205" y="239713"/>
                  <a:pt x="29618" y="245005"/>
                </a:cubicBezTo>
                <a:cubicBezTo>
                  <a:pt x="28031" y="250297"/>
                  <a:pt x="-6365" y="202672"/>
                  <a:pt x="1043" y="175155"/>
                </a:cubicBezTo>
                <a:cubicBezTo>
                  <a:pt x="8451" y="147638"/>
                  <a:pt x="54489" y="104247"/>
                  <a:pt x="74068" y="79905"/>
                </a:cubicBezTo>
                <a:cubicBezTo>
                  <a:pt x="93647" y="55563"/>
                  <a:pt x="133335" y="-6349"/>
                  <a:pt x="124868" y="5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A9C5F215-1542-E8B6-7F53-D268D64E0782}"/>
              </a:ext>
            </a:extLst>
          </p:cNvPr>
          <p:cNvSpPr/>
          <p:nvPr/>
        </p:nvSpPr>
        <p:spPr>
          <a:xfrm>
            <a:off x="4282580" y="4780976"/>
            <a:ext cx="236427" cy="124639"/>
          </a:xfrm>
          <a:custGeom>
            <a:avLst/>
            <a:gdLst>
              <a:gd name="connsiteX0" fmla="*/ 495 w 236427"/>
              <a:gd name="connsiteY0" fmla="*/ 124399 h 124639"/>
              <a:gd name="connsiteX1" fmla="*/ 121145 w 236427"/>
              <a:gd name="connsiteY1" fmla="*/ 41849 h 124639"/>
              <a:gd name="connsiteX2" fmla="*/ 235445 w 236427"/>
              <a:gd name="connsiteY2" fmla="*/ 3749 h 124639"/>
              <a:gd name="connsiteX3" fmla="*/ 168770 w 236427"/>
              <a:gd name="connsiteY3" fmla="*/ 13274 h 124639"/>
              <a:gd name="connsiteX4" fmla="*/ 495 w 236427"/>
              <a:gd name="connsiteY4" fmla="*/ 124399 h 124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427" h="124639">
                <a:moveTo>
                  <a:pt x="495" y="124399"/>
                </a:moveTo>
                <a:cubicBezTo>
                  <a:pt x="-7443" y="129162"/>
                  <a:pt x="81987" y="61957"/>
                  <a:pt x="121145" y="41849"/>
                </a:cubicBezTo>
                <a:cubicBezTo>
                  <a:pt x="160303" y="21741"/>
                  <a:pt x="227508" y="8511"/>
                  <a:pt x="235445" y="3749"/>
                </a:cubicBezTo>
                <a:cubicBezTo>
                  <a:pt x="243383" y="-1014"/>
                  <a:pt x="201578" y="-4188"/>
                  <a:pt x="168770" y="13274"/>
                </a:cubicBezTo>
                <a:cubicBezTo>
                  <a:pt x="135962" y="30736"/>
                  <a:pt x="8433" y="119636"/>
                  <a:pt x="495" y="1243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A9A066B5-2A22-E23A-2A06-F45C170CC0B7}"/>
              </a:ext>
            </a:extLst>
          </p:cNvPr>
          <p:cNvSpPr/>
          <p:nvPr/>
        </p:nvSpPr>
        <p:spPr>
          <a:xfrm>
            <a:off x="4395783" y="4857618"/>
            <a:ext cx="551534" cy="44464"/>
          </a:xfrm>
          <a:custGeom>
            <a:avLst/>
            <a:gdLst>
              <a:gd name="connsiteX0" fmla="*/ 1592 w 551534"/>
              <a:gd name="connsiteY0" fmla="*/ 41407 h 44464"/>
              <a:gd name="connsiteX1" fmla="*/ 207967 w 551534"/>
              <a:gd name="connsiteY1" fmla="*/ 41407 h 44464"/>
              <a:gd name="connsiteX2" fmla="*/ 550867 w 551534"/>
              <a:gd name="connsiteY2" fmla="*/ 132 h 44464"/>
              <a:gd name="connsiteX3" fmla="*/ 290517 w 551534"/>
              <a:gd name="connsiteY3" fmla="*/ 28707 h 44464"/>
              <a:gd name="connsiteX4" fmla="*/ 122242 w 551534"/>
              <a:gd name="connsiteY4" fmla="*/ 41407 h 44464"/>
              <a:gd name="connsiteX5" fmla="*/ 1592 w 551534"/>
              <a:gd name="connsiteY5" fmla="*/ 41407 h 44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1534" h="44464">
                <a:moveTo>
                  <a:pt x="1592" y="41407"/>
                </a:moveTo>
                <a:cubicBezTo>
                  <a:pt x="15879" y="41407"/>
                  <a:pt x="116421" y="48286"/>
                  <a:pt x="207967" y="41407"/>
                </a:cubicBezTo>
                <a:cubicBezTo>
                  <a:pt x="299513" y="34528"/>
                  <a:pt x="537109" y="2249"/>
                  <a:pt x="550867" y="132"/>
                </a:cubicBezTo>
                <a:cubicBezTo>
                  <a:pt x="564625" y="-1985"/>
                  <a:pt x="361954" y="21828"/>
                  <a:pt x="290517" y="28707"/>
                </a:cubicBezTo>
                <a:cubicBezTo>
                  <a:pt x="219080" y="35586"/>
                  <a:pt x="171984" y="38232"/>
                  <a:pt x="122242" y="41407"/>
                </a:cubicBezTo>
                <a:cubicBezTo>
                  <a:pt x="72500" y="44582"/>
                  <a:pt x="-12695" y="41407"/>
                  <a:pt x="1592" y="41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6ECA494B-5C3B-DD7C-D8E5-704B239F8A2F}"/>
              </a:ext>
            </a:extLst>
          </p:cNvPr>
          <p:cNvSpPr/>
          <p:nvPr/>
        </p:nvSpPr>
        <p:spPr>
          <a:xfrm>
            <a:off x="4470207" y="4851401"/>
            <a:ext cx="730526" cy="69849"/>
          </a:xfrm>
          <a:custGeom>
            <a:avLst/>
            <a:gdLst>
              <a:gd name="connsiteX0" fmla="*/ 193 w 730526"/>
              <a:gd name="connsiteY0" fmla="*/ 25399 h 69849"/>
              <a:gd name="connsiteX1" fmla="*/ 270068 w 730526"/>
              <a:gd name="connsiteY1" fmla="*/ 15874 h 69849"/>
              <a:gd name="connsiteX2" fmla="*/ 451043 w 730526"/>
              <a:gd name="connsiteY2" fmla="*/ 44449 h 69849"/>
              <a:gd name="connsiteX3" fmla="*/ 600268 w 730526"/>
              <a:gd name="connsiteY3" fmla="*/ 69849 h 69849"/>
              <a:gd name="connsiteX4" fmla="*/ 546293 w 730526"/>
              <a:gd name="connsiteY4" fmla="*/ 44449 h 69849"/>
              <a:gd name="connsiteX5" fmla="*/ 641543 w 730526"/>
              <a:gd name="connsiteY5" fmla="*/ 63499 h 69849"/>
              <a:gd name="connsiteX6" fmla="*/ 730443 w 730526"/>
              <a:gd name="connsiteY6" fmla="*/ 57149 h 69849"/>
              <a:gd name="connsiteX7" fmla="*/ 625668 w 730526"/>
              <a:gd name="connsiteY7" fmla="*/ 50799 h 69849"/>
              <a:gd name="connsiteX8" fmla="*/ 422468 w 730526"/>
              <a:gd name="connsiteY8" fmla="*/ 15874 h 69849"/>
              <a:gd name="connsiteX9" fmla="*/ 501843 w 730526"/>
              <a:gd name="connsiteY9" fmla="*/ 28574 h 69849"/>
              <a:gd name="connsiteX10" fmla="*/ 352618 w 730526"/>
              <a:gd name="connsiteY10" fmla="*/ 3174 h 69849"/>
              <a:gd name="connsiteX11" fmla="*/ 228793 w 730526"/>
              <a:gd name="connsiteY11" fmla="*/ 3174 h 69849"/>
              <a:gd name="connsiteX12" fmla="*/ 193 w 730526"/>
              <a:gd name="connsiteY12" fmla="*/ 25399 h 69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0526" h="69849">
                <a:moveTo>
                  <a:pt x="193" y="25399"/>
                </a:moveTo>
                <a:cubicBezTo>
                  <a:pt x="7072" y="27516"/>
                  <a:pt x="194926" y="12699"/>
                  <a:pt x="270068" y="15874"/>
                </a:cubicBezTo>
                <a:cubicBezTo>
                  <a:pt x="345210" y="19049"/>
                  <a:pt x="451043" y="44449"/>
                  <a:pt x="451043" y="44449"/>
                </a:cubicBezTo>
                <a:cubicBezTo>
                  <a:pt x="506076" y="53445"/>
                  <a:pt x="584393" y="69849"/>
                  <a:pt x="600268" y="69849"/>
                </a:cubicBezTo>
                <a:cubicBezTo>
                  <a:pt x="616143" y="69849"/>
                  <a:pt x="539414" y="45507"/>
                  <a:pt x="546293" y="44449"/>
                </a:cubicBezTo>
                <a:cubicBezTo>
                  <a:pt x="553172" y="43391"/>
                  <a:pt x="610851" y="61382"/>
                  <a:pt x="641543" y="63499"/>
                </a:cubicBezTo>
                <a:cubicBezTo>
                  <a:pt x="672235" y="65616"/>
                  <a:pt x="733089" y="59266"/>
                  <a:pt x="730443" y="57149"/>
                </a:cubicBezTo>
                <a:cubicBezTo>
                  <a:pt x="727797" y="55032"/>
                  <a:pt x="676997" y="57678"/>
                  <a:pt x="625668" y="50799"/>
                </a:cubicBezTo>
                <a:cubicBezTo>
                  <a:pt x="574339" y="43920"/>
                  <a:pt x="443106" y="19578"/>
                  <a:pt x="422468" y="15874"/>
                </a:cubicBezTo>
                <a:cubicBezTo>
                  <a:pt x="401830" y="12170"/>
                  <a:pt x="513485" y="30691"/>
                  <a:pt x="501843" y="28574"/>
                </a:cubicBezTo>
                <a:cubicBezTo>
                  <a:pt x="490201" y="26457"/>
                  <a:pt x="398126" y="7407"/>
                  <a:pt x="352618" y="3174"/>
                </a:cubicBezTo>
                <a:cubicBezTo>
                  <a:pt x="307110" y="-1059"/>
                  <a:pt x="285414" y="-1059"/>
                  <a:pt x="228793" y="3174"/>
                </a:cubicBezTo>
                <a:cubicBezTo>
                  <a:pt x="172172" y="7407"/>
                  <a:pt x="-6686" y="23282"/>
                  <a:pt x="193" y="253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2B094C21-A78B-5190-52BF-EF28D1AFA979}"/>
              </a:ext>
            </a:extLst>
          </p:cNvPr>
          <p:cNvSpPr/>
          <p:nvPr/>
        </p:nvSpPr>
        <p:spPr>
          <a:xfrm>
            <a:off x="4714231" y="4548052"/>
            <a:ext cx="512764" cy="392606"/>
          </a:xfrm>
          <a:custGeom>
            <a:avLst/>
            <a:gdLst>
              <a:gd name="connsiteX0" fmla="*/ 644 w 512764"/>
              <a:gd name="connsiteY0" fmla="*/ 1723 h 392606"/>
              <a:gd name="connsiteX1" fmla="*/ 283219 w 512764"/>
              <a:gd name="connsiteY1" fmla="*/ 163648 h 392606"/>
              <a:gd name="connsiteX2" fmla="*/ 321319 w 512764"/>
              <a:gd name="connsiteY2" fmla="*/ 265248 h 392606"/>
              <a:gd name="connsiteX3" fmla="*/ 321319 w 512764"/>
              <a:gd name="connsiteY3" fmla="*/ 201748 h 392606"/>
              <a:gd name="connsiteX4" fmla="*/ 353069 w 512764"/>
              <a:gd name="connsiteY4" fmla="*/ 290648 h 392606"/>
              <a:gd name="connsiteX5" fmla="*/ 365769 w 512764"/>
              <a:gd name="connsiteY5" fmla="*/ 243023 h 392606"/>
              <a:gd name="connsiteX6" fmla="*/ 403869 w 512764"/>
              <a:gd name="connsiteY6" fmla="*/ 296998 h 392606"/>
              <a:gd name="connsiteX7" fmla="*/ 410219 w 512764"/>
              <a:gd name="connsiteY7" fmla="*/ 322398 h 392606"/>
              <a:gd name="connsiteX8" fmla="*/ 394344 w 512764"/>
              <a:gd name="connsiteY8" fmla="*/ 366848 h 392606"/>
              <a:gd name="connsiteX9" fmla="*/ 416569 w 512764"/>
              <a:gd name="connsiteY9" fmla="*/ 338273 h 392606"/>
              <a:gd name="connsiteX10" fmla="*/ 511819 w 512764"/>
              <a:gd name="connsiteY10" fmla="*/ 392248 h 392606"/>
              <a:gd name="connsiteX11" fmla="*/ 451494 w 512764"/>
              <a:gd name="connsiteY11" fmla="*/ 306523 h 392606"/>
              <a:gd name="connsiteX12" fmla="*/ 241944 w 512764"/>
              <a:gd name="connsiteY12" fmla="*/ 106498 h 392606"/>
              <a:gd name="connsiteX13" fmla="*/ 273694 w 512764"/>
              <a:gd name="connsiteY13" fmla="*/ 135073 h 392606"/>
              <a:gd name="connsiteX14" fmla="*/ 207019 w 512764"/>
              <a:gd name="connsiteY14" fmla="*/ 81098 h 392606"/>
              <a:gd name="connsiteX15" fmla="*/ 644 w 512764"/>
              <a:gd name="connsiteY15" fmla="*/ 1723 h 392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2764" h="392606">
                <a:moveTo>
                  <a:pt x="644" y="1723"/>
                </a:moveTo>
                <a:cubicBezTo>
                  <a:pt x="13344" y="15481"/>
                  <a:pt x="229773" y="119727"/>
                  <a:pt x="283219" y="163648"/>
                </a:cubicBezTo>
                <a:cubicBezTo>
                  <a:pt x="336665" y="207569"/>
                  <a:pt x="314969" y="258898"/>
                  <a:pt x="321319" y="265248"/>
                </a:cubicBezTo>
                <a:cubicBezTo>
                  <a:pt x="327669" y="271598"/>
                  <a:pt x="316027" y="197515"/>
                  <a:pt x="321319" y="201748"/>
                </a:cubicBezTo>
                <a:cubicBezTo>
                  <a:pt x="326611" y="205981"/>
                  <a:pt x="345661" y="283769"/>
                  <a:pt x="353069" y="290648"/>
                </a:cubicBezTo>
                <a:cubicBezTo>
                  <a:pt x="360477" y="297527"/>
                  <a:pt x="357302" y="241965"/>
                  <a:pt x="365769" y="243023"/>
                </a:cubicBezTo>
                <a:cubicBezTo>
                  <a:pt x="374236" y="244081"/>
                  <a:pt x="396461" y="283769"/>
                  <a:pt x="403869" y="296998"/>
                </a:cubicBezTo>
                <a:cubicBezTo>
                  <a:pt x="411277" y="310227"/>
                  <a:pt x="411806" y="310756"/>
                  <a:pt x="410219" y="322398"/>
                </a:cubicBezTo>
                <a:cubicBezTo>
                  <a:pt x="408632" y="334040"/>
                  <a:pt x="393286" y="364202"/>
                  <a:pt x="394344" y="366848"/>
                </a:cubicBezTo>
                <a:cubicBezTo>
                  <a:pt x="395402" y="369494"/>
                  <a:pt x="396990" y="334040"/>
                  <a:pt x="416569" y="338273"/>
                </a:cubicBezTo>
                <a:cubicBezTo>
                  <a:pt x="436148" y="342506"/>
                  <a:pt x="505998" y="397540"/>
                  <a:pt x="511819" y="392248"/>
                </a:cubicBezTo>
                <a:cubicBezTo>
                  <a:pt x="517640" y="386956"/>
                  <a:pt x="496473" y="354148"/>
                  <a:pt x="451494" y="306523"/>
                </a:cubicBezTo>
                <a:cubicBezTo>
                  <a:pt x="406515" y="258898"/>
                  <a:pt x="271577" y="135073"/>
                  <a:pt x="241944" y="106498"/>
                </a:cubicBezTo>
                <a:cubicBezTo>
                  <a:pt x="212311" y="77923"/>
                  <a:pt x="279515" y="139306"/>
                  <a:pt x="273694" y="135073"/>
                </a:cubicBezTo>
                <a:cubicBezTo>
                  <a:pt x="267873" y="130840"/>
                  <a:pt x="247235" y="101735"/>
                  <a:pt x="207019" y="81098"/>
                </a:cubicBezTo>
                <a:cubicBezTo>
                  <a:pt x="166803" y="60461"/>
                  <a:pt x="-12056" y="-12035"/>
                  <a:pt x="644" y="17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9F2DE4BA-D1A7-7B70-232C-53A778BEF699}"/>
              </a:ext>
            </a:extLst>
          </p:cNvPr>
          <p:cNvSpPr/>
          <p:nvPr/>
        </p:nvSpPr>
        <p:spPr>
          <a:xfrm>
            <a:off x="4583887" y="4561090"/>
            <a:ext cx="367641" cy="322999"/>
          </a:xfrm>
          <a:custGeom>
            <a:avLst/>
            <a:gdLst>
              <a:gd name="connsiteX0" fmla="*/ 178613 w 367641"/>
              <a:gd name="connsiteY0" fmla="*/ 1385 h 322999"/>
              <a:gd name="connsiteX1" fmla="*/ 29388 w 367641"/>
              <a:gd name="connsiteY1" fmla="*/ 96635 h 322999"/>
              <a:gd name="connsiteX2" fmla="*/ 813 w 367641"/>
              <a:gd name="connsiteY2" fmla="*/ 188710 h 322999"/>
              <a:gd name="connsiteX3" fmla="*/ 13513 w 367641"/>
              <a:gd name="connsiteY3" fmla="*/ 277610 h 322999"/>
              <a:gd name="connsiteX4" fmla="*/ 70663 w 367641"/>
              <a:gd name="connsiteY4" fmla="*/ 312535 h 322999"/>
              <a:gd name="connsiteX5" fmla="*/ 216713 w 367641"/>
              <a:gd name="connsiteY5" fmla="*/ 322060 h 322999"/>
              <a:gd name="connsiteX6" fmla="*/ 286563 w 367641"/>
              <a:gd name="connsiteY6" fmla="*/ 293485 h 322999"/>
              <a:gd name="connsiteX7" fmla="*/ 337363 w 367641"/>
              <a:gd name="connsiteY7" fmla="*/ 239510 h 322999"/>
              <a:gd name="connsiteX8" fmla="*/ 356413 w 367641"/>
              <a:gd name="connsiteY8" fmla="*/ 156960 h 322999"/>
              <a:gd name="connsiteX9" fmla="*/ 365938 w 367641"/>
              <a:gd name="connsiteY9" fmla="*/ 115685 h 322999"/>
              <a:gd name="connsiteX10" fmla="*/ 321488 w 367641"/>
              <a:gd name="connsiteY10" fmla="*/ 45835 h 322999"/>
              <a:gd name="connsiteX11" fmla="*/ 178613 w 367641"/>
              <a:gd name="connsiteY11" fmla="*/ 1385 h 322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7641" h="322999">
                <a:moveTo>
                  <a:pt x="178613" y="1385"/>
                </a:moveTo>
                <a:cubicBezTo>
                  <a:pt x="129930" y="9852"/>
                  <a:pt x="59021" y="65414"/>
                  <a:pt x="29388" y="96635"/>
                </a:cubicBezTo>
                <a:cubicBezTo>
                  <a:pt x="-245" y="127856"/>
                  <a:pt x="3459" y="158548"/>
                  <a:pt x="813" y="188710"/>
                </a:cubicBezTo>
                <a:cubicBezTo>
                  <a:pt x="-1833" y="218872"/>
                  <a:pt x="1871" y="256973"/>
                  <a:pt x="13513" y="277610"/>
                </a:cubicBezTo>
                <a:cubicBezTo>
                  <a:pt x="25155" y="298247"/>
                  <a:pt x="36796" y="305127"/>
                  <a:pt x="70663" y="312535"/>
                </a:cubicBezTo>
                <a:cubicBezTo>
                  <a:pt x="104530" y="319943"/>
                  <a:pt x="180730" y="325235"/>
                  <a:pt x="216713" y="322060"/>
                </a:cubicBezTo>
                <a:cubicBezTo>
                  <a:pt x="252696" y="318885"/>
                  <a:pt x="266455" y="307243"/>
                  <a:pt x="286563" y="293485"/>
                </a:cubicBezTo>
                <a:cubicBezTo>
                  <a:pt x="306671" y="279727"/>
                  <a:pt x="325721" y="262264"/>
                  <a:pt x="337363" y="239510"/>
                </a:cubicBezTo>
                <a:cubicBezTo>
                  <a:pt x="349005" y="216756"/>
                  <a:pt x="356413" y="156960"/>
                  <a:pt x="356413" y="156960"/>
                </a:cubicBezTo>
                <a:cubicBezTo>
                  <a:pt x="361175" y="136323"/>
                  <a:pt x="371759" y="134206"/>
                  <a:pt x="365938" y="115685"/>
                </a:cubicBezTo>
                <a:cubicBezTo>
                  <a:pt x="360117" y="97164"/>
                  <a:pt x="350592" y="66473"/>
                  <a:pt x="321488" y="45835"/>
                </a:cubicBezTo>
                <a:cubicBezTo>
                  <a:pt x="292384" y="25198"/>
                  <a:pt x="227296" y="-7082"/>
                  <a:pt x="178613" y="13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円/楕円 37">
            <a:extLst>
              <a:ext uri="{FF2B5EF4-FFF2-40B4-BE49-F238E27FC236}">
                <a16:creationId xmlns:a16="http://schemas.microsoft.com/office/drawing/2014/main" id="{5B719D2E-C782-B474-036E-1271622C9AB5}"/>
              </a:ext>
            </a:extLst>
          </p:cNvPr>
          <p:cNvSpPr/>
          <p:nvPr/>
        </p:nvSpPr>
        <p:spPr>
          <a:xfrm>
            <a:off x="4704211" y="472393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円/楕円 38">
            <a:extLst>
              <a:ext uri="{FF2B5EF4-FFF2-40B4-BE49-F238E27FC236}">
                <a16:creationId xmlns:a16="http://schemas.microsoft.com/office/drawing/2014/main" id="{69D38134-EC92-697E-8C7A-5C7E50ADE1F1}"/>
              </a:ext>
            </a:extLst>
          </p:cNvPr>
          <p:cNvSpPr/>
          <p:nvPr/>
        </p:nvSpPr>
        <p:spPr>
          <a:xfrm>
            <a:off x="4820697" y="471059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5E5E6A77-B172-8F02-3EA2-DB0EB3570382}"/>
              </a:ext>
            </a:extLst>
          </p:cNvPr>
          <p:cNvSpPr/>
          <p:nvPr/>
        </p:nvSpPr>
        <p:spPr>
          <a:xfrm>
            <a:off x="4241757" y="3923641"/>
            <a:ext cx="257295" cy="299109"/>
          </a:xfrm>
          <a:custGeom>
            <a:avLst/>
            <a:gdLst>
              <a:gd name="connsiteX0" fmla="*/ 43 w 257295"/>
              <a:gd name="connsiteY0" fmla="*/ 659 h 299109"/>
              <a:gd name="connsiteX1" fmla="*/ 92118 w 257295"/>
              <a:gd name="connsiteY1" fmla="*/ 127659 h 299109"/>
              <a:gd name="connsiteX2" fmla="*/ 111168 w 257295"/>
              <a:gd name="connsiteY2" fmla="*/ 241959 h 299109"/>
              <a:gd name="connsiteX3" fmla="*/ 152443 w 257295"/>
              <a:gd name="connsiteY3" fmla="*/ 200684 h 299109"/>
              <a:gd name="connsiteX4" fmla="*/ 127043 w 257295"/>
              <a:gd name="connsiteY4" fmla="*/ 299109 h 299109"/>
              <a:gd name="connsiteX5" fmla="*/ 158793 w 257295"/>
              <a:gd name="connsiteY5" fmla="*/ 200684 h 299109"/>
              <a:gd name="connsiteX6" fmla="*/ 114343 w 257295"/>
              <a:gd name="connsiteY6" fmla="*/ 226084 h 299109"/>
              <a:gd name="connsiteX7" fmla="*/ 114343 w 257295"/>
              <a:gd name="connsiteY7" fmla="*/ 140359 h 299109"/>
              <a:gd name="connsiteX8" fmla="*/ 120693 w 257295"/>
              <a:gd name="connsiteY8" fmla="*/ 95909 h 299109"/>
              <a:gd name="connsiteX9" fmla="*/ 257218 w 257295"/>
              <a:gd name="connsiteY9" fmla="*/ 16534 h 299109"/>
              <a:gd name="connsiteX10" fmla="*/ 139743 w 257295"/>
              <a:gd name="connsiteY10" fmla="*/ 80034 h 299109"/>
              <a:gd name="connsiteX11" fmla="*/ 104818 w 257295"/>
              <a:gd name="connsiteY11" fmla="*/ 76859 h 299109"/>
              <a:gd name="connsiteX12" fmla="*/ 43 w 257295"/>
              <a:gd name="connsiteY12" fmla="*/ 659 h 299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7295" h="299109">
                <a:moveTo>
                  <a:pt x="43" y="659"/>
                </a:moveTo>
                <a:cubicBezTo>
                  <a:pt x="-2074" y="9126"/>
                  <a:pt x="73597" y="87442"/>
                  <a:pt x="92118" y="127659"/>
                </a:cubicBezTo>
                <a:cubicBezTo>
                  <a:pt x="110639" y="167876"/>
                  <a:pt x="101114" y="229788"/>
                  <a:pt x="111168" y="241959"/>
                </a:cubicBezTo>
                <a:cubicBezTo>
                  <a:pt x="121222" y="254130"/>
                  <a:pt x="149797" y="191159"/>
                  <a:pt x="152443" y="200684"/>
                </a:cubicBezTo>
                <a:cubicBezTo>
                  <a:pt x="155089" y="210209"/>
                  <a:pt x="125985" y="299109"/>
                  <a:pt x="127043" y="299109"/>
                </a:cubicBezTo>
                <a:cubicBezTo>
                  <a:pt x="128101" y="299109"/>
                  <a:pt x="160910" y="212855"/>
                  <a:pt x="158793" y="200684"/>
                </a:cubicBezTo>
                <a:cubicBezTo>
                  <a:pt x="156676" y="188513"/>
                  <a:pt x="121751" y="236138"/>
                  <a:pt x="114343" y="226084"/>
                </a:cubicBezTo>
                <a:cubicBezTo>
                  <a:pt x="106935" y="216030"/>
                  <a:pt x="113285" y="162055"/>
                  <a:pt x="114343" y="140359"/>
                </a:cubicBezTo>
                <a:cubicBezTo>
                  <a:pt x="115401" y="118663"/>
                  <a:pt x="96881" y="116546"/>
                  <a:pt x="120693" y="95909"/>
                </a:cubicBezTo>
                <a:cubicBezTo>
                  <a:pt x="144505" y="75272"/>
                  <a:pt x="254043" y="19180"/>
                  <a:pt x="257218" y="16534"/>
                </a:cubicBezTo>
                <a:cubicBezTo>
                  <a:pt x="260393" y="13888"/>
                  <a:pt x="165143" y="69980"/>
                  <a:pt x="139743" y="80034"/>
                </a:cubicBezTo>
                <a:cubicBezTo>
                  <a:pt x="114343" y="90088"/>
                  <a:pt x="123868" y="85855"/>
                  <a:pt x="104818" y="76859"/>
                </a:cubicBezTo>
                <a:cubicBezTo>
                  <a:pt x="85768" y="67863"/>
                  <a:pt x="2160" y="-7808"/>
                  <a:pt x="43" y="6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9AFAF791-F6CB-8467-9C06-FE587730EF2B}"/>
              </a:ext>
            </a:extLst>
          </p:cNvPr>
          <p:cNvSpPr/>
          <p:nvPr/>
        </p:nvSpPr>
        <p:spPr>
          <a:xfrm>
            <a:off x="4448030" y="4164775"/>
            <a:ext cx="670675" cy="136705"/>
          </a:xfrm>
          <a:custGeom>
            <a:avLst/>
            <a:gdLst>
              <a:gd name="connsiteX0" fmla="*/ 145 w 670675"/>
              <a:gd name="connsiteY0" fmla="*/ 48450 h 136705"/>
              <a:gd name="connsiteX1" fmla="*/ 235095 w 670675"/>
              <a:gd name="connsiteY1" fmla="*/ 23050 h 136705"/>
              <a:gd name="connsiteX2" fmla="*/ 485920 w 670675"/>
              <a:gd name="connsiteY2" fmla="*/ 92900 h 136705"/>
              <a:gd name="connsiteX3" fmla="*/ 374795 w 670675"/>
              <a:gd name="connsiteY3" fmla="*/ 10350 h 136705"/>
              <a:gd name="connsiteX4" fmla="*/ 670070 w 670675"/>
              <a:gd name="connsiteY4" fmla="*/ 134175 h 136705"/>
              <a:gd name="connsiteX5" fmla="*/ 444645 w 670675"/>
              <a:gd name="connsiteY5" fmla="*/ 86550 h 136705"/>
              <a:gd name="connsiteX6" fmla="*/ 203345 w 670675"/>
              <a:gd name="connsiteY6" fmla="*/ 825 h 136705"/>
              <a:gd name="connsiteX7" fmla="*/ 145 w 670675"/>
              <a:gd name="connsiteY7" fmla="*/ 48450 h 13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0675" h="136705">
                <a:moveTo>
                  <a:pt x="145" y="48450"/>
                </a:moveTo>
                <a:cubicBezTo>
                  <a:pt x="5437" y="52154"/>
                  <a:pt x="154133" y="15642"/>
                  <a:pt x="235095" y="23050"/>
                </a:cubicBezTo>
                <a:cubicBezTo>
                  <a:pt x="316057" y="30458"/>
                  <a:pt x="462637" y="95017"/>
                  <a:pt x="485920" y="92900"/>
                </a:cubicBezTo>
                <a:cubicBezTo>
                  <a:pt x="509203" y="90783"/>
                  <a:pt x="344103" y="3471"/>
                  <a:pt x="374795" y="10350"/>
                </a:cubicBezTo>
                <a:cubicBezTo>
                  <a:pt x="405487" y="17229"/>
                  <a:pt x="658428" y="121475"/>
                  <a:pt x="670070" y="134175"/>
                </a:cubicBezTo>
                <a:cubicBezTo>
                  <a:pt x="681712" y="146875"/>
                  <a:pt x="522432" y="108775"/>
                  <a:pt x="444645" y="86550"/>
                </a:cubicBezTo>
                <a:cubicBezTo>
                  <a:pt x="366858" y="64325"/>
                  <a:pt x="271608" y="8762"/>
                  <a:pt x="203345" y="825"/>
                </a:cubicBezTo>
                <a:cubicBezTo>
                  <a:pt x="135083" y="-7113"/>
                  <a:pt x="-5147" y="44746"/>
                  <a:pt x="145" y="48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2FD2041A-13BC-1A77-7D1B-33E7CF524C71}"/>
              </a:ext>
            </a:extLst>
          </p:cNvPr>
          <p:cNvSpPr/>
          <p:nvPr/>
        </p:nvSpPr>
        <p:spPr>
          <a:xfrm>
            <a:off x="4457169" y="3876282"/>
            <a:ext cx="772608" cy="121534"/>
          </a:xfrm>
          <a:custGeom>
            <a:avLst/>
            <a:gdLst>
              <a:gd name="connsiteX0" fmla="*/ 531 w 772608"/>
              <a:gd name="connsiteY0" fmla="*/ 101993 h 121534"/>
              <a:gd name="connsiteX1" fmla="*/ 235481 w 772608"/>
              <a:gd name="connsiteY1" fmla="*/ 44843 h 121534"/>
              <a:gd name="connsiteX2" fmla="*/ 352956 w 772608"/>
              <a:gd name="connsiteY2" fmla="*/ 76593 h 121534"/>
              <a:gd name="connsiteX3" fmla="*/ 251356 w 772608"/>
              <a:gd name="connsiteY3" fmla="*/ 108343 h 121534"/>
              <a:gd name="connsiteX4" fmla="*/ 467256 w 772608"/>
              <a:gd name="connsiteY4" fmla="*/ 89293 h 121534"/>
              <a:gd name="connsiteX5" fmla="*/ 448206 w 772608"/>
              <a:gd name="connsiteY5" fmla="*/ 82943 h 121534"/>
              <a:gd name="connsiteX6" fmla="*/ 772056 w 772608"/>
              <a:gd name="connsiteY6" fmla="*/ 70243 h 121534"/>
              <a:gd name="connsiteX7" fmla="*/ 521231 w 772608"/>
              <a:gd name="connsiteY7" fmla="*/ 86118 h 121534"/>
              <a:gd name="connsiteX8" fmla="*/ 346606 w 772608"/>
              <a:gd name="connsiteY8" fmla="*/ 121043 h 121534"/>
              <a:gd name="connsiteX9" fmla="*/ 352956 w 772608"/>
              <a:gd name="connsiteY9" fmla="*/ 57543 h 121534"/>
              <a:gd name="connsiteX10" fmla="*/ 67206 w 772608"/>
              <a:gd name="connsiteY10" fmla="*/ 393 h 121534"/>
              <a:gd name="connsiteX11" fmla="*/ 168806 w 772608"/>
              <a:gd name="connsiteY11" fmla="*/ 35318 h 121534"/>
              <a:gd name="connsiteX12" fmla="*/ 531 w 772608"/>
              <a:gd name="connsiteY12" fmla="*/ 101993 h 12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2608" h="121534">
                <a:moveTo>
                  <a:pt x="531" y="101993"/>
                </a:moveTo>
                <a:cubicBezTo>
                  <a:pt x="11643" y="103580"/>
                  <a:pt x="176744" y="49076"/>
                  <a:pt x="235481" y="44843"/>
                </a:cubicBezTo>
                <a:cubicBezTo>
                  <a:pt x="294218" y="40610"/>
                  <a:pt x="350310" y="66010"/>
                  <a:pt x="352956" y="76593"/>
                </a:cubicBezTo>
                <a:cubicBezTo>
                  <a:pt x="355602" y="87176"/>
                  <a:pt x="232306" y="106226"/>
                  <a:pt x="251356" y="108343"/>
                </a:cubicBezTo>
                <a:cubicBezTo>
                  <a:pt x="270406" y="110460"/>
                  <a:pt x="467256" y="89293"/>
                  <a:pt x="467256" y="89293"/>
                </a:cubicBezTo>
                <a:cubicBezTo>
                  <a:pt x="500064" y="85060"/>
                  <a:pt x="397406" y="86118"/>
                  <a:pt x="448206" y="82943"/>
                </a:cubicBezTo>
                <a:cubicBezTo>
                  <a:pt x="499006" y="79768"/>
                  <a:pt x="759885" y="69714"/>
                  <a:pt x="772056" y="70243"/>
                </a:cubicBezTo>
                <a:cubicBezTo>
                  <a:pt x="784227" y="70772"/>
                  <a:pt x="592139" y="77651"/>
                  <a:pt x="521231" y="86118"/>
                </a:cubicBezTo>
                <a:cubicBezTo>
                  <a:pt x="450323" y="94585"/>
                  <a:pt x="374652" y="125805"/>
                  <a:pt x="346606" y="121043"/>
                </a:cubicBezTo>
                <a:cubicBezTo>
                  <a:pt x="318560" y="116281"/>
                  <a:pt x="399523" y="77651"/>
                  <a:pt x="352956" y="57543"/>
                </a:cubicBezTo>
                <a:cubicBezTo>
                  <a:pt x="306389" y="37435"/>
                  <a:pt x="97898" y="4097"/>
                  <a:pt x="67206" y="393"/>
                </a:cubicBezTo>
                <a:cubicBezTo>
                  <a:pt x="36514" y="-3311"/>
                  <a:pt x="181506" y="19972"/>
                  <a:pt x="168806" y="35318"/>
                </a:cubicBezTo>
                <a:cubicBezTo>
                  <a:pt x="156106" y="50664"/>
                  <a:pt x="-10581" y="100406"/>
                  <a:pt x="531" y="1019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4E9904EC-6B38-54CA-CCE0-59DB476AE7DD}"/>
              </a:ext>
            </a:extLst>
          </p:cNvPr>
          <p:cNvSpPr/>
          <p:nvPr/>
        </p:nvSpPr>
        <p:spPr>
          <a:xfrm>
            <a:off x="4701716" y="3986092"/>
            <a:ext cx="756780" cy="93806"/>
          </a:xfrm>
          <a:custGeom>
            <a:avLst/>
            <a:gdLst>
              <a:gd name="connsiteX0" fmla="*/ 459 w 756780"/>
              <a:gd name="connsiteY0" fmla="*/ 93783 h 93806"/>
              <a:gd name="connsiteX1" fmla="*/ 340184 w 756780"/>
              <a:gd name="connsiteY1" fmla="*/ 11233 h 93806"/>
              <a:gd name="connsiteX2" fmla="*/ 546559 w 756780"/>
              <a:gd name="connsiteY2" fmla="*/ 55683 h 93806"/>
              <a:gd name="connsiteX3" fmla="*/ 543384 w 756780"/>
              <a:gd name="connsiteY3" fmla="*/ 14408 h 93806"/>
              <a:gd name="connsiteX4" fmla="*/ 756109 w 756780"/>
              <a:gd name="connsiteY4" fmla="*/ 81083 h 93806"/>
              <a:gd name="connsiteX5" fmla="*/ 606884 w 756780"/>
              <a:gd name="connsiteY5" fmla="*/ 36633 h 93806"/>
              <a:gd name="connsiteX6" fmla="*/ 502109 w 756780"/>
              <a:gd name="connsiteY6" fmla="*/ 8058 h 93806"/>
              <a:gd name="connsiteX7" fmla="*/ 257634 w 756780"/>
              <a:gd name="connsiteY7" fmla="*/ 11233 h 93806"/>
              <a:gd name="connsiteX8" fmla="*/ 159209 w 756780"/>
              <a:gd name="connsiteY8" fmla="*/ 27108 h 93806"/>
              <a:gd name="connsiteX9" fmla="*/ 263984 w 756780"/>
              <a:gd name="connsiteY9" fmla="*/ 1708 h 93806"/>
              <a:gd name="connsiteX10" fmla="*/ 459 w 756780"/>
              <a:gd name="connsiteY10" fmla="*/ 93783 h 93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56780" h="93806">
                <a:moveTo>
                  <a:pt x="459" y="93783"/>
                </a:moveTo>
                <a:cubicBezTo>
                  <a:pt x="13159" y="95370"/>
                  <a:pt x="249167" y="17583"/>
                  <a:pt x="340184" y="11233"/>
                </a:cubicBezTo>
                <a:cubicBezTo>
                  <a:pt x="431201" y="4883"/>
                  <a:pt x="512692" y="55154"/>
                  <a:pt x="546559" y="55683"/>
                </a:cubicBezTo>
                <a:cubicBezTo>
                  <a:pt x="580426" y="56212"/>
                  <a:pt x="508459" y="10175"/>
                  <a:pt x="543384" y="14408"/>
                </a:cubicBezTo>
                <a:cubicBezTo>
                  <a:pt x="578309" y="18641"/>
                  <a:pt x="745526" y="77379"/>
                  <a:pt x="756109" y="81083"/>
                </a:cubicBezTo>
                <a:cubicBezTo>
                  <a:pt x="766692" y="84787"/>
                  <a:pt x="649217" y="48804"/>
                  <a:pt x="606884" y="36633"/>
                </a:cubicBezTo>
                <a:cubicBezTo>
                  <a:pt x="564551" y="24462"/>
                  <a:pt x="560317" y="12291"/>
                  <a:pt x="502109" y="8058"/>
                </a:cubicBezTo>
                <a:cubicBezTo>
                  <a:pt x="443901" y="3825"/>
                  <a:pt x="314784" y="8058"/>
                  <a:pt x="257634" y="11233"/>
                </a:cubicBezTo>
                <a:cubicBezTo>
                  <a:pt x="200484" y="14408"/>
                  <a:pt x="158151" y="28696"/>
                  <a:pt x="159209" y="27108"/>
                </a:cubicBezTo>
                <a:cubicBezTo>
                  <a:pt x="160267" y="25520"/>
                  <a:pt x="285680" y="-7817"/>
                  <a:pt x="263984" y="1708"/>
                </a:cubicBezTo>
                <a:cubicBezTo>
                  <a:pt x="242288" y="11233"/>
                  <a:pt x="-12241" y="92196"/>
                  <a:pt x="459" y="937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3C36D2B4-CB6F-F15C-D725-5D212D87F470}"/>
              </a:ext>
            </a:extLst>
          </p:cNvPr>
          <p:cNvSpPr/>
          <p:nvPr/>
        </p:nvSpPr>
        <p:spPr>
          <a:xfrm>
            <a:off x="4778334" y="4120763"/>
            <a:ext cx="552700" cy="92508"/>
          </a:xfrm>
          <a:custGeom>
            <a:avLst/>
            <a:gdLst>
              <a:gd name="connsiteX0" fmla="*/ 41 w 552700"/>
              <a:gd name="connsiteY0" fmla="*/ 28962 h 92508"/>
              <a:gd name="connsiteX1" fmla="*/ 234991 w 552700"/>
              <a:gd name="connsiteY1" fmla="*/ 13087 h 92508"/>
              <a:gd name="connsiteX2" fmla="*/ 419141 w 552700"/>
              <a:gd name="connsiteY2" fmla="*/ 92462 h 92508"/>
              <a:gd name="connsiteX3" fmla="*/ 403266 w 552700"/>
              <a:gd name="connsiteY3" fmla="*/ 387 h 92508"/>
              <a:gd name="connsiteX4" fmla="*/ 552491 w 552700"/>
              <a:gd name="connsiteY4" fmla="*/ 76587 h 92508"/>
              <a:gd name="connsiteX5" fmla="*/ 435016 w 552700"/>
              <a:gd name="connsiteY5" fmla="*/ 9912 h 92508"/>
              <a:gd name="connsiteX6" fmla="*/ 393741 w 552700"/>
              <a:gd name="connsiteY6" fmla="*/ 48012 h 92508"/>
              <a:gd name="connsiteX7" fmla="*/ 263566 w 552700"/>
              <a:gd name="connsiteY7" fmla="*/ 13087 h 92508"/>
              <a:gd name="connsiteX8" fmla="*/ 215941 w 552700"/>
              <a:gd name="connsiteY8" fmla="*/ 387 h 92508"/>
              <a:gd name="connsiteX9" fmla="*/ 41 w 552700"/>
              <a:gd name="connsiteY9" fmla="*/ 28962 h 92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2700" h="92508">
                <a:moveTo>
                  <a:pt x="41" y="28962"/>
                </a:moveTo>
                <a:cubicBezTo>
                  <a:pt x="3216" y="31079"/>
                  <a:pt x="165141" y="2504"/>
                  <a:pt x="234991" y="13087"/>
                </a:cubicBezTo>
                <a:cubicBezTo>
                  <a:pt x="304841" y="23670"/>
                  <a:pt x="391095" y="94579"/>
                  <a:pt x="419141" y="92462"/>
                </a:cubicBezTo>
                <a:cubicBezTo>
                  <a:pt x="447187" y="90345"/>
                  <a:pt x="381041" y="3033"/>
                  <a:pt x="403266" y="387"/>
                </a:cubicBezTo>
                <a:cubicBezTo>
                  <a:pt x="425491" y="-2259"/>
                  <a:pt x="547199" y="75000"/>
                  <a:pt x="552491" y="76587"/>
                </a:cubicBezTo>
                <a:cubicBezTo>
                  <a:pt x="557783" y="78174"/>
                  <a:pt x="461474" y="14674"/>
                  <a:pt x="435016" y="9912"/>
                </a:cubicBezTo>
                <a:cubicBezTo>
                  <a:pt x="408558" y="5150"/>
                  <a:pt x="422316" y="47483"/>
                  <a:pt x="393741" y="48012"/>
                </a:cubicBezTo>
                <a:cubicBezTo>
                  <a:pt x="365166" y="48541"/>
                  <a:pt x="263566" y="13087"/>
                  <a:pt x="263566" y="13087"/>
                </a:cubicBezTo>
                <a:cubicBezTo>
                  <a:pt x="233933" y="5150"/>
                  <a:pt x="255099" y="-1730"/>
                  <a:pt x="215941" y="387"/>
                </a:cubicBezTo>
                <a:cubicBezTo>
                  <a:pt x="176783" y="2504"/>
                  <a:pt x="-3134" y="26845"/>
                  <a:pt x="41" y="289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63234C27-D381-8420-BDB8-B56FD1751AC4}"/>
              </a:ext>
            </a:extLst>
          </p:cNvPr>
          <p:cNvSpPr/>
          <p:nvPr/>
        </p:nvSpPr>
        <p:spPr>
          <a:xfrm>
            <a:off x="5396547" y="4161002"/>
            <a:ext cx="204288" cy="132878"/>
          </a:xfrm>
          <a:custGeom>
            <a:avLst/>
            <a:gdLst>
              <a:gd name="connsiteX0" fmla="*/ 953 w 204288"/>
              <a:gd name="connsiteY0" fmla="*/ 1423 h 132878"/>
              <a:gd name="connsiteX1" fmla="*/ 162878 w 204288"/>
              <a:gd name="connsiteY1" fmla="*/ 87148 h 132878"/>
              <a:gd name="connsiteX2" fmla="*/ 200978 w 204288"/>
              <a:gd name="connsiteY2" fmla="*/ 131598 h 132878"/>
              <a:gd name="connsiteX3" fmla="*/ 99378 w 204288"/>
              <a:gd name="connsiteY3" fmla="*/ 39523 h 132878"/>
              <a:gd name="connsiteX4" fmla="*/ 953 w 204288"/>
              <a:gd name="connsiteY4" fmla="*/ 1423 h 132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288" h="132878">
                <a:moveTo>
                  <a:pt x="953" y="1423"/>
                </a:moveTo>
                <a:cubicBezTo>
                  <a:pt x="11536" y="9360"/>
                  <a:pt x="129541" y="65452"/>
                  <a:pt x="162878" y="87148"/>
                </a:cubicBezTo>
                <a:cubicBezTo>
                  <a:pt x="196216" y="108844"/>
                  <a:pt x="211561" y="139535"/>
                  <a:pt x="200978" y="131598"/>
                </a:cubicBezTo>
                <a:cubicBezTo>
                  <a:pt x="190395" y="123661"/>
                  <a:pt x="127953" y="58573"/>
                  <a:pt x="99378" y="39523"/>
                </a:cubicBezTo>
                <a:cubicBezTo>
                  <a:pt x="70803" y="20473"/>
                  <a:pt x="-9630" y="-6514"/>
                  <a:pt x="953" y="1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A2302D03-8A68-B79A-16C2-7BA48DAC4109}"/>
              </a:ext>
            </a:extLst>
          </p:cNvPr>
          <p:cNvSpPr/>
          <p:nvPr/>
        </p:nvSpPr>
        <p:spPr>
          <a:xfrm>
            <a:off x="5295450" y="4057443"/>
            <a:ext cx="89355" cy="319027"/>
          </a:xfrm>
          <a:custGeom>
            <a:avLst/>
            <a:gdLst>
              <a:gd name="connsiteX0" fmla="*/ 450 w 89355"/>
              <a:gd name="connsiteY0" fmla="*/ 207 h 319027"/>
              <a:gd name="connsiteX1" fmla="*/ 86175 w 89355"/>
              <a:gd name="connsiteY1" fmla="*/ 165307 h 319027"/>
              <a:gd name="connsiteX2" fmla="*/ 48075 w 89355"/>
              <a:gd name="connsiteY2" fmla="*/ 149432 h 319027"/>
              <a:gd name="connsiteX3" fmla="*/ 89350 w 89355"/>
              <a:gd name="connsiteY3" fmla="*/ 317707 h 319027"/>
              <a:gd name="connsiteX4" fmla="*/ 44900 w 89355"/>
              <a:gd name="connsiteY4" fmla="*/ 222457 h 319027"/>
              <a:gd name="connsiteX5" fmla="*/ 35375 w 89355"/>
              <a:gd name="connsiteY5" fmla="*/ 124032 h 319027"/>
              <a:gd name="connsiteX6" fmla="*/ 51250 w 89355"/>
              <a:gd name="connsiteY6" fmla="*/ 130382 h 319027"/>
              <a:gd name="connsiteX7" fmla="*/ 450 w 89355"/>
              <a:gd name="connsiteY7" fmla="*/ 207 h 319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355" h="319027">
                <a:moveTo>
                  <a:pt x="450" y="207"/>
                </a:moveTo>
                <a:cubicBezTo>
                  <a:pt x="6271" y="6028"/>
                  <a:pt x="78238" y="140436"/>
                  <a:pt x="86175" y="165307"/>
                </a:cubicBezTo>
                <a:cubicBezTo>
                  <a:pt x="94112" y="190178"/>
                  <a:pt x="47546" y="124032"/>
                  <a:pt x="48075" y="149432"/>
                </a:cubicBezTo>
                <a:cubicBezTo>
                  <a:pt x="48604" y="174832"/>
                  <a:pt x="89879" y="305536"/>
                  <a:pt x="89350" y="317707"/>
                </a:cubicBezTo>
                <a:cubicBezTo>
                  <a:pt x="88821" y="329878"/>
                  <a:pt x="53896" y="254736"/>
                  <a:pt x="44900" y="222457"/>
                </a:cubicBezTo>
                <a:cubicBezTo>
                  <a:pt x="35904" y="190178"/>
                  <a:pt x="35375" y="124032"/>
                  <a:pt x="35375" y="124032"/>
                </a:cubicBezTo>
                <a:cubicBezTo>
                  <a:pt x="36433" y="108686"/>
                  <a:pt x="55483" y="147844"/>
                  <a:pt x="51250" y="130382"/>
                </a:cubicBezTo>
                <a:cubicBezTo>
                  <a:pt x="47017" y="112920"/>
                  <a:pt x="-5371" y="-5614"/>
                  <a:pt x="450" y="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53634522-F809-C381-28CE-FA5F222D6104}"/>
              </a:ext>
            </a:extLst>
          </p:cNvPr>
          <p:cNvSpPr/>
          <p:nvPr/>
        </p:nvSpPr>
        <p:spPr>
          <a:xfrm>
            <a:off x="4425819" y="4019509"/>
            <a:ext cx="320806" cy="152645"/>
          </a:xfrm>
          <a:custGeom>
            <a:avLst/>
            <a:gdLst>
              <a:gd name="connsiteX0" fmla="*/ 131 w 320806"/>
              <a:gd name="connsiteY0" fmla="*/ 152441 h 152645"/>
              <a:gd name="connsiteX1" fmla="*/ 117606 w 320806"/>
              <a:gd name="connsiteY1" fmla="*/ 92116 h 152645"/>
              <a:gd name="connsiteX2" fmla="*/ 276356 w 320806"/>
              <a:gd name="connsiteY2" fmla="*/ 54016 h 152645"/>
              <a:gd name="connsiteX3" fmla="*/ 216031 w 320806"/>
              <a:gd name="connsiteY3" fmla="*/ 63541 h 152645"/>
              <a:gd name="connsiteX4" fmla="*/ 320806 w 320806"/>
              <a:gd name="connsiteY4" fmla="*/ 41 h 152645"/>
              <a:gd name="connsiteX5" fmla="*/ 216031 w 320806"/>
              <a:gd name="connsiteY5" fmla="*/ 54016 h 152645"/>
              <a:gd name="connsiteX6" fmla="*/ 120781 w 320806"/>
              <a:gd name="connsiteY6" fmla="*/ 66716 h 152645"/>
              <a:gd name="connsiteX7" fmla="*/ 139831 w 320806"/>
              <a:gd name="connsiteY7" fmla="*/ 69891 h 152645"/>
              <a:gd name="connsiteX8" fmla="*/ 131 w 320806"/>
              <a:gd name="connsiteY8" fmla="*/ 152441 h 15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0806" h="152645">
                <a:moveTo>
                  <a:pt x="131" y="152441"/>
                </a:moveTo>
                <a:cubicBezTo>
                  <a:pt x="-3573" y="156145"/>
                  <a:pt x="71568" y="108520"/>
                  <a:pt x="117606" y="92116"/>
                </a:cubicBezTo>
                <a:cubicBezTo>
                  <a:pt x="163644" y="75712"/>
                  <a:pt x="259952" y="58779"/>
                  <a:pt x="276356" y="54016"/>
                </a:cubicBezTo>
                <a:cubicBezTo>
                  <a:pt x="292760" y="49253"/>
                  <a:pt x="208623" y="72537"/>
                  <a:pt x="216031" y="63541"/>
                </a:cubicBezTo>
                <a:cubicBezTo>
                  <a:pt x="223439" y="54545"/>
                  <a:pt x="320806" y="1628"/>
                  <a:pt x="320806" y="41"/>
                </a:cubicBezTo>
                <a:cubicBezTo>
                  <a:pt x="320806" y="-1546"/>
                  <a:pt x="249368" y="42904"/>
                  <a:pt x="216031" y="54016"/>
                </a:cubicBezTo>
                <a:cubicBezTo>
                  <a:pt x="182694" y="65128"/>
                  <a:pt x="133481" y="64070"/>
                  <a:pt x="120781" y="66716"/>
                </a:cubicBezTo>
                <a:cubicBezTo>
                  <a:pt x="108081" y="69362"/>
                  <a:pt x="155706" y="58249"/>
                  <a:pt x="139831" y="69891"/>
                </a:cubicBezTo>
                <a:cubicBezTo>
                  <a:pt x="123956" y="81533"/>
                  <a:pt x="3835" y="148737"/>
                  <a:pt x="131" y="1524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DD6AE863-23CF-FBE3-9CDE-62D85111CBCD}"/>
              </a:ext>
            </a:extLst>
          </p:cNvPr>
          <p:cNvSpPr/>
          <p:nvPr/>
        </p:nvSpPr>
        <p:spPr>
          <a:xfrm>
            <a:off x="5104781" y="4333280"/>
            <a:ext cx="319491" cy="58035"/>
          </a:xfrm>
          <a:custGeom>
            <a:avLst/>
            <a:gdLst>
              <a:gd name="connsiteX0" fmla="*/ 619 w 319491"/>
              <a:gd name="connsiteY0" fmla="*/ 57745 h 58035"/>
              <a:gd name="connsiteX1" fmla="*/ 146669 w 319491"/>
              <a:gd name="connsiteY1" fmla="*/ 22820 h 58035"/>
              <a:gd name="connsiteX2" fmla="*/ 318119 w 319491"/>
              <a:gd name="connsiteY2" fmla="*/ 22820 h 58035"/>
              <a:gd name="connsiteX3" fmla="*/ 226044 w 319491"/>
              <a:gd name="connsiteY3" fmla="*/ 19645 h 58035"/>
              <a:gd name="connsiteX4" fmla="*/ 203819 w 319491"/>
              <a:gd name="connsiteY4" fmla="*/ 595 h 58035"/>
              <a:gd name="connsiteX5" fmla="*/ 619 w 319491"/>
              <a:gd name="connsiteY5" fmla="*/ 57745 h 58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491" h="58035">
                <a:moveTo>
                  <a:pt x="619" y="57745"/>
                </a:moveTo>
                <a:cubicBezTo>
                  <a:pt x="-8906" y="61449"/>
                  <a:pt x="93752" y="28641"/>
                  <a:pt x="146669" y="22820"/>
                </a:cubicBezTo>
                <a:cubicBezTo>
                  <a:pt x="199586" y="16999"/>
                  <a:pt x="304890" y="23349"/>
                  <a:pt x="318119" y="22820"/>
                </a:cubicBezTo>
                <a:cubicBezTo>
                  <a:pt x="331348" y="22291"/>
                  <a:pt x="245094" y="23349"/>
                  <a:pt x="226044" y="19645"/>
                </a:cubicBezTo>
                <a:cubicBezTo>
                  <a:pt x="206994" y="15941"/>
                  <a:pt x="233981" y="-3638"/>
                  <a:pt x="203819" y="595"/>
                </a:cubicBezTo>
                <a:cubicBezTo>
                  <a:pt x="173657" y="4828"/>
                  <a:pt x="10144" y="54041"/>
                  <a:pt x="619" y="57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B4E5B02D-A6AA-41BF-A751-C951234B0DD2}"/>
              </a:ext>
            </a:extLst>
          </p:cNvPr>
          <p:cNvSpPr/>
          <p:nvPr/>
        </p:nvSpPr>
        <p:spPr>
          <a:xfrm>
            <a:off x="4451333" y="4203319"/>
            <a:ext cx="372017" cy="64229"/>
          </a:xfrm>
          <a:custGeom>
            <a:avLst/>
            <a:gdLst>
              <a:gd name="connsiteX0" fmla="*/ 17 w 372017"/>
              <a:gd name="connsiteY0" fmla="*/ 63881 h 64229"/>
              <a:gd name="connsiteX1" fmla="*/ 250842 w 372017"/>
              <a:gd name="connsiteY1" fmla="*/ 38481 h 64229"/>
              <a:gd name="connsiteX2" fmla="*/ 371492 w 372017"/>
              <a:gd name="connsiteY2" fmla="*/ 51181 h 64229"/>
              <a:gd name="connsiteX3" fmla="*/ 292117 w 372017"/>
              <a:gd name="connsiteY3" fmla="*/ 28956 h 64229"/>
              <a:gd name="connsiteX4" fmla="*/ 228617 w 372017"/>
              <a:gd name="connsiteY4" fmla="*/ 381 h 64229"/>
              <a:gd name="connsiteX5" fmla="*/ 263542 w 372017"/>
              <a:gd name="connsiteY5" fmla="*/ 16256 h 64229"/>
              <a:gd name="connsiteX6" fmla="*/ 17 w 372017"/>
              <a:gd name="connsiteY6" fmla="*/ 63881 h 64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2017" h="64229">
                <a:moveTo>
                  <a:pt x="17" y="63881"/>
                </a:moveTo>
                <a:cubicBezTo>
                  <a:pt x="-2100" y="67585"/>
                  <a:pt x="188930" y="40598"/>
                  <a:pt x="250842" y="38481"/>
                </a:cubicBezTo>
                <a:cubicBezTo>
                  <a:pt x="312754" y="36364"/>
                  <a:pt x="364613" y="52768"/>
                  <a:pt x="371492" y="51181"/>
                </a:cubicBezTo>
                <a:cubicBezTo>
                  <a:pt x="378371" y="49594"/>
                  <a:pt x="315929" y="37423"/>
                  <a:pt x="292117" y="28956"/>
                </a:cubicBezTo>
                <a:cubicBezTo>
                  <a:pt x="268305" y="20489"/>
                  <a:pt x="228617" y="381"/>
                  <a:pt x="228617" y="381"/>
                </a:cubicBezTo>
                <a:cubicBezTo>
                  <a:pt x="223855" y="-1736"/>
                  <a:pt x="307992" y="5143"/>
                  <a:pt x="263542" y="16256"/>
                </a:cubicBezTo>
                <a:cubicBezTo>
                  <a:pt x="219092" y="27369"/>
                  <a:pt x="2134" y="60177"/>
                  <a:pt x="17" y="63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7703150B-555C-88FE-9C14-AFB7B5F8F54F}"/>
              </a:ext>
            </a:extLst>
          </p:cNvPr>
          <p:cNvSpPr/>
          <p:nvPr/>
        </p:nvSpPr>
        <p:spPr>
          <a:xfrm>
            <a:off x="4231401" y="4038419"/>
            <a:ext cx="113255" cy="157352"/>
          </a:xfrm>
          <a:custGeom>
            <a:avLst/>
            <a:gdLst>
              <a:gd name="connsiteX0" fmla="*/ 29449 w 113255"/>
              <a:gd name="connsiteY0" fmla="*/ 181 h 157352"/>
              <a:gd name="connsiteX1" fmla="*/ 29449 w 113255"/>
              <a:gd name="connsiteY1" fmla="*/ 76381 h 157352"/>
              <a:gd name="connsiteX2" fmla="*/ 111999 w 113255"/>
              <a:gd name="connsiteY2" fmla="*/ 155756 h 157352"/>
              <a:gd name="connsiteX3" fmla="*/ 73899 w 113255"/>
              <a:gd name="connsiteY3" fmla="*/ 127181 h 157352"/>
              <a:gd name="connsiteX4" fmla="*/ 874 w 113255"/>
              <a:gd name="connsiteY4" fmla="*/ 98606 h 157352"/>
              <a:gd name="connsiteX5" fmla="*/ 29449 w 113255"/>
              <a:gd name="connsiteY5" fmla="*/ 181 h 157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255" h="157352">
                <a:moveTo>
                  <a:pt x="29449" y="181"/>
                </a:moveTo>
                <a:cubicBezTo>
                  <a:pt x="34211" y="-3523"/>
                  <a:pt x="15691" y="50452"/>
                  <a:pt x="29449" y="76381"/>
                </a:cubicBezTo>
                <a:cubicBezTo>
                  <a:pt x="43207" y="102310"/>
                  <a:pt x="104591" y="147289"/>
                  <a:pt x="111999" y="155756"/>
                </a:cubicBezTo>
                <a:cubicBezTo>
                  <a:pt x="119407" y="164223"/>
                  <a:pt x="92420" y="136706"/>
                  <a:pt x="73899" y="127181"/>
                </a:cubicBezTo>
                <a:cubicBezTo>
                  <a:pt x="55378" y="117656"/>
                  <a:pt x="7224" y="114481"/>
                  <a:pt x="874" y="98606"/>
                </a:cubicBezTo>
                <a:cubicBezTo>
                  <a:pt x="-5476" y="82731"/>
                  <a:pt x="24687" y="3885"/>
                  <a:pt x="29449" y="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CBD59DA0-C14D-2EB8-D044-5F1013D8F41C}"/>
              </a:ext>
            </a:extLst>
          </p:cNvPr>
          <p:cNvSpPr/>
          <p:nvPr/>
        </p:nvSpPr>
        <p:spPr>
          <a:xfrm>
            <a:off x="3565181" y="4234422"/>
            <a:ext cx="174458" cy="642322"/>
          </a:xfrm>
          <a:custGeom>
            <a:avLst/>
            <a:gdLst>
              <a:gd name="connsiteX0" fmla="*/ 84924 w 174458"/>
              <a:gd name="connsiteY0" fmla="*/ 299 h 642322"/>
              <a:gd name="connsiteX1" fmla="*/ 152380 w 174458"/>
              <a:gd name="connsiteY1" fmla="*/ 240142 h 642322"/>
              <a:gd name="connsiteX2" fmla="*/ 163622 w 174458"/>
              <a:gd name="connsiteY2" fmla="*/ 217657 h 642322"/>
              <a:gd name="connsiteX3" fmla="*/ 6226 w 174458"/>
              <a:gd name="connsiteY3" fmla="*/ 626139 h 642322"/>
              <a:gd name="connsiteX4" fmla="*/ 39953 w 174458"/>
              <a:gd name="connsiteY4" fmla="*/ 532450 h 642322"/>
              <a:gd name="connsiteX5" fmla="*/ 118652 w 174458"/>
              <a:gd name="connsiteY5" fmla="*/ 270122 h 642322"/>
              <a:gd name="connsiteX6" fmla="*/ 156127 w 174458"/>
              <a:gd name="connsiteY6" fmla="*/ 191424 h 642322"/>
              <a:gd name="connsiteX7" fmla="*/ 84924 w 174458"/>
              <a:gd name="connsiteY7" fmla="*/ 299 h 642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458" h="642322">
                <a:moveTo>
                  <a:pt x="84924" y="299"/>
                </a:moveTo>
                <a:cubicBezTo>
                  <a:pt x="84300" y="8419"/>
                  <a:pt x="139264" y="203916"/>
                  <a:pt x="152380" y="240142"/>
                </a:cubicBezTo>
                <a:cubicBezTo>
                  <a:pt x="165496" y="276368"/>
                  <a:pt x="187981" y="153324"/>
                  <a:pt x="163622" y="217657"/>
                </a:cubicBezTo>
                <a:cubicBezTo>
                  <a:pt x="139263" y="281990"/>
                  <a:pt x="26837" y="573674"/>
                  <a:pt x="6226" y="626139"/>
                </a:cubicBezTo>
                <a:cubicBezTo>
                  <a:pt x="-14386" y="678605"/>
                  <a:pt x="21215" y="591786"/>
                  <a:pt x="39953" y="532450"/>
                </a:cubicBezTo>
                <a:cubicBezTo>
                  <a:pt x="58691" y="473114"/>
                  <a:pt x="99290" y="326960"/>
                  <a:pt x="118652" y="270122"/>
                </a:cubicBezTo>
                <a:cubicBezTo>
                  <a:pt x="138014" y="213284"/>
                  <a:pt x="159250" y="231398"/>
                  <a:pt x="156127" y="191424"/>
                </a:cubicBezTo>
                <a:cubicBezTo>
                  <a:pt x="153004" y="151450"/>
                  <a:pt x="85548" y="-7821"/>
                  <a:pt x="84924" y="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37A77228-A03E-09C7-D7BE-517E3856BB36}"/>
              </a:ext>
            </a:extLst>
          </p:cNvPr>
          <p:cNvSpPr/>
          <p:nvPr/>
        </p:nvSpPr>
        <p:spPr>
          <a:xfrm>
            <a:off x="3341654" y="4875584"/>
            <a:ext cx="220032" cy="514101"/>
          </a:xfrm>
          <a:custGeom>
            <a:avLst/>
            <a:gdLst>
              <a:gd name="connsiteX0" fmla="*/ 218510 w 220032"/>
              <a:gd name="connsiteY0" fmla="*/ 3714 h 514101"/>
              <a:gd name="connsiteX1" fmla="*/ 143559 w 220032"/>
              <a:gd name="connsiteY1" fmla="*/ 112393 h 514101"/>
              <a:gd name="connsiteX2" fmla="*/ 61113 w 220032"/>
              <a:gd name="connsiteY2" fmla="*/ 337246 h 514101"/>
              <a:gd name="connsiteX3" fmla="*/ 64861 w 220032"/>
              <a:gd name="connsiteY3" fmla="*/ 277285 h 514101"/>
              <a:gd name="connsiteX4" fmla="*/ 1153 w 220032"/>
              <a:gd name="connsiteY4" fmla="*/ 509632 h 514101"/>
              <a:gd name="connsiteX5" fmla="*/ 27385 w 220032"/>
              <a:gd name="connsiteY5" fmla="*/ 415944 h 514101"/>
              <a:gd name="connsiteX6" fmla="*/ 72356 w 220032"/>
              <a:gd name="connsiteY6" fmla="*/ 239809 h 514101"/>
              <a:gd name="connsiteX7" fmla="*/ 218510 w 220032"/>
              <a:gd name="connsiteY7" fmla="*/ 3714 h 514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0032" h="514101">
                <a:moveTo>
                  <a:pt x="218510" y="3714"/>
                </a:moveTo>
                <a:cubicBezTo>
                  <a:pt x="230377" y="-17522"/>
                  <a:pt x="169792" y="56804"/>
                  <a:pt x="143559" y="112393"/>
                </a:cubicBezTo>
                <a:cubicBezTo>
                  <a:pt x="117326" y="167982"/>
                  <a:pt x="74229" y="309764"/>
                  <a:pt x="61113" y="337246"/>
                </a:cubicBezTo>
                <a:cubicBezTo>
                  <a:pt x="47997" y="364728"/>
                  <a:pt x="74854" y="248554"/>
                  <a:pt x="64861" y="277285"/>
                </a:cubicBezTo>
                <a:cubicBezTo>
                  <a:pt x="54868" y="306016"/>
                  <a:pt x="7399" y="486522"/>
                  <a:pt x="1153" y="509632"/>
                </a:cubicBezTo>
                <a:cubicBezTo>
                  <a:pt x="-5093" y="532742"/>
                  <a:pt x="15518" y="460914"/>
                  <a:pt x="27385" y="415944"/>
                </a:cubicBezTo>
                <a:cubicBezTo>
                  <a:pt x="39252" y="370974"/>
                  <a:pt x="41751" y="301644"/>
                  <a:pt x="72356" y="239809"/>
                </a:cubicBezTo>
                <a:cubicBezTo>
                  <a:pt x="102961" y="177975"/>
                  <a:pt x="206643" y="24950"/>
                  <a:pt x="218510" y="37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69CE4B73-DE8F-0167-6316-96FB805CBAB1}"/>
              </a:ext>
            </a:extLst>
          </p:cNvPr>
          <p:cNvSpPr/>
          <p:nvPr/>
        </p:nvSpPr>
        <p:spPr>
          <a:xfrm>
            <a:off x="3032230" y="5606319"/>
            <a:ext cx="89605" cy="284818"/>
          </a:xfrm>
          <a:custGeom>
            <a:avLst/>
            <a:gdLst>
              <a:gd name="connsiteX0" fmla="*/ 89472 w 89605"/>
              <a:gd name="connsiteY0" fmla="*/ 2 h 284818"/>
              <a:gd name="connsiteX1" fmla="*/ 25763 w 89605"/>
              <a:gd name="connsiteY1" fmla="*/ 146156 h 284818"/>
              <a:gd name="connsiteX2" fmla="*/ 3278 w 89605"/>
              <a:gd name="connsiteY2" fmla="*/ 284815 h 284818"/>
              <a:gd name="connsiteX3" fmla="*/ 7026 w 89605"/>
              <a:gd name="connsiteY3" fmla="*/ 142409 h 284818"/>
              <a:gd name="connsiteX4" fmla="*/ 89472 w 89605"/>
              <a:gd name="connsiteY4" fmla="*/ 2 h 284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605" h="284818">
                <a:moveTo>
                  <a:pt x="89472" y="2"/>
                </a:moveTo>
                <a:cubicBezTo>
                  <a:pt x="92595" y="626"/>
                  <a:pt x="40129" y="98687"/>
                  <a:pt x="25763" y="146156"/>
                </a:cubicBezTo>
                <a:cubicBezTo>
                  <a:pt x="11397" y="193625"/>
                  <a:pt x="6401" y="285439"/>
                  <a:pt x="3278" y="284815"/>
                </a:cubicBezTo>
                <a:cubicBezTo>
                  <a:pt x="155" y="284191"/>
                  <a:pt x="-3592" y="188004"/>
                  <a:pt x="7026" y="142409"/>
                </a:cubicBezTo>
                <a:cubicBezTo>
                  <a:pt x="17644" y="96814"/>
                  <a:pt x="86349" y="-622"/>
                  <a:pt x="89472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C7EB8F6A-7BD0-F7D8-A4E5-7BC7CE6F2441}"/>
              </a:ext>
            </a:extLst>
          </p:cNvPr>
          <p:cNvSpPr/>
          <p:nvPr/>
        </p:nvSpPr>
        <p:spPr>
          <a:xfrm>
            <a:off x="3354020" y="5531335"/>
            <a:ext cx="109959" cy="348608"/>
          </a:xfrm>
          <a:custGeom>
            <a:avLst/>
            <a:gdLst>
              <a:gd name="connsiteX0" fmla="*/ 63737 w 109959"/>
              <a:gd name="connsiteY0" fmla="*/ 35 h 348608"/>
              <a:gd name="connsiteX1" fmla="*/ 97465 w 109959"/>
              <a:gd name="connsiteY1" fmla="*/ 187413 h 348608"/>
              <a:gd name="connsiteX2" fmla="*/ 29 w 109959"/>
              <a:gd name="connsiteY2" fmla="*/ 348557 h 348608"/>
              <a:gd name="connsiteX3" fmla="*/ 108708 w 109959"/>
              <a:gd name="connsiteY3" fmla="*/ 202403 h 348608"/>
              <a:gd name="connsiteX4" fmla="*/ 63737 w 109959"/>
              <a:gd name="connsiteY4" fmla="*/ 35 h 348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959" h="348608">
                <a:moveTo>
                  <a:pt x="63737" y="35"/>
                </a:moveTo>
                <a:cubicBezTo>
                  <a:pt x="61863" y="-2463"/>
                  <a:pt x="108083" y="129326"/>
                  <a:pt x="97465" y="187413"/>
                </a:cubicBezTo>
                <a:cubicBezTo>
                  <a:pt x="86847" y="245500"/>
                  <a:pt x="-1845" y="346059"/>
                  <a:pt x="29" y="348557"/>
                </a:cubicBezTo>
                <a:cubicBezTo>
                  <a:pt x="1903" y="351055"/>
                  <a:pt x="98714" y="261739"/>
                  <a:pt x="108708" y="202403"/>
                </a:cubicBezTo>
                <a:cubicBezTo>
                  <a:pt x="118702" y="143067"/>
                  <a:pt x="65611" y="2533"/>
                  <a:pt x="63737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36FB5002-3D5B-6DDA-92BF-A76431793E1A}"/>
              </a:ext>
            </a:extLst>
          </p:cNvPr>
          <p:cNvSpPr/>
          <p:nvPr/>
        </p:nvSpPr>
        <p:spPr>
          <a:xfrm>
            <a:off x="3548855" y="4631713"/>
            <a:ext cx="237786" cy="592468"/>
          </a:xfrm>
          <a:custGeom>
            <a:avLst/>
            <a:gdLst>
              <a:gd name="connsiteX0" fmla="*/ 236161 w 237786"/>
              <a:gd name="connsiteY0" fmla="*/ 248 h 592468"/>
              <a:gd name="connsiteX1" fmla="*/ 202434 w 237786"/>
              <a:gd name="connsiteY1" fmla="*/ 172635 h 592468"/>
              <a:gd name="connsiteX2" fmla="*/ 67522 w 237786"/>
              <a:gd name="connsiteY2" fmla="*/ 393739 h 592468"/>
              <a:gd name="connsiteX3" fmla="*/ 93755 w 237786"/>
              <a:gd name="connsiteY3" fmla="*/ 352517 h 592468"/>
              <a:gd name="connsiteX4" fmla="*/ 66 w 237786"/>
              <a:gd name="connsiteY4" fmla="*/ 592359 h 592468"/>
              <a:gd name="connsiteX5" fmla="*/ 78765 w 237786"/>
              <a:gd name="connsiteY5" fmla="*/ 318789 h 592468"/>
              <a:gd name="connsiteX6" fmla="*/ 75017 w 237786"/>
              <a:gd name="connsiteY6" fmla="*/ 360012 h 592468"/>
              <a:gd name="connsiteX7" fmla="*/ 164958 w 237786"/>
              <a:gd name="connsiteY7" fmla="*/ 210110 h 592468"/>
              <a:gd name="connsiteX8" fmla="*/ 236161 w 237786"/>
              <a:gd name="connsiteY8" fmla="*/ 248 h 592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786" h="592468">
                <a:moveTo>
                  <a:pt x="236161" y="248"/>
                </a:moveTo>
                <a:cubicBezTo>
                  <a:pt x="242407" y="-5998"/>
                  <a:pt x="230540" y="107053"/>
                  <a:pt x="202434" y="172635"/>
                </a:cubicBezTo>
                <a:cubicBezTo>
                  <a:pt x="174328" y="238217"/>
                  <a:pt x="85635" y="363759"/>
                  <a:pt x="67522" y="393739"/>
                </a:cubicBezTo>
                <a:cubicBezTo>
                  <a:pt x="49409" y="423719"/>
                  <a:pt x="104998" y="319414"/>
                  <a:pt x="93755" y="352517"/>
                </a:cubicBezTo>
                <a:cubicBezTo>
                  <a:pt x="82512" y="385620"/>
                  <a:pt x="2564" y="597980"/>
                  <a:pt x="66" y="592359"/>
                </a:cubicBezTo>
                <a:cubicBezTo>
                  <a:pt x="-2432" y="586738"/>
                  <a:pt x="66273" y="357513"/>
                  <a:pt x="78765" y="318789"/>
                </a:cubicBezTo>
                <a:cubicBezTo>
                  <a:pt x="91257" y="280065"/>
                  <a:pt x="60652" y="378125"/>
                  <a:pt x="75017" y="360012"/>
                </a:cubicBezTo>
                <a:cubicBezTo>
                  <a:pt x="89382" y="341899"/>
                  <a:pt x="140599" y="271945"/>
                  <a:pt x="164958" y="210110"/>
                </a:cubicBezTo>
                <a:cubicBezTo>
                  <a:pt x="189317" y="148276"/>
                  <a:pt x="229915" y="6494"/>
                  <a:pt x="236161" y="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1986BDE1-43DE-6ABC-F1B1-7B102E9A1ACD}"/>
              </a:ext>
            </a:extLst>
          </p:cNvPr>
          <p:cNvSpPr/>
          <p:nvPr/>
        </p:nvSpPr>
        <p:spPr>
          <a:xfrm>
            <a:off x="3139831" y="5830173"/>
            <a:ext cx="188297" cy="106555"/>
          </a:xfrm>
          <a:custGeom>
            <a:avLst/>
            <a:gdLst>
              <a:gd name="connsiteX0" fmla="*/ 608 w 188297"/>
              <a:gd name="connsiteY0" fmla="*/ 105932 h 106555"/>
              <a:gd name="connsiteX1" fmla="*/ 60569 w 188297"/>
              <a:gd name="connsiteY1" fmla="*/ 45971 h 106555"/>
              <a:gd name="connsiteX2" fmla="*/ 187985 w 188297"/>
              <a:gd name="connsiteY2" fmla="*/ 15991 h 106555"/>
              <a:gd name="connsiteX3" fmla="*/ 94297 w 188297"/>
              <a:gd name="connsiteY3" fmla="*/ 4748 h 106555"/>
              <a:gd name="connsiteX4" fmla="*/ 608 w 188297"/>
              <a:gd name="connsiteY4" fmla="*/ 105932 h 106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297" h="106555">
                <a:moveTo>
                  <a:pt x="608" y="105932"/>
                </a:moveTo>
                <a:cubicBezTo>
                  <a:pt x="-5013" y="112803"/>
                  <a:pt x="29339" y="60961"/>
                  <a:pt x="60569" y="45971"/>
                </a:cubicBezTo>
                <a:cubicBezTo>
                  <a:pt x="91799" y="30981"/>
                  <a:pt x="182364" y="22862"/>
                  <a:pt x="187985" y="15991"/>
                </a:cubicBezTo>
                <a:cubicBezTo>
                  <a:pt x="193606" y="9120"/>
                  <a:pt x="121779" y="-8368"/>
                  <a:pt x="94297" y="4748"/>
                </a:cubicBezTo>
                <a:cubicBezTo>
                  <a:pt x="66815" y="17864"/>
                  <a:pt x="6229" y="99061"/>
                  <a:pt x="608" y="105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F4E32BAF-CFD8-987E-9071-7EEEBF14F0D7}"/>
              </a:ext>
            </a:extLst>
          </p:cNvPr>
          <p:cNvSpPr/>
          <p:nvPr/>
        </p:nvSpPr>
        <p:spPr>
          <a:xfrm>
            <a:off x="3530124" y="4039311"/>
            <a:ext cx="97952" cy="612314"/>
          </a:xfrm>
          <a:custGeom>
            <a:avLst/>
            <a:gdLst>
              <a:gd name="connsiteX0" fmla="*/ 60 w 97952"/>
              <a:gd name="connsiteY0" fmla="*/ 538 h 612314"/>
              <a:gd name="connsiteX1" fmla="*/ 82506 w 97952"/>
              <a:gd name="connsiteY1" fmla="*/ 319079 h 612314"/>
              <a:gd name="connsiteX2" fmla="*/ 52525 w 97952"/>
              <a:gd name="connsiteY2" fmla="*/ 611387 h 612314"/>
              <a:gd name="connsiteX3" fmla="*/ 97496 w 97952"/>
              <a:gd name="connsiteY3" fmla="*/ 397778 h 612314"/>
              <a:gd name="connsiteX4" fmla="*/ 60 w 97952"/>
              <a:gd name="connsiteY4" fmla="*/ 538 h 612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952" h="612314">
                <a:moveTo>
                  <a:pt x="60" y="538"/>
                </a:moveTo>
                <a:cubicBezTo>
                  <a:pt x="-2438" y="-12578"/>
                  <a:pt x="73762" y="217271"/>
                  <a:pt x="82506" y="319079"/>
                </a:cubicBezTo>
                <a:cubicBezTo>
                  <a:pt x="91250" y="420887"/>
                  <a:pt x="50027" y="598271"/>
                  <a:pt x="52525" y="611387"/>
                </a:cubicBezTo>
                <a:cubicBezTo>
                  <a:pt x="55023" y="624503"/>
                  <a:pt x="103117" y="495839"/>
                  <a:pt x="97496" y="397778"/>
                </a:cubicBezTo>
                <a:cubicBezTo>
                  <a:pt x="91875" y="299717"/>
                  <a:pt x="2558" y="13654"/>
                  <a:pt x="60" y="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3327835B-423B-D504-1677-A1A662608504}"/>
              </a:ext>
            </a:extLst>
          </p:cNvPr>
          <p:cNvSpPr/>
          <p:nvPr/>
        </p:nvSpPr>
        <p:spPr>
          <a:xfrm>
            <a:off x="2772893" y="5714755"/>
            <a:ext cx="191851" cy="493116"/>
          </a:xfrm>
          <a:custGeom>
            <a:avLst/>
            <a:gdLst>
              <a:gd name="connsiteX0" fmla="*/ 191412 w 191851"/>
              <a:gd name="connsiteY0" fmla="*/ 245 h 493116"/>
              <a:gd name="connsiteX1" fmla="*/ 82733 w 191851"/>
              <a:gd name="connsiteY1" fmla="*/ 101429 h 493116"/>
              <a:gd name="connsiteX2" fmla="*/ 37763 w 191851"/>
              <a:gd name="connsiteY2" fmla="*/ 202612 h 493116"/>
              <a:gd name="connsiteX3" fmla="*/ 34015 w 191851"/>
              <a:gd name="connsiteY3" fmla="*/ 315038 h 493116"/>
              <a:gd name="connsiteX4" fmla="*/ 15277 w 191851"/>
              <a:gd name="connsiteY4" fmla="*/ 292553 h 493116"/>
              <a:gd name="connsiteX5" fmla="*/ 131451 w 191851"/>
              <a:gd name="connsiteY5" fmla="*/ 491173 h 493116"/>
              <a:gd name="connsiteX6" fmla="*/ 86481 w 191851"/>
              <a:gd name="connsiteY6" fmla="*/ 386242 h 493116"/>
              <a:gd name="connsiteX7" fmla="*/ 15277 w 191851"/>
              <a:gd name="connsiteY7" fmla="*/ 262573 h 493116"/>
              <a:gd name="connsiteX8" fmla="*/ 4035 w 191851"/>
              <a:gd name="connsiteY8" fmla="*/ 225097 h 493116"/>
              <a:gd name="connsiteX9" fmla="*/ 67743 w 191851"/>
              <a:gd name="connsiteY9" fmla="*/ 90186 h 493116"/>
              <a:gd name="connsiteX10" fmla="*/ 37763 w 191851"/>
              <a:gd name="connsiteY10" fmla="*/ 131409 h 493116"/>
              <a:gd name="connsiteX11" fmla="*/ 191412 w 191851"/>
              <a:gd name="connsiteY11" fmla="*/ 245 h 493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1851" h="493116">
                <a:moveTo>
                  <a:pt x="191412" y="245"/>
                </a:moveTo>
                <a:cubicBezTo>
                  <a:pt x="198907" y="-4752"/>
                  <a:pt x="108341" y="67701"/>
                  <a:pt x="82733" y="101429"/>
                </a:cubicBezTo>
                <a:cubicBezTo>
                  <a:pt x="57125" y="135157"/>
                  <a:pt x="45883" y="167010"/>
                  <a:pt x="37763" y="202612"/>
                </a:cubicBezTo>
                <a:cubicBezTo>
                  <a:pt x="29643" y="238214"/>
                  <a:pt x="37763" y="300048"/>
                  <a:pt x="34015" y="315038"/>
                </a:cubicBezTo>
                <a:cubicBezTo>
                  <a:pt x="30267" y="330028"/>
                  <a:pt x="-962" y="263197"/>
                  <a:pt x="15277" y="292553"/>
                </a:cubicBezTo>
                <a:cubicBezTo>
                  <a:pt x="31516" y="321909"/>
                  <a:pt x="119584" y="475558"/>
                  <a:pt x="131451" y="491173"/>
                </a:cubicBezTo>
                <a:cubicBezTo>
                  <a:pt x="143318" y="506788"/>
                  <a:pt x="105843" y="424342"/>
                  <a:pt x="86481" y="386242"/>
                </a:cubicBezTo>
                <a:cubicBezTo>
                  <a:pt x="67119" y="348142"/>
                  <a:pt x="29018" y="289431"/>
                  <a:pt x="15277" y="262573"/>
                </a:cubicBezTo>
                <a:cubicBezTo>
                  <a:pt x="1536" y="235716"/>
                  <a:pt x="-4709" y="253828"/>
                  <a:pt x="4035" y="225097"/>
                </a:cubicBezTo>
                <a:cubicBezTo>
                  <a:pt x="12779" y="196366"/>
                  <a:pt x="62122" y="105801"/>
                  <a:pt x="67743" y="90186"/>
                </a:cubicBezTo>
                <a:cubicBezTo>
                  <a:pt x="73364" y="74571"/>
                  <a:pt x="19025" y="143276"/>
                  <a:pt x="37763" y="131409"/>
                </a:cubicBezTo>
                <a:cubicBezTo>
                  <a:pt x="56501" y="119542"/>
                  <a:pt x="183917" y="5242"/>
                  <a:pt x="191412" y="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855F7352-AF08-DEF6-482E-DA7D72487B80}"/>
              </a:ext>
            </a:extLst>
          </p:cNvPr>
          <p:cNvSpPr/>
          <p:nvPr/>
        </p:nvSpPr>
        <p:spPr>
          <a:xfrm>
            <a:off x="2879217" y="5643414"/>
            <a:ext cx="202846" cy="147031"/>
          </a:xfrm>
          <a:custGeom>
            <a:avLst/>
            <a:gdLst>
              <a:gd name="connsiteX0" fmla="*/ 201262 w 202846"/>
              <a:gd name="connsiteY0" fmla="*/ 383 h 147031"/>
              <a:gd name="connsiteX1" fmla="*/ 2642 w 202846"/>
              <a:gd name="connsiteY1" fmla="*/ 142789 h 147031"/>
              <a:gd name="connsiteX2" fmla="*/ 92583 w 202846"/>
              <a:gd name="connsiteY2" fmla="*/ 101566 h 147031"/>
              <a:gd name="connsiteX3" fmla="*/ 201262 w 202846"/>
              <a:gd name="connsiteY3" fmla="*/ 383 h 147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846" h="147031">
                <a:moveTo>
                  <a:pt x="201262" y="383"/>
                </a:moveTo>
                <a:cubicBezTo>
                  <a:pt x="186272" y="7253"/>
                  <a:pt x="20755" y="125925"/>
                  <a:pt x="2642" y="142789"/>
                </a:cubicBezTo>
                <a:cubicBezTo>
                  <a:pt x="-15471" y="159653"/>
                  <a:pt x="64476" y="122178"/>
                  <a:pt x="92583" y="101566"/>
                </a:cubicBezTo>
                <a:cubicBezTo>
                  <a:pt x="120689" y="80955"/>
                  <a:pt x="216252" y="-6487"/>
                  <a:pt x="201262" y="3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A0F38484-8F4A-0476-D602-97C7DD31BFAD}"/>
              </a:ext>
            </a:extLst>
          </p:cNvPr>
          <p:cNvSpPr/>
          <p:nvPr/>
        </p:nvSpPr>
        <p:spPr>
          <a:xfrm>
            <a:off x="3139518" y="5973580"/>
            <a:ext cx="170707" cy="53093"/>
          </a:xfrm>
          <a:custGeom>
            <a:avLst/>
            <a:gdLst>
              <a:gd name="connsiteX0" fmla="*/ 921 w 170707"/>
              <a:gd name="connsiteY0" fmla="*/ 7495 h 53093"/>
              <a:gd name="connsiteX1" fmla="*/ 68377 w 170707"/>
              <a:gd name="connsiteY1" fmla="*/ 52466 h 53093"/>
              <a:gd name="connsiteX2" fmla="*/ 169561 w 170707"/>
              <a:gd name="connsiteY2" fmla="*/ 0 h 53093"/>
              <a:gd name="connsiteX3" fmla="*/ 117095 w 170707"/>
              <a:gd name="connsiteY3" fmla="*/ 52466 h 53093"/>
              <a:gd name="connsiteX4" fmla="*/ 921 w 170707"/>
              <a:gd name="connsiteY4" fmla="*/ 7495 h 53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707" h="53093">
                <a:moveTo>
                  <a:pt x="921" y="7495"/>
                </a:moveTo>
                <a:cubicBezTo>
                  <a:pt x="-7199" y="7495"/>
                  <a:pt x="40270" y="53715"/>
                  <a:pt x="68377" y="52466"/>
                </a:cubicBezTo>
                <a:cubicBezTo>
                  <a:pt x="96484" y="51217"/>
                  <a:pt x="161441" y="0"/>
                  <a:pt x="169561" y="0"/>
                </a:cubicBezTo>
                <a:cubicBezTo>
                  <a:pt x="177681" y="0"/>
                  <a:pt x="140830" y="45596"/>
                  <a:pt x="117095" y="52466"/>
                </a:cubicBezTo>
                <a:cubicBezTo>
                  <a:pt x="93361" y="59337"/>
                  <a:pt x="9041" y="7495"/>
                  <a:pt x="921" y="74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2C28452C-B92D-432F-EFA7-E545CE1866C2}"/>
              </a:ext>
            </a:extLst>
          </p:cNvPr>
          <p:cNvSpPr/>
          <p:nvPr/>
        </p:nvSpPr>
        <p:spPr>
          <a:xfrm>
            <a:off x="3071027" y="5954033"/>
            <a:ext cx="215997" cy="255740"/>
          </a:xfrm>
          <a:custGeom>
            <a:avLst/>
            <a:gdLst>
              <a:gd name="connsiteX0" fmla="*/ 1957 w 215997"/>
              <a:gd name="connsiteY0" fmla="*/ 810 h 255740"/>
              <a:gd name="connsiteX1" fmla="*/ 69412 w 215997"/>
              <a:gd name="connsiteY1" fmla="*/ 94498 h 255740"/>
              <a:gd name="connsiteX2" fmla="*/ 148111 w 215997"/>
              <a:gd name="connsiteY2" fmla="*/ 173197 h 255740"/>
              <a:gd name="connsiteX3" fmla="*/ 118130 w 215997"/>
              <a:gd name="connsiteY3" fmla="*/ 131974 h 255740"/>
              <a:gd name="connsiteX4" fmla="*/ 215566 w 215997"/>
              <a:gd name="connsiteY4" fmla="*/ 255642 h 255740"/>
              <a:gd name="connsiteX5" fmla="*/ 148111 w 215997"/>
              <a:gd name="connsiteY5" fmla="*/ 150711 h 255740"/>
              <a:gd name="connsiteX6" fmla="*/ 1957 w 215997"/>
              <a:gd name="connsiteY6" fmla="*/ 810 h 255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5997" h="255740">
                <a:moveTo>
                  <a:pt x="1957" y="810"/>
                </a:moveTo>
                <a:cubicBezTo>
                  <a:pt x="-11159" y="-8559"/>
                  <a:pt x="45053" y="65767"/>
                  <a:pt x="69412" y="94498"/>
                </a:cubicBezTo>
                <a:cubicBezTo>
                  <a:pt x="93771" y="123229"/>
                  <a:pt x="139991" y="166951"/>
                  <a:pt x="148111" y="173197"/>
                </a:cubicBezTo>
                <a:cubicBezTo>
                  <a:pt x="156231" y="179443"/>
                  <a:pt x="106888" y="118233"/>
                  <a:pt x="118130" y="131974"/>
                </a:cubicBezTo>
                <a:cubicBezTo>
                  <a:pt x="129372" y="145715"/>
                  <a:pt x="210569" y="252519"/>
                  <a:pt x="215566" y="255642"/>
                </a:cubicBezTo>
                <a:cubicBezTo>
                  <a:pt x="220563" y="258765"/>
                  <a:pt x="181214" y="186937"/>
                  <a:pt x="148111" y="150711"/>
                </a:cubicBezTo>
                <a:cubicBezTo>
                  <a:pt x="115008" y="114485"/>
                  <a:pt x="15073" y="10179"/>
                  <a:pt x="1957" y="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0E3AD337-2028-6F01-A951-CD31317AA593}"/>
              </a:ext>
            </a:extLst>
          </p:cNvPr>
          <p:cNvSpPr/>
          <p:nvPr/>
        </p:nvSpPr>
        <p:spPr>
          <a:xfrm>
            <a:off x="3511359" y="5471410"/>
            <a:ext cx="67635" cy="344774"/>
          </a:xfrm>
          <a:custGeom>
            <a:avLst/>
            <a:gdLst>
              <a:gd name="connsiteX0" fmla="*/ 87 w 67635"/>
              <a:gd name="connsiteY0" fmla="*/ 0 h 344774"/>
              <a:gd name="connsiteX1" fmla="*/ 52552 w 67635"/>
              <a:gd name="connsiteY1" fmla="*/ 183629 h 344774"/>
              <a:gd name="connsiteX2" fmla="*/ 18825 w 67635"/>
              <a:gd name="connsiteY2" fmla="*/ 344774 h 344774"/>
              <a:gd name="connsiteX3" fmla="*/ 67543 w 67635"/>
              <a:gd name="connsiteY3" fmla="*/ 183629 h 344774"/>
              <a:gd name="connsiteX4" fmla="*/ 87 w 67635"/>
              <a:gd name="connsiteY4" fmla="*/ 0 h 344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635" h="344774">
                <a:moveTo>
                  <a:pt x="87" y="0"/>
                </a:moveTo>
                <a:cubicBezTo>
                  <a:pt x="-2411" y="0"/>
                  <a:pt x="49429" y="126167"/>
                  <a:pt x="52552" y="183629"/>
                </a:cubicBezTo>
                <a:cubicBezTo>
                  <a:pt x="55675" y="241091"/>
                  <a:pt x="16327" y="344774"/>
                  <a:pt x="18825" y="344774"/>
                </a:cubicBezTo>
                <a:cubicBezTo>
                  <a:pt x="21323" y="344774"/>
                  <a:pt x="70042" y="237968"/>
                  <a:pt x="67543" y="183629"/>
                </a:cubicBezTo>
                <a:cubicBezTo>
                  <a:pt x="65045" y="129290"/>
                  <a:pt x="2585" y="0"/>
                  <a:pt x="8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FE33F5C0-972E-4195-A558-0ACE8EFBDC8C}"/>
              </a:ext>
            </a:extLst>
          </p:cNvPr>
          <p:cNvSpPr/>
          <p:nvPr/>
        </p:nvSpPr>
        <p:spPr>
          <a:xfrm>
            <a:off x="3209301" y="5366449"/>
            <a:ext cx="107377" cy="322435"/>
          </a:xfrm>
          <a:custGeom>
            <a:avLst/>
            <a:gdLst>
              <a:gd name="connsiteX0" fmla="*/ 107273 w 107377"/>
              <a:gd name="connsiteY0" fmla="*/ 30 h 322435"/>
              <a:gd name="connsiteX1" fmla="*/ 28574 w 107377"/>
              <a:gd name="connsiteY1" fmla="*/ 146184 h 322435"/>
              <a:gd name="connsiteX2" fmla="*/ 24827 w 107377"/>
              <a:gd name="connsiteY2" fmla="*/ 284843 h 322435"/>
              <a:gd name="connsiteX3" fmla="*/ 13584 w 107377"/>
              <a:gd name="connsiteY3" fmla="*/ 164921 h 322435"/>
              <a:gd name="connsiteX4" fmla="*/ 2342 w 107377"/>
              <a:gd name="connsiteY4" fmla="*/ 322318 h 322435"/>
              <a:gd name="connsiteX5" fmla="*/ 9837 w 107377"/>
              <a:gd name="connsiteY5" fmla="*/ 134941 h 322435"/>
              <a:gd name="connsiteX6" fmla="*/ 107273 w 107377"/>
              <a:gd name="connsiteY6" fmla="*/ 30 h 322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377" h="322435">
                <a:moveTo>
                  <a:pt x="107273" y="30"/>
                </a:moveTo>
                <a:cubicBezTo>
                  <a:pt x="110396" y="1904"/>
                  <a:pt x="42315" y="98715"/>
                  <a:pt x="28574" y="146184"/>
                </a:cubicBezTo>
                <a:cubicBezTo>
                  <a:pt x="14833" y="193653"/>
                  <a:pt x="27325" y="281720"/>
                  <a:pt x="24827" y="284843"/>
                </a:cubicBezTo>
                <a:cubicBezTo>
                  <a:pt x="22329" y="287966"/>
                  <a:pt x="17331" y="158675"/>
                  <a:pt x="13584" y="164921"/>
                </a:cubicBezTo>
                <a:cubicBezTo>
                  <a:pt x="9837" y="171167"/>
                  <a:pt x="2966" y="327315"/>
                  <a:pt x="2342" y="322318"/>
                </a:cubicBezTo>
                <a:cubicBezTo>
                  <a:pt x="1717" y="317321"/>
                  <a:pt x="-5778" y="186157"/>
                  <a:pt x="9837" y="134941"/>
                </a:cubicBezTo>
                <a:cubicBezTo>
                  <a:pt x="25452" y="83725"/>
                  <a:pt x="104150" y="-1844"/>
                  <a:pt x="107273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D777B12A-EB68-F58E-0C1A-C874A1FB6071}"/>
              </a:ext>
            </a:extLst>
          </p:cNvPr>
          <p:cNvSpPr/>
          <p:nvPr/>
        </p:nvSpPr>
        <p:spPr>
          <a:xfrm>
            <a:off x="3309069" y="5973577"/>
            <a:ext cx="75442" cy="226700"/>
          </a:xfrm>
          <a:custGeom>
            <a:avLst/>
            <a:gdLst>
              <a:gd name="connsiteX0" fmla="*/ 67465 w 75442"/>
              <a:gd name="connsiteY0" fmla="*/ 3 h 226700"/>
              <a:gd name="connsiteX1" fmla="*/ 71213 w 75442"/>
              <a:gd name="connsiteY1" fmla="*/ 112430 h 226700"/>
              <a:gd name="connsiteX2" fmla="*/ 3757 w 75442"/>
              <a:gd name="connsiteY2" fmla="*/ 224856 h 226700"/>
              <a:gd name="connsiteX3" fmla="*/ 26242 w 75442"/>
              <a:gd name="connsiteY3" fmla="*/ 172390 h 226700"/>
              <a:gd name="connsiteX4" fmla="*/ 10 w 75442"/>
              <a:gd name="connsiteY4" fmla="*/ 44974 h 226700"/>
              <a:gd name="connsiteX5" fmla="*/ 29990 w 75442"/>
              <a:gd name="connsiteY5" fmla="*/ 138662 h 226700"/>
              <a:gd name="connsiteX6" fmla="*/ 33738 w 75442"/>
              <a:gd name="connsiteY6" fmla="*/ 157400 h 226700"/>
              <a:gd name="connsiteX7" fmla="*/ 59970 w 75442"/>
              <a:gd name="connsiteY7" fmla="*/ 108682 h 226700"/>
              <a:gd name="connsiteX8" fmla="*/ 67465 w 75442"/>
              <a:gd name="connsiteY8" fmla="*/ 3 h 22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442" h="226700">
                <a:moveTo>
                  <a:pt x="67465" y="3"/>
                </a:moveTo>
                <a:cubicBezTo>
                  <a:pt x="69339" y="628"/>
                  <a:pt x="81831" y="74955"/>
                  <a:pt x="71213" y="112430"/>
                </a:cubicBezTo>
                <a:cubicBezTo>
                  <a:pt x="60595" y="149905"/>
                  <a:pt x="11252" y="214863"/>
                  <a:pt x="3757" y="224856"/>
                </a:cubicBezTo>
                <a:cubicBezTo>
                  <a:pt x="-3738" y="234849"/>
                  <a:pt x="26866" y="202370"/>
                  <a:pt x="26242" y="172390"/>
                </a:cubicBezTo>
                <a:cubicBezTo>
                  <a:pt x="25618" y="142410"/>
                  <a:pt x="-615" y="50595"/>
                  <a:pt x="10" y="44974"/>
                </a:cubicBezTo>
                <a:cubicBezTo>
                  <a:pt x="635" y="39353"/>
                  <a:pt x="29990" y="138662"/>
                  <a:pt x="29990" y="138662"/>
                </a:cubicBezTo>
                <a:cubicBezTo>
                  <a:pt x="35611" y="157399"/>
                  <a:pt x="28741" y="162397"/>
                  <a:pt x="33738" y="157400"/>
                </a:cubicBezTo>
                <a:cubicBezTo>
                  <a:pt x="38735" y="152403"/>
                  <a:pt x="54973" y="131792"/>
                  <a:pt x="59970" y="108682"/>
                </a:cubicBezTo>
                <a:cubicBezTo>
                  <a:pt x="64967" y="85572"/>
                  <a:pt x="65591" y="-622"/>
                  <a:pt x="6746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5F3DCC40-91BC-9526-1452-3C01F5DBDCAC}"/>
              </a:ext>
            </a:extLst>
          </p:cNvPr>
          <p:cNvSpPr/>
          <p:nvPr/>
        </p:nvSpPr>
        <p:spPr>
          <a:xfrm>
            <a:off x="3877762" y="5774018"/>
            <a:ext cx="308657" cy="188627"/>
          </a:xfrm>
          <a:custGeom>
            <a:avLst/>
            <a:gdLst>
              <a:gd name="connsiteX0" fmla="*/ 943 w 308657"/>
              <a:gd name="connsiteY0" fmla="*/ 4690 h 188627"/>
              <a:gd name="connsiteX1" fmla="*/ 147097 w 308657"/>
              <a:gd name="connsiteY1" fmla="*/ 12185 h 188627"/>
              <a:gd name="connsiteX2" fmla="*/ 263271 w 308657"/>
              <a:gd name="connsiteY2" fmla="*/ 113369 h 188627"/>
              <a:gd name="connsiteX3" fmla="*/ 308241 w 308657"/>
              <a:gd name="connsiteY3" fmla="*/ 188320 h 188627"/>
              <a:gd name="connsiteX4" fmla="*/ 282008 w 308657"/>
              <a:gd name="connsiteY4" fmla="*/ 135854 h 188627"/>
              <a:gd name="connsiteX5" fmla="*/ 222048 w 308657"/>
              <a:gd name="connsiteY5" fmla="*/ 38418 h 188627"/>
              <a:gd name="connsiteX6" fmla="*/ 943 w 308657"/>
              <a:gd name="connsiteY6" fmla="*/ 4690 h 188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8657" h="188627">
                <a:moveTo>
                  <a:pt x="943" y="4690"/>
                </a:moveTo>
                <a:cubicBezTo>
                  <a:pt x="-11549" y="318"/>
                  <a:pt x="103376" y="-5928"/>
                  <a:pt x="147097" y="12185"/>
                </a:cubicBezTo>
                <a:cubicBezTo>
                  <a:pt x="190818" y="30298"/>
                  <a:pt x="236414" y="84013"/>
                  <a:pt x="263271" y="113369"/>
                </a:cubicBezTo>
                <a:cubicBezTo>
                  <a:pt x="290128" y="142725"/>
                  <a:pt x="305118" y="184573"/>
                  <a:pt x="308241" y="188320"/>
                </a:cubicBezTo>
                <a:cubicBezTo>
                  <a:pt x="311364" y="192067"/>
                  <a:pt x="296373" y="160838"/>
                  <a:pt x="282008" y="135854"/>
                </a:cubicBezTo>
                <a:cubicBezTo>
                  <a:pt x="267643" y="110870"/>
                  <a:pt x="273889" y="60903"/>
                  <a:pt x="222048" y="38418"/>
                </a:cubicBezTo>
                <a:cubicBezTo>
                  <a:pt x="170207" y="15933"/>
                  <a:pt x="13435" y="9062"/>
                  <a:pt x="943" y="46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71949478-41E2-22D3-7D66-8F8AA397B205}"/>
              </a:ext>
            </a:extLst>
          </p:cNvPr>
          <p:cNvSpPr/>
          <p:nvPr/>
        </p:nvSpPr>
        <p:spPr>
          <a:xfrm>
            <a:off x="3555910" y="5490086"/>
            <a:ext cx="253067" cy="374859"/>
          </a:xfrm>
          <a:custGeom>
            <a:avLst/>
            <a:gdLst>
              <a:gd name="connsiteX0" fmla="*/ 60467 w 253067"/>
              <a:gd name="connsiteY0" fmla="*/ 62 h 374859"/>
              <a:gd name="connsiteX1" fmla="*/ 109185 w 253067"/>
              <a:gd name="connsiteY1" fmla="*/ 161206 h 374859"/>
              <a:gd name="connsiteX2" fmla="*/ 52972 w 253067"/>
              <a:gd name="connsiteY2" fmla="*/ 314855 h 374859"/>
              <a:gd name="connsiteX3" fmla="*/ 506 w 253067"/>
              <a:gd name="connsiteY3" fmla="*/ 374816 h 374859"/>
              <a:gd name="connsiteX4" fmla="*/ 41729 w 253067"/>
              <a:gd name="connsiteY4" fmla="*/ 307360 h 374859"/>
              <a:gd name="connsiteX5" fmla="*/ 251592 w 253067"/>
              <a:gd name="connsiteY5" fmla="*/ 183691 h 374859"/>
              <a:gd name="connsiteX6" fmla="*/ 135418 w 253067"/>
              <a:gd name="connsiteY6" fmla="*/ 228662 h 374859"/>
              <a:gd name="connsiteX7" fmla="*/ 139165 w 253067"/>
              <a:gd name="connsiteY7" fmla="*/ 172448 h 374859"/>
              <a:gd name="connsiteX8" fmla="*/ 109185 w 253067"/>
              <a:gd name="connsiteY8" fmla="*/ 221166 h 374859"/>
              <a:gd name="connsiteX9" fmla="*/ 135418 w 253067"/>
              <a:gd name="connsiteY9" fmla="*/ 142468 h 374859"/>
              <a:gd name="connsiteX10" fmla="*/ 60467 w 253067"/>
              <a:gd name="connsiteY10" fmla="*/ 62 h 374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3067" h="374859">
                <a:moveTo>
                  <a:pt x="60467" y="62"/>
                </a:moveTo>
                <a:cubicBezTo>
                  <a:pt x="56095" y="3185"/>
                  <a:pt x="110434" y="108741"/>
                  <a:pt x="109185" y="161206"/>
                </a:cubicBezTo>
                <a:cubicBezTo>
                  <a:pt x="107936" y="213671"/>
                  <a:pt x="71085" y="279253"/>
                  <a:pt x="52972" y="314855"/>
                </a:cubicBezTo>
                <a:cubicBezTo>
                  <a:pt x="34859" y="350457"/>
                  <a:pt x="2380" y="376065"/>
                  <a:pt x="506" y="374816"/>
                </a:cubicBezTo>
                <a:cubicBezTo>
                  <a:pt x="-1368" y="373567"/>
                  <a:pt x="-119" y="339214"/>
                  <a:pt x="41729" y="307360"/>
                </a:cubicBezTo>
                <a:cubicBezTo>
                  <a:pt x="83577" y="275506"/>
                  <a:pt x="235977" y="196807"/>
                  <a:pt x="251592" y="183691"/>
                </a:cubicBezTo>
                <a:cubicBezTo>
                  <a:pt x="267207" y="170575"/>
                  <a:pt x="154156" y="230536"/>
                  <a:pt x="135418" y="228662"/>
                </a:cubicBezTo>
                <a:cubicBezTo>
                  <a:pt x="116680" y="226788"/>
                  <a:pt x="143537" y="173697"/>
                  <a:pt x="139165" y="172448"/>
                </a:cubicBezTo>
                <a:cubicBezTo>
                  <a:pt x="134793" y="171199"/>
                  <a:pt x="109810" y="226163"/>
                  <a:pt x="109185" y="221166"/>
                </a:cubicBezTo>
                <a:cubicBezTo>
                  <a:pt x="108561" y="216169"/>
                  <a:pt x="139165" y="173697"/>
                  <a:pt x="135418" y="142468"/>
                </a:cubicBezTo>
                <a:cubicBezTo>
                  <a:pt x="131671" y="111239"/>
                  <a:pt x="64839" y="-3061"/>
                  <a:pt x="60467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F26F1260-9C83-A213-49F8-85D065673FFC}"/>
              </a:ext>
            </a:extLst>
          </p:cNvPr>
          <p:cNvSpPr/>
          <p:nvPr/>
        </p:nvSpPr>
        <p:spPr>
          <a:xfrm>
            <a:off x="3357470" y="5801176"/>
            <a:ext cx="267743" cy="372140"/>
          </a:xfrm>
          <a:custGeom>
            <a:avLst/>
            <a:gdLst>
              <a:gd name="connsiteX0" fmla="*/ 120248 w 267743"/>
              <a:gd name="connsiteY0" fmla="*/ 17 h 372140"/>
              <a:gd name="connsiteX1" fmla="*/ 138986 w 267743"/>
              <a:gd name="connsiteY1" fmla="*/ 101201 h 372140"/>
              <a:gd name="connsiteX2" fmla="*/ 82773 w 267743"/>
              <a:gd name="connsiteY2" fmla="*/ 213627 h 372140"/>
              <a:gd name="connsiteX3" fmla="*/ 138986 w 267743"/>
              <a:gd name="connsiteY3" fmla="*/ 157414 h 372140"/>
              <a:gd name="connsiteX4" fmla="*/ 30307 w 267743"/>
              <a:gd name="connsiteY4" fmla="*/ 341044 h 372140"/>
              <a:gd name="connsiteX5" fmla="*/ 19064 w 267743"/>
              <a:gd name="connsiteY5" fmla="*/ 348539 h 372140"/>
              <a:gd name="connsiteX6" fmla="*/ 266402 w 267743"/>
              <a:gd name="connsiteY6" fmla="*/ 104949 h 372140"/>
              <a:gd name="connsiteX7" fmla="*/ 120248 w 267743"/>
              <a:gd name="connsiteY7" fmla="*/ 202385 h 372140"/>
              <a:gd name="connsiteX8" fmla="*/ 172714 w 267743"/>
              <a:gd name="connsiteY8" fmla="*/ 93706 h 372140"/>
              <a:gd name="connsiteX9" fmla="*/ 120248 w 267743"/>
              <a:gd name="connsiteY9" fmla="*/ 17 h 372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7743" h="372140">
                <a:moveTo>
                  <a:pt x="120248" y="17"/>
                </a:moveTo>
                <a:cubicBezTo>
                  <a:pt x="114627" y="1266"/>
                  <a:pt x="145232" y="65600"/>
                  <a:pt x="138986" y="101201"/>
                </a:cubicBezTo>
                <a:cubicBezTo>
                  <a:pt x="132740" y="136802"/>
                  <a:pt x="82773" y="204258"/>
                  <a:pt x="82773" y="213627"/>
                </a:cubicBezTo>
                <a:cubicBezTo>
                  <a:pt x="82773" y="222996"/>
                  <a:pt x="147730" y="136178"/>
                  <a:pt x="138986" y="157414"/>
                </a:cubicBezTo>
                <a:cubicBezTo>
                  <a:pt x="130242" y="178650"/>
                  <a:pt x="30307" y="341044"/>
                  <a:pt x="30307" y="341044"/>
                </a:cubicBezTo>
                <a:cubicBezTo>
                  <a:pt x="10320" y="372898"/>
                  <a:pt x="-20285" y="387888"/>
                  <a:pt x="19064" y="348539"/>
                </a:cubicBezTo>
                <a:cubicBezTo>
                  <a:pt x="58413" y="309190"/>
                  <a:pt x="249538" y="129308"/>
                  <a:pt x="266402" y="104949"/>
                </a:cubicBezTo>
                <a:cubicBezTo>
                  <a:pt x="283266" y="80590"/>
                  <a:pt x="135863" y="204259"/>
                  <a:pt x="120248" y="202385"/>
                </a:cubicBezTo>
                <a:cubicBezTo>
                  <a:pt x="104633" y="200511"/>
                  <a:pt x="169591" y="121812"/>
                  <a:pt x="172714" y="93706"/>
                </a:cubicBezTo>
                <a:cubicBezTo>
                  <a:pt x="175837" y="65600"/>
                  <a:pt x="125869" y="-1232"/>
                  <a:pt x="120248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14AD2E61-8561-2760-5FE4-1D36A86DC187}"/>
              </a:ext>
            </a:extLst>
          </p:cNvPr>
          <p:cNvSpPr/>
          <p:nvPr/>
        </p:nvSpPr>
        <p:spPr>
          <a:xfrm>
            <a:off x="4088430" y="6044094"/>
            <a:ext cx="144303" cy="236812"/>
          </a:xfrm>
          <a:custGeom>
            <a:avLst/>
            <a:gdLst>
              <a:gd name="connsiteX0" fmla="*/ 67593 w 144303"/>
              <a:gd name="connsiteY0" fmla="*/ 690 h 236812"/>
              <a:gd name="connsiteX1" fmla="*/ 116311 w 144303"/>
              <a:gd name="connsiteY1" fmla="*/ 105621 h 236812"/>
              <a:gd name="connsiteX2" fmla="*/ 116311 w 144303"/>
              <a:gd name="connsiteY2" fmla="*/ 154339 h 236812"/>
              <a:gd name="connsiteX3" fmla="*/ 137 w 144303"/>
              <a:gd name="connsiteY3" fmla="*/ 236785 h 236812"/>
              <a:gd name="connsiteX4" fmla="*/ 142544 w 144303"/>
              <a:gd name="connsiteY4" fmla="*/ 161834 h 236812"/>
              <a:gd name="connsiteX5" fmla="*/ 67593 w 144303"/>
              <a:gd name="connsiteY5" fmla="*/ 690 h 236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303" h="236812">
                <a:moveTo>
                  <a:pt x="67593" y="690"/>
                </a:moveTo>
                <a:cubicBezTo>
                  <a:pt x="63221" y="-8679"/>
                  <a:pt x="108191" y="80013"/>
                  <a:pt x="116311" y="105621"/>
                </a:cubicBezTo>
                <a:cubicBezTo>
                  <a:pt x="124431" y="131229"/>
                  <a:pt x="135673" y="132478"/>
                  <a:pt x="116311" y="154339"/>
                </a:cubicBezTo>
                <a:cubicBezTo>
                  <a:pt x="96949" y="176200"/>
                  <a:pt x="-4235" y="235536"/>
                  <a:pt x="137" y="236785"/>
                </a:cubicBezTo>
                <a:cubicBezTo>
                  <a:pt x="4509" y="238034"/>
                  <a:pt x="127554" y="196811"/>
                  <a:pt x="142544" y="161834"/>
                </a:cubicBezTo>
                <a:cubicBezTo>
                  <a:pt x="157534" y="126857"/>
                  <a:pt x="71965" y="10059"/>
                  <a:pt x="67593" y="6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4E1145DB-ED5B-5F91-D51C-F2A4A9FFCA9A}"/>
              </a:ext>
            </a:extLst>
          </p:cNvPr>
          <p:cNvSpPr/>
          <p:nvPr/>
        </p:nvSpPr>
        <p:spPr>
          <a:xfrm>
            <a:off x="3638466" y="5845697"/>
            <a:ext cx="426042" cy="247509"/>
          </a:xfrm>
          <a:custGeom>
            <a:avLst/>
            <a:gdLst>
              <a:gd name="connsiteX0" fmla="*/ 396 w 426042"/>
              <a:gd name="connsiteY0" fmla="*/ 45437 h 247509"/>
              <a:gd name="connsiteX1" fmla="*/ 161541 w 426042"/>
              <a:gd name="connsiteY1" fmla="*/ 22952 h 247509"/>
              <a:gd name="connsiteX2" fmla="*/ 408878 w 426042"/>
              <a:gd name="connsiteY2" fmla="*/ 150369 h 247509"/>
              <a:gd name="connsiteX3" fmla="*/ 356413 w 426042"/>
              <a:gd name="connsiteY3" fmla="*/ 112893 h 247509"/>
              <a:gd name="connsiteX4" fmla="*/ 408878 w 426042"/>
              <a:gd name="connsiteY4" fmla="*/ 202834 h 247509"/>
              <a:gd name="connsiteX5" fmla="*/ 423868 w 426042"/>
              <a:gd name="connsiteY5" fmla="*/ 244057 h 247509"/>
              <a:gd name="connsiteX6" fmla="*/ 367655 w 426042"/>
              <a:gd name="connsiteY6" fmla="*/ 116641 h 247509"/>
              <a:gd name="connsiteX7" fmla="*/ 352665 w 426042"/>
              <a:gd name="connsiteY7" fmla="*/ 97903 h 247509"/>
              <a:gd name="connsiteX8" fmla="*/ 124065 w 426042"/>
              <a:gd name="connsiteY8" fmla="*/ 467 h 247509"/>
              <a:gd name="connsiteX9" fmla="*/ 396 w 426042"/>
              <a:gd name="connsiteY9" fmla="*/ 45437 h 24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6042" h="247509">
                <a:moveTo>
                  <a:pt x="396" y="45437"/>
                </a:moveTo>
                <a:cubicBezTo>
                  <a:pt x="6642" y="49184"/>
                  <a:pt x="93461" y="5463"/>
                  <a:pt x="161541" y="22952"/>
                </a:cubicBezTo>
                <a:cubicBezTo>
                  <a:pt x="229621" y="40441"/>
                  <a:pt x="376399" y="135379"/>
                  <a:pt x="408878" y="150369"/>
                </a:cubicBezTo>
                <a:cubicBezTo>
                  <a:pt x="441357" y="165359"/>
                  <a:pt x="356413" y="104149"/>
                  <a:pt x="356413" y="112893"/>
                </a:cubicBezTo>
                <a:cubicBezTo>
                  <a:pt x="356413" y="121637"/>
                  <a:pt x="397636" y="180974"/>
                  <a:pt x="408878" y="202834"/>
                </a:cubicBezTo>
                <a:cubicBezTo>
                  <a:pt x="420120" y="224694"/>
                  <a:pt x="430738" y="258422"/>
                  <a:pt x="423868" y="244057"/>
                </a:cubicBezTo>
                <a:cubicBezTo>
                  <a:pt x="416998" y="229692"/>
                  <a:pt x="367655" y="116641"/>
                  <a:pt x="367655" y="116641"/>
                </a:cubicBezTo>
                <a:cubicBezTo>
                  <a:pt x="355788" y="92282"/>
                  <a:pt x="393263" y="117265"/>
                  <a:pt x="352665" y="97903"/>
                </a:cubicBezTo>
                <a:cubicBezTo>
                  <a:pt x="312067" y="78541"/>
                  <a:pt x="185275" y="6088"/>
                  <a:pt x="124065" y="467"/>
                </a:cubicBezTo>
                <a:cubicBezTo>
                  <a:pt x="62855" y="-5154"/>
                  <a:pt x="-5850" y="41690"/>
                  <a:pt x="396" y="45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CCC3AB7E-C944-3343-C183-0D4829CBDEC9}"/>
              </a:ext>
            </a:extLst>
          </p:cNvPr>
          <p:cNvSpPr/>
          <p:nvPr/>
        </p:nvSpPr>
        <p:spPr>
          <a:xfrm>
            <a:off x="3784865" y="4815543"/>
            <a:ext cx="67984" cy="266182"/>
          </a:xfrm>
          <a:custGeom>
            <a:avLst/>
            <a:gdLst>
              <a:gd name="connsiteX0" fmla="*/ 33879 w 67984"/>
              <a:gd name="connsiteY0" fmla="*/ 47 h 266182"/>
              <a:gd name="connsiteX1" fmla="*/ 48869 w 67984"/>
              <a:gd name="connsiteY1" fmla="*/ 138706 h 266182"/>
              <a:gd name="connsiteX2" fmla="*/ 151 w 67984"/>
              <a:gd name="connsiteY2" fmla="*/ 266123 h 266182"/>
              <a:gd name="connsiteX3" fmla="*/ 67607 w 67984"/>
              <a:gd name="connsiteY3" fmla="*/ 153696 h 266182"/>
              <a:gd name="connsiteX4" fmla="*/ 33879 w 67984"/>
              <a:gd name="connsiteY4" fmla="*/ 47 h 266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984" h="266182">
                <a:moveTo>
                  <a:pt x="33879" y="47"/>
                </a:moveTo>
                <a:cubicBezTo>
                  <a:pt x="30756" y="-2451"/>
                  <a:pt x="54490" y="94360"/>
                  <a:pt x="48869" y="138706"/>
                </a:cubicBezTo>
                <a:cubicBezTo>
                  <a:pt x="43248" y="183052"/>
                  <a:pt x="-2972" y="263625"/>
                  <a:pt x="151" y="266123"/>
                </a:cubicBezTo>
                <a:cubicBezTo>
                  <a:pt x="3274" y="268621"/>
                  <a:pt x="63235" y="191172"/>
                  <a:pt x="67607" y="153696"/>
                </a:cubicBezTo>
                <a:cubicBezTo>
                  <a:pt x="71979" y="116221"/>
                  <a:pt x="37002" y="2545"/>
                  <a:pt x="33879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5C912F28-DEB5-911F-0B7C-E0ADD33E939F}"/>
              </a:ext>
            </a:extLst>
          </p:cNvPr>
          <p:cNvSpPr/>
          <p:nvPr/>
        </p:nvSpPr>
        <p:spPr>
          <a:xfrm>
            <a:off x="3645324" y="5175354"/>
            <a:ext cx="72524" cy="337365"/>
          </a:xfrm>
          <a:custGeom>
            <a:avLst/>
            <a:gdLst>
              <a:gd name="connsiteX0" fmla="*/ 72237 w 72524"/>
              <a:gd name="connsiteY0" fmla="*/ 0 h 337365"/>
              <a:gd name="connsiteX1" fmla="*/ 1033 w 72524"/>
              <a:gd name="connsiteY1" fmla="*/ 134912 h 337365"/>
              <a:gd name="connsiteX2" fmla="*/ 31014 w 72524"/>
              <a:gd name="connsiteY2" fmla="*/ 206115 h 337365"/>
              <a:gd name="connsiteX3" fmla="*/ 46004 w 72524"/>
              <a:gd name="connsiteY3" fmla="*/ 337279 h 337365"/>
              <a:gd name="connsiteX4" fmla="*/ 42256 w 72524"/>
              <a:gd name="connsiteY4" fmla="*/ 224853 h 337365"/>
              <a:gd name="connsiteX5" fmla="*/ 27266 w 72524"/>
              <a:gd name="connsiteY5" fmla="*/ 134912 h 337365"/>
              <a:gd name="connsiteX6" fmla="*/ 72237 w 72524"/>
              <a:gd name="connsiteY6" fmla="*/ 0 h 337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524" h="337365">
                <a:moveTo>
                  <a:pt x="72237" y="0"/>
                </a:moveTo>
                <a:cubicBezTo>
                  <a:pt x="67865" y="0"/>
                  <a:pt x="7903" y="100560"/>
                  <a:pt x="1033" y="134912"/>
                </a:cubicBezTo>
                <a:cubicBezTo>
                  <a:pt x="-5837" y="169264"/>
                  <a:pt x="23519" y="172387"/>
                  <a:pt x="31014" y="206115"/>
                </a:cubicBezTo>
                <a:cubicBezTo>
                  <a:pt x="38509" y="239843"/>
                  <a:pt x="44130" y="334156"/>
                  <a:pt x="46004" y="337279"/>
                </a:cubicBezTo>
                <a:cubicBezTo>
                  <a:pt x="47878" y="340402"/>
                  <a:pt x="45379" y="258581"/>
                  <a:pt x="42256" y="224853"/>
                </a:cubicBezTo>
                <a:cubicBezTo>
                  <a:pt x="39133" y="191125"/>
                  <a:pt x="24768" y="166141"/>
                  <a:pt x="27266" y="134912"/>
                </a:cubicBezTo>
                <a:cubicBezTo>
                  <a:pt x="29764" y="103683"/>
                  <a:pt x="76609" y="0"/>
                  <a:pt x="7223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6996922A-F965-F599-5134-2E3F378BC961}"/>
              </a:ext>
            </a:extLst>
          </p:cNvPr>
          <p:cNvSpPr/>
          <p:nvPr/>
        </p:nvSpPr>
        <p:spPr>
          <a:xfrm>
            <a:off x="3762054" y="5703694"/>
            <a:ext cx="274830" cy="71405"/>
          </a:xfrm>
          <a:custGeom>
            <a:avLst/>
            <a:gdLst>
              <a:gd name="connsiteX0" fmla="*/ 477 w 274830"/>
              <a:gd name="connsiteY0" fmla="*/ 71267 h 71405"/>
              <a:gd name="connsiteX1" fmla="*/ 135389 w 274830"/>
              <a:gd name="connsiteY1" fmla="*/ 18801 h 71405"/>
              <a:gd name="connsiteX2" fmla="*/ 274048 w 274830"/>
              <a:gd name="connsiteY2" fmla="*/ 41286 h 71405"/>
              <a:gd name="connsiteX3" fmla="*/ 184107 w 274830"/>
              <a:gd name="connsiteY3" fmla="*/ 63 h 71405"/>
              <a:gd name="connsiteX4" fmla="*/ 477 w 274830"/>
              <a:gd name="connsiteY4" fmla="*/ 71267 h 71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830" h="71405">
                <a:moveTo>
                  <a:pt x="477" y="71267"/>
                </a:moveTo>
                <a:cubicBezTo>
                  <a:pt x="-7643" y="74390"/>
                  <a:pt x="89794" y="23798"/>
                  <a:pt x="135389" y="18801"/>
                </a:cubicBezTo>
                <a:cubicBezTo>
                  <a:pt x="180984" y="13804"/>
                  <a:pt x="265928" y="44409"/>
                  <a:pt x="274048" y="41286"/>
                </a:cubicBezTo>
                <a:cubicBezTo>
                  <a:pt x="282168" y="38163"/>
                  <a:pt x="225330" y="-1811"/>
                  <a:pt x="184107" y="63"/>
                </a:cubicBezTo>
                <a:cubicBezTo>
                  <a:pt x="142884" y="1937"/>
                  <a:pt x="8597" y="68144"/>
                  <a:pt x="477" y="71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C3EF238D-E3A2-2054-DEEF-B03FF4E1068B}"/>
              </a:ext>
            </a:extLst>
          </p:cNvPr>
          <p:cNvSpPr/>
          <p:nvPr/>
        </p:nvSpPr>
        <p:spPr>
          <a:xfrm>
            <a:off x="3514959" y="4406994"/>
            <a:ext cx="64038" cy="435163"/>
          </a:xfrm>
          <a:custGeom>
            <a:avLst/>
            <a:gdLst>
              <a:gd name="connsiteX0" fmla="*/ 15225 w 64038"/>
              <a:gd name="connsiteY0" fmla="*/ 114 h 435163"/>
              <a:gd name="connsiteX1" fmla="*/ 41457 w 64038"/>
              <a:gd name="connsiteY1" fmla="*/ 269937 h 435163"/>
              <a:gd name="connsiteX2" fmla="*/ 234 w 64038"/>
              <a:gd name="connsiteY2" fmla="*/ 434829 h 435163"/>
              <a:gd name="connsiteX3" fmla="*/ 63943 w 64038"/>
              <a:gd name="connsiteY3" fmla="*/ 303665 h 435163"/>
              <a:gd name="connsiteX4" fmla="*/ 15225 w 64038"/>
              <a:gd name="connsiteY4" fmla="*/ 114 h 435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38" h="435163">
                <a:moveTo>
                  <a:pt x="15225" y="114"/>
                </a:moveTo>
                <a:cubicBezTo>
                  <a:pt x="11477" y="-5507"/>
                  <a:pt x="43955" y="197485"/>
                  <a:pt x="41457" y="269937"/>
                </a:cubicBezTo>
                <a:cubicBezTo>
                  <a:pt x="38959" y="342389"/>
                  <a:pt x="-3514" y="429208"/>
                  <a:pt x="234" y="434829"/>
                </a:cubicBezTo>
                <a:cubicBezTo>
                  <a:pt x="3982" y="440450"/>
                  <a:pt x="61445" y="374244"/>
                  <a:pt x="63943" y="303665"/>
                </a:cubicBezTo>
                <a:cubicBezTo>
                  <a:pt x="66441" y="233086"/>
                  <a:pt x="18973" y="5735"/>
                  <a:pt x="15225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A5A721F1-22BF-4169-5B8F-FB3541C317FB}"/>
              </a:ext>
            </a:extLst>
          </p:cNvPr>
          <p:cNvSpPr/>
          <p:nvPr/>
        </p:nvSpPr>
        <p:spPr>
          <a:xfrm>
            <a:off x="3281512" y="6356006"/>
            <a:ext cx="34342" cy="315436"/>
          </a:xfrm>
          <a:custGeom>
            <a:avLst/>
            <a:gdLst>
              <a:gd name="connsiteX0" fmla="*/ 1438 w 34342"/>
              <a:gd name="connsiteY0" fmla="*/ 344 h 315436"/>
              <a:gd name="connsiteX1" fmla="*/ 4613 w 34342"/>
              <a:gd name="connsiteY1" fmla="*/ 120994 h 315436"/>
              <a:gd name="connsiteX2" fmla="*/ 7788 w 34342"/>
              <a:gd name="connsiteY2" fmla="*/ 82894 h 315436"/>
              <a:gd name="connsiteX3" fmla="*/ 33188 w 34342"/>
              <a:gd name="connsiteY3" fmla="*/ 305144 h 315436"/>
              <a:gd name="connsiteX4" fmla="*/ 30013 w 34342"/>
              <a:gd name="connsiteY4" fmla="*/ 267044 h 315436"/>
              <a:gd name="connsiteX5" fmla="*/ 30013 w 34342"/>
              <a:gd name="connsiteY5" fmla="*/ 165444 h 315436"/>
              <a:gd name="connsiteX6" fmla="*/ 1438 w 34342"/>
              <a:gd name="connsiteY6" fmla="*/ 344 h 315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42" h="315436">
                <a:moveTo>
                  <a:pt x="1438" y="344"/>
                </a:moveTo>
                <a:cubicBezTo>
                  <a:pt x="-2795" y="-7064"/>
                  <a:pt x="3555" y="107236"/>
                  <a:pt x="4613" y="120994"/>
                </a:cubicBezTo>
                <a:cubicBezTo>
                  <a:pt x="5671" y="134752"/>
                  <a:pt x="3026" y="52203"/>
                  <a:pt x="7788" y="82894"/>
                </a:cubicBezTo>
                <a:cubicBezTo>
                  <a:pt x="12550" y="113585"/>
                  <a:pt x="29484" y="274452"/>
                  <a:pt x="33188" y="305144"/>
                </a:cubicBezTo>
                <a:cubicBezTo>
                  <a:pt x="36892" y="335836"/>
                  <a:pt x="30542" y="290327"/>
                  <a:pt x="30013" y="267044"/>
                </a:cubicBezTo>
                <a:cubicBezTo>
                  <a:pt x="29484" y="243761"/>
                  <a:pt x="33717" y="203015"/>
                  <a:pt x="30013" y="165444"/>
                </a:cubicBezTo>
                <a:cubicBezTo>
                  <a:pt x="26309" y="127873"/>
                  <a:pt x="5671" y="7752"/>
                  <a:pt x="1438" y="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E2E148E6-5D2A-0D5B-6C9A-FCE11B206A16}"/>
              </a:ext>
            </a:extLst>
          </p:cNvPr>
          <p:cNvSpPr/>
          <p:nvPr/>
        </p:nvSpPr>
        <p:spPr>
          <a:xfrm>
            <a:off x="3542876" y="6388083"/>
            <a:ext cx="73749" cy="247703"/>
          </a:xfrm>
          <a:custGeom>
            <a:avLst/>
            <a:gdLst>
              <a:gd name="connsiteX0" fmla="*/ 73449 w 73749"/>
              <a:gd name="connsiteY0" fmla="*/ 17 h 247703"/>
              <a:gd name="connsiteX1" fmla="*/ 41699 w 73749"/>
              <a:gd name="connsiteY1" fmla="*/ 149242 h 247703"/>
              <a:gd name="connsiteX2" fmla="*/ 424 w 73749"/>
              <a:gd name="connsiteY2" fmla="*/ 247667 h 247703"/>
              <a:gd name="connsiteX3" fmla="*/ 22649 w 73749"/>
              <a:gd name="connsiteY3" fmla="*/ 158767 h 247703"/>
              <a:gd name="connsiteX4" fmla="*/ 73449 w 73749"/>
              <a:gd name="connsiteY4" fmla="*/ 17 h 247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749" h="247703">
                <a:moveTo>
                  <a:pt x="73449" y="17"/>
                </a:moveTo>
                <a:cubicBezTo>
                  <a:pt x="76624" y="-1570"/>
                  <a:pt x="53870" y="107967"/>
                  <a:pt x="41699" y="149242"/>
                </a:cubicBezTo>
                <a:cubicBezTo>
                  <a:pt x="29528" y="190517"/>
                  <a:pt x="3599" y="246080"/>
                  <a:pt x="424" y="247667"/>
                </a:cubicBezTo>
                <a:cubicBezTo>
                  <a:pt x="-2751" y="249254"/>
                  <a:pt x="12595" y="198454"/>
                  <a:pt x="22649" y="158767"/>
                </a:cubicBezTo>
                <a:cubicBezTo>
                  <a:pt x="32703" y="119080"/>
                  <a:pt x="70274" y="1604"/>
                  <a:pt x="73449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4C24D465-088E-F9F4-5E31-D5E95AB1ED14}"/>
              </a:ext>
            </a:extLst>
          </p:cNvPr>
          <p:cNvSpPr/>
          <p:nvPr/>
        </p:nvSpPr>
        <p:spPr>
          <a:xfrm>
            <a:off x="3359083" y="6324516"/>
            <a:ext cx="46803" cy="402744"/>
          </a:xfrm>
          <a:custGeom>
            <a:avLst/>
            <a:gdLst>
              <a:gd name="connsiteX0" fmla="*/ 67 w 46803"/>
              <a:gd name="connsiteY0" fmla="*/ 84 h 402744"/>
              <a:gd name="connsiteX1" fmla="*/ 25467 w 46803"/>
              <a:gd name="connsiteY1" fmla="*/ 200109 h 402744"/>
              <a:gd name="connsiteX2" fmla="*/ 19117 w 46803"/>
              <a:gd name="connsiteY2" fmla="*/ 184234 h 402744"/>
              <a:gd name="connsiteX3" fmla="*/ 44517 w 46803"/>
              <a:gd name="connsiteY3" fmla="*/ 374734 h 402744"/>
              <a:gd name="connsiteX4" fmla="*/ 44517 w 46803"/>
              <a:gd name="connsiteY4" fmla="*/ 381084 h 402744"/>
              <a:gd name="connsiteX5" fmla="*/ 34992 w 46803"/>
              <a:gd name="connsiteY5" fmla="*/ 177884 h 402744"/>
              <a:gd name="connsiteX6" fmla="*/ 67 w 46803"/>
              <a:gd name="connsiteY6" fmla="*/ 84 h 402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803" h="402744">
                <a:moveTo>
                  <a:pt x="67" y="84"/>
                </a:moveTo>
                <a:cubicBezTo>
                  <a:pt x="-1520" y="3788"/>
                  <a:pt x="25467" y="200109"/>
                  <a:pt x="25467" y="200109"/>
                </a:cubicBezTo>
                <a:cubicBezTo>
                  <a:pt x="28642" y="230801"/>
                  <a:pt x="15942" y="155130"/>
                  <a:pt x="19117" y="184234"/>
                </a:cubicBezTo>
                <a:cubicBezTo>
                  <a:pt x="22292" y="213338"/>
                  <a:pt x="40284" y="341926"/>
                  <a:pt x="44517" y="374734"/>
                </a:cubicBezTo>
                <a:cubicBezTo>
                  <a:pt x="48750" y="407542"/>
                  <a:pt x="46105" y="413892"/>
                  <a:pt x="44517" y="381084"/>
                </a:cubicBezTo>
                <a:cubicBezTo>
                  <a:pt x="42930" y="348276"/>
                  <a:pt x="40284" y="239797"/>
                  <a:pt x="34992" y="177884"/>
                </a:cubicBezTo>
                <a:cubicBezTo>
                  <a:pt x="29700" y="115972"/>
                  <a:pt x="1654" y="-3620"/>
                  <a:pt x="67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034B0D68-908C-DC10-E93F-862A00DE1D24}"/>
              </a:ext>
            </a:extLst>
          </p:cNvPr>
          <p:cNvSpPr/>
          <p:nvPr/>
        </p:nvSpPr>
        <p:spPr>
          <a:xfrm>
            <a:off x="3454359" y="6292316"/>
            <a:ext cx="29969" cy="424434"/>
          </a:xfrm>
          <a:custGeom>
            <a:avLst/>
            <a:gdLst>
              <a:gd name="connsiteX0" fmla="*/ 15916 w 29969"/>
              <a:gd name="connsiteY0" fmla="*/ 534 h 424434"/>
              <a:gd name="connsiteX1" fmla="*/ 22266 w 29969"/>
              <a:gd name="connsiteY1" fmla="*/ 178334 h 424434"/>
              <a:gd name="connsiteX2" fmla="*/ 22266 w 29969"/>
              <a:gd name="connsiteY2" fmla="*/ 140234 h 424434"/>
              <a:gd name="connsiteX3" fmla="*/ 41 w 29969"/>
              <a:gd name="connsiteY3" fmla="*/ 422809 h 424434"/>
              <a:gd name="connsiteX4" fmla="*/ 28616 w 29969"/>
              <a:gd name="connsiteY4" fmla="*/ 245009 h 424434"/>
              <a:gd name="connsiteX5" fmla="*/ 15916 w 29969"/>
              <a:gd name="connsiteY5" fmla="*/ 534 h 424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69" h="424434">
                <a:moveTo>
                  <a:pt x="15916" y="534"/>
                </a:moveTo>
                <a:cubicBezTo>
                  <a:pt x="14858" y="-10578"/>
                  <a:pt x="21208" y="155051"/>
                  <a:pt x="22266" y="178334"/>
                </a:cubicBezTo>
                <a:cubicBezTo>
                  <a:pt x="23324" y="201617"/>
                  <a:pt x="25970" y="99488"/>
                  <a:pt x="22266" y="140234"/>
                </a:cubicBezTo>
                <a:cubicBezTo>
                  <a:pt x="18562" y="180980"/>
                  <a:pt x="-1017" y="405347"/>
                  <a:pt x="41" y="422809"/>
                </a:cubicBezTo>
                <a:cubicBezTo>
                  <a:pt x="1099" y="440271"/>
                  <a:pt x="22266" y="312742"/>
                  <a:pt x="28616" y="245009"/>
                </a:cubicBezTo>
                <a:cubicBezTo>
                  <a:pt x="34966" y="177276"/>
                  <a:pt x="16974" y="11646"/>
                  <a:pt x="15916" y="5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2D0FDB83-1BF2-9E4C-340D-F5C22E9A6836}"/>
              </a:ext>
            </a:extLst>
          </p:cNvPr>
          <p:cNvSpPr/>
          <p:nvPr/>
        </p:nvSpPr>
        <p:spPr>
          <a:xfrm>
            <a:off x="2883531" y="5922797"/>
            <a:ext cx="188599" cy="85053"/>
          </a:xfrm>
          <a:custGeom>
            <a:avLst/>
            <a:gdLst>
              <a:gd name="connsiteX0" fmla="*/ 37 w 188599"/>
              <a:gd name="connsiteY0" fmla="*/ 36845 h 85053"/>
              <a:gd name="connsiteX1" fmla="*/ 108322 w 188599"/>
              <a:gd name="connsiteY1" fmla="*/ 16792 h 85053"/>
              <a:gd name="connsiteX2" fmla="*/ 188532 w 188599"/>
              <a:gd name="connsiteY2" fmla="*/ 84971 h 85053"/>
              <a:gd name="connsiteX3" fmla="*/ 120353 w 188599"/>
              <a:gd name="connsiteY3" fmla="*/ 750 h 85053"/>
              <a:gd name="connsiteX4" fmla="*/ 37 w 188599"/>
              <a:gd name="connsiteY4" fmla="*/ 36845 h 85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599" h="85053">
                <a:moveTo>
                  <a:pt x="37" y="36845"/>
                </a:moveTo>
                <a:cubicBezTo>
                  <a:pt x="-1968" y="39519"/>
                  <a:pt x="76906" y="8771"/>
                  <a:pt x="108322" y="16792"/>
                </a:cubicBezTo>
                <a:cubicBezTo>
                  <a:pt x="139738" y="24813"/>
                  <a:pt x="186527" y="87645"/>
                  <a:pt x="188532" y="84971"/>
                </a:cubicBezTo>
                <a:cubicBezTo>
                  <a:pt x="190537" y="82297"/>
                  <a:pt x="147090" y="7434"/>
                  <a:pt x="120353" y="750"/>
                </a:cubicBezTo>
                <a:cubicBezTo>
                  <a:pt x="93616" y="-5934"/>
                  <a:pt x="2042" y="34171"/>
                  <a:pt x="37" y="368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C2568080-E51D-7F31-FD65-15CA440001B7}"/>
              </a:ext>
            </a:extLst>
          </p:cNvPr>
          <p:cNvSpPr/>
          <p:nvPr/>
        </p:nvSpPr>
        <p:spPr>
          <a:xfrm>
            <a:off x="3644834" y="5987244"/>
            <a:ext cx="346421" cy="193400"/>
          </a:xfrm>
          <a:custGeom>
            <a:avLst/>
            <a:gdLst>
              <a:gd name="connsiteX0" fmla="*/ 734 w 346421"/>
              <a:gd name="connsiteY0" fmla="*/ 12503 h 193400"/>
              <a:gd name="connsiteX1" fmla="*/ 157145 w 346421"/>
              <a:gd name="connsiteY1" fmla="*/ 4482 h 193400"/>
              <a:gd name="connsiteX2" fmla="*/ 265429 w 346421"/>
              <a:gd name="connsiteY2" fmla="*/ 88703 h 193400"/>
              <a:gd name="connsiteX3" fmla="*/ 265429 w 346421"/>
              <a:gd name="connsiteY3" fmla="*/ 56619 h 193400"/>
              <a:gd name="connsiteX4" fmla="*/ 345640 w 346421"/>
              <a:gd name="connsiteY4" fmla="*/ 192977 h 193400"/>
              <a:gd name="connsiteX5" fmla="*/ 301524 w 346421"/>
              <a:gd name="connsiteY5" fmla="*/ 96724 h 193400"/>
              <a:gd name="connsiteX6" fmla="*/ 225324 w 346421"/>
              <a:gd name="connsiteY6" fmla="*/ 20524 h 193400"/>
              <a:gd name="connsiteX7" fmla="*/ 734 w 346421"/>
              <a:gd name="connsiteY7" fmla="*/ 12503 h 19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6421" h="193400">
                <a:moveTo>
                  <a:pt x="734" y="12503"/>
                </a:moveTo>
                <a:cubicBezTo>
                  <a:pt x="-10629" y="9829"/>
                  <a:pt x="113029" y="-8218"/>
                  <a:pt x="157145" y="4482"/>
                </a:cubicBezTo>
                <a:cubicBezTo>
                  <a:pt x="201261" y="17182"/>
                  <a:pt x="247382" y="80014"/>
                  <a:pt x="265429" y="88703"/>
                </a:cubicBezTo>
                <a:cubicBezTo>
                  <a:pt x="283476" y="97393"/>
                  <a:pt x="252061" y="39240"/>
                  <a:pt x="265429" y="56619"/>
                </a:cubicBezTo>
                <a:cubicBezTo>
                  <a:pt x="278797" y="73998"/>
                  <a:pt x="339624" y="186293"/>
                  <a:pt x="345640" y="192977"/>
                </a:cubicBezTo>
                <a:cubicBezTo>
                  <a:pt x="351656" y="199661"/>
                  <a:pt x="321577" y="125466"/>
                  <a:pt x="301524" y="96724"/>
                </a:cubicBezTo>
                <a:cubicBezTo>
                  <a:pt x="281471" y="67982"/>
                  <a:pt x="270777" y="35898"/>
                  <a:pt x="225324" y="20524"/>
                </a:cubicBezTo>
                <a:cubicBezTo>
                  <a:pt x="179871" y="5150"/>
                  <a:pt x="12097" y="15177"/>
                  <a:pt x="734" y="125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E60EEDB3-0892-2FDB-16C6-769265C07B89}"/>
              </a:ext>
            </a:extLst>
          </p:cNvPr>
          <p:cNvSpPr/>
          <p:nvPr/>
        </p:nvSpPr>
        <p:spPr>
          <a:xfrm>
            <a:off x="2877795" y="5914328"/>
            <a:ext cx="66573" cy="190406"/>
          </a:xfrm>
          <a:custGeom>
            <a:avLst/>
            <a:gdLst>
              <a:gd name="connsiteX0" fmla="*/ 19024 w 66573"/>
              <a:gd name="connsiteY0" fmla="*/ 11 h 190406"/>
              <a:gd name="connsiteX1" fmla="*/ 15367 w 66573"/>
              <a:gd name="connsiteY1" fmla="*/ 124370 h 190406"/>
              <a:gd name="connsiteX2" fmla="*/ 66573 w 66573"/>
              <a:gd name="connsiteY2" fmla="*/ 190206 h 190406"/>
              <a:gd name="connsiteX3" fmla="*/ 15367 w 66573"/>
              <a:gd name="connsiteY3" fmla="*/ 146315 h 190406"/>
              <a:gd name="connsiteX4" fmla="*/ 736 w 66573"/>
              <a:gd name="connsiteY4" fmla="*/ 131685 h 190406"/>
              <a:gd name="connsiteX5" fmla="*/ 19024 w 66573"/>
              <a:gd name="connsiteY5" fmla="*/ 11 h 190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573" h="190406">
                <a:moveTo>
                  <a:pt x="19024" y="11"/>
                </a:moveTo>
                <a:cubicBezTo>
                  <a:pt x="21462" y="-1208"/>
                  <a:pt x="7442" y="92671"/>
                  <a:pt x="15367" y="124370"/>
                </a:cubicBezTo>
                <a:cubicBezTo>
                  <a:pt x="23292" y="156069"/>
                  <a:pt x="66573" y="186549"/>
                  <a:pt x="66573" y="190206"/>
                </a:cubicBezTo>
                <a:cubicBezTo>
                  <a:pt x="66573" y="193863"/>
                  <a:pt x="15367" y="146315"/>
                  <a:pt x="15367" y="146315"/>
                </a:cubicBezTo>
                <a:cubicBezTo>
                  <a:pt x="4394" y="136562"/>
                  <a:pt x="-2312" y="150583"/>
                  <a:pt x="736" y="131685"/>
                </a:cubicBezTo>
                <a:cubicBezTo>
                  <a:pt x="3784" y="112788"/>
                  <a:pt x="16586" y="1230"/>
                  <a:pt x="19024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27BA259A-CAFB-52C9-FE02-BA8E49A78A37}"/>
              </a:ext>
            </a:extLst>
          </p:cNvPr>
          <p:cNvSpPr/>
          <p:nvPr/>
        </p:nvSpPr>
        <p:spPr>
          <a:xfrm>
            <a:off x="3482651" y="5939610"/>
            <a:ext cx="217041" cy="133984"/>
          </a:xfrm>
          <a:custGeom>
            <a:avLst/>
            <a:gdLst>
              <a:gd name="connsiteX0" fmla="*/ 215183 w 217041"/>
              <a:gd name="connsiteY0" fmla="*/ 332 h 133984"/>
              <a:gd name="connsiteX1" fmla="*/ 35960 w 217041"/>
              <a:gd name="connsiteY1" fmla="*/ 110060 h 133984"/>
              <a:gd name="connsiteX2" fmla="*/ 6699 w 217041"/>
              <a:gd name="connsiteY2" fmla="*/ 132006 h 133984"/>
              <a:gd name="connsiteX3" fmla="*/ 123743 w 217041"/>
              <a:gd name="connsiteY3" fmla="*/ 77142 h 133984"/>
              <a:gd name="connsiteX4" fmla="*/ 215183 w 217041"/>
              <a:gd name="connsiteY4" fmla="*/ 332 h 133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041" h="133984">
                <a:moveTo>
                  <a:pt x="215183" y="332"/>
                </a:moveTo>
                <a:cubicBezTo>
                  <a:pt x="200553" y="5818"/>
                  <a:pt x="70707" y="88114"/>
                  <a:pt x="35960" y="110060"/>
                </a:cubicBezTo>
                <a:cubicBezTo>
                  <a:pt x="1213" y="132006"/>
                  <a:pt x="-7931" y="137492"/>
                  <a:pt x="6699" y="132006"/>
                </a:cubicBezTo>
                <a:cubicBezTo>
                  <a:pt x="21329" y="126520"/>
                  <a:pt x="93263" y="95430"/>
                  <a:pt x="123743" y="77142"/>
                </a:cubicBezTo>
                <a:cubicBezTo>
                  <a:pt x="154223" y="58854"/>
                  <a:pt x="229813" y="-5154"/>
                  <a:pt x="215183" y="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5B333396-A699-1FA8-2048-8D560759C56F}"/>
              </a:ext>
            </a:extLst>
          </p:cNvPr>
          <p:cNvSpPr/>
          <p:nvPr/>
        </p:nvSpPr>
        <p:spPr>
          <a:xfrm>
            <a:off x="3412531" y="6161300"/>
            <a:ext cx="274586" cy="56683"/>
          </a:xfrm>
          <a:custGeom>
            <a:avLst/>
            <a:gdLst>
              <a:gd name="connsiteX0" fmla="*/ 10 w 274586"/>
              <a:gd name="connsiteY0" fmla="*/ 56620 h 56683"/>
              <a:gd name="connsiteX1" fmla="*/ 138999 w 274586"/>
              <a:gd name="connsiteY1" fmla="*/ 12729 h 56683"/>
              <a:gd name="connsiteX2" fmla="*/ 274330 w 274586"/>
              <a:gd name="connsiteY2" fmla="*/ 12729 h 56683"/>
              <a:gd name="connsiteX3" fmla="*/ 171917 w 274586"/>
              <a:gd name="connsiteY3" fmla="*/ 9071 h 56683"/>
              <a:gd name="connsiteX4" fmla="*/ 131683 w 274586"/>
              <a:gd name="connsiteY4" fmla="*/ 1756 h 56683"/>
              <a:gd name="connsiteX5" fmla="*/ 10 w 274586"/>
              <a:gd name="connsiteY5" fmla="*/ 56620 h 56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586" h="56683">
                <a:moveTo>
                  <a:pt x="10" y="56620"/>
                </a:moveTo>
                <a:cubicBezTo>
                  <a:pt x="1229" y="58449"/>
                  <a:pt x="93279" y="20044"/>
                  <a:pt x="138999" y="12729"/>
                </a:cubicBezTo>
                <a:cubicBezTo>
                  <a:pt x="184719" y="5414"/>
                  <a:pt x="268844" y="13339"/>
                  <a:pt x="274330" y="12729"/>
                </a:cubicBezTo>
                <a:cubicBezTo>
                  <a:pt x="279816" y="12119"/>
                  <a:pt x="195692" y="10900"/>
                  <a:pt x="171917" y="9071"/>
                </a:cubicBezTo>
                <a:cubicBezTo>
                  <a:pt x="148143" y="7242"/>
                  <a:pt x="159115" y="-4340"/>
                  <a:pt x="131683" y="1756"/>
                </a:cubicBezTo>
                <a:cubicBezTo>
                  <a:pt x="104251" y="7852"/>
                  <a:pt x="-1209" y="54791"/>
                  <a:pt x="10" y="566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47CE3FBF-CC1D-4710-F289-A9CE7BFC4975}"/>
              </a:ext>
            </a:extLst>
          </p:cNvPr>
          <p:cNvSpPr/>
          <p:nvPr/>
        </p:nvSpPr>
        <p:spPr>
          <a:xfrm>
            <a:off x="3728270" y="5817482"/>
            <a:ext cx="370417" cy="132988"/>
          </a:xfrm>
          <a:custGeom>
            <a:avLst/>
            <a:gdLst>
              <a:gd name="connsiteX0" fmla="*/ 8 w 370417"/>
              <a:gd name="connsiteY0" fmla="*/ 222 h 132988"/>
              <a:gd name="connsiteX1" fmla="*/ 238547 w 370417"/>
              <a:gd name="connsiteY1" fmla="*/ 35561 h 132988"/>
              <a:gd name="connsiteX2" fmla="*/ 366652 w 370417"/>
              <a:gd name="connsiteY2" fmla="*/ 132744 h 132988"/>
              <a:gd name="connsiteX3" fmla="*/ 326895 w 370417"/>
              <a:gd name="connsiteY3" fmla="*/ 62066 h 132988"/>
              <a:gd name="connsiteX4" fmla="*/ 229713 w 370417"/>
              <a:gd name="connsiteY4" fmla="*/ 22309 h 132988"/>
              <a:gd name="connsiteX5" fmla="*/ 8 w 370417"/>
              <a:gd name="connsiteY5" fmla="*/ 222 h 132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0417" h="132988">
                <a:moveTo>
                  <a:pt x="8" y="222"/>
                </a:moveTo>
                <a:cubicBezTo>
                  <a:pt x="1480" y="2431"/>
                  <a:pt x="177440" y="13474"/>
                  <a:pt x="238547" y="35561"/>
                </a:cubicBezTo>
                <a:cubicBezTo>
                  <a:pt x="299654" y="57648"/>
                  <a:pt x="351927" y="128327"/>
                  <a:pt x="366652" y="132744"/>
                </a:cubicBezTo>
                <a:cubicBezTo>
                  <a:pt x="381377" y="137161"/>
                  <a:pt x="349718" y="80472"/>
                  <a:pt x="326895" y="62066"/>
                </a:cubicBezTo>
                <a:cubicBezTo>
                  <a:pt x="304072" y="43660"/>
                  <a:pt x="280513" y="31880"/>
                  <a:pt x="229713" y="22309"/>
                </a:cubicBezTo>
                <a:cubicBezTo>
                  <a:pt x="178913" y="12738"/>
                  <a:pt x="-1464" y="-1987"/>
                  <a:pt x="8" y="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AD9181C2-49FA-B055-11B0-138D4E3E6547}"/>
              </a:ext>
            </a:extLst>
          </p:cNvPr>
          <p:cNvSpPr/>
          <p:nvPr/>
        </p:nvSpPr>
        <p:spPr>
          <a:xfrm>
            <a:off x="4007214" y="5998700"/>
            <a:ext cx="112332" cy="249933"/>
          </a:xfrm>
          <a:custGeom>
            <a:avLst/>
            <a:gdLst>
              <a:gd name="connsiteX0" fmla="*/ 52369 w 112332"/>
              <a:gd name="connsiteY0" fmla="*/ 117 h 249933"/>
              <a:gd name="connsiteX1" fmla="*/ 100960 w 112332"/>
              <a:gd name="connsiteY1" fmla="*/ 123804 h 249933"/>
              <a:gd name="connsiteX2" fmla="*/ 65621 w 112332"/>
              <a:gd name="connsiteY2" fmla="*/ 172396 h 249933"/>
              <a:gd name="connsiteX3" fmla="*/ 3777 w 112332"/>
              <a:gd name="connsiteY3" fmla="*/ 247491 h 249933"/>
              <a:gd name="connsiteX4" fmla="*/ 17029 w 112332"/>
              <a:gd name="connsiteY4" fmla="*/ 225404 h 249933"/>
              <a:gd name="connsiteX5" fmla="*/ 100960 w 112332"/>
              <a:gd name="connsiteY5" fmla="*/ 163561 h 249933"/>
              <a:gd name="connsiteX6" fmla="*/ 105377 w 112332"/>
              <a:gd name="connsiteY6" fmla="*/ 101717 h 249933"/>
              <a:gd name="connsiteX7" fmla="*/ 52369 w 112332"/>
              <a:gd name="connsiteY7" fmla="*/ 117 h 249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332" h="249933">
                <a:moveTo>
                  <a:pt x="52369" y="117"/>
                </a:moveTo>
                <a:cubicBezTo>
                  <a:pt x="51633" y="3798"/>
                  <a:pt x="98751" y="95091"/>
                  <a:pt x="100960" y="123804"/>
                </a:cubicBezTo>
                <a:cubicBezTo>
                  <a:pt x="103169" y="152517"/>
                  <a:pt x="81818" y="151782"/>
                  <a:pt x="65621" y="172396"/>
                </a:cubicBezTo>
                <a:cubicBezTo>
                  <a:pt x="49424" y="193010"/>
                  <a:pt x="3777" y="247491"/>
                  <a:pt x="3777" y="247491"/>
                </a:cubicBezTo>
                <a:cubicBezTo>
                  <a:pt x="-4322" y="256326"/>
                  <a:pt x="832" y="239392"/>
                  <a:pt x="17029" y="225404"/>
                </a:cubicBezTo>
                <a:cubicBezTo>
                  <a:pt x="33226" y="211416"/>
                  <a:pt x="86235" y="184176"/>
                  <a:pt x="100960" y="163561"/>
                </a:cubicBezTo>
                <a:cubicBezTo>
                  <a:pt x="115685" y="142947"/>
                  <a:pt x="114948" y="123068"/>
                  <a:pt x="105377" y="101717"/>
                </a:cubicBezTo>
                <a:cubicBezTo>
                  <a:pt x="95806" y="80366"/>
                  <a:pt x="53105" y="-3564"/>
                  <a:pt x="52369" y="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DFADA105-4592-FB8F-8578-434C89C24213}"/>
              </a:ext>
            </a:extLst>
          </p:cNvPr>
          <p:cNvSpPr/>
          <p:nvPr/>
        </p:nvSpPr>
        <p:spPr>
          <a:xfrm>
            <a:off x="4103682" y="5943620"/>
            <a:ext cx="154683" cy="139894"/>
          </a:xfrm>
          <a:custGeom>
            <a:avLst/>
            <a:gdLst>
              <a:gd name="connsiteX0" fmla="*/ 75 w 154683"/>
              <a:gd name="connsiteY0" fmla="*/ 2189 h 139894"/>
              <a:gd name="connsiteX1" fmla="*/ 119344 w 154683"/>
              <a:gd name="connsiteY1" fmla="*/ 55197 h 139894"/>
              <a:gd name="connsiteX2" fmla="*/ 154683 w 154683"/>
              <a:gd name="connsiteY2" fmla="*/ 139128 h 139894"/>
              <a:gd name="connsiteX3" fmla="*/ 119344 w 154683"/>
              <a:gd name="connsiteY3" fmla="*/ 2189 h 139894"/>
              <a:gd name="connsiteX4" fmla="*/ 119344 w 154683"/>
              <a:gd name="connsiteY4" fmla="*/ 59615 h 139894"/>
              <a:gd name="connsiteX5" fmla="*/ 101675 w 154683"/>
              <a:gd name="connsiteY5" fmla="*/ 15441 h 139894"/>
              <a:gd name="connsiteX6" fmla="*/ 75 w 154683"/>
              <a:gd name="connsiteY6" fmla="*/ 2189 h 139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683" h="139894">
                <a:moveTo>
                  <a:pt x="75" y="2189"/>
                </a:moveTo>
                <a:cubicBezTo>
                  <a:pt x="3020" y="8815"/>
                  <a:pt x="93576" y="32374"/>
                  <a:pt x="119344" y="55197"/>
                </a:cubicBezTo>
                <a:cubicBezTo>
                  <a:pt x="145112" y="78020"/>
                  <a:pt x="154683" y="147963"/>
                  <a:pt x="154683" y="139128"/>
                </a:cubicBezTo>
                <a:cubicBezTo>
                  <a:pt x="154683" y="130293"/>
                  <a:pt x="125234" y="15441"/>
                  <a:pt x="119344" y="2189"/>
                </a:cubicBezTo>
                <a:cubicBezTo>
                  <a:pt x="113454" y="-11063"/>
                  <a:pt x="122289" y="57406"/>
                  <a:pt x="119344" y="59615"/>
                </a:cubicBezTo>
                <a:cubicBezTo>
                  <a:pt x="116399" y="61824"/>
                  <a:pt x="122289" y="25748"/>
                  <a:pt x="101675" y="15441"/>
                </a:cubicBezTo>
                <a:cubicBezTo>
                  <a:pt x="81061" y="5134"/>
                  <a:pt x="-2870" y="-4437"/>
                  <a:pt x="75" y="2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1D04BAF9-C05C-80AE-E5F0-ADED414D17B2}"/>
              </a:ext>
            </a:extLst>
          </p:cNvPr>
          <p:cNvSpPr/>
          <p:nvPr/>
        </p:nvSpPr>
        <p:spPr>
          <a:xfrm>
            <a:off x="3118620" y="5158529"/>
            <a:ext cx="256520" cy="430538"/>
          </a:xfrm>
          <a:custGeom>
            <a:avLst/>
            <a:gdLst>
              <a:gd name="connsiteX0" fmla="*/ 256267 w 256520"/>
              <a:gd name="connsiteY0" fmla="*/ 984 h 430538"/>
              <a:gd name="connsiteX1" fmla="*/ 75154 w 256520"/>
              <a:gd name="connsiteY1" fmla="*/ 217436 h 430538"/>
              <a:gd name="connsiteX2" fmla="*/ 58 w 256520"/>
              <a:gd name="connsiteY2" fmla="*/ 367628 h 430538"/>
              <a:gd name="connsiteX3" fmla="*/ 61902 w 256520"/>
              <a:gd name="connsiteY3" fmla="*/ 226271 h 430538"/>
              <a:gd name="connsiteX4" fmla="*/ 17728 w 256520"/>
              <a:gd name="connsiteY4" fmla="*/ 429471 h 430538"/>
              <a:gd name="connsiteX5" fmla="*/ 61902 w 256520"/>
              <a:gd name="connsiteY5" fmla="*/ 301367 h 430538"/>
              <a:gd name="connsiteX6" fmla="*/ 97241 w 256520"/>
              <a:gd name="connsiteY6" fmla="*/ 190932 h 430538"/>
              <a:gd name="connsiteX7" fmla="*/ 114910 w 256520"/>
              <a:gd name="connsiteY7" fmla="*/ 137923 h 430538"/>
              <a:gd name="connsiteX8" fmla="*/ 256267 w 256520"/>
              <a:gd name="connsiteY8" fmla="*/ 984 h 430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520" h="430538">
                <a:moveTo>
                  <a:pt x="256267" y="984"/>
                </a:moveTo>
                <a:cubicBezTo>
                  <a:pt x="249641" y="14236"/>
                  <a:pt x="117855" y="156329"/>
                  <a:pt x="75154" y="217436"/>
                </a:cubicBezTo>
                <a:cubicBezTo>
                  <a:pt x="32453" y="278543"/>
                  <a:pt x="2267" y="366156"/>
                  <a:pt x="58" y="367628"/>
                </a:cubicBezTo>
                <a:cubicBezTo>
                  <a:pt x="-2151" y="369100"/>
                  <a:pt x="58957" y="215964"/>
                  <a:pt x="61902" y="226271"/>
                </a:cubicBezTo>
                <a:cubicBezTo>
                  <a:pt x="64847" y="236578"/>
                  <a:pt x="17728" y="416955"/>
                  <a:pt x="17728" y="429471"/>
                </a:cubicBezTo>
                <a:cubicBezTo>
                  <a:pt x="17728" y="441987"/>
                  <a:pt x="48650" y="341123"/>
                  <a:pt x="61902" y="301367"/>
                </a:cubicBezTo>
                <a:cubicBezTo>
                  <a:pt x="75154" y="261611"/>
                  <a:pt x="88406" y="218173"/>
                  <a:pt x="97241" y="190932"/>
                </a:cubicBezTo>
                <a:cubicBezTo>
                  <a:pt x="106076" y="163691"/>
                  <a:pt x="92087" y="163691"/>
                  <a:pt x="114910" y="137923"/>
                </a:cubicBezTo>
                <a:cubicBezTo>
                  <a:pt x="137733" y="112155"/>
                  <a:pt x="262893" y="-12268"/>
                  <a:pt x="256267" y="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2EC0F02D-BA6F-68E6-3F8A-5BE6E2DAA2AB}"/>
              </a:ext>
            </a:extLst>
          </p:cNvPr>
          <p:cNvSpPr/>
          <p:nvPr/>
        </p:nvSpPr>
        <p:spPr>
          <a:xfrm>
            <a:off x="3807013" y="4170002"/>
            <a:ext cx="151991" cy="368465"/>
          </a:xfrm>
          <a:custGeom>
            <a:avLst/>
            <a:gdLst>
              <a:gd name="connsiteX0" fmla="*/ 31700 w 151991"/>
              <a:gd name="connsiteY0" fmla="*/ 15 h 368465"/>
              <a:gd name="connsiteX1" fmla="*/ 58204 w 151991"/>
              <a:gd name="connsiteY1" fmla="*/ 141372 h 368465"/>
              <a:gd name="connsiteX2" fmla="*/ 22865 w 151991"/>
              <a:gd name="connsiteY2" fmla="*/ 229720 h 368465"/>
              <a:gd name="connsiteX3" fmla="*/ 62622 w 151991"/>
              <a:gd name="connsiteY3" fmla="*/ 167876 h 368465"/>
              <a:gd name="connsiteX4" fmla="*/ 778 w 151991"/>
              <a:gd name="connsiteY4" fmla="*/ 366659 h 368465"/>
              <a:gd name="connsiteX5" fmla="*/ 36117 w 151991"/>
              <a:gd name="connsiteY5" fmla="*/ 256224 h 368465"/>
              <a:gd name="connsiteX6" fmla="*/ 150970 w 151991"/>
              <a:gd name="connsiteY6" fmla="*/ 88363 h 368465"/>
              <a:gd name="connsiteX7" fmla="*/ 89126 w 151991"/>
              <a:gd name="connsiteY7" fmla="*/ 150207 h 368465"/>
              <a:gd name="connsiteX8" fmla="*/ 31700 w 151991"/>
              <a:gd name="connsiteY8" fmla="*/ 15 h 368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991" h="368465">
                <a:moveTo>
                  <a:pt x="31700" y="15"/>
                </a:moveTo>
                <a:cubicBezTo>
                  <a:pt x="26546" y="-1457"/>
                  <a:pt x="59676" y="103088"/>
                  <a:pt x="58204" y="141372"/>
                </a:cubicBezTo>
                <a:cubicBezTo>
                  <a:pt x="56732" y="179656"/>
                  <a:pt x="22129" y="225303"/>
                  <a:pt x="22865" y="229720"/>
                </a:cubicBezTo>
                <a:cubicBezTo>
                  <a:pt x="23601" y="234137"/>
                  <a:pt x="66303" y="145053"/>
                  <a:pt x="62622" y="167876"/>
                </a:cubicBezTo>
                <a:cubicBezTo>
                  <a:pt x="58941" y="190699"/>
                  <a:pt x="5195" y="351934"/>
                  <a:pt x="778" y="366659"/>
                </a:cubicBezTo>
                <a:cubicBezTo>
                  <a:pt x="-3639" y="381384"/>
                  <a:pt x="11085" y="302607"/>
                  <a:pt x="36117" y="256224"/>
                </a:cubicBezTo>
                <a:cubicBezTo>
                  <a:pt x="61149" y="209841"/>
                  <a:pt x="142135" y="106033"/>
                  <a:pt x="150970" y="88363"/>
                </a:cubicBezTo>
                <a:cubicBezTo>
                  <a:pt x="159805" y="70693"/>
                  <a:pt x="109004" y="160514"/>
                  <a:pt x="89126" y="150207"/>
                </a:cubicBezTo>
                <a:cubicBezTo>
                  <a:pt x="69248" y="139900"/>
                  <a:pt x="36854" y="1487"/>
                  <a:pt x="31700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E673BBB9-D561-2074-1A61-B66D28B761CA}"/>
              </a:ext>
            </a:extLst>
          </p:cNvPr>
          <p:cNvSpPr/>
          <p:nvPr/>
        </p:nvSpPr>
        <p:spPr>
          <a:xfrm>
            <a:off x="3885231" y="4306921"/>
            <a:ext cx="258356" cy="481736"/>
          </a:xfrm>
          <a:custGeom>
            <a:avLst/>
            <a:gdLst>
              <a:gd name="connsiteX0" fmla="*/ 258282 w 258356"/>
              <a:gd name="connsiteY0" fmla="*/ 36 h 481736"/>
              <a:gd name="connsiteX1" fmla="*/ 28578 w 258356"/>
              <a:gd name="connsiteY1" fmla="*/ 313670 h 481736"/>
              <a:gd name="connsiteX2" fmla="*/ 15326 w 258356"/>
              <a:gd name="connsiteY2" fmla="*/ 481531 h 481736"/>
              <a:gd name="connsiteX3" fmla="*/ 6491 w 258356"/>
              <a:gd name="connsiteY3" fmla="*/ 282749 h 481736"/>
              <a:gd name="connsiteX4" fmla="*/ 112508 w 258356"/>
              <a:gd name="connsiteY4" fmla="*/ 145809 h 481736"/>
              <a:gd name="connsiteX5" fmla="*/ 2073 w 258356"/>
              <a:gd name="connsiteY5" fmla="*/ 291583 h 481736"/>
              <a:gd name="connsiteX6" fmla="*/ 258282 w 258356"/>
              <a:gd name="connsiteY6" fmla="*/ 36 h 481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8356" h="481736">
                <a:moveTo>
                  <a:pt x="258282" y="36"/>
                </a:moveTo>
                <a:cubicBezTo>
                  <a:pt x="262699" y="3717"/>
                  <a:pt x="69071" y="233421"/>
                  <a:pt x="28578" y="313670"/>
                </a:cubicBezTo>
                <a:cubicBezTo>
                  <a:pt x="-11915" y="393919"/>
                  <a:pt x="19007" y="486684"/>
                  <a:pt x="15326" y="481531"/>
                </a:cubicBezTo>
                <a:cubicBezTo>
                  <a:pt x="11645" y="476378"/>
                  <a:pt x="-9706" y="338703"/>
                  <a:pt x="6491" y="282749"/>
                </a:cubicBezTo>
                <a:cubicBezTo>
                  <a:pt x="22688" y="226795"/>
                  <a:pt x="113244" y="144337"/>
                  <a:pt x="112508" y="145809"/>
                </a:cubicBezTo>
                <a:cubicBezTo>
                  <a:pt x="111772" y="147281"/>
                  <a:pt x="-17805" y="312197"/>
                  <a:pt x="2073" y="291583"/>
                </a:cubicBezTo>
                <a:cubicBezTo>
                  <a:pt x="21951" y="270969"/>
                  <a:pt x="253865" y="-3645"/>
                  <a:pt x="258282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15D19AA9-AAF8-847F-7C43-3C2CFF40EDB1}"/>
              </a:ext>
            </a:extLst>
          </p:cNvPr>
          <p:cNvSpPr/>
          <p:nvPr/>
        </p:nvSpPr>
        <p:spPr>
          <a:xfrm>
            <a:off x="2604884" y="6855185"/>
            <a:ext cx="784746" cy="164066"/>
          </a:xfrm>
          <a:custGeom>
            <a:avLst/>
            <a:gdLst>
              <a:gd name="connsiteX0" fmla="*/ 1377 w 784746"/>
              <a:gd name="connsiteY0" fmla="*/ 164050 h 164066"/>
              <a:gd name="connsiteX1" fmla="*/ 513794 w 784746"/>
              <a:gd name="connsiteY1" fmla="*/ 44780 h 164066"/>
              <a:gd name="connsiteX2" fmla="*/ 447533 w 784746"/>
              <a:gd name="connsiteY2" fmla="*/ 40363 h 164066"/>
              <a:gd name="connsiteX3" fmla="*/ 778838 w 784746"/>
              <a:gd name="connsiteY3" fmla="*/ 66867 h 164066"/>
              <a:gd name="connsiteX4" fmla="*/ 668403 w 784746"/>
              <a:gd name="connsiteY4" fmla="*/ 40363 h 164066"/>
              <a:gd name="connsiteX5" fmla="*/ 491707 w 784746"/>
              <a:gd name="connsiteY5" fmla="*/ 606 h 164066"/>
              <a:gd name="connsiteX6" fmla="*/ 606559 w 784746"/>
              <a:gd name="connsiteY6" fmla="*/ 18276 h 164066"/>
              <a:gd name="connsiteX7" fmla="*/ 262003 w 784746"/>
              <a:gd name="connsiteY7" fmla="*/ 44780 h 164066"/>
              <a:gd name="connsiteX8" fmla="*/ 359186 w 784746"/>
              <a:gd name="connsiteY8" fmla="*/ 53615 h 164066"/>
              <a:gd name="connsiteX9" fmla="*/ 1377 w 784746"/>
              <a:gd name="connsiteY9" fmla="*/ 164050 h 164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4746" h="164066">
                <a:moveTo>
                  <a:pt x="1377" y="164050"/>
                </a:moveTo>
                <a:cubicBezTo>
                  <a:pt x="27145" y="162577"/>
                  <a:pt x="439435" y="65394"/>
                  <a:pt x="513794" y="44780"/>
                </a:cubicBezTo>
                <a:cubicBezTo>
                  <a:pt x="588153" y="24166"/>
                  <a:pt x="447533" y="40363"/>
                  <a:pt x="447533" y="40363"/>
                </a:cubicBezTo>
                <a:lnTo>
                  <a:pt x="778838" y="66867"/>
                </a:lnTo>
                <a:cubicBezTo>
                  <a:pt x="815650" y="66867"/>
                  <a:pt x="668403" y="40363"/>
                  <a:pt x="668403" y="40363"/>
                </a:cubicBezTo>
                <a:lnTo>
                  <a:pt x="491707" y="606"/>
                </a:lnTo>
                <a:cubicBezTo>
                  <a:pt x="481400" y="-3075"/>
                  <a:pt x="644843" y="10914"/>
                  <a:pt x="606559" y="18276"/>
                </a:cubicBezTo>
                <a:cubicBezTo>
                  <a:pt x="568275" y="25638"/>
                  <a:pt x="303232" y="38890"/>
                  <a:pt x="262003" y="44780"/>
                </a:cubicBezTo>
                <a:cubicBezTo>
                  <a:pt x="220774" y="50670"/>
                  <a:pt x="398942" y="36682"/>
                  <a:pt x="359186" y="53615"/>
                </a:cubicBezTo>
                <a:cubicBezTo>
                  <a:pt x="319430" y="70548"/>
                  <a:pt x="-24391" y="165523"/>
                  <a:pt x="1377" y="164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90DD99F5-AE8D-B2D3-E0BC-3B42D8F9A45B}"/>
              </a:ext>
            </a:extLst>
          </p:cNvPr>
          <p:cNvSpPr/>
          <p:nvPr/>
        </p:nvSpPr>
        <p:spPr>
          <a:xfrm>
            <a:off x="3241643" y="6885726"/>
            <a:ext cx="1034000" cy="130001"/>
          </a:xfrm>
          <a:custGeom>
            <a:avLst/>
            <a:gdLst>
              <a:gd name="connsiteX0" fmla="*/ 722 w 1034000"/>
              <a:gd name="connsiteY0" fmla="*/ 67248 h 130001"/>
              <a:gd name="connsiteX1" fmla="*/ 279018 w 1034000"/>
              <a:gd name="connsiteY1" fmla="*/ 987 h 130001"/>
              <a:gd name="connsiteX2" fmla="*/ 473383 w 1034000"/>
              <a:gd name="connsiteY2" fmla="*/ 27491 h 130001"/>
              <a:gd name="connsiteX3" fmla="*/ 415957 w 1034000"/>
              <a:gd name="connsiteY3" fmla="*/ 27491 h 130001"/>
              <a:gd name="connsiteX4" fmla="*/ 729592 w 1034000"/>
              <a:gd name="connsiteY4" fmla="*/ 84917 h 130001"/>
              <a:gd name="connsiteX5" fmla="*/ 1029974 w 1034000"/>
              <a:gd name="connsiteY5" fmla="*/ 129091 h 130001"/>
              <a:gd name="connsiteX6" fmla="*/ 910705 w 1034000"/>
              <a:gd name="connsiteY6" fmla="*/ 115839 h 130001"/>
              <a:gd name="connsiteX7" fmla="*/ 597070 w 1034000"/>
              <a:gd name="connsiteY7" fmla="*/ 71665 h 130001"/>
              <a:gd name="connsiteX8" fmla="*/ 367366 w 1034000"/>
              <a:gd name="connsiteY8" fmla="*/ 27491 h 130001"/>
              <a:gd name="connsiteX9" fmla="*/ 722 w 1034000"/>
              <a:gd name="connsiteY9" fmla="*/ 67248 h 13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4000" h="130001">
                <a:moveTo>
                  <a:pt x="722" y="67248"/>
                </a:moveTo>
                <a:cubicBezTo>
                  <a:pt x="-14003" y="62831"/>
                  <a:pt x="200241" y="7613"/>
                  <a:pt x="279018" y="987"/>
                </a:cubicBezTo>
                <a:cubicBezTo>
                  <a:pt x="357795" y="-5639"/>
                  <a:pt x="450560" y="23074"/>
                  <a:pt x="473383" y="27491"/>
                </a:cubicBezTo>
                <a:cubicBezTo>
                  <a:pt x="496206" y="31908"/>
                  <a:pt x="373256" y="17920"/>
                  <a:pt x="415957" y="27491"/>
                </a:cubicBezTo>
                <a:cubicBezTo>
                  <a:pt x="458658" y="37062"/>
                  <a:pt x="627256" y="67984"/>
                  <a:pt x="729592" y="84917"/>
                </a:cubicBezTo>
                <a:cubicBezTo>
                  <a:pt x="831928" y="101850"/>
                  <a:pt x="999789" y="123937"/>
                  <a:pt x="1029974" y="129091"/>
                </a:cubicBezTo>
                <a:cubicBezTo>
                  <a:pt x="1060160" y="134245"/>
                  <a:pt x="910705" y="115839"/>
                  <a:pt x="910705" y="115839"/>
                </a:cubicBezTo>
                <a:lnTo>
                  <a:pt x="597070" y="71665"/>
                </a:lnTo>
                <a:cubicBezTo>
                  <a:pt x="506514" y="56940"/>
                  <a:pt x="466021" y="28963"/>
                  <a:pt x="367366" y="27491"/>
                </a:cubicBezTo>
                <a:cubicBezTo>
                  <a:pt x="268711" y="26019"/>
                  <a:pt x="15447" y="71665"/>
                  <a:pt x="722" y="67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072FD5B4-8387-CB0C-C536-8309AB6AFB02}"/>
              </a:ext>
            </a:extLst>
          </p:cNvPr>
          <p:cNvSpPr/>
          <p:nvPr/>
        </p:nvSpPr>
        <p:spPr>
          <a:xfrm>
            <a:off x="2853254" y="7110167"/>
            <a:ext cx="571127" cy="63834"/>
          </a:xfrm>
          <a:custGeom>
            <a:avLst/>
            <a:gdLst>
              <a:gd name="connsiteX0" fmla="*/ 381 w 571127"/>
              <a:gd name="connsiteY0" fmla="*/ 15085 h 63834"/>
              <a:gd name="connsiteX1" fmla="*/ 402363 w 571127"/>
              <a:gd name="connsiteY1" fmla="*/ 19503 h 63834"/>
              <a:gd name="connsiteX2" fmla="*/ 570224 w 571127"/>
              <a:gd name="connsiteY2" fmla="*/ 63676 h 63834"/>
              <a:gd name="connsiteX3" fmla="*/ 459789 w 571127"/>
              <a:gd name="connsiteY3" fmla="*/ 1833 h 63834"/>
              <a:gd name="connsiteX4" fmla="*/ 261007 w 571127"/>
              <a:gd name="connsiteY4" fmla="*/ 15085 h 63834"/>
              <a:gd name="connsiteX5" fmla="*/ 327268 w 571127"/>
              <a:gd name="connsiteY5" fmla="*/ 1833 h 63834"/>
              <a:gd name="connsiteX6" fmla="*/ 381 w 571127"/>
              <a:gd name="connsiteY6" fmla="*/ 15085 h 63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1127" h="63834">
                <a:moveTo>
                  <a:pt x="381" y="15085"/>
                </a:moveTo>
                <a:cubicBezTo>
                  <a:pt x="12897" y="18030"/>
                  <a:pt x="307389" y="11405"/>
                  <a:pt x="402363" y="19503"/>
                </a:cubicBezTo>
                <a:cubicBezTo>
                  <a:pt x="497337" y="27601"/>
                  <a:pt x="560653" y="66621"/>
                  <a:pt x="570224" y="63676"/>
                </a:cubicBezTo>
                <a:cubicBezTo>
                  <a:pt x="579795" y="60731"/>
                  <a:pt x="511325" y="9931"/>
                  <a:pt x="459789" y="1833"/>
                </a:cubicBezTo>
                <a:cubicBezTo>
                  <a:pt x="408253" y="-6266"/>
                  <a:pt x="283094" y="15085"/>
                  <a:pt x="261007" y="15085"/>
                </a:cubicBezTo>
                <a:cubicBezTo>
                  <a:pt x="238920" y="15085"/>
                  <a:pt x="367024" y="2569"/>
                  <a:pt x="327268" y="1833"/>
                </a:cubicBezTo>
                <a:cubicBezTo>
                  <a:pt x="287512" y="1097"/>
                  <a:pt x="-12135" y="12140"/>
                  <a:pt x="381" y="150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F6220036-3990-D7C4-1E47-873EFAA8DC7E}"/>
              </a:ext>
            </a:extLst>
          </p:cNvPr>
          <p:cNvSpPr/>
          <p:nvPr/>
        </p:nvSpPr>
        <p:spPr>
          <a:xfrm>
            <a:off x="3267446" y="7114509"/>
            <a:ext cx="714505" cy="123574"/>
          </a:xfrm>
          <a:custGeom>
            <a:avLst/>
            <a:gdLst>
              <a:gd name="connsiteX0" fmla="*/ 1424 w 714505"/>
              <a:gd name="connsiteY0" fmla="*/ 63752 h 123574"/>
              <a:gd name="connsiteX1" fmla="*/ 248797 w 714505"/>
              <a:gd name="connsiteY1" fmla="*/ 23995 h 123574"/>
              <a:gd name="connsiteX2" fmla="*/ 474084 w 714505"/>
              <a:gd name="connsiteY2" fmla="*/ 46082 h 123574"/>
              <a:gd name="connsiteX3" fmla="*/ 416658 w 714505"/>
              <a:gd name="connsiteY3" fmla="*/ 1908 h 123574"/>
              <a:gd name="connsiteX4" fmla="*/ 708206 w 714505"/>
              <a:gd name="connsiteY4" fmla="*/ 121178 h 123574"/>
              <a:gd name="connsiteX5" fmla="*/ 602189 w 714505"/>
              <a:gd name="connsiteY5" fmla="*/ 77004 h 123574"/>
              <a:gd name="connsiteX6" fmla="*/ 429911 w 714505"/>
              <a:gd name="connsiteY6" fmla="*/ 19578 h 123574"/>
              <a:gd name="connsiteX7" fmla="*/ 341563 w 714505"/>
              <a:gd name="connsiteY7" fmla="*/ 15161 h 123574"/>
              <a:gd name="connsiteX8" fmla="*/ 72102 w 714505"/>
              <a:gd name="connsiteY8" fmla="*/ 85839 h 123574"/>
              <a:gd name="connsiteX9" fmla="*/ 142780 w 714505"/>
              <a:gd name="connsiteY9" fmla="*/ 37248 h 123574"/>
              <a:gd name="connsiteX10" fmla="*/ 1424 w 714505"/>
              <a:gd name="connsiteY10" fmla="*/ 63752 h 123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4505" h="123574">
                <a:moveTo>
                  <a:pt x="1424" y="63752"/>
                </a:moveTo>
                <a:cubicBezTo>
                  <a:pt x="19094" y="61543"/>
                  <a:pt x="170020" y="26940"/>
                  <a:pt x="248797" y="23995"/>
                </a:cubicBezTo>
                <a:cubicBezTo>
                  <a:pt x="327574" y="21050"/>
                  <a:pt x="446107" y="49763"/>
                  <a:pt x="474084" y="46082"/>
                </a:cubicBezTo>
                <a:cubicBezTo>
                  <a:pt x="502061" y="42401"/>
                  <a:pt x="377638" y="-10608"/>
                  <a:pt x="416658" y="1908"/>
                </a:cubicBezTo>
                <a:cubicBezTo>
                  <a:pt x="455678" y="14424"/>
                  <a:pt x="677284" y="108662"/>
                  <a:pt x="708206" y="121178"/>
                </a:cubicBezTo>
                <a:cubicBezTo>
                  <a:pt x="739128" y="133694"/>
                  <a:pt x="648572" y="93937"/>
                  <a:pt x="602189" y="77004"/>
                </a:cubicBezTo>
                <a:cubicBezTo>
                  <a:pt x="555807" y="60071"/>
                  <a:pt x="473349" y="29885"/>
                  <a:pt x="429911" y="19578"/>
                </a:cubicBezTo>
                <a:cubicBezTo>
                  <a:pt x="386473" y="9271"/>
                  <a:pt x="401198" y="4117"/>
                  <a:pt x="341563" y="15161"/>
                </a:cubicBezTo>
                <a:cubicBezTo>
                  <a:pt x="281928" y="26204"/>
                  <a:pt x="105232" y="82158"/>
                  <a:pt x="72102" y="85839"/>
                </a:cubicBezTo>
                <a:cubicBezTo>
                  <a:pt x="38972" y="89520"/>
                  <a:pt x="149406" y="40929"/>
                  <a:pt x="142780" y="37248"/>
                </a:cubicBezTo>
                <a:cubicBezTo>
                  <a:pt x="136154" y="33567"/>
                  <a:pt x="-16246" y="65961"/>
                  <a:pt x="1424" y="637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0A0DABFE-A9B9-F309-530A-865952BF047A}"/>
              </a:ext>
            </a:extLst>
          </p:cNvPr>
          <p:cNvSpPr/>
          <p:nvPr/>
        </p:nvSpPr>
        <p:spPr>
          <a:xfrm>
            <a:off x="2596915" y="7040079"/>
            <a:ext cx="748338" cy="279538"/>
          </a:xfrm>
          <a:custGeom>
            <a:avLst/>
            <a:gdLst>
              <a:gd name="connsiteX0" fmla="*/ 511 w 748338"/>
              <a:gd name="connsiteY0" fmla="*/ 1243 h 279538"/>
              <a:gd name="connsiteX1" fmla="*/ 203711 w 748338"/>
              <a:gd name="connsiteY1" fmla="*/ 49834 h 279538"/>
              <a:gd name="connsiteX2" fmla="*/ 393659 w 748338"/>
              <a:gd name="connsiteY2" fmla="*/ 177938 h 279538"/>
              <a:gd name="connsiteX3" fmla="*/ 367155 w 748338"/>
              <a:gd name="connsiteY3" fmla="*/ 147017 h 279538"/>
              <a:gd name="connsiteX4" fmla="*/ 641033 w 748338"/>
              <a:gd name="connsiteY4" fmla="*/ 235364 h 279538"/>
              <a:gd name="connsiteX5" fmla="*/ 747050 w 748338"/>
              <a:gd name="connsiteY5" fmla="*/ 279538 h 279538"/>
              <a:gd name="connsiteX6" fmla="*/ 579189 w 748338"/>
              <a:gd name="connsiteY6" fmla="*/ 235364 h 279538"/>
              <a:gd name="connsiteX7" fmla="*/ 455502 w 748338"/>
              <a:gd name="connsiteY7" fmla="*/ 182356 h 279538"/>
              <a:gd name="connsiteX8" fmla="*/ 265555 w 748338"/>
              <a:gd name="connsiteY8" fmla="*/ 94008 h 279538"/>
              <a:gd name="connsiteX9" fmla="*/ 511 w 748338"/>
              <a:gd name="connsiteY9" fmla="*/ 1243 h 279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8338" h="279538">
                <a:moveTo>
                  <a:pt x="511" y="1243"/>
                </a:moveTo>
                <a:cubicBezTo>
                  <a:pt x="-9796" y="-6119"/>
                  <a:pt x="138186" y="20385"/>
                  <a:pt x="203711" y="49834"/>
                </a:cubicBezTo>
                <a:cubicBezTo>
                  <a:pt x="269236" y="79283"/>
                  <a:pt x="366418" y="161741"/>
                  <a:pt x="393659" y="177938"/>
                </a:cubicBezTo>
                <a:cubicBezTo>
                  <a:pt x="420900" y="194135"/>
                  <a:pt x="325926" y="137446"/>
                  <a:pt x="367155" y="147017"/>
                </a:cubicBezTo>
                <a:cubicBezTo>
                  <a:pt x="408384" y="156588"/>
                  <a:pt x="577717" y="213277"/>
                  <a:pt x="641033" y="235364"/>
                </a:cubicBezTo>
                <a:cubicBezTo>
                  <a:pt x="704349" y="257451"/>
                  <a:pt x="757357" y="279538"/>
                  <a:pt x="747050" y="279538"/>
                </a:cubicBezTo>
                <a:cubicBezTo>
                  <a:pt x="736743" y="279538"/>
                  <a:pt x="627780" y="251561"/>
                  <a:pt x="579189" y="235364"/>
                </a:cubicBezTo>
                <a:cubicBezTo>
                  <a:pt x="530598" y="219167"/>
                  <a:pt x="507774" y="205915"/>
                  <a:pt x="455502" y="182356"/>
                </a:cubicBezTo>
                <a:cubicBezTo>
                  <a:pt x="403230" y="158797"/>
                  <a:pt x="334761" y="119776"/>
                  <a:pt x="265555" y="94008"/>
                </a:cubicBezTo>
                <a:cubicBezTo>
                  <a:pt x="196349" y="68240"/>
                  <a:pt x="10818" y="8605"/>
                  <a:pt x="511" y="1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DAC0E0CE-2928-8E47-3C46-C2FCE924FFFA}"/>
              </a:ext>
            </a:extLst>
          </p:cNvPr>
          <p:cNvSpPr/>
          <p:nvPr/>
        </p:nvSpPr>
        <p:spPr>
          <a:xfrm>
            <a:off x="3334910" y="7165903"/>
            <a:ext cx="963907" cy="185663"/>
          </a:xfrm>
          <a:custGeom>
            <a:avLst/>
            <a:gdLst>
              <a:gd name="connsiteX0" fmla="*/ 220 w 963907"/>
              <a:gd name="connsiteY0" fmla="*/ 184636 h 185663"/>
              <a:gd name="connsiteX1" fmla="*/ 384533 w 963907"/>
              <a:gd name="connsiteY1" fmla="*/ 91871 h 185663"/>
              <a:gd name="connsiteX2" fmla="*/ 291768 w 963907"/>
              <a:gd name="connsiteY2" fmla="*/ 131627 h 185663"/>
              <a:gd name="connsiteX3" fmla="*/ 667247 w 963907"/>
              <a:gd name="connsiteY3" fmla="*/ 69784 h 185663"/>
              <a:gd name="connsiteX4" fmla="*/ 874864 w 963907"/>
              <a:gd name="connsiteY4" fmla="*/ 16775 h 185663"/>
              <a:gd name="connsiteX5" fmla="*/ 958794 w 963907"/>
              <a:gd name="connsiteY5" fmla="*/ 3523 h 185663"/>
              <a:gd name="connsiteX6" fmla="*/ 737925 w 963907"/>
              <a:gd name="connsiteY6" fmla="*/ 74201 h 185663"/>
              <a:gd name="connsiteX7" fmla="*/ 335942 w 963907"/>
              <a:gd name="connsiteY7" fmla="*/ 136045 h 185663"/>
              <a:gd name="connsiteX8" fmla="*/ 220 w 963907"/>
              <a:gd name="connsiteY8" fmla="*/ 184636 h 185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3907" h="185663">
                <a:moveTo>
                  <a:pt x="220" y="184636"/>
                </a:moveTo>
                <a:cubicBezTo>
                  <a:pt x="8318" y="177274"/>
                  <a:pt x="335942" y="100706"/>
                  <a:pt x="384533" y="91871"/>
                </a:cubicBezTo>
                <a:cubicBezTo>
                  <a:pt x="433124" y="83036"/>
                  <a:pt x="244649" y="135308"/>
                  <a:pt x="291768" y="131627"/>
                </a:cubicBezTo>
                <a:cubicBezTo>
                  <a:pt x="338887" y="127946"/>
                  <a:pt x="570064" y="88926"/>
                  <a:pt x="667247" y="69784"/>
                </a:cubicBezTo>
                <a:cubicBezTo>
                  <a:pt x="764430" y="50642"/>
                  <a:pt x="826273" y="27818"/>
                  <a:pt x="874864" y="16775"/>
                </a:cubicBezTo>
                <a:cubicBezTo>
                  <a:pt x="923455" y="5732"/>
                  <a:pt x="981617" y="-6048"/>
                  <a:pt x="958794" y="3523"/>
                </a:cubicBezTo>
                <a:cubicBezTo>
                  <a:pt x="935971" y="13094"/>
                  <a:pt x="841734" y="52114"/>
                  <a:pt x="737925" y="74201"/>
                </a:cubicBezTo>
                <a:cubicBezTo>
                  <a:pt x="634116" y="96288"/>
                  <a:pt x="462574" y="113958"/>
                  <a:pt x="335942" y="136045"/>
                </a:cubicBezTo>
                <a:cubicBezTo>
                  <a:pt x="209310" y="158132"/>
                  <a:pt x="-7878" y="191998"/>
                  <a:pt x="220" y="1846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B3C2BB6A-8C8D-FD1B-E44F-8ADBDAC8E7C4}"/>
              </a:ext>
            </a:extLst>
          </p:cNvPr>
          <p:cNvSpPr/>
          <p:nvPr/>
        </p:nvSpPr>
        <p:spPr>
          <a:xfrm>
            <a:off x="4283234" y="6955518"/>
            <a:ext cx="594095" cy="251447"/>
          </a:xfrm>
          <a:custGeom>
            <a:avLst/>
            <a:gdLst>
              <a:gd name="connsiteX0" fmla="*/ 593566 w 594095"/>
              <a:gd name="connsiteY0" fmla="*/ 1873 h 251447"/>
              <a:gd name="connsiteX1" fmla="*/ 240175 w 594095"/>
              <a:gd name="connsiteY1" fmla="*/ 94639 h 251447"/>
              <a:gd name="connsiteX2" fmla="*/ 6053 w 594095"/>
              <a:gd name="connsiteY2" fmla="*/ 249247 h 251447"/>
              <a:gd name="connsiteX3" fmla="*/ 89983 w 594095"/>
              <a:gd name="connsiteY3" fmla="*/ 174152 h 251447"/>
              <a:gd name="connsiteX4" fmla="*/ 315270 w 594095"/>
              <a:gd name="connsiteY4" fmla="*/ 15125 h 251447"/>
              <a:gd name="connsiteX5" fmla="*/ 120905 w 594095"/>
              <a:gd name="connsiteY5" fmla="*/ 112308 h 251447"/>
              <a:gd name="connsiteX6" fmla="*/ 315270 w 594095"/>
              <a:gd name="connsiteY6" fmla="*/ 37212 h 251447"/>
              <a:gd name="connsiteX7" fmla="*/ 593566 w 594095"/>
              <a:gd name="connsiteY7" fmla="*/ 1873 h 251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4095" h="251447">
                <a:moveTo>
                  <a:pt x="593566" y="1873"/>
                </a:moveTo>
                <a:cubicBezTo>
                  <a:pt x="581050" y="11444"/>
                  <a:pt x="338094" y="53410"/>
                  <a:pt x="240175" y="94639"/>
                </a:cubicBezTo>
                <a:cubicBezTo>
                  <a:pt x="142256" y="135868"/>
                  <a:pt x="31085" y="235995"/>
                  <a:pt x="6053" y="249247"/>
                </a:cubicBezTo>
                <a:cubicBezTo>
                  <a:pt x="-18979" y="262499"/>
                  <a:pt x="38447" y="213172"/>
                  <a:pt x="89983" y="174152"/>
                </a:cubicBezTo>
                <a:cubicBezTo>
                  <a:pt x="141519" y="135132"/>
                  <a:pt x="310116" y="25432"/>
                  <a:pt x="315270" y="15125"/>
                </a:cubicBezTo>
                <a:cubicBezTo>
                  <a:pt x="320424" y="4818"/>
                  <a:pt x="120905" y="108627"/>
                  <a:pt x="120905" y="112308"/>
                </a:cubicBezTo>
                <a:cubicBezTo>
                  <a:pt x="120905" y="115989"/>
                  <a:pt x="237229" y="52673"/>
                  <a:pt x="315270" y="37212"/>
                </a:cubicBezTo>
                <a:cubicBezTo>
                  <a:pt x="393311" y="21751"/>
                  <a:pt x="606082" y="-7698"/>
                  <a:pt x="593566" y="18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357A2A9F-F421-E8C1-4006-F6FD4E368A87}"/>
              </a:ext>
            </a:extLst>
          </p:cNvPr>
          <p:cNvSpPr/>
          <p:nvPr/>
        </p:nvSpPr>
        <p:spPr>
          <a:xfrm>
            <a:off x="2738783" y="6951359"/>
            <a:ext cx="669650" cy="98903"/>
          </a:xfrm>
          <a:custGeom>
            <a:avLst/>
            <a:gdLst>
              <a:gd name="connsiteX0" fmla="*/ 0 w 669650"/>
              <a:gd name="connsiteY0" fmla="*/ 98798 h 98903"/>
              <a:gd name="connsiteX1" fmla="*/ 304800 w 669650"/>
              <a:gd name="connsiteY1" fmla="*/ 50206 h 98903"/>
              <a:gd name="connsiteX2" fmla="*/ 508000 w 669650"/>
              <a:gd name="connsiteY2" fmla="*/ 63458 h 98903"/>
              <a:gd name="connsiteX3" fmla="*/ 406400 w 669650"/>
              <a:gd name="connsiteY3" fmla="*/ 54624 h 98903"/>
              <a:gd name="connsiteX4" fmla="*/ 667026 w 669650"/>
              <a:gd name="connsiteY4" fmla="*/ 98798 h 98903"/>
              <a:gd name="connsiteX5" fmla="*/ 547756 w 669650"/>
              <a:gd name="connsiteY5" fmla="*/ 67876 h 98903"/>
              <a:gd name="connsiteX6" fmla="*/ 287130 w 669650"/>
              <a:gd name="connsiteY6" fmla="*/ 1615 h 98903"/>
              <a:gd name="connsiteX7" fmla="*/ 371060 w 669650"/>
              <a:gd name="connsiteY7" fmla="*/ 28119 h 98903"/>
              <a:gd name="connsiteX8" fmla="*/ 0 w 669650"/>
              <a:gd name="connsiteY8" fmla="*/ 98798 h 98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9650" h="98903">
                <a:moveTo>
                  <a:pt x="0" y="98798"/>
                </a:moveTo>
                <a:cubicBezTo>
                  <a:pt x="110066" y="77447"/>
                  <a:pt x="220133" y="56096"/>
                  <a:pt x="304800" y="50206"/>
                </a:cubicBezTo>
                <a:lnTo>
                  <a:pt x="508000" y="63458"/>
                </a:lnTo>
                <a:cubicBezTo>
                  <a:pt x="524933" y="64194"/>
                  <a:pt x="379896" y="48734"/>
                  <a:pt x="406400" y="54624"/>
                </a:cubicBezTo>
                <a:cubicBezTo>
                  <a:pt x="432904" y="60514"/>
                  <a:pt x="643467" y="96589"/>
                  <a:pt x="667026" y="98798"/>
                </a:cubicBezTo>
                <a:cubicBezTo>
                  <a:pt x="690585" y="101007"/>
                  <a:pt x="547756" y="67876"/>
                  <a:pt x="547756" y="67876"/>
                </a:cubicBezTo>
                <a:lnTo>
                  <a:pt x="287130" y="1615"/>
                </a:lnTo>
                <a:cubicBezTo>
                  <a:pt x="257681" y="-5011"/>
                  <a:pt x="423333" y="9713"/>
                  <a:pt x="371060" y="28119"/>
                </a:cubicBezTo>
                <a:cubicBezTo>
                  <a:pt x="318788" y="46525"/>
                  <a:pt x="146141" y="79287"/>
                  <a:pt x="0" y="98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9087D593-2C25-0BCB-0B9C-26033F3BF5BE}"/>
              </a:ext>
            </a:extLst>
          </p:cNvPr>
          <p:cNvSpPr/>
          <p:nvPr/>
        </p:nvSpPr>
        <p:spPr>
          <a:xfrm>
            <a:off x="3356313" y="7029829"/>
            <a:ext cx="503533" cy="56128"/>
          </a:xfrm>
          <a:custGeom>
            <a:avLst/>
            <a:gdLst>
              <a:gd name="connsiteX0" fmla="*/ 904 w 503533"/>
              <a:gd name="connsiteY0" fmla="*/ 42414 h 56128"/>
              <a:gd name="connsiteX1" fmla="*/ 243861 w 503533"/>
              <a:gd name="connsiteY1" fmla="*/ 29162 h 56128"/>
              <a:gd name="connsiteX2" fmla="*/ 204104 w 503533"/>
              <a:gd name="connsiteY2" fmla="*/ 55667 h 56128"/>
              <a:gd name="connsiteX3" fmla="*/ 500070 w 503533"/>
              <a:gd name="connsiteY3" fmla="*/ 2658 h 56128"/>
              <a:gd name="connsiteX4" fmla="*/ 345461 w 503533"/>
              <a:gd name="connsiteY4" fmla="*/ 11493 h 56128"/>
              <a:gd name="connsiteX5" fmla="*/ 904 w 503533"/>
              <a:gd name="connsiteY5" fmla="*/ 42414 h 56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533" h="56128">
                <a:moveTo>
                  <a:pt x="904" y="42414"/>
                </a:moveTo>
                <a:cubicBezTo>
                  <a:pt x="-16029" y="45359"/>
                  <a:pt x="209994" y="26953"/>
                  <a:pt x="243861" y="29162"/>
                </a:cubicBezTo>
                <a:cubicBezTo>
                  <a:pt x="277728" y="31371"/>
                  <a:pt x="161403" y="60084"/>
                  <a:pt x="204104" y="55667"/>
                </a:cubicBezTo>
                <a:cubicBezTo>
                  <a:pt x="246805" y="51250"/>
                  <a:pt x="476511" y="10020"/>
                  <a:pt x="500070" y="2658"/>
                </a:cubicBezTo>
                <a:cubicBezTo>
                  <a:pt x="523630" y="-4704"/>
                  <a:pt x="422029" y="4867"/>
                  <a:pt x="345461" y="11493"/>
                </a:cubicBezTo>
                <a:lnTo>
                  <a:pt x="904" y="4241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EBD011CE-E67E-F617-05FF-9A73AB7226D0}"/>
              </a:ext>
            </a:extLst>
          </p:cNvPr>
          <p:cNvSpPr/>
          <p:nvPr/>
        </p:nvSpPr>
        <p:spPr>
          <a:xfrm>
            <a:off x="3816587" y="7054477"/>
            <a:ext cx="663571" cy="101827"/>
          </a:xfrm>
          <a:custGeom>
            <a:avLst/>
            <a:gdLst>
              <a:gd name="connsiteX0" fmla="*/ 39 w 663571"/>
              <a:gd name="connsiteY0" fmla="*/ 48688 h 101827"/>
              <a:gd name="connsiteX1" fmla="*/ 282752 w 663571"/>
              <a:gd name="connsiteY1" fmla="*/ 39853 h 101827"/>
              <a:gd name="connsiteX2" fmla="*/ 176735 w 663571"/>
              <a:gd name="connsiteY2" fmla="*/ 75193 h 101827"/>
              <a:gd name="connsiteX3" fmla="*/ 326926 w 663571"/>
              <a:gd name="connsiteY3" fmla="*/ 26601 h 101827"/>
              <a:gd name="connsiteX4" fmla="*/ 658230 w 663571"/>
              <a:gd name="connsiteY4" fmla="*/ 97 h 101827"/>
              <a:gd name="connsiteX5" fmla="*/ 534543 w 663571"/>
              <a:gd name="connsiteY5" fmla="*/ 35436 h 101827"/>
              <a:gd name="connsiteX6" fmla="*/ 574300 w 663571"/>
              <a:gd name="connsiteY6" fmla="*/ 66358 h 101827"/>
              <a:gd name="connsiteX7" fmla="*/ 304839 w 663571"/>
              <a:gd name="connsiteY7" fmla="*/ 101697 h 101827"/>
              <a:gd name="connsiteX8" fmla="*/ 39 w 663571"/>
              <a:gd name="connsiteY8" fmla="*/ 48688 h 101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3571" h="101827">
                <a:moveTo>
                  <a:pt x="39" y="48688"/>
                </a:moveTo>
                <a:cubicBezTo>
                  <a:pt x="-3642" y="38381"/>
                  <a:pt x="253303" y="35435"/>
                  <a:pt x="282752" y="39853"/>
                </a:cubicBezTo>
                <a:cubicBezTo>
                  <a:pt x="312201" y="44271"/>
                  <a:pt x="169373" y="77402"/>
                  <a:pt x="176735" y="75193"/>
                </a:cubicBezTo>
                <a:cubicBezTo>
                  <a:pt x="184097" y="72984"/>
                  <a:pt x="246677" y="39117"/>
                  <a:pt x="326926" y="26601"/>
                </a:cubicBezTo>
                <a:cubicBezTo>
                  <a:pt x="407175" y="14085"/>
                  <a:pt x="623627" y="-1375"/>
                  <a:pt x="658230" y="97"/>
                </a:cubicBezTo>
                <a:cubicBezTo>
                  <a:pt x="692833" y="1569"/>
                  <a:pt x="548531" y="24393"/>
                  <a:pt x="534543" y="35436"/>
                </a:cubicBezTo>
                <a:cubicBezTo>
                  <a:pt x="520555" y="46479"/>
                  <a:pt x="612584" y="55315"/>
                  <a:pt x="574300" y="66358"/>
                </a:cubicBezTo>
                <a:cubicBezTo>
                  <a:pt x="536016" y="77401"/>
                  <a:pt x="396132" y="103906"/>
                  <a:pt x="304839" y="101697"/>
                </a:cubicBezTo>
                <a:cubicBezTo>
                  <a:pt x="213546" y="99488"/>
                  <a:pt x="3720" y="58995"/>
                  <a:pt x="39" y="486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8D89B2C7-7C48-8579-D539-28BF821075AC}"/>
              </a:ext>
            </a:extLst>
          </p:cNvPr>
          <p:cNvSpPr/>
          <p:nvPr/>
        </p:nvSpPr>
        <p:spPr>
          <a:xfrm>
            <a:off x="2487666" y="2387332"/>
            <a:ext cx="958966" cy="1416035"/>
          </a:xfrm>
          <a:custGeom>
            <a:avLst/>
            <a:gdLst>
              <a:gd name="connsiteX0" fmla="*/ 958394 w 958966"/>
              <a:gd name="connsiteY0" fmla="*/ 1026 h 1416035"/>
              <a:gd name="connsiteX1" fmla="*/ 460250 w 958966"/>
              <a:gd name="connsiteY1" fmla="*/ 512817 h 1416035"/>
              <a:gd name="connsiteX2" fmla="*/ 535313 w 958966"/>
              <a:gd name="connsiteY2" fmla="*/ 437755 h 1416035"/>
              <a:gd name="connsiteX3" fmla="*/ 303301 w 958966"/>
              <a:gd name="connsiteY3" fmla="*/ 758477 h 1416035"/>
              <a:gd name="connsiteX4" fmla="*/ 160000 w 958966"/>
              <a:gd name="connsiteY4" fmla="*/ 1092847 h 1416035"/>
              <a:gd name="connsiteX5" fmla="*/ 221415 w 958966"/>
              <a:gd name="connsiteY5" fmla="*/ 997313 h 1416035"/>
              <a:gd name="connsiteX6" fmla="*/ 9874 w 958966"/>
              <a:gd name="connsiteY6" fmla="*/ 1399922 h 1416035"/>
              <a:gd name="connsiteX7" fmla="*/ 78113 w 958966"/>
              <a:gd name="connsiteY7" fmla="*/ 1263444 h 1416035"/>
              <a:gd name="connsiteX8" fmla="*/ 453427 w 958966"/>
              <a:gd name="connsiteY8" fmla="*/ 601528 h 1416035"/>
              <a:gd name="connsiteX9" fmla="*/ 364716 w 958966"/>
              <a:gd name="connsiteY9" fmla="*/ 731181 h 1416035"/>
              <a:gd name="connsiteX10" fmla="*/ 555785 w 958966"/>
              <a:gd name="connsiteY10" fmla="*/ 389987 h 1416035"/>
              <a:gd name="connsiteX11" fmla="*/ 958394 w 958966"/>
              <a:gd name="connsiteY11" fmla="*/ 1026 h 1416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58966" h="1416035">
                <a:moveTo>
                  <a:pt x="958394" y="1026"/>
                </a:moveTo>
                <a:cubicBezTo>
                  <a:pt x="942471" y="21498"/>
                  <a:pt x="530763" y="440029"/>
                  <a:pt x="460250" y="512817"/>
                </a:cubicBezTo>
                <a:cubicBezTo>
                  <a:pt x="389737" y="585605"/>
                  <a:pt x="561471" y="396812"/>
                  <a:pt x="535313" y="437755"/>
                </a:cubicBezTo>
                <a:cubicBezTo>
                  <a:pt x="509155" y="478698"/>
                  <a:pt x="365853" y="649295"/>
                  <a:pt x="303301" y="758477"/>
                </a:cubicBezTo>
                <a:cubicBezTo>
                  <a:pt x="240749" y="867659"/>
                  <a:pt x="173648" y="1053041"/>
                  <a:pt x="160000" y="1092847"/>
                </a:cubicBezTo>
                <a:cubicBezTo>
                  <a:pt x="146352" y="1132653"/>
                  <a:pt x="246436" y="946134"/>
                  <a:pt x="221415" y="997313"/>
                </a:cubicBezTo>
                <a:cubicBezTo>
                  <a:pt x="196394" y="1048492"/>
                  <a:pt x="33758" y="1355567"/>
                  <a:pt x="9874" y="1399922"/>
                </a:cubicBezTo>
                <a:cubicBezTo>
                  <a:pt x="-14010" y="1444277"/>
                  <a:pt x="4188" y="1396510"/>
                  <a:pt x="78113" y="1263444"/>
                </a:cubicBezTo>
                <a:cubicBezTo>
                  <a:pt x="152038" y="1130378"/>
                  <a:pt x="405660" y="690238"/>
                  <a:pt x="453427" y="601528"/>
                </a:cubicBezTo>
                <a:cubicBezTo>
                  <a:pt x="501194" y="512818"/>
                  <a:pt x="347656" y="766438"/>
                  <a:pt x="364716" y="731181"/>
                </a:cubicBezTo>
                <a:cubicBezTo>
                  <a:pt x="381776" y="695924"/>
                  <a:pt x="457976" y="508267"/>
                  <a:pt x="555785" y="389987"/>
                </a:cubicBezTo>
                <a:cubicBezTo>
                  <a:pt x="653594" y="271707"/>
                  <a:pt x="974317" y="-19446"/>
                  <a:pt x="958394" y="10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5D866E69-781B-D6D8-5E45-9774150F4411}"/>
              </a:ext>
            </a:extLst>
          </p:cNvPr>
          <p:cNvSpPr/>
          <p:nvPr/>
        </p:nvSpPr>
        <p:spPr>
          <a:xfrm>
            <a:off x="2219770" y="4095333"/>
            <a:ext cx="232011" cy="873546"/>
          </a:xfrm>
          <a:custGeom>
            <a:avLst/>
            <a:gdLst>
              <a:gd name="connsiteX0" fmla="*/ 230003 w 232011"/>
              <a:gd name="connsiteY0" fmla="*/ 5819 h 873546"/>
              <a:gd name="connsiteX1" fmla="*/ 154940 w 232011"/>
              <a:gd name="connsiteY1" fmla="*/ 231007 h 873546"/>
              <a:gd name="connsiteX2" fmla="*/ 100349 w 232011"/>
              <a:gd name="connsiteY2" fmla="*/ 510786 h 873546"/>
              <a:gd name="connsiteX3" fmla="*/ 100349 w 232011"/>
              <a:gd name="connsiteY3" fmla="*/ 422076 h 873546"/>
              <a:gd name="connsiteX4" fmla="*/ 4815 w 232011"/>
              <a:gd name="connsiteY4" fmla="*/ 858804 h 873546"/>
              <a:gd name="connsiteX5" fmla="*/ 25287 w 232011"/>
              <a:gd name="connsiteY5" fmla="*/ 722327 h 873546"/>
              <a:gd name="connsiteX6" fmla="*/ 120821 w 232011"/>
              <a:gd name="connsiteY6" fmla="*/ 251479 h 873546"/>
              <a:gd name="connsiteX7" fmla="*/ 202708 w 232011"/>
              <a:gd name="connsiteY7" fmla="*/ 80882 h 873546"/>
              <a:gd name="connsiteX8" fmla="*/ 230003 w 232011"/>
              <a:gd name="connsiteY8" fmla="*/ 5819 h 873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011" h="873546">
                <a:moveTo>
                  <a:pt x="230003" y="5819"/>
                </a:moveTo>
                <a:cubicBezTo>
                  <a:pt x="222042" y="30840"/>
                  <a:pt x="176549" y="146846"/>
                  <a:pt x="154940" y="231007"/>
                </a:cubicBezTo>
                <a:cubicBezTo>
                  <a:pt x="133331" y="315168"/>
                  <a:pt x="109448" y="478941"/>
                  <a:pt x="100349" y="510786"/>
                </a:cubicBezTo>
                <a:cubicBezTo>
                  <a:pt x="91250" y="542631"/>
                  <a:pt x="116271" y="364073"/>
                  <a:pt x="100349" y="422076"/>
                </a:cubicBezTo>
                <a:cubicBezTo>
                  <a:pt x="84427" y="480079"/>
                  <a:pt x="17325" y="808762"/>
                  <a:pt x="4815" y="858804"/>
                </a:cubicBezTo>
                <a:cubicBezTo>
                  <a:pt x="-7695" y="908846"/>
                  <a:pt x="5953" y="823548"/>
                  <a:pt x="25287" y="722327"/>
                </a:cubicBezTo>
                <a:cubicBezTo>
                  <a:pt x="44621" y="621106"/>
                  <a:pt x="91251" y="358386"/>
                  <a:pt x="120821" y="251479"/>
                </a:cubicBezTo>
                <a:cubicBezTo>
                  <a:pt x="150391" y="144572"/>
                  <a:pt x="184511" y="119551"/>
                  <a:pt x="202708" y="80882"/>
                </a:cubicBezTo>
                <a:cubicBezTo>
                  <a:pt x="220905" y="42213"/>
                  <a:pt x="237964" y="-19202"/>
                  <a:pt x="230003" y="5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7253C187-E708-2D4C-1EA1-168F264CDBC4}"/>
              </a:ext>
            </a:extLst>
          </p:cNvPr>
          <p:cNvSpPr/>
          <p:nvPr/>
        </p:nvSpPr>
        <p:spPr>
          <a:xfrm>
            <a:off x="1963254" y="5001249"/>
            <a:ext cx="296393" cy="1103270"/>
          </a:xfrm>
          <a:custGeom>
            <a:avLst/>
            <a:gdLst>
              <a:gd name="connsiteX0" fmla="*/ 295450 w 296393"/>
              <a:gd name="connsiteY0" fmla="*/ 655 h 1103270"/>
              <a:gd name="connsiteX1" fmla="*/ 172621 w 296393"/>
              <a:gd name="connsiteY1" fmla="*/ 362321 h 1103270"/>
              <a:gd name="connsiteX2" fmla="*/ 56615 w 296393"/>
              <a:gd name="connsiteY2" fmla="*/ 594333 h 1103270"/>
              <a:gd name="connsiteX3" fmla="*/ 49791 w 296393"/>
              <a:gd name="connsiteY3" fmla="*/ 587509 h 1103270"/>
              <a:gd name="connsiteX4" fmla="*/ 8847 w 296393"/>
              <a:gd name="connsiteY4" fmla="*/ 1078829 h 1103270"/>
              <a:gd name="connsiteX5" fmla="*/ 8847 w 296393"/>
              <a:gd name="connsiteY5" fmla="*/ 969647 h 1103270"/>
              <a:gd name="connsiteX6" fmla="*/ 104382 w 296393"/>
              <a:gd name="connsiteY6" fmla="*/ 457855 h 1103270"/>
              <a:gd name="connsiteX7" fmla="*/ 295450 w 296393"/>
              <a:gd name="connsiteY7" fmla="*/ 655 h 1103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393" h="1103270">
                <a:moveTo>
                  <a:pt x="295450" y="655"/>
                </a:moveTo>
                <a:cubicBezTo>
                  <a:pt x="306823" y="-15267"/>
                  <a:pt x="212427" y="263375"/>
                  <a:pt x="172621" y="362321"/>
                </a:cubicBezTo>
                <a:cubicBezTo>
                  <a:pt x="132815" y="461267"/>
                  <a:pt x="56615" y="594333"/>
                  <a:pt x="56615" y="594333"/>
                </a:cubicBezTo>
                <a:cubicBezTo>
                  <a:pt x="36143" y="631864"/>
                  <a:pt x="57752" y="506760"/>
                  <a:pt x="49791" y="587509"/>
                </a:cubicBezTo>
                <a:cubicBezTo>
                  <a:pt x="41830" y="668258"/>
                  <a:pt x="15671" y="1015139"/>
                  <a:pt x="8847" y="1078829"/>
                </a:cubicBezTo>
                <a:cubicBezTo>
                  <a:pt x="2023" y="1142519"/>
                  <a:pt x="-7075" y="1073143"/>
                  <a:pt x="8847" y="969647"/>
                </a:cubicBezTo>
                <a:cubicBezTo>
                  <a:pt x="24769" y="866151"/>
                  <a:pt x="58889" y="613667"/>
                  <a:pt x="104382" y="457855"/>
                </a:cubicBezTo>
                <a:cubicBezTo>
                  <a:pt x="149875" y="302043"/>
                  <a:pt x="284077" y="16577"/>
                  <a:pt x="295450" y="6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4A17E03F-06CF-BA96-99FC-E9D816D00DD2}"/>
              </a:ext>
            </a:extLst>
          </p:cNvPr>
          <p:cNvSpPr/>
          <p:nvPr/>
        </p:nvSpPr>
        <p:spPr>
          <a:xfrm>
            <a:off x="1985608" y="6261172"/>
            <a:ext cx="130256" cy="667186"/>
          </a:xfrm>
          <a:custGeom>
            <a:avLst/>
            <a:gdLst>
              <a:gd name="connsiteX0" fmla="*/ 141 w 130256"/>
              <a:gd name="connsiteY0" fmla="*/ 3150 h 667186"/>
              <a:gd name="connsiteX1" fmla="*/ 95676 w 130256"/>
              <a:gd name="connsiteY1" fmla="*/ 576356 h 667186"/>
              <a:gd name="connsiteX2" fmla="*/ 129795 w 130256"/>
              <a:gd name="connsiteY2" fmla="*/ 644595 h 667186"/>
              <a:gd name="connsiteX3" fmla="*/ 75204 w 130256"/>
              <a:gd name="connsiteY3" fmla="*/ 357992 h 667186"/>
              <a:gd name="connsiteX4" fmla="*/ 141 w 130256"/>
              <a:gd name="connsiteY4" fmla="*/ 3150 h 66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56" h="667186">
                <a:moveTo>
                  <a:pt x="141" y="3150"/>
                </a:moveTo>
                <a:cubicBezTo>
                  <a:pt x="3553" y="39544"/>
                  <a:pt x="74067" y="469449"/>
                  <a:pt x="95676" y="576356"/>
                </a:cubicBezTo>
                <a:cubicBezTo>
                  <a:pt x="117285" y="683263"/>
                  <a:pt x="133207" y="680989"/>
                  <a:pt x="129795" y="644595"/>
                </a:cubicBezTo>
                <a:cubicBezTo>
                  <a:pt x="126383" y="608201"/>
                  <a:pt x="94538" y="460350"/>
                  <a:pt x="75204" y="357992"/>
                </a:cubicBezTo>
                <a:cubicBezTo>
                  <a:pt x="55870" y="255634"/>
                  <a:pt x="-3271" y="-33244"/>
                  <a:pt x="141" y="3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2D81C41D-0C3C-160D-C192-AE8A00E18F00}"/>
              </a:ext>
            </a:extLst>
          </p:cNvPr>
          <p:cNvSpPr/>
          <p:nvPr/>
        </p:nvSpPr>
        <p:spPr>
          <a:xfrm>
            <a:off x="5438627" y="7492090"/>
            <a:ext cx="313924" cy="649447"/>
          </a:xfrm>
          <a:custGeom>
            <a:avLst/>
            <a:gdLst>
              <a:gd name="connsiteX0" fmla="*/ 313904 w 313924"/>
              <a:gd name="connsiteY0" fmla="*/ 531 h 649447"/>
              <a:gd name="connsiteX1" fmla="*/ 211546 w 313924"/>
              <a:gd name="connsiteY1" fmla="*/ 307606 h 649447"/>
              <a:gd name="connsiteX2" fmla="*/ 6 w 313924"/>
              <a:gd name="connsiteY2" fmla="*/ 648800 h 649447"/>
              <a:gd name="connsiteX3" fmla="*/ 218370 w 313924"/>
              <a:gd name="connsiteY3" fmla="*/ 382668 h 649447"/>
              <a:gd name="connsiteX4" fmla="*/ 313904 w 313924"/>
              <a:gd name="connsiteY4" fmla="*/ 531 h 649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3924" h="649447">
                <a:moveTo>
                  <a:pt x="313904" y="531"/>
                </a:moveTo>
                <a:cubicBezTo>
                  <a:pt x="312767" y="-11979"/>
                  <a:pt x="263862" y="199561"/>
                  <a:pt x="211546" y="307606"/>
                </a:cubicBezTo>
                <a:cubicBezTo>
                  <a:pt x="159230" y="415651"/>
                  <a:pt x="-1131" y="636290"/>
                  <a:pt x="6" y="648800"/>
                </a:cubicBezTo>
                <a:cubicBezTo>
                  <a:pt x="1143" y="661310"/>
                  <a:pt x="167191" y="489575"/>
                  <a:pt x="218370" y="382668"/>
                </a:cubicBezTo>
                <a:cubicBezTo>
                  <a:pt x="269549" y="275761"/>
                  <a:pt x="315041" y="13041"/>
                  <a:pt x="313904" y="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A30B4159-6A80-26D4-8B04-5624832A7C24}"/>
              </a:ext>
            </a:extLst>
          </p:cNvPr>
          <p:cNvSpPr/>
          <p:nvPr/>
        </p:nvSpPr>
        <p:spPr>
          <a:xfrm>
            <a:off x="2325272" y="6787337"/>
            <a:ext cx="99226" cy="839161"/>
          </a:xfrm>
          <a:custGeom>
            <a:avLst/>
            <a:gdLst>
              <a:gd name="connsiteX0" fmla="*/ 22143 w 99226"/>
              <a:gd name="connsiteY0" fmla="*/ 2424 h 839161"/>
              <a:gd name="connsiteX1" fmla="*/ 35791 w 99226"/>
              <a:gd name="connsiteY1" fmla="*/ 254908 h 839161"/>
              <a:gd name="connsiteX2" fmla="*/ 49438 w 99226"/>
              <a:gd name="connsiteY2" fmla="*/ 521039 h 839161"/>
              <a:gd name="connsiteX3" fmla="*/ 35791 w 99226"/>
              <a:gd name="connsiteY3" fmla="*/ 466448 h 839161"/>
              <a:gd name="connsiteX4" fmla="*/ 97206 w 99226"/>
              <a:gd name="connsiteY4" fmla="*/ 834938 h 839161"/>
              <a:gd name="connsiteX5" fmla="*/ 76734 w 99226"/>
              <a:gd name="connsiteY5" fmla="*/ 650693 h 839161"/>
              <a:gd name="connsiteX6" fmla="*/ 1671 w 99226"/>
              <a:gd name="connsiteY6" fmla="*/ 411857 h 839161"/>
              <a:gd name="connsiteX7" fmla="*/ 22143 w 99226"/>
              <a:gd name="connsiteY7" fmla="*/ 2424 h 839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226" h="839161">
                <a:moveTo>
                  <a:pt x="22143" y="2424"/>
                </a:moveTo>
                <a:cubicBezTo>
                  <a:pt x="27830" y="-23734"/>
                  <a:pt x="31242" y="168472"/>
                  <a:pt x="35791" y="254908"/>
                </a:cubicBezTo>
                <a:cubicBezTo>
                  <a:pt x="40340" y="341344"/>
                  <a:pt x="49438" y="485782"/>
                  <a:pt x="49438" y="521039"/>
                </a:cubicBezTo>
                <a:cubicBezTo>
                  <a:pt x="49438" y="556296"/>
                  <a:pt x="27830" y="414131"/>
                  <a:pt x="35791" y="466448"/>
                </a:cubicBezTo>
                <a:cubicBezTo>
                  <a:pt x="43752" y="518765"/>
                  <a:pt x="90382" y="804231"/>
                  <a:pt x="97206" y="834938"/>
                </a:cubicBezTo>
                <a:cubicBezTo>
                  <a:pt x="104030" y="865645"/>
                  <a:pt x="92657" y="721207"/>
                  <a:pt x="76734" y="650693"/>
                </a:cubicBezTo>
                <a:cubicBezTo>
                  <a:pt x="60812" y="580180"/>
                  <a:pt x="9632" y="515353"/>
                  <a:pt x="1671" y="411857"/>
                </a:cubicBezTo>
                <a:cubicBezTo>
                  <a:pt x="-6290" y="308362"/>
                  <a:pt x="16456" y="28582"/>
                  <a:pt x="22143" y="2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93EE8551-CC7F-2C43-34FE-FABB59A202AB}"/>
              </a:ext>
            </a:extLst>
          </p:cNvPr>
          <p:cNvSpPr/>
          <p:nvPr/>
        </p:nvSpPr>
        <p:spPr>
          <a:xfrm>
            <a:off x="4080059" y="7064222"/>
            <a:ext cx="877437" cy="1022528"/>
          </a:xfrm>
          <a:custGeom>
            <a:avLst/>
            <a:gdLst>
              <a:gd name="connsiteX0" fmla="*/ 874078 w 877437"/>
              <a:gd name="connsiteY0" fmla="*/ 5318 h 1022528"/>
              <a:gd name="connsiteX1" fmla="*/ 723953 w 877437"/>
              <a:gd name="connsiteY1" fmla="*/ 250978 h 1022528"/>
              <a:gd name="connsiteX2" fmla="*/ 362287 w 877437"/>
              <a:gd name="connsiteY2" fmla="*/ 687706 h 1022528"/>
              <a:gd name="connsiteX3" fmla="*/ 478293 w 877437"/>
              <a:gd name="connsiteY3" fmla="*/ 571700 h 1022528"/>
              <a:gd name="connsiteX4" fmla="*/ 622 w 877437"/>
              <a:gd name="connsiteY4" fmla="*/ 1022077 h 1022528"/>
              <a:gd name="connsiteX5" fmla="*/ 594299 w 877437"/>
              <a:gd name="connsiteY5" fmla="*/ 476166 h 1022528"/>
              <a:gd name="connsiteX6" fmla="*/ 874078 w 877437"/>
              <a:gd name="connsiteY6" fmla="*/ 5318 h 1022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7437" h="1022528">
                <a:moveTo>
                  <a:pt x="874078" y="5318"/>
                </a:moveTo>
                <a:cubicBezTo>
                  <a:pt x="895687" y="-32213"/>
                  <a:pt x="809251" y="137247"/>
                  <a:pt x="723953" y="250978"/>
                </a:cubicBezTo>
                <a:cubicBezTo>
                  <a:pt x="638655" y="364709"/>
                  <a:pt x="403230" y="634252"/>
                  <a:pt x="362287" y="687706"/>
                </a:cubicBezTo>
                <a:cubicBezTo>
                  <a:pt x="321344" y="741160"/>
                  <a:pt x="538570" y="515972"/>
                  <a:pt x="478293" y="571700"/>
                </a:cubicBezTo>
                <a:cubicBezTo>
                  <a:pt x="418016" y="627428"/>
                  <a:pt x="-18712" y="1037999"/>
                  <a:pt x="622" y="1022077"/>
                </a:cubicBezTo>
                <a:cubicBezTo>
                  <a:pt x="19956" y="1006155"/>
                  <a:pt x="445311" y="643351"/>
                  <a:pt x="594299" y="476166"/>
                </a:cubicBezTo>
                <a:cubicBezTo>
                  <a:pt x="743287" y="308981"/>
                  <a:pt x="852469" y="42849"/>
                  <a:pt x="874078" y="53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3B24B5AE-F7D4-51AE-285D-F9651AEFB544}"/>
              </a:ext>
            </a:extLst>
          </p:cNvPr>
          <p:cNvSpPr/>
          <p:nvPr/>
        </p:nvSpPr>
        <p:spPr>
          <a:xfrm>
            <a:off x="2626174" y="7765576"/>
            <a:ext cx="676838" cy="362288"/>
          </a:xfrm>
          <a:custGeom>
            <a:avLst/>
            <a:gdLst>
              <a:gd name="connsiteX0" fmla="*/ 1020 w 676838"/>
              <a:gd name="connsiteY0" fmla="*/ 0 h 362288"/>
              <a:gd name="connsiteX1" fmla="*/ 246680 w 676838"/>
              <a:gd name="connsiteY1" fmla="*/ 259308 h 362288"/>
              <a:gd name="connsiteX2" fmla="*/ 669760 w 676838"/>
              <a:gd name="connsiteY2" fmla="*/ 361666 h 362288"/>
              <a:gd name="connsiteX3" fmla="*/ 499163 w 676838"/>
              <a:gd name="connsiteY3" fmla="*/ 300251 h 362288"/>
              <a:gd name="connsiteX4" fmla="*/ 335390 w 676838"/>
              <a:gd name="connsiteY4" fmla="*/ 259308 h 362288"/>
              <a:gd name="connsiteX5" fmla="*/ 1020 w 676838"/>
              <a:gd name="connsiteY5" fmla="*/ 0 h 362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6838" h="362288">
                <a:moveTo>
                  <a:pt x="1020" y="0"/>
                </a:moveTo>
                <a:cubicBezTo>
                  <a:pt x="-13765" y="0"/>
                  <a:pt x="135223" y="199030"/>
                  <a:pt x="246680" y="259308"/>
                </a:cubicBezTo>
                <a:cubicBezTo>
                  <a:pt x="358137" y="319586"/>
                  <a:pt x="627680" y="354842"/>
                  <a:pt x="669760" y="361666"/>
                </a:cubicBezTo>
                <a:cubicBezTo>
                  <a:pt x="711840" y="368490"/>
                  <a:pt x="554891" y="317311"/>
                  <a:pt x="499163" y="300251"/>
                </a:cubicBezTo>
                <a:cubicBezTo>
                  <a:pt x="443435" y="283191"/>
                  <a:pt x="416139" y="303663"/>
                  <a:pt x="335390" y="259308"/>
                </a:cubicBezTo>
                <a:cubicBezTo>
                  <a:pt x="254641" y="214953"/>
                  <a:pt x="15805" y="0"/>
                  <a:pt x="102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CA742EAB-4846-D657-4CFA-B8E0057A9409}"/>
              </a:ext>
            </a:extLst>
          </p:cNvPr>
          <p:cNvSpPr/>
          <p:nvPr/>
        </p:nvSpPr>
        <p:spPr>
          <a:xfrm>
            <a:off x="6052679" y="6721519"/>
            <a:ext cx="328878" cy="934877"/>
          </a:xfrm>
          <a:custGeom>
            <a:avLst/>
            <a:gdLst>
              <a:gd name="connsiteX0" fmla="*/ 293530 w 328878"/>
              <a:gd name="connsiteY0" fmla="*/ 3 h 934877"/>
              <a:gd name="connsiteX1" fmla="*/ 273058 w 328878"/>
              <a:gd name="connsiteY1" fmla="*/ 457203 h 934877"/>
              <a:gd name="connsiteX2" fmla="*/ 103 w 328878"/>
              <a:gd name="connsiteY2" fmla="*/ 934875 h 934877"/>
              <a:gd name="connsiteX3" fmla="*/ 307178 w 328878"/>
              <a:gd name="connsiteY3" fmla="*/ 450380 h 934877"/>
              <a:gd name="connsiteX4" fmla="*/ 293530 w 328878"/>
              <a:gd name="connsiteY4" fmla="*/ 3 h 934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8878" h="934877">
                <a:moveTo>
                  <a:pt x="293530" y="3"/>
                </a:moveTo>
                <a:cubicBezTo>
                  <a:pt x="287843" y="1140"/>
                  <a:pt x="321962" y="301391"/>
                  <a:pt x="273058" y="457203"/>
                </a:cubicBezTo>
                <a:cubicBezTo>
                  <a:pt x="224154" y="613015"/>
                  <a:pt x="-5584" y="936012"/>
                  <a:pt x="103" y="934875"/>
                </a:cubicBezTo>
                <a:cubicBezTo>
                  <a:pt x="5790" y="933738"/>
                  <a:pt x="253724" y="599368"/>
                  <a:pt x="307178" y="450380"/>
                </a:cubicBezTo>
                <a:cubicBezTo>
                  <a:pt x="360632" y="301392"/>
                  <a:pt x="299217" y="-1134"/>
                  <a:pt x="293530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38D64498-7A71-C241-0EDF-582EC1734CCE}"/>
              </a:ext>
            </a:extLst>
          </p:cNvPr>
          <p:cNvSpPr/>
          <p:nvPr/>
        </p:nvSpPr>
        <p:spPr>
          <a:xfrm>
            <a:off x="6141289" y="5622593"/>
            <a:ext cx="166697" cy="669328"/>
          </a:xfrm>
          <a:custGeom>
            <a:avLst/>
            <a:gdLst>
              <a:gd name="connsiteX0" fmla="*/ 204 w 166697"/>
              <a:gd name="connsiteY0" fmla="*/ 285 h 669328"/>
              <a:gd name="connsiteX1" fmla="*/ 129857 w 166697"/>
              <a:gd name="connsiteY1" fmla="*/ 368774 h 669328"/>
              <a:gd name="connsiteX2" fmla="*/ 123033 w 166697"/>
              <a:gd name="connsiteY2" fmla="*/ 669025 h 669328"/>
              <a:gd name="connsiteX3" fmla="*/ 163977 w 166697"/>
              <a:gd name="connsiteY3" fmla="*/ 314183 h 669328"/>
              <a:gd name="connsiteX4" fmla="*/ 204 w 166697"/>
              <a:gd name="connsiteY4" fmla="*/ 285 h 669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697" h="669328">
                <a:moveTo>
                  <a:pt x="204" y="285"/>
                </a:moveTo>
                <a:cubicBezTo>
                  <a:pt x="-5483" y="9383"/>
                  <a:pt x="109386" y="257317"/>
                  <a:pt x="129857" y="368774"/>
                </a:cubicBezTo>
                <a:cubicBezTo>
                  <a:pt x="150328" y="480231"/>
                  <a:pt x="117346" y="678123"/>
                  <a:pt x="123033" y="669025"/>
                </a:cubicBezTo>
                <a:cubicBezTo>
                  <a:pt x="128720" y="659927"/>
                  <a:pt x="178762" y="426777"/>
                  <a:pt x="163977" y="314183"/>
                </a:cubicBezTo>
                <a:cubicBezTo>
                  <a:pt x="149192" y="201589"/>
                  <a:pt x="5891" y="-8813"/>
                  <a:pt x="204" y="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B9F37FA4-C3C7-A4DB-011B-F3899FDC06A5}"/>
              </a:ext>
            </a:extLst>
          </p:cNvPr>
          <p:cNvSpPr/>
          <p:nvPr/>
        </p:nvSpPr>
        <p:spPr>
          <a:xfrm>
            <a:off x="5056478" y="5711466"/>
            <a:ext cx="286416" cy="553010"/>
          </a:xfrm>
          <a:custGeom>
            <a:avLst/>
            <a:gdLst>
              <a:gd name="connsiteX0" fmla="*/ 18 w 286416"/>
              <a:gd name="connsiteY0" fmla="*/ 122 h 553010"/>
              <a:gd name="connsiteX1" fmla="*/ 252501 w 286416"/>
              <a:gd name="connsiteY1" fmla="*/ 314021 h 553010"/>
              <a:gd name="connsiteX2" fmla="*/ 272973 w 286416"/>
              <a:gd name="connsiteY2" fmla="*/ 552856 h 553010"/>
              <a:gd name="connsiteX3" fmla="*/ 266149 w 286416"/>
              <a:gd name="connsiteY3" fmla="*/ 279901 h 553010"/>
              <a:gd name="connsiteX4" fmla="*/ 18 w 286416"/>
              <a:gd name="connsiteY4" fmla="*/ 122 h 553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6416" h="553010">
                <a:moveTo>
                  <a:pt x="18" y="122"/>
                </a:moveTo>
                <a:cubicBezTo>
                  <a:pt x="-2257" y="5809"/>
                  <a:pt x="207009" y="221899"/>
                  <a:pt x="252501" y="314021"/>
                </a:cubicBezTo>
                <a:cubicBezTo>
                  <a:pt x="297993" y="406143"/>
                  <a:pt x="270698" y="558543"/>
                  <a:pt x="272973" y="552856"/>
                </a:cubicBezTo>
                <a:cubicBezTo>
                  <a:pt x="275248" y="547169"/>
                  <a:pt x="305955" y="370886"/>
                  <a:pt x="266149" y="279901"/>
                </a:cubicBezTo>
                <a:cubicBezTo>
                  <a:pt x="226343" y="188916"/>
                  <a:pt x="2293" y="-5565"/>
                  <a:pt x="18" y="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8AA8DFF2-EC20-FB6C-BADA-16AB0157EF63}"/>
              </a:ext>
            </a:extLst>
          </p:cNvPr>
          <p:cNvSpPr/>
          <p:nvPr/>
        </p:nvSpPr>
        <p:spPr>
          <a:xfrm>
            <a:off x="6122351" y="4301051"/>
            <a:ext cx="145864" cy="441583"/>
          </a:xfrm>
          <a:custGeom>
            <a:avLst/>
            <a:gdLst>
              <a:gd name="connsiteX0" fmla="*/ 5494 w 145864"/>
              <a:gd name="connsiteY0" fmla="*/ 11642 h 441583"/>
              <a:gd name="connsiteX1" fmla="*/ 121500 w 145864"/>
              <a:gd name="connsiteY1" fmla="*/ 270949 h 441583"/>
              <a:gd name="connsiteX2" fmla="*/ 121500 w 145864"/>
              <a:gd name="connsiteY2" fmla="*/ 441546 h 441583"/>
              <a:gd name="connsiteX3" fmla="*/ 141971 w 145864"/>
              <a:gd name="connsiteY3" fmla="*/ 257301 h 441583"/>
              <a:gd name="connsiteX4" fmla="*/ 32789 w 145864"/>
              <a:gd name="connsiteY4" fmla="*/ 66233 h 441583"/>
              <a:gd name="connsiteX5" fmla="*/ 5494 w 145864"/>
              <a:gd name="connsiteY5" fmla="*/ 11642 h 441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864" h="441583">
                <a:moveTo>
                  <a:pt x="5494" y="11642"/>
                </a:moveTo>
                <a:cubicBezTo>
                  <a:pt x="20279" y="45761"/>
                  <a:pt x="102166" y="199298"/>
                  <a:pt x="121500" y="270949"/>
                </a:cubicBezTo>
                <a:cubicBezTo>
                  <a:pt x="140834" y="342600"/>
                  <a:pt x="118088" y="443821"/>
                  <a:pt x="121500" y="441546"/>
                </a:cubicBezTo>
                <a:cubicBezTo>
                  <a:pt x="124912" y="439271"/>
                  <a:pt x="156756" y="319853"/>
                  <a:pt x="141971" y="257301"/>
                </a:cubicBezTo>
                <a:cubicBezTo>
                  <a:pt x="127186" y="194749"/>
                  <a:pt x="57810" y="107176"/>
                  <a:pt x="32789" y="66233"/>
                </a:cubicBezTo>
                <a:cubicBezTo>
                  <a:pt x="7768" y="25290"/>
                  <a:pt x="-9291" y="-22477"/>
                  <a:pt x="5494" y="11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8E819D0A-45DC-FA8E-3925-9EA3814E219C}"/>
              </a:ext>
            </a:extLst>
          </p:cNvPr>
          <p:cNvSpPr/>
          <p:nvPr/>
        </p:nvSpPr>
        <p:spPr>
          <a:xfrm>
            <a:off x="5793288" y="3657600"/>
            <a:ext cx="171971" cy="293427"/>
          </a:xfrm>
          <a:custGeom>
            <a:avLst/>
            <a:gdLst>
              <a:gd name="connsiteX0" fmla="*/ 187 w 171971"/>
              <a:gd name="connsiteY0" fmla="*/ 0 h 293427"/>
              <a:gd name="connsiteX1" fmla="*/ 136664 w 171971"/>
              <a:gd name="connsiteY1" fmla="*/ 143301 h 293427"/>
              <a:gd name="connsiteX2" fmla="*/ 102545 w 171971"/>
              <a:gd name="connsiteY2" fmla="*/ 293427 h 293427"/>
              <a:gd name="connsiteX3" fmla="*/ 170784 w 171971"/>
              <a:gd name="connsiteY3" fmla="*/ 143301 h 293427"/>
              <a:gd name="connsiteX4" fmla="*/ 187 w 171971"/>
              <a:gd name="connsiteY4" fmla="*/ 0 h 293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971" h="293427">
                <a:moveTo>
                  <a:pt x="187" y="0"/>
                </a:moveTo>
                <a:cubicBezTo>
                  <a:pt x="-5500" y="0"/>
                  <a:pt x="119604" y="94397"/>
                  <a:pt x="136664" y="143301"/>
                </a:cubicBezTo>
                <a:cubicBezTo>
                  <a:pt x="153724" y="192205"/>
                  <a:pt x="96858" y="293427"/>
                  <a:pt x="102545" y="293427"/>
                </a:cubicBezTo>
                <a:cubicBezTo>
                  <a:pt x="108232" y="293427"/>
                  <a:pt x="182157" y="188793"/>
                  <a:pt x="170784" y="143301"/>
                </a:cubicBezTo>
                <a:cubicBezTo>
                  <a:pt x="159411" y="97809"/>
                  <a:pt x="5874" y="0"/>
                  <a:pt x="18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8F0F199E-9EFB-5993-6792-7ED143CB0693}"/>
              </a:ext>
            </a:extLst>
          </p:cNvPr>
          <p:cNvSpPr/>
          <p:nvPr/>
        </p:nvSpPr>
        <p:spPr>
          <a:xfrm>
            <a:off x="3536034" y="3514193"/>
            <a:ext cx="94543" cy="491425"/>
          </a:xfrm>
          <a:custGeom>
            <a:avLst/>
            <a:gdLst>
              <a:gd name="connsiteX0" fmla="*/ 94270 w 94543"/>
              <a:gd name="connsiteY0" fmla="*/ 106 h 491425"/>
              <a:gd name="connsiteX1" fmla="*/ 32856 w 94543"/>
              <a:gd name="connsiteY1" fmla="*/ 191174 h 491425"/>
              <a:gd name="connsiteX2" fmla="*/ 19208 w 94543"/>
              <a:gd name="connsiteY2" fmla="*/ 320828 h 491425"/>
              <a:gd name="connsiteX3" fmla="*/ 5560 w 94543"/>
              <a:gd name="connsiteY3" fmla="*/ 491425 h 491425"/>
              <a:gd name="connsiteX4" fmla="*/ 5560 w 94543"/>
              <a:gd name="connsiteY4" fmla="*/ 334476 h 491425"/>
              <a:gd name="connsiteX5" fmla="*/ 5560 w 94543"/>
              <a:gd name="connsiteY5" fmla="*/ 218470 h 491425"/>
              <a:gd name="connsiteX6" fmla="*/ 94270 w 94543"/>
              <a:gd name="connsiteY6" fmla="*/ 106 h 491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543" h="491425">
                <a:moveTo>
                  <a:pt x="94270" y="106"/>
                </a:moveTo>
                <a:cubicBezTo>
                  <a:pt x="98819" y="-4443"/>
                  <a:pt x="45366" y="137720"/>
                  <a:pt x="32856" y="191174"/>
                </a:cubicBezTo>
                <a:cubicBezTo>
                  <a:pt x="20346" y="244628"/>
                  <a:pt x="23757" y="270786"/>
                  <a:pt x="19208" y="320828"/>
                </a:cubicBezTo>
                <a:cubicBezTo>
                  <a:pt x="14659" y="370870"/>
                  <a:pt x="7835" y="489150"/>
                  <a:pt x="5560" y="491425"/>
                </a:cubicBezTo>
                <a:lnTo>
                  <a:pt x="5560" y="334476"/>
                </a:lnTo>
                <a:cubicBezTo>
                  <a:pt x="5560" y="288984"/>
                  <a:pt x="-6950" y="279885"/>
                  <a:pt x="5560" y="218470"/>
                </a:cubicBezTo>
                <a:cubicBezTo>
                  <a:pt x="18070" y="157055"/>
                  <a:pt x="89721" y="4655"/>
                  <a:pt x="94270" y="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0423EC34-C4A1-BEAF-3622-55B77F24F3BA}"/>
              </a:ext>
            </a:extLst>
          </p:cNvPr>
          <p:cNvSpPr/>
          <p:nvPr/>
        </p:nvSpPr>
        <p:spPr>
          <a:xfrm>
            <a:off x="3879000" y="3506605"/>
            <a:ext cx="174776" cy="536391"/>
          </a:xfrm>
          <a:custGeom>
            <a:avLst/>
            <a:gdLst>
              <a:gd name="connsiteX0" fmla="*/ 174385 w 174776"/>
              <a:gd name="connsiteY0" fmla="*/ 870 h 536391"/>
              <a:gd name="connsiteX1" fmla="*/ 51555 w 174776"/>
              <a:gd name="connsiteY1" fmla="*/ 226058 h 536391"/>
              <a:gd name="connsiteX2" fmla="*/ 85675 w 174776"/>
              <a:gd name="connsiteY2" fmla="*/ 533132 h 536391"/>
              <a:gd name="connsiteX3" fmla="*/ 58379 w 174776"/>
              <a:gd name="connsiteY3" fmla="*/ 383007 h 536391"/>
              <a:gd name="connsiteX4" fmla="*/ 3788 w 174776"/>
              <a:gd name="connsiteY4" fmla="*/ 307944 h 536391"/>
              <a:gd name="connsiteX5" fmla="*/ 174385 w 174776"/>
              <a:gd name="connsiteY5" fmla="*/ 870 h 536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776" h="536391">
                <a:moveTo>
                  <a:pt x="174385" y="870"/>
                </a:moveTo>
                <a:cubicBezTo>
                  <a:pt x="182346" y="-12778"/>
                  <a:pt x="66340" y="137348"/>
                  <a:pt x="51555" y="226058"/>
                </a:cubicBezTo>
                <a:cubicBezTo>
                  <a:pt x="36770" y="314768"/>
                  <a:pt x="84538" y="506974"/>
                  <a:pt x="85675" y="533132"/>
                </a:cubicBezTo>
                <a:cubicBezTo>
                  <a:pt x="86812" y="559290"/>
                  <a:pt x="72027" y="420538"/>
                  <a:pt x="58379" y="383007"/>
                </a:cubicBezTo>
                <a:cubicBezTo>
                  <a:pt x="44731" y="345476"/>
                  <a:pt x="-15546" y="364810"/>
                  <a:pt x="3788" y="307944"/>
                </a:cubicBezTo>
                <a:cubicBezTo>
                  <a:pt x="23122" y="251078"/>
                  <a:pt x="166424" y="14518"/>
                  <a:pt x="174385" y="8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4CDEB0BE-2FDC-5AD7-E391-A20E882BBE1F}"/>
              </a:ext>
            </a:extLst>
          </p:cNvPr>
          <p:cNvSpPr/>
          <p:nvPr/>
        </p:nvSpPr>
        <p:spPr>
          <a:xfrm>
            <a:off x="5553588" y="3029311"/>
            <a:ext cx="397016" cy="348619"/>
          </a:xfrm>
          <a:custGeom>
            <a:avLst/>
            <a:gdLst>
              <a:gd name="connsiteX0" fmla="*/ 1051 w 397016"/>
              <a:gd name="connsiteY0" fmla="*/ 492 h 348619"/>
              <a:gd name="connsiteX1" fmla="*/ 198943 w 397016"/>
              <a:gd name="connsiteY1" fmla="*/ 164265 h 348619"/>
              <a:gd name="connsiteX2" fmla="*/ 267182 w 397016"/>
              <a:gd name="connsiteY2" fmla="*/ 321214 h 348619"/>
              <a:gd name="connsiteX3" fmla="*/ 274006 w 397016"/>
              <a:gd name="connsiteY3" fmla="*/ 198385 h 348619"/>
              <a:gd name="connsiteX4" fmla="*/ 396836 w 397016"/>
              <a:gd name="connsiteY4" fmla="*/ 348510 h 348619"/>
              <a:gd name="connsiteX5" fmla="*/ 294478 w 397016"/>
              <a:gd name="connsiteY5" fmla="*/ 218856 h 348619"/>
              <a:gd name="connsiteX6" fmla="*/ 1051 w 397016"/>
              <a:gd name="connsiteY6" fmla="*/ 492 h 348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7016" h="348619">
                <a:moveTo>
                  <a:pt x="1051" y="492"/>
                </a:moveTo>
                <a:cubicBezTo>
                  <a:pt x="-14871" y="-8606"/>
                  <a:pt x="154588" y="110811"/>
                  <a:pt x="198943" y="164265"/>
                </a:cubicBezTo>
                <a:cubicBezTo>
                  <a:pt x="243298" y="217719"/>
                  <a:pt x="254672" y="315527"/>
                  <a:pt x="267182" y="321214"/>
                </a:cubicBezTo>
                <a:cubicBezTo>
                  <a:pt x="279693" y="326901"/>
                  <a:pt x="252397" y="193836"/>
                  <a:pt x="274006" y="198385"/>
                </a:cubicBezTo>
                <a:cubicBezTo>
                  <a:pt x="295615" y="202934"/>
                  <a:pt x="393424" y="345098"/>
                  <a:pt x="396836" y="348510"/>
                </a:cubicBezTo>
                <a:cubicBezTo>
                  <a:pt x="400248" y="351922"/>
                  <a:pt x="354756" y="274584"/>
                  <a:pt x="294478" y="218856"/>
                </a:cubicBezTo>
                <a:cubicBezTo>
                  <a:pt x="234200" y="163128"/>
                  <a:pt x="16973" y="9590"/>
                  <a:pt x="1051" y="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AEF4E39F-69B4-0ACC-5D88-44EF424CFCAB}"/>
              </a:ext>
            </a:extLst>
          </p:cNvPr>
          <p:cNvSpPr/>
          <p:nvPr/>
        </p:nvSpPr>
        <p:spPr>
          <a:xfrm>
            <a:off x="3193108" y="2988860"/>
            <a:ext cx="294505" cy="259307"/>
          </a:xfrm>
          <a:custGeom>
            <a:avLst/>
            <a:gdLst>
              <a:gd name="connsiteX0" fmla="*/ 468 w 294505"/>
              <a:gd name="connsiteY0" fmla="*/ 259307 h 259307"/>
              <a:gd name="connsiteX1" fmla="*/ 136946 w 294505"/>
              <a:gd name="connsiteY1" fmla="*/ 109182 h 259307"/>
              <a:gd name="connsiteX2" fmla="*/ 293895 w 294505"/>
              <a:gd name="connsiteY2" fmla="*/ 0 h 259307"/>
              <a:gd name="connsiteX3" fmla="*/ 184713 w 294505"/>
              <a:gd name="connsiteY3" fmla="*/ 109182 h 259307"/>
              <a:gd name="connsiteX4" fmla="*/ 468 w 294505"/>
              <a:gd name="connsiteY4" fmla="*/ 259307 h 259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505" h="259307">
                <a:moveTo>
                  <a:pt x="468" y="259307"/>
                </a:moveTo>
                <a:cubicBezTo>
                  <a:pt x="-7493" y="259307"/>
                  <a:pt x="88042" y="152400"/>
                  <a:pt x="136946" y="109182"/>
                </a:cubicBezTo>
                <a:cubicBezTo>
                  <a:pt x="185850" y="65964"/>
                  <a:pt x="285934" y="0"/>
                  <a:pt x="293895" y="0"/>
                </a:cubicBezTo>
                <a:cubicBezTo>
                  <a:pt x="301856" y="0"/>
                  <a:pt x="230205" y="67102"/>
                  <a:pt x="184713" y="109182"/>
                </a:cubicBezTo>
                <a:cubicBezTo>
                  <a:pt x="139221" y="151262"/>
                  <a:pt x="8429" y="259307"/>
                  <a:pt x="468" y="259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225D4E0A-7D80-0C9F-0999-9B43CB56814E}"/>
              </a:ext>
            </a:extLst>
          </p:cNvPr>
          <p:cNvSpPr/>
          <p:nvPr/>
        </p:nvSpPr>
        <p:spPr>
          <a:xfrm>
            <a:off x="6250324" y="6602257"/>
            <a:ext cx="397839" cy="1758420"/>
          </a:xfrm>
          <a:custGeom>
            <a:avLst/>
            <a:gdLst>
              <a:gd name="connsiteX0" fmla="*/ 352182 w 397839"/>
              <a:gd name="connsiteY0" fmla="*/ 249 h 1758420"/>
              <a:gd name="connsiteX1" fmla="*/ 372352 w 397839"/>
              <a:gd name="connsiteY1" fmla="*/ 760008 h 1758420"/>
              <a:gd name="connsiteX2" fmla="*/ 385800 w 397839"/>
              <a:gd name="connsiteY2" fmla="*/ 591919 h 1758420"/>
              <a:gd name="connsiteX3" fmla="*/ 184094 w 397839"/>
              <a:gd name="connsiteY3" fmla="*/ 1344955 h 1758420"/>
              <a:gd name="connsiteX4" fmla="*/ 170647 w 397839"/>
              <a:gd name="connsiteY4" fmla="*/ 1250825 h 1758420"/>
              <a:gd name="connsiteX5" fmla="*/ 2558 w 397839"/>
              <a:gd name="connsiteY5" fmla="*/ 1755090 h 1758420"/>
              <a:gd name="connsiteX6" fmla="*/ 83241 w 397839"/>
              <a:gd name="connsiteY6" fmla="*/ 1445808 h 1758420"/>
              <a:gd name="connsiteX7" fmla="*/ 271500 w 397839"/>
              <a:gd name="connsiteY7" fmla="*/ 981884 h 1758420"/>
              <a:gd name="connsiteX8" fmla="*/ 352182 w 397839"/>
              <a:gd name="connsiteY8" fmla="*/ 679325 h 1758420"/>
              <a:gd name="connsiteX9" fmla="*/ 352182 w 397839"/>
              <a:gd name="connsiteY9" fmla="*/ 249 h 1758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839" h="1758420">
                <a:moveTo>
                  <a:pt x="352182" y="249"/>
                </a:moveTo>
                <a:cubicBezTo>
                  <a:pt x="355544" y="13696"/>
                  <a:pt x="366749" y="661396"/>
                  <a:pt x="372352" y="760008"/>
                </a:cubicBezTo>
                <a:cubicBezTo>
                  <a:pt x="377955" y="858620"/>
                  <a:pt x="417176" y="494428"/>
                  <a:pt x="385800" y="591919"/>
                </a:cubicBezTo>
                <a:cubicBezTo>
                  <a:pt x="354424" y="689410"/>
                  <a:pt x="219953" y="1235137"/>
                  <a:pt x="184094" y="1344955"/>
                </a:cubicBezTo>
                <a:cubicBezTo>
                  <a:pt x="148235" y="1454773"/>
                  <a:pt x="200903" y="1182469"/>
                  <a:pt x="170647" y="1250825"/>
                </a:cubicBezTo>
                <a:cubicBezTo>
                  <a:pt x="140391" y="1319181"/>
                  <a:pt x="17126" y="1722593"/>
                  <a:pt x="2558" y="1755090"/>
                </a:cubicBezTo>
                <a:cubicBezTo>
                  <a:pt x="-12010" y="1787587"/>
                  <a:pt x="38417" y="1574676"/>
                  <a:pt x="83241" y="1445808"/>
                </a:cubicBezTo>
                <a:cubicBezTo>
                  <a:pt x="128065" y="1316940"/>
                  <a:pt x="226676" y="1109631"/>
                  <a:pt x="271500" y="981884"/>
                </a:cubicBezTo>
                <a:cubicBezTo>
                  <a:pt x="316323" y="854137"/>
                  <a:pt x="337614" y="838449"/>
                  <a:pt x="352182" y="679325"/>
                </a:cubicBezTo>
                <a:cubicBezTo>
                  <a:pt x="366750" y="520202"/>
                  <a:pt x="348820" y="-13198"/>
                  <a:pt x="352182" y="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A466AA03-5697-4785-5121-DC57699DCDC6}"/>
              </a:ext>
            </a:extLst>
          </p:cNvPr>
          <p:cNvSpPr/>
          <p:nvPr/>
        </p:nvSpPr>
        <p:spPr>
          <a:xfrm>
            <a:off x="5451893" y="8184725"/>
            <a:ext cx="697413" cy="470668"/>
          </a:xfrm>
          <a:custGeom>
            <a:avLst/>
            <a:gdLst>
              <a:gd name="connsiteX0" fmla="*/ 889 w 697413"/>
              <a:gd name="connsiteY0" fmla="*/ 468457 h 470668"/>
              <a:gd name="connsiteX1" fmla="*/ 424472 w 697413"/>
              <a:gd name="connsiteY1" fmla="*/ 260028 h 470668"/>
              <a:gd name="connsiteX2" fmla="*/ 693413 w 697413"/>
              <a:gd name="connsiteY2" fmla="*/ 4534 h 470668"/>
              <a:gd name="connsiteX3" fmla="*/ 545495 w 697413"/>
              <a:gd name="connsiteY3" fmla="*/ 125557 h 470668"/>
              <a:gd name="connsiteX4" fmla="*/ 889 w 697413"/>
              <a:gd name="connsiteY4" fmla="*/ 468457 h 470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7413" h="470668">
                <a:moveTo>
                  <a:pt x="889" y="468457"/>
                </a:moveTo>
                <a:cubicBezTo>
                  <a:pt x="-19282" y="490869"/>
                  <a:pt x="309051" y="337348"/>
                  <a:pt x="424472" y="260028"/>
                </a:cubicBezTo>
                <a:cubicBezTo>
                  <a:pt x="539893" y="182708"/>
                  <a:pt x="673242" y="26946"/>
                  <a:pt x="693413" y="4534"/>
                </a:cubicBezTo>
                <a:cubicBezTo>
                  <a:pt x="713584" y="-17878"/>
                  <a:pt x="656433" y="45995"/>
                  <a:pt x="545495" y="125557"/>
                </a:cubicBezTo>
                <a:cubicBezTo>
                  <a:pt x="434557" y="205119"/>
                  <a:pt x="21060" y="446045"/>
                  <a:pt x="889" y="468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2241616D-E6C7-1219-E05F-7A7A7ACFAEF3}"/>
              </a:ext>
            </a:extLst>
          </p:cNvPr>
          <p:cNvSpPr/>
          <p:nvPr/>
        </p:nvSpPr>
        <p:spPr>
          <a:xfrm>
            <a:off x="7522454" y="5608382"/>
            <a:ext cx="665982" cy="263485"/>
          </a:xfrm>
          <a:custGeom>
            <a:avLst/>
            <a:gdLst>
              <a:gd name="connsiteX0" fmla="*/ 1293 w 665982"/>
              <a:gd name="connsiteY0" fmla="*/ 263029 h 263485"/>
              <a:gd name="connsiteX1" fmla="*/ 391651 w 665982"/>
              <a:gd name="connsiteY1" fmla="*/ 49134 h 263485"/>
              <a:gd name="connsiteX2" fmla="*/ 493251 w 665982"/>
              <a:gd name="connsiteY2" fmla="*/ 33092 h 263485"/>
              <a:gd name="connsiteX3" fmla="*/ 664367 w 665982"/>
              <a:gd name="connsiteY3" fmla="*/ 118650 h 263485"/>
              <a:gd name="connsiteX4" fmla="*/ 573462 w 665982"/>
              <a:gd name="connsiteY4" fmla="*/ 54481 h 263485"/>
              <a:gd name="connsiteX5" fmla="*/ 477209 w 665982"/>
              <a:gd name="connsiteY5" fmla="*/ 1007 h 263485"/>
              <a:gd name="connsiteX6" fmla="*/ 274009 w 665982"/>
              <a:gd name="connsiteY6" fmla="*/ 102607 h 263485"/>
              <a:gd name="connsiteX7" fmla="*/ 1293 w 665982"/>
              <a:gd name="connsiteY7" fmla="*/ 263029 h 26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5982" h="263485">
                <a:moveTo>
                  <a:pt x="1293" y="263029"/>
                </a:moveTo>
                <a:cubicBezTo>
                  <a:pt x="20900" y="254117"/>
                  <a:pt x="309658" y="87457"/>
                  <a:pt x="391651" y="49134"/>
                </a:cubicBezTo>
                <a:cubicBezTo>
                  <a:pt x="473644" y="10811"/>
                  <a:pt x="447798" y="21506"/>
                  <a:pt x="493251" y="33092"/>
                </a:cubicBezTo>
                <a:cubicBezTo>
                  <a:pt x="538704" y="44678"/>
                  <a:pt x="650998" y="115085"/>
                  <a:pt x="664367" y="118650"/>
                </a:cubicBezTo>
                <a:cubicBezTo>
                  <a:pt x="677736" y="122215"/>
                  <a:pt x="604655" y="74088"/>
                  <a:pt x="573462" y="54481"/>
                </a:cubicBezTo>
                <a:cubicBezTo>
                  <a:pt x="542269" y="34874"/>
                  <a:pt x="527118" y="-7014"/>
                  <a:pt x="477209" y="1007"/>
                </a:cubicBezTo>
                <a:cubicBezTo>
                  <a:pt x="427300" y="9028"/>
                  <a:pt x="357784" y="57154"/>
                  <a:pt x="274009" y="102607"/>
                </a:cubicBezTo>
                <a:cubicBezTo>
                  <a:pt x="190234" y="148060"/>
                  <a:pt x="-18314" y="271941"/>
                  <a:pt x="1293" y="2630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5BD5B439-BB06-F5D5-FB7B-7854ED3ED0F0}"/>
              </a:ext>
            </a:extLst>
          </p:cNvPr>
          <p:cNvSpPr/>
          <p:nvPr/>
        </p:nvSpPr>
        <p:spPr>
          <a:xfrm>
            <a:off x="7806728" y="5742967"/>
            <a:ext cx="469018" cy="1257789"/>
          </a:xfrm>
          <a:custGeom>
            <a:avLst/>
            <a:gdLst>
              <a:gd name="connsiteX0" fmla="*/ 460304 w 469018"/>
              <a:gd name="connsiteY0" fmla="*/ 107 h 1257789"/>
              <a:gd name="connsiteX1" fmla="*/ 460304 w 469018"/>
              <a:gd name="connsiteY1" fmla="*/ 299559 h 1257789"/>
              <a:gd name="connsiteX2" fmla="*/ 460304 w 469018"/>
              <a:gd name="connsiteY2" fmla="*/ 481370 h 1257789"/>
              <a:gd name="connsiteX3" fmla="*/ 342661 w 469018"/>
              <a:gd name="connsiteY3" fmla="*/ 775475 h 1257789"/>
              <a:gd name="connsiteX4" fmla="*/ 380093 w 469018"/>
              <a:gd name="connsiteY4" fmla="*/ 673875 h 1257789"/>
              <a:gd name="connsiteX5" fmla="*/ 219672 w 469018"/>
              <a:gd name="connsiteY5" fmla="*/ 914507 h 1257789"/>
              <a:gd name="connsiteX6" fmla="*/ 262451 w 469018"/>
              <a:gd name="connsiteY6" fmla="*/ 855686 h 1257789"/>
              <a:gd name="connsiteX7" fmla="*/ 182240 w 469018"/>
              <a:gd name="connsiteY7" fmla="*/ 1000065 h 1257789"/>
              <a:gd name="connsiteX8" fmla="*/ 430 w 469018"/>
              <a:gd name="connsiteY8" fmla="*/ 1256738 h 1257789"/>
              <a:gd name="connsiteX9" fmla="*/ 139461 w 469018"/>
              <a:gd name="connsiteY9" fmla="*/ 1069580 h 1257789"/>
              <a:gd name="connsiteX10" fmla="*/ 380093 w 469018"/>
              <a:gd name="connsiteY10" fmla="*/ 577622 h 1257789"/>
              <a:gd name="connsiteX11" fmla="*/ 422872 w 469018"/>
              <a:gd name="connsiteY11" fmla="*/ 449286 h 1257789"/>
              <a:gd name="connsiteX12" fmla="*/ 449609 w 469018"/>
              <a:gd name="connsiteY12" fmla="*/ 267475 h 1257789"/>
              <a:gd name="connsiteX13" fmla="*/ 460304 w 469018"/>
              <a:gd name="connsiteY13" fmla="*/ 107 h 1257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9018" h="1257789">
                <a:moveTo>
                  <a:pt x="460304" y="107"/>
                </a:moveTo>
                <a:cubicBezTo>
                  <a:pt x="462087" y="5454"/>
                  <a:pt x="460304" y="299559"/>
                  <a:pt x="460304" y="299559"/>
                </a:cubicBezTo>
                <a:cubicBezTo>
                  <a:pt x="460304" y="379769"/>
                  <a:pt x="479911" y="402051"/>
                  <a:pt x="460304" y="481370"/>
                </a:cubicBezTo>
                <a:cubicBezTo>
                  <a:pt x="440697" y="560689"/>
                  <a:pt x="356029" y="743391"/>
                  <a:pt x="342661" y="775475"/>
                </a:cubicBezTo>
                <a:cubicBezTo>
                  <a:pt x="329292" y="807559"/>
                  <a:pt x="400591" y="650703"/>
                  <a:pt x="380093" y="673875"/>
                </a:cubicBezTo>
                <a:cubicBezTo>
                  <a:pt x="359595" y="697047"/>
                  <a:pt x="239279" y="884205"/>
                  <a:pt x="219672" y="914507"/>
                </a:cubicBezTo>
                <a:cubicBezTo>
                  <a:pt x="200065" y="944809"/>
                  <a:pt x="268690" y="841426"/>
                  <a:pt x="262451" y="855686"/>
                </a:cubicBezTo>
                <a:cubicBezTo>
                  <a:pt x="256212" y="869946"/>
                  <a:pt x="225910" y="933223"/>
                  <a:pt x="182240" y="1000065"/>
                </a:cubicBezTo>
                <a:cubicBezTo>
                  <a:pt x="138570" y="1066907"/>
                  <a:pt x="7560" y="1245152"/>
                  <a:pt x="430" y="1256738"/>
                </a:cubicBezTo>
                <a:cubicBezTo>
                  <a:pt x="-6700" y="1268324"/>
                  <a:pt x="76184" y="1182766"/>
                  <a:pt x="139461" y="1069580"/>
                </a:cubicBezTo>
                <a:cubicBezTo>
                  <a:pt x="202738" y="956394"/>
                  <a:pt x="332858" y="681004"/>
                  <a:pt x="380093" y="577622"/>
                </a:cubicBezTo>
                <a:cubicBezTo>
                  <a:pt x="427328" y="474240"/>
                  <a:pt x="411286" y="500977"/>
                  <a:pt x="422872" y="449286"/>
                </a:cubicBezTo>
                <a:cubicBezTo>
                  <a:pt x="434458" y="397595"/>
                  <a:pt x="438023" y="344121"/>
                  <a:pt x="449609" y="267475"/>
                </a:cubicBezTo>
                <a:cubicBezTo>
                  <a:pt x="461195" y="190829"/>
                  <a:pt x="458521" y="-5240"/>
                  <a:pt x="460304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9EDA5D8F-FB59-37D3-D071-9CF698C27111}"/>
              </a:ext>
            </a:extLst>
          </p:cNvPr>
          <p:cNvSpPr/>
          <p:nvPr/>
        </p:nvSpPr>
        <p:spPr>
          <a:xfrm>
            <a:off x="6870310" y="6275461"/>
            <a:ext cx="461191" cy="949788"/>
          </a:xfrm>
          <a:custGeom>
            <a:avLst/>
            <a:gdLst>
              <a:gd name="connsiteX0" fmla="*/ 460932 w 461191"/>
              <a:gd name="connsiteY0" fmla="*/ 2350 h 949788"/>
              <a:gd name="connsiteX1" fmla="*/ 1058 w 461191"/>
              <a:gd name="connsiteY1" fmla="*/ 948834 h 949788"/>
              <a:gd name="connsiteX2" fmla="*/ 327248 w 461191"/>
              <a:gd name="connsiteY2" fmla="*/ 189507 h 949788"/>
              <a:gd name="connsiteX3" fmla="*/ 70574 w 461191"/>
              <a:gd name="connsiteY3" fmla="*/ 665423 h 949788"/>
              <a:gd name="connsiteX4" fmla="*/ 460932 w 461191"/>
              <a:gd name="connsiteY4" fmla="*/ 2350 h 949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1191" h="949788">
                <a:moveTo>
                  <a:pt x="460932" y="2350"/>
                </a:moveTo>
                <a:cubicBezTo>
                  <a:pt x="449346" y="49585"/>
                  <a:pt x="23339" y="917641"/>
                  <a:pt x="1058" y="948834"/>
                </a:cubicBezTo>
                <a:cubicBezTo>
                  <a:pt x="-21223" y="980027"/>
                  <a:pt x="315662" y="236742"/>
                  <a:pt x="327248" y="189507"/>
                </a:cubicBezTo>
                <a:cubicBezTo>
                  <a:pt x="338834" y="142272"/>
                  <a:pt x="49185" y="695725"/>
                  <a:pt x="70574" y="665423"/>
                </a:cubicBezTo>
                <a:cubicBezTo>
                  <a:pt x="91963" y="635121"/>
                  <a:pt x="472518" y="-44885"/>
                  <a:pt x="460932" y="2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225E5091-5E44-1869-C94D-0CCF989D9D82}"/>
              </a:ext>
            </a:extLst>
          </p:cNvPr>
          <p:cNvSpPr/>
          <p:nvPr/>
        </p:nvSpPr>
        <p:spPr>
          <a:xfrm>
            <a:off x="7229642" y="7031766"/>
            <a:ext cx="529390" cy="529455"/>
          </a:xfrm>
          <a:custGeom>
            <a:avLst/>
            <a:gdLst>
              <a:gd name="connsiteX0" fmla="*/ 529390 w 529390"/>
              <a:gd name="connsiteY0" fmla="*/ 23 h 529455"/>
              <a:gd name="connsiteX1" fmla="*/ 288758 w 529390"/>
              <a:gd name="connsiteY1" fmla="*/ 320866 h 529455"/>
              <a:gd name="connsiteX2" fmla="*/ 0 w 529390"/>
              <a:gd name="connsiteY2" fmla="*/ 529413 h 529455"/>
              <a:gd name="connsiteX3" fmla="*/ 288758 w 529390"/>
              <a:gd name="connsiteY3" fmla="*/ 304823 h 529455"/>
              <a:gd name="connsiteX4" fmla="*/ 529390 w 529390"/>
              <a:gd name="connsiteY4" fmla="*/ 23 h 529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390" h="529455">
                <a:moveTo>
                  <a:pt x="529390" y="23"/>
                </a:moveTo>
                <a:cubicBezTo>
                  <a:pt x="529390" y="2697"/>
                  <a:pt x="376990" y="232634"/>
                  <a:pt x="288758" y="320866"/>
                </a:cubicBezTo>
                <a:cubicBezTo>
                  <a:pt x="200526" y="409098"/>
                  <a:pt x="0" y="532087"/>
                  <a:pt x="0" y="529413"/>
                </a:cubicBezTo>
                <a:cubicBezTo>
                  <a:pt x="0" y="526739"/>
                  <a:pt x="196962" y="390381"/>
                  <a:pt x="288758" y="304823"/>
                </a:cubicBezTo>
                <a:cubicBezTo>
                  <a:pt x="380554" y="219265"/>
                  <a:pt x="529390" y="-2651"/>
                  <a:pt x="529390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3A02547B-4632-4482-7422-F04125EF6611}"/>
              </a:ext>
            </a:extLst>
          </p:cNvPr>
          <p:cNvSpPr/>
          <p:nvPr/>
        </p:nvSpPr>
        <p:spPr>
          <a:xfrm>
            <a:off x="6726786" y="7490103"/>
            <a:ext cx="583836" cy="157312"/>
          </a:xfrm>
          <a:custGeom>
            <a:avLst/>
            <a:gdLst>
              <a:gd name="connsiteX0" fmla="*/ 203 w 583836"/>
              <a:gd name="connsiteY0" fmla="*/ 156634 h 157312"/>
              <a:gd name="connsiteX1" fmla="*/ 374519 w 583836"/>
              <a:gd name="connsiteY1" fmla="*/ 87118 h 157312"/>
              <a:gd name="connsiteX2" fmla="*/ 583067 w 583836"/>
              <a:gd name="connsiteY2" fmla="*/ 1560 h 157312"/>
              <a:gd name="connsiteX3" fmla="*/ 427993 w 583836"/>
              <a:gd name="connsiteY3" fmla="*/ 44339 h 157312"/>
              <a:gd name="connsiteX4" fmla="*/ 203 w 583836"/>
              <a:gd name="connsiteY4" fmla="*/ 156634 h 15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3836" h="157312">
                <a:moveTo>
                  <a:pt x="203" y="156634"/>
                </a:moveTo>
                <a:cubicBezTo>
                  <a:pt x="-8709" y="163764"/>
                  <a:pt x="277375" y="112964"/>
                  <a:pt x="374519" y="87118"/>
                </a:cubicBezTo>
                <a:cubicBezTo>
                  <a:pt x="471663" y="61272"/>
                  <a:pt x="574155" y="8690"/>
                  <a:pt x="583067" y="1560"/>
                </a:cubicBezTo>
                <a:cubicBezTo>
                  <a:pt x="591979" y="-5570"/>
                  <a:pt x="522463" y="12255"/>
                  <a:pt x="427993" y="44339"/>
                </a:cubicBezTo>
                <a:cubicBezTo>
                  <a:pt x="333523" y="76423"/>
                  <a:pt x="9115" y="149504"/>
                  <a:pt x="203" y="156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4C9755F2-967F-693B-9A17-7201B7B6C66B}"/>
              </a:ext>
            </a:extLst>
          </p:cNvPr>
          <p:cNvSpPr/>
          <p:nvPr/>
        </p:nvSpPr>
        <p:spPr>
          <a:xfrm>
            <a:off x="7538354" y="5713228"/>
            <a:ext cx="675843" cy="410705"/>
          </a:xfrm>
          <a:custGeom>
            <a:avLst/>
            <a:gdLst>
              <a:gd name="connsiteX0" fmla="*/ 1435 w 675843"/>
              <a:gd name="connsiteY0" fmla="*/ 307909 h 410705"/>
              <a:gd name="connsiteX1" fmla="*/ 327625 w 675843"/>
              <a:gd name="connsiteY1" fmla="*/ 40540 h 410705"/>
              <a:gd name="connsiteX2" fmla="*/ 514783 w 675843"/>
              <a:gd name="connsiteY2" fmla="*/ 45888 h 410705"/>
              <a:gd name="connsiteX3" fmla="*/ 488046 w 675843"/>
              <a:gd name="connsiteY3" fmla="*/ 8456 h 410705"/>
              <a:gd name="connsiteX4" fmla="*/ 611035 w 675843"/>
              <a:gd name="connsiteY4" fmla="*/ 163530 h 410705"/>
              <a:gd name="connsiteX5" fmla="*/ 664509 w 675843"/>
              <a:gd name="connsiteY5" fmla="*/ 409509 h 410705"/>
              <a:gd name="connsiteX6" fmla="*/ 669857 w 675843"/>
              <a:gd name="connsiteY6" fmla="*/ 249088 h 410705"/>
              <a:gd name="connsiteX7" fmla="*/ 594993 w 675843"/>
              <a:gd name="connsiteY7" fmla="*/ 61930 h 410705"/>
              <a:gd name="connsiteX8" fmla="*/ 466657 w 675843"/>
              <a:gd name="connsiteY8" fmla="*/ 13804 h 410705"/>
              <a:gd name="connsiteX9" fmla="*/ 1435 w 675843"/>
              <a:gd name="connsiteY9" fmla="*/ 307909 h 410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5843" h="410705">
                <a:moveTo>
                  <a:pt x="1435" y="307909"/>
                </a:moveTo>
                <a:cubicBezTo>
                  <a:pt x="-21737" y="312365"/>
                  <a:pt x="242067" y="84210"/>
                  <a:pt x="327625" y="40540"/>
                </a:cubicBezTo>
                <a:cubicBezTo>
                  <a:pt x="413183" y="-3130"/>
                  <a:pt x="488046" y="51235"/>
                  <a:pt x="514783" y="45888"/>
                </a:cubicBezTo>
                <a:cubicBezTo>
                  <a:pt x="541520" y="40541"/>
                  <a:pt x="472004" y="-11151"/>
                  <a:pt x="488046" y="8456"/>
                </a:cubicBezTo>
                <a:cubicBezTo>
                  <a:pt x="504088" y="28063"/>
                  <a:pt x="581625" y="96688"/>
                  <a:pt x="611035" y="163530"/>
                </a:cubicBezTo>
                <a:cubicBezTo>
                  <a:pt x="640446" y="230372"/>
                  <a:pt x="654705" y="395249"/>
                  <a:pt x="664509" y="409509"/>
                </a:cubicBezTo>
                <a:cubicBezTo>
                  <a:pt x="674313" y="423769"/>
                  <a:pt x="681443" y="307018"/>
                  <a:pt x="669857" y="249088"/>
                </a:cubicBezTo>
                <a:cubicBezTo>
                  <a:pt x="658271" y="191158"/>
                  <a:pt x="628860" y="101144"/>
                  <a:pt x="594993" y="61930"/>
                </a:cubicBezTo>
                <a:cubicBezTo>
                  <a:pt x="561126" y="22716"/>
                  <a:pt x="567366" y="-23628"/>
                  <a:pt x="466657" y="13804"/>
                </a:cubicBezTo>
                <a:cubicBezTo>
                  <a:pt x="365948" y="51235"/>
                  <a:pt x="24607" y="303453"/>
                  <a:pt x="1435" y="3079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D402784B-086F-F04D-4F6F-C729E9810145}"/>
              </a:ext>
            </a:extLst>
          </p:cNvPr>
          <p:cNvSpPr/>
          <p:nvPr/>
        </p:nvSpPr>
        <p:spPr>
          <a:xfrm>
            <a:off x="7700103" y="5850691"/>
            <a:ext cx="448962" cy="208163"/>
          </a:xfrm>
          <a:custGeom>
            <a:avLst/>
            <a:gdLst>
              <a:gd name="connsiteX0" fmla="*/ 108 w 448962"/>
              <a:gd name="connsiteY0" fmla="*/ 207877 h 208163"/>
              <a:gd name="connsiteX1" fmla="*/ 203308 w 448962"/>
              <a:gd name="connsiteY1" fmla="*/ 74193 h 208163"/>
              <a:gd name="connsiteX2" fmla="*/ 443939 w 448962"/>
              <a:gd name="connsiteY2" fmla="*/ 133014 h 208163"/>
              <a:gd name="connsiteX3" fmla="*/ 353034 w 448962"/>
              <a:gd name="connsiteY3" fmla="*/ 95583 h 208163"/>
              <a:gd name="connsiteX4" fmla="*/ 192613 w 448962"/>
              <a:gd name="connsiteY4" fmla="*/ 4677 h 208163"/>
              <a:gd name="connsiteX5" fmla="*/ 230044 w 448962"/>
              <a:gd name="connsiteY5" fmla="*/ 31414 h 208163"/>
              <a:gd name="connsiteX6" fmla="*/ 108 w 448962"/>
              <a:gd name="connsiteY6" fmla="*/ 207877 h 208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962" h="208163">
                <a:moveTo>
                  <a:pt x="108" y="207877"/>
                </a:moveTo>
                <a:cubicBezTo>
                  <a:pt x="-4348" y="215007"/>
                  <a:pt x="129336" y="86670"/>
                  <a:pt x="203308" y="74193"/>
                </a:cubicBezTo>
                <a:cubicBezTo>
                  <a:pt x="277280" y="61716"/>
                  <a:pt x="418985" y="129449"/>
                  <a:pt x="443939" y="133014"/>
                </a:cubicBezTo>
                <a:cubicBezTo>
                  <a:pt x="468893" y="136579"/>
                  <a:pt x="394922" y="116972"/>
                  <a:pt x="353034" y="95583"/>
                </a:cubicBezTo>
                <a:cubicBezTo>
                  <a:pt x="311146" y="74194"/>
                  <a:pt x="213111" y="15372"/>
                  <a:pt x="192613" y="4677"/>
                </a:cubicBezTo>
                <a:cubicBezTo>
                  <a:pt x="172115" y="-6018"/>
                  <a:pt x="267476" y="1112"/>
                  <a:pt x="230044" y="31414"/>
                </a:cubicBezTo>
                <a:cubicBezTo>
                  <a:pt x="192612" y="61716"/>
                  <a:pt x="4564" y="200747"/>
                  <a:pt x="108" y="207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9F7A8668-903E-F25B-360B-D4E6F0F866C6}"/>
              </a:ext>
            </a:extLst>
          </p:cNvPr>
          <p:cNvSpPr/>
          <p:nvPr/>
        </p:nvSpPr>
        <p:spPr>
          <a:xfrm>
            <a:off x="7077639" y="6213531"/>
            <a:ext cx="405323" cy="885228"/>
          </a:xfrm>
          <a:custGeom>
            <a:avLst/>
            <a:gdLst>
              <a:gd name="connsiteX0" fmla="*/ 253603 w 405323"/>
              <a:gd name="connsiteY0" fmla="*/ 111 h 885228"/>
              <a:gd name="connsiteX1" fmla="*/ 296382 w 405323"/>
              <a:gd name="connsiteY1" fmla="*/ 251437 h 885228"/>
              <a:gd name="connsiteX2" fmla="*/ 248256 w 405323"/>
              <a:gd name="connsiteY2" fmla="*/ 411858 h 885228"/>
              <a:gd name="connsiteX3" fmla="*/ 253603 w 405323"/>
              <a:gd name="connsiteY3" fmla="*/ 369080 h 885228"/>
              <a:gd name="connsiteX4" fmla="*/ 12972 w 405323"/>
              <a:gd name="connsiteY4" fmla="*/ 861037 h 885228"/>
              <a:gd name="connsiteX5" fmla="*/ 71793 w 405323"/>
              <a:gd name="connsiteY5" fmla="*/ 754090 h 885228"/>
              <a:gd name="connsiteX6" fmla="*/ 403329 w 405323"/>
              <a:gd name="connsiteY6" fmla="*/ 272827 h 885228"/>
              <a:gd name="connsiteX7" fmla="*/ 216172 w 405323"/>
              <a:gd name="connsiteY7" fmla="*/ 497416 h 885228"/>
              <a:gd name="connsiteX8" fmla="*/ 344508 w 405323"/>
              <a:gd name="connsiteY8" fmla="*/ 283522 h 885228"/>
              <a:gd name="connsiteX9" fmla="*/ 253603 w 405323"/>
              <a:gd name="connsiteY9" fmla="*/ 111 h 885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5323" h="885228">
                <a:moveTo>
                  <a:pt x="253603" y="111"/>
                </a:moveTo>
                <a:cubicBezTo>
                  <a:pt x="245582" y="-5236"/>
                  <a:pt x="297273" y="182813"/>
                  <a:pt x="296382" y="251437"/>
                </a:cubicBezTo>
                <a:cubicBezTo>
                  <a:pt x="295491" y="320061"/>
                  <a:pt x="255386" y="392251"/>
                  <a:pt x="248256" y="411858"/>
                </a:cubicBezTo>
                <a:cubicBezTo>
                  <a:pt x="241126" y="431465"/>
                  <a:pt x="292817" y="294217"/>
                  <a:pt x="253603" y="369080"/>
                </a:cubicBezTo>
                <a:cubicBezTo>
                  <a:pt x="214389" y="443943"/>
                  <a:pt x="43274" y="796869"/>
                  <a:pt x="12972" y="861037"/>
                </a:cubicBezTo>
                <a:cubicBezTo>
                  <a:pt x="-17330" y="925205"/>
                  <a:pt x="6734" y="852125"/>
                  <a:pt x="71793" y="754090"/>
                </a:cubicBezTo>
                <a:cubicBezTo>
                  <a:pt x="136852" y="656055"/>
                  <a:pt x="379266" y="315606"/>
                  <a:pt x="403329" y="272827"/>
                </a:cubicBezTo>
                <a:cubicBezTo>
                  <a:pt x="427392" y="230048"/>
                  <a:pt x="225975" y="495634"/>
                  <a:pt x="216172" y="497416"/>
                </a:cubicBezTo>
                <a:cubicBezTo>
                  <a:pt x="206369" y="499198"/>
                  <a:pt x="340052" y="363732"/>
                  <a:pt x="344508" y="283522"/>
                </a:cubicBezTo>
                <a:cubicBezTo>
                  <a:pt x="348964" y="203312"/>
                  <a:pt x="261624" y="5458"/>
                  <a:pt x="253603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C7885F68-6178-A991-ADBA-A4F163CB5847}"/>
              </a:ext>
            </a:extLst>
          </p:cNvPr>
          <p:cNvSpPr/>
          <p:nvPr/>
        </p:nvSpPr>
        <p:spPr>
          <a:xfrm>
            <a:off x="7574878" y="5973010"/>
            <a:ext cx="439445" cy="1132453"/>
          </a:xfrm>
          <a:custGeom>
            <a:avLst/>
            <a:gdLst>
              <a:gd name="connsiteX0" fmla="*/ 307143 w 439445"/>
              <a:gd name="connsiteY0" fmla="*/ 1 h 1132453"/>
              <a:gd name="connsiteX1" fmla="*/ 339227 w 439445"/>
              <a:gd name="connsiteY1" fmla="*/ 395706 h 1132453"/>
              <a:gd name="connsiteX2" fmla="*/ 269711 w 439445"/>
              <a:gd name="connsiteY2" fmla="*/ 753979 h 1132453"/>
              <a:gd name="connsiteX3" fmla="*/ 296448 w 439445"/>
              <a:gd name="connsiteY3" fmla="*/ 673769 h 1132453"/>
              <a:gd name="connsiteX4" fmla="*/ 141375 w 439445"/>
              <a:gd name="connsiteY4" fmla="*/ 919748 h 1132453"/>
              <a:gd name="connsiteX5" fmla="*/ 2343 w 439445"/>
              <a:gd name="connsiteY5" fmla="*/ 1128295 h 1132453"/>
              <a:gd name="connsiteX6" fmla="*/ 50469 w 439445"/>
              <a:gd name="connsiteY6" fmla="*/ 1064127 h 1132453"/>
              <a:gd name="connsiteX7" fmla="*/ 414090 w 439445"/>
              <a:gd name="connsiteY7" fmla="*/ 593558 h 1132453"/>
              <a:gd name="connsiteX8" fmla="*/ 226933 w 439445"/>
              <a:gd name="connsiteY8" fmla="*/ 834190 h 1132453"/>
              <a:gd name="connsiteX9" fmla="*/ 408743 w 439445"/>
              <a:gd name="connsiteY9" fmla="*/ 438485 h 1132453"/>
              <a:gd name="connsiteX10" fmla="*/ 435480 w 439445"/>
              <a:gd name="connsiteY10" fmla="*/ 122990 h 1132453"/>
              <a:gd name="connsiteX11" fmla="*/ 365964 w 439445"/>
              <a:gd name="connsiteY11" fmla="*/ 577516 h 1132453"/>
              <a:gd name="connsiteX12" fmla="*/ 355269 w 439445"/>
              <a:gd name="connsiteY12" fmla="*/ 390358 h 1132453"/>
              <a:gd name="connsiteX13" fmla="*/ 307143 w 439445"/>
              <a:gd name="connsiteY13" fmla="*/ 1 h 113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9445" h="1132453">
                <a:moveTo>
                  <a:pt x="307143" y="1"/>
                </a:moveTo>
                <a:cubicBezTo>
                  <a:pt x="304469" y="892"/>
                  <a:pt x="345466" y="270043"/>
                  <a:pt x="339227" y="395706"/>
                </a:cubicBezTo>
                <a:cubicBezTo>
                  <a:pt x="332988" y="521369"/>
                  <a:pt x="276841" y="707635"/>
                  <a:pt x="269711" y="753979"/>
                </a:cubicBezTo>
                <a:cubicBezTo>
                  <a:pt x="262581" y="800323"/>
                  <a:pt x="317837" y="646141"/>
                  <a:pt x="296448" y="673769"/>
                </a:cubicBezTo>
                <a:cubicBezTo>
                  <a:pt x="275059" y="701397"/>
                  <a:pt x="190392" y="843994"/>
                  <a:pt x="141375" y="919748"/>
                </a:cubicBezTo>
                <a:cubicBezTo>
                  <a:pt x="92358" y="995502"/>
                  <a:pt x="17494" y="1104232"/>
                  <a:pt x="2343" y="1128295"/>
                </a:cubicBezTo>
                <a:cubicBezTo>
                  <a:pt x="-12808" y="1152358"/>
                  <a:pt x="50469" y="1064127"/>
                  <a:pt x="50469" y="1064127"/>
                </a:cubicBezTo>
                <a:lnTo>
                  <a:pt x="414090" y="593558"/>
                </a:lnTo>
                <a:cubicBezTo>
                  <a:pt x="443501" y="555235"/>
                  <a:pt x="227824" y="860035"/>
                  <a:pt x="226933" y="834190"/>
                </a:cubicBezTo>
                <a:cubicBezTo>
                  <a:pt x="226042" y="808345"/>
                  <a:pt x="373985" y="557018"/>
                  <a:pt x="408743" y="438485"/>
                </a:cubicBezTo>
                <a:cubicBezTo>
                  <a:pt x="443501" y="319952"/>
                  <a:pt x="442610" y="99818"/>
                  <a:pt x="435480" y="122990"/>
                </a:cubicBezTo>
                <a:cubicBezTo>
                  <a:pt x="428350" y="146162"/>
                  <a:pt x="379332" y="532955"/>
                  <a:pt x="365964" y="577516"/>
                </a:cubicBezTo>
                <a:cubicBezTo>
                  <a:pt x="352596" y="622077"/>
                  <a:pt x="363290" y="480372"/>
                  <a:pt x="355269" y="390358"/>
                </a:cubicBezTo>
                <a:cubicBezTo>
                  <a:pt x="347248" y="300344"/>
                  <a:pt x="309817" y="-890"/>
                  <a:pt x="307143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7E51B8AA-A424-1452-FCDB-726E1514636B}"/>
              </a:ext>
            </a:extLst>
          </p:cNvPr>
          <p:cNvSpPr/>
          <p:nvPr/>
        </p:nvSpPr>
        <p:spPr>
          <a:xfrm>
            <a:off x="7395411" y="6017879"/>
            <a:ext cx="475932" cy="826757"/>
          </a:xfrm>
          <a:custGeom>
            <a:avLst/>
            <a:gdLst>
              <a:gd name="connsiteX0" fmla="*/ 0 w 475932"/>
              <a:gd name="connsiteY0" fmla="*/ 259932 h 826757"/>
              <a:gd name="connsiteX1" fmla="*/ 149726 w 475932"/>
              <a:gd name="connsiteY1" fmla="*/ 120900 h 826757"/>
              <a:gd name="connsiteX2" fmla="*/ 155073 w 475932"/>
              <a:gd name="connsiteY2" fmla="*/ 62079 h 826757"/>
              <a:gd name="connsiteX3" fmla="*/ 219242 w 475932"/>
              <a:gd name="connsiteY3" fmla="*/ 286668 h 826757"/>
              <a:gd name="connsiteX4" fmla="*/ 267368 w 475932"/>
              <a:gd name="connsiteY4" fmla="*/ 313405 h 826757"/>
              <a:gd name="connsiteX5" fmla="*/ 165768 w 475932"/>
              <a:gd name="connsiteY5" fmla="*/ 431047 h 826757"/>
              <a:gd name="connsiteX6" fmla="*/ 203200 w 475932"/>
              <a:gd name="connsiteY6" fmla="*/ 548689 h 826757"/>
              <a:gd name="connsiteX7" fmla="*/ 117642 w 475932"/>
              <a:gd name="connsiteY7" fmla="*/ 644942 h 826757"/>
              <a:gd name="connsiteX8" fmla="*/ 122989 w 475932"/>
              <a:gd name="connsiteY8" fmla="*/ 826753 h 826757"/>
              <a:gd name="connsiteX9" fmla="*/ 139031 w 475932"/>
              <a:gd name="connsiteY9" fmla="*/ 639595 h 826757"/>
              <a:gd name="connsiteX10" fmla="*/ 245978 w 475932"/>
              <a:gd name="connsiteY10" fmla="*/ 308058 h 826757"/>
              <a:gd name="connsiteX11" fmla="*/ 283410 w 475932"/>
              <a:gd name="connsiteY11" fmla="*/ 201110 h 826757"/>
              <a:gd name="connsiteX12" fmla="*/ 475915 w 475932"/>
              <a:gd name="connsiteY12" fmla="*/ 495216 h 826757"/>
              <a:gd name="connsiteX13" fmla="*/ 294105 w 475932"/>
              <a:gd name="connsiteY13" fmla="*/ 233195 h 826757"/>
              <a:gd name="connsiteX14" fmla="*/ 181810 w 475932"/>
              <a:gd name="connsiteY14" fmla="*/ 3258 h 826757"/>
              <a:gd name="connsiteX15" fmla="*/ 149726 w 475932"/>
              <a:gd name="connsiteY15" fmla="*/ 110205 h 826757"/>
              <a:gd name="connsiteX16" fmla="*/ 0 w 475932"/>
              <a:gd name="connsiteY16" fmla="*/ 259932 h 826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75932" h="826757">
                <a:moveTo>
                  <a:pt x="0" y="259932"/>
                </a:moveTo>
                <a:cubicBezTo>
                  <a:pt x="0" y="261714"/>
                  <a:pt x="123881" y="153875"/>
                  <a:pt x="149726" y="120900"/>
                </a:cubicBezTo>
                <a:cubicBezTo>
                  <a:pt x="175571" y="87925"/>
                  <a:pt x="143487" y="34451"/>
                  <a:pt x="155073" y="62079"/>
                </a:cubicBezTo>
                <a:cubicBezTo>
                  <a:pt x="166659" y="89707"/>
                  <a:pt x="200526" y="244780"/>
                  <a:pt x="219242" y="286668"/>
                </a:cubicBezTo>
                <a:cubicBezTo>
                  <a:pt x="237958" y="328556"/>
                  <a:pt x="276280" y="289342"/>
                  <a:pt x="267368" y="313405"/>
                </a:cubicBezTo>
                <a:cubicBezTo>
                  <a:pt x="258456" y="337468"/>
                  <a:pt x="176463" y="391833"/>
                  <a:pt x="165768" y="431047"/>
                </a:cubicBezTo>
                <a:cubicBezTo>
                  <a:pt x="155073" y="470261"/>
                  <a:pt x="211221" y="513040"/>
                  <a:pt x="203200" y="548689"/>
                </a:cubicBezTo>
                <a:cubicBezTo>
                  <a:pt x="195179" y="584338"/>
                  <a:pt x="131010" y="598598"/>
                  <a:pt x="117642" y="644942"/>
                </a:cubicBezTo>
                <a:cubicBezTo>
                  <a:pt x="104274" y="691286"/>
                  <a:pt x="119424" y="827644"/>
                  <a:pt x="122989" y="826753"/>
                </a:cubicBezTo>
                <a:cubicBezTo>
                  <a:pt x="126554" y="825862"/>
                  <a:pt x="118533" y="726044"/>
                  <a:pt x="139031" y="639595"/>
                </a:cubicBezTo>
                <a:cubicBezTo>
                  <a:pt x="159529" y="553146"/>
                  <a:pt x="221915" y="381139"/>
                  <a:pt x="245978" y="308058"/>
                </a:cubicBezTo>
                <a:cubicBezTo>
                  <a:pt x="270041" y="234977"/>
                  <a:pt x="245087" y="169917"/>
                  <a:pt x="283410" y="201110"/>
                </a:cubicBezTo>
                <a:cubicBezTo>
                  <a:pt x="321733" y="232303"/>
                  <a:pt x="474132" y="489868"/>
                  <a:pt x="475915" y="495216"/>
                </a:cubicBezTo>
                <a:cubicBezTo>
                  <a:pt x="477698" y="500564"/>
                  <a:pt x="343123" y="315188"/>
                  <a:pt x="294105" y="233195"/>
                </a:cubicBezTo>
                <a:cubicBezTo>
                  <a:pt x="245088" y="151202"/>
                  <a:pt x="205873" y="23756"/>
                  <a:pt x="181810" y="3258"/>
                </a:cubicBezTo>
                <a:cubicBezTo>
                  <a:pt x="157747" y="-17240"/>
                  <a:pt x="181810" y="63861"/>
                  <a:pt x="149726" y="110205"/>
                </a:cubicBezTo>
                <a:cubicBezTo>
                  <a:pt x="117642" y="156549"/>
                  <a:pt x="0" y="258150"/>
                  <a:pt x="0" y="259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3AD8DF46-B6B2-7D8B-D727-4C2CBA542517}"/>
              </a:ext>
            </a:extLst>
          </p:cNvPr>
          <p:cNvSpPr/>
          <p:nvPr/>
        </p:nvSpPr>
        <p:spPr>
          <a:xfrm>
            <a:off x="6906194" y="6658253"/>
            <a:ext cx="480763" cy="733717"/>
          </a:xfrm>
          <a:custGeom>
            <a:avLst/>
            <a:gdLst>
              <a:gd name="connsiteX0" fmla="*/ 366227 w 480763"/>
              <a:gd name="connsiteY0" fmla="*/ 4568 h 733717"/>
              <a:gd name="connsiteX1" fmla="*/ 446438 w 480763"/>
              <a:gd name="connsiteY1" fmla="*/ 223810 h 733717"/>
              <a:gd name="connsiteX2" fmla="*/ 473174 w 480763"/>
              <a:gd name="connsiteY2" fmla="*/ 271936 h 733717"/>
              <a:gd name="connsiteX3" fmla="*/ 334143 w 480763"/>
              <a:gd name="connsiteY3" fmla="*/ 320063 h 733717"/>
              <a:gd name="connsiteX4" fmla="*/ 221848 w 480763"/>
              <a:gd name="connsiteY4" fmla="*/ 427010 h 733717"/>
              <a:gd name="connsiteX5" fmla="*/ 2606 w 480763"/>
              <a:gd name="connsiteY5" fmla="*/ 731810 h 733717"/>
              <a:gd name="connsiteX6" fmla="*/ 114901 w 480763"/>
              <a:gd name="connsiteY6" fmla="*/ 544652 h 733717"/>
              <a:gd name="connsiteX7" fmla="*/ 318101 w 480763"/>
              <a:gd name="connsiteY7" fmla="*/ 309368 h 733717"/>
              <a:gd name="connsiteX8" fmla="*/ 478522 w 480763"/>
              <a:gd name="connsiteY8" fmla="*/ 293326 h 733717"/>
              <a:gd name="connsiteX9" fmla="*/ 409006 w 480763"/>
              <a:gd name="connsiteY9" fmla="*/ 90126 h 733717"/>
              <a:gd name="connsiteX10" fmla="*/ 366227 w 480763"/>
              <a:gd name="connsiteY10" fmla="*/ 4568 h 733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0763" h="733717">
                <a:moveTo>
                  <a:pt x="366227" y="4568"/>
                </a:moveTo>
                <a:cubicBezTo>
                  <a:pt x="372466" y="26849"/>
                  <a:pt x="428614" y="179249"/>
                  <a:pt x="446438" y="223810"/>
                </a:cubicBezTo>
                <a:cubicBezTo>
                  <a:pt x="464262" y="268371"/>
                  <a:pt x="491890" y="255894"/>
                  <a:pt x="473174" y="271936"/>
                </a:cubicBezTo>
                <a:cubicBezTo>
                  <a:pt x="454458" y="287978"/>
                  <a:pt x="376031" y="294217"/>
                  <a:pt x="334143" y="320063"/>
                </a:cubicBezTo>
                <a:cubicBezTo>
                  <a:pt x="292255" y="345909"/>
                  <a:pt x="277104" y="358385"/>
                  <a:pt x="221848" y="427010"/>
                </a:cubicBezTo>
                <a:cubicBezTo>
                  <a:pt x="166592" y="495635"/>
                  <a:pt x="20430" y="712203"/>
                  <a:pt x="2606" y="731810"/>
                </a:cubicBezTo>
                <a:cubicBezTo>
                  <a:pt x="-15219" y="751417"/>
                  <a:pt x="62318" y="615059"/>
                  <a:pt x="114901" y="544652"/>
                </a:cubicBezTo>
                <a:cubicBezTo>
                  <a:pt x="167484" y="474245"/>
                  <a:pt x="257498" y="351256"/>
                  <a:pt x="318101" y="309368"/>
                </a:cubicBezTo>
                <a:cubicBezTo>
                  <a:pt x="378704" y="267480"/>
                  <a:pt x="463371" y="329866"/>
                  <a:pt x="478522" y="293326"/>
                </a:cubicBezTo>
                <a:cubicBezTo>
                  <a:pt x="493673" y="256786"/>
                  <a:pt x="427722" y="133796"/>
                  <a:pt x="409006" y="90126"/>
                </a:cubicBezTo>
                <a:cubicBezTo>
                  <a:pt x="390290" y="46456"/>
                  <a:pt x="359988" y="-17713"/>
                  <a:pt x="366227" y="45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F422FE54-7163-654D-DCF0-DE5276DF76A7}"/>
              </a:ext>
            </a:extLst>
          </p:cNvPr>
          <p:cNvSpPr/>
          <p:nvPr/>
        </p:nvSpPr>
        <p:spPr>
          <a:xfrm>
            <a:off x="7453349" y="6229655"/>
            <a:ext cx="92285" cy="429295"/>
          </a:xfrm>
          <a:custGeom>
            <a:avLst/>
            <a:gdLst>
              <a:gd name="connsiteX0" fmla="*/ 91788 w 92285"/>
              <a:gd name="connsiteY0" fmla="*/ 29 h 429295"/>
              <a:gd name="connsiteX1" fmla="*/ 38314 w 92285"/>
              <a:gd name="connsiteY1" fmla="*/ 240661 h 429295"/>
              <a:gd name="connsiteX2" fmla="*/ 59704 w 92285"/>
              <a:gd name="connsiteY2" fmla="*/ 390387 h 429295"/>
              <a:gd name="connsiteX3" fmla="*/ 43662 w 92285"/>
              <a:gd name="connsiteY3" fmla="*/ 342261 h 429295"/>
              <a:gd name="connsiteX4" fmla="*/ 49009 w 92285"/>
              <a:gd name="connsiteY4" fmla="*/ 427819 h 429295"/>
              <a:gd name="connsiteX5" fmla="*/ 883 w 92285"/>
              <a:gd name="connsiteY5" fmla="*/ 256703 h 429295"/>
              <a:gd name="connsiteX6" fmla="*/ 91788 w 92285"/>
              <a:gd name="connsiteY6" fmla="*/ 29 h 429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285" h="429295">
                <a:moveTo>
                  <a:pt x="91788" y="29"/>
                </a:moveTo>
                <a:cubicBezTo>
                  <a:pt x="98026" y="-2645"/>
                  <a:pt x="43661" y="175601"/>
                  <a:pt x="38314" y="240661"/>
                </a:cubicBezTo>
                <a:cubicBezTo>
                  <a:pt x="32967" y="305721"/>
                  <a:pt x="58813" y="373454"/>
                  <a:pt x="59704" y="390387"/>
                </a:cubicBezTo>
                <a:cubicBezTo>
                  <a:pt x="60595" y="407320"/>
                  <a:pt x="45444" y="336022"/>
                  <a:pt x="43662" y="342261"/>
                </a:cubicBezTo>
                <a:cubicBezTo>
                  <a:pt x="41879" y="348500"/>
                  <a:pt x="56139" y="442078"/>
                  <a:pt x="49009" y="427819"/>
                </a:cubicBezTo>
                <a:cubicBezTo>
                  <a:pt x="41879" y="413560"/>
                  <a:pt x="-7138" y="319980"/>
                  <a:pt x="883" y="256703"/>
                </a:cubicBezTo>
                <a:cubicBezTo>
                  <a:pt x="8904" y="193426"/>
                  <a:pt x="85550" y="2703"/>
                  <a:pt x="91788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9DA14FFC-60D3-9268-40BB-1B7B6FAF09E5}"/>
              </a:ext>
            </a:extLst>
          </p:cNvPr>
          <p:cNvSpPr/>
          <p:nvPr/>
        </p:nvSpPr>
        <p:spPr>
          <a:xfrm>
            <a:off x="6902107" y="6873454"/>
            <a:ext cx="717278" cy="538061"/>
          </a:xfrm>
          <a:custGeom>
            <a:avLst/>
            <a:gdLst>
              <a:gd name="connsiteX0" fmla="*/ 712546 w 717278"/>
              <a:gd name="connsiteY0" fmla="*/ 51388 h 538061"/>
              <a:gd name="connsiteX1" fmla="*/ 552125 w 717278"/>
              <a:gd name="connsiteY1" fmla="*/ 233199 h 538061"/>
              <a:gd name="connsiteX2" fmla="*/ 493304 w 717278"/>
              <a:gd name="connsiteY2" fmla="*/ 345493 h 538061"/>
              <a:gd name="connsiteX3" fmla="*/ 204546 w 717278"/>
              <a:gd name="connsiteY3" fmla="*/ 511262 h 538061"/>
              <a:gd name="connsiteX4" fmla="*/ 343577 w 717278"/>
              <a:gd name="connsiteY4" fmla="*/ 452441 h 538061"/>
              <a:gd name="connsiteX5" fmla="*/ 204546 w 717278"/>
              <a:gd name="connsiteY5" fmla="*/ 537999 h 538061"/>
              <a:gd name="connsiteX6" fmla="*/ 1346 w 717278"/>
              <a:gd name="connsiteY6" fmla="*/ 436399 h 538061"/>
              <a:gd name="connsiteX7" fmla="*/ 311493 w 717278"/>
              <a:gd name="connsiteY7" fmla="*/ 527304 h 538061"/>
              <a:gd name="connsiteX8" fmla="*/ 600251 w 717278"/>
              <a:gd name="connsiteY8" fmla="*/ 324104 h 538061"/>
              <a:gd name="connsiteX9" fmla="*/ 338230 w 717278"/>
              <a:gd name="connsiteY9" fmla="*/ 452441 h 538061"/>
              <a:gd name="connsiteX10" fmla="*/ 514693 w 717278"/>
              <a:gd name="connsiteY10" fmla="*/ 265283 h 538061"/>
              <a:gd name="connsiteX11" fmla="*/ 525388 w 717278"/>
              <a:gd name="connsiteY11" fmla="*/ 185072 h 538061"/>
              <a:gd name="connsiteX12" fmla="*/ 691156 w 717278"/>
              <a:gd name="connsiteY12" fmla="*/ 3262 h 538061"/>
              <a:gd name="connsiteX13" fmla="*/ 348925 w 717278"/>
              <a:gd name="connsiteY13" fmla="*/ 356188 h 538061"/>
              <a:gd name="connsiteX14" fmla="*/ 712546 w 717278"/>
              <a:gd name="connsiteY14" fmla="*/ 51388 h 538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17278" h="538061">
                <a:moveTo>
                  <a:pt x="712546" y="51388"/>
                </a:moveTo>
                <a:cubicBezTo>
                  <a:pt x="746413" y="30890"/>
                  <a:pt x="588665" y="184182"/>
                  <a:pt x="552125" y="233199"/>
                </a:cubicBezTo>
                <a:cubicBezTo>
                  <a:pt x="515585" y="282216"/>
                  <a:pt x="551234" y="299149"/>
                  <a:pt x="493304" y="345493"/>
                </a:cubicBezTo>
                <a:cubicBezTo>
                  <a:pt x="435374" y="391837"/>
                  <a:pt x="229500" y="493437"/>
                  <a:pt x="204546" y="511262"/>
                </a:cubicBezTo>
                <a:cubicBezTo>
                  <a:pt x="179592" y="529087"/>
                  <a:pt x="343577" y="447985"/>
                  <a:pt x="343577" y="452441"/>
                </a:cubicBezTo>
                <a:cubicBezTo>
                  <a:pt x="343577" y="456897"/>
                  <a:pt x="261584" y="540673"/>
                  <a:pt x="204546" y="537999"/>
                </a:cubicBezTo>
                <a:cubicBezTo>
                  <a:pt x="147508" y="535325"/>
                  <a:pt x="-16479" y="438182"/>
                  <a:pt x="1346" y="436399"/>
                </a:cubicBezTo>
                <a:cubicBezTo>
                  <a:pt x="19170" y="434617"/>
                  <a:pt x="211675" y="546020"/>
                  <a:pt x="311493" y="527304"/>
                </a:cubicBezTo>
                <a:cubicBezTo>
                  <a:pt x="411310" y="508588"/>
                  <a:pt x="595795" y="336581"/>
                  <a:pt x="600251" y="324104"/>
                </a:cubicBezTo>
                <a:cubicBezTo>
                  <a:pt x="604707" y="311627"/>
                  <a:pt x="352490" y="462244"/>
                  <a:pt x="338230" y="452441"/>
                </a:cubicBezTo>
                <a:cubicBezTo>
                  <a:pt x="323970" y="442638"/>
                  <a:pt x="483500" y="309844"/>
                  <a:pt x="514693" y="265283"/>
                </a:cubicBezTo>
                <a:cubicBezTo>
                  <a:pt x="545886" y="220722"/>
                  <a:pt x="495978" y="228742"/>
                  <a:pt x="525388" y="185072"/>
                </a:cubicBezTo>
                <a:cubicBezTo>
                  <a:pt x="554798" y="141402"/>
                  <a:pt x="720566" y="-25257"/>
                  <a:pt x="691156" y="3262"/>
                </a:cubicBezTo>
                <a:cubicBezTo>
                  <a:pt x="661746" y="31781"/>
                  <a:pt x="348034" y="341928"/>
                  <a:pt x="348925" y="356188"/>
                </a:cubicBezTo>
                <a:cubicBezTo>
                  <a:pt x="349816" y="370448"/>
                  <a:pt x="678679" y="71886"/>
                  <a:pt x="712546" y="51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BCF443BC-2AB2-11BC-7361-EF2B17B26AB8}"/>
              </a:ext>
            </a:extLst>
          </p:cNvPr>
          <p:cNvSpPr/>
          <p:nvPr/>
        </p:nvSpPr>
        <p:spPr>
          <a:xfrm>
            <a:off x="2242201" y="3028043"/>
            <a:ext cx="567283" cy="670389"/>
          </a:xfrm>
          <a:custGeom>
            <a:avLst/>
            <a:gdLst>
              <a:gd name="connsiteX0" fmla="*/ 567260 w 567283"/>
              <a:gd name="connsiteY0" fmla="*/ 79 h 670389"/>
              <a:gd name="connsiteX1" fmla="*/ 163069 w 567283"/>
              <a:gd name="connsiteY1" fmla="*/ 351261 h 670389"/>
              <a:gd name="connsiteX2" fmla="*/ 202825 w 567283"/>
              <a:gd name="connsiteY2" fmla="*/ 304879 h 670389"/>
              <a:gd name="connsiteX3" fmla="*/ 17295 w 567283"/>
              <a:gd name="connsiteY3" fmla="*/ 656061 h 670389"/>
              <a:gd name="connsiteX4" fmla="*/ 30547 w 567283"/>
              <a:gd name="connsiteY4" fmla="*/ 569922 h 670389"/>
              <a:gd name="connsiteX5" fmla="*/ 216077 w 567283"/>
              <a:gd name="connsiteY5" fmla="*/ 271748 h 670389"/>
              <a:gd name="connsiteX6" fmla="*/ 143190 w 567283"/>
              <a:gd name="connsiteY6" fmla="*/ 318131 h 670389"/>
              <a:gd name="connsiteX7" fmla="*/ 567260 w 567283"/>
              <a:gd name="connsiteY7" fmla="*/ 79 h 670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7283" h="670389">
                <a:moveTo>
                  <a:pt x="567260" y="79"/>
                </a:moveTo>
                <a:cubicBezTo>
                  <a:pt x="570573" y="5601"/>
                  <a:pt x="223808" y="300461"/>
                  <a:pt x="163069" y="351261"/>
                </a:cubicBezTo>
                <a:cubicBezTo>
                  <a:pt x="102330" y="402061"/>
                  <a:pt x="227121" y="254079"/>
                  <a:pt x="202825" y="304879"/>
                </a:cubicBezTo>
                <a:cubicBezTo>
                  <a:pt x="178529" y="355679"/>
                  <a:pt x="46008" y="611887"/>
                  <a:pt x="17295" y="656061"/>
                </a:cubicBezTo>
                <a:cubicBezTo>
                  <a:pt x="-11418" y="700235"/>
                  <a:pt x="-2583" y="633974"/>
                  <a:pt x="30547" y="569922"/>
                </a:cubicBezTo>
                <a:cubicBezTo>
                  <a:pt x="63677" y="505870"/>
                  <a:pt x="197303" y="313713"/>
                  <a:pt x="216077" y="271748"/>
                </a:cubicBezTo>
                <a:cubicBezTo>
                  <a:pt x="234851" y="229783"/>
                  <a:pt x="89077" y="356783"/>
                  <a:pt x="143190" y="318131"/>
                </a:cubicBezTo>
                <a:cubicBezTo>
                  <a:pt x="197303" y="279479"/>
                  <a:pt x="563947" y="-5443"/>
                  <a:pt x="567260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F5904193-297B-CED7-DC4B-9D815E1D82D9}"/>
              </a:ext>
            </a:extLst>
          </p:cNvPr>
          <p:cNvSpPr/>
          <p:nvPr/>
        </p:nvSpPr>
        <p:spPr>
          <a:xfrm>
            <a:off x="2160040" y="3709466"/>
            <a:ext cx="306745" cy="611514"/>
          </a:xfrm>
          <a:custGeom>
            <a:avLst/>
            <a:gdLst>
              <a:gd name="connsiteX0" fmla="*/ 304864 w 306745"/>
              <a:gd name="connsiteY0" fmla="*/ 1143 h 611514"/>
              <a:gd name="connsiteX1" fmla="*/ 46447 w 306745"/>
              <a:gd name="connsiteY1" fmla="*/ 339073 h 611514"/>
              <a:gd name="connsiteX2" fmla="*/ 92830 w 306745"/>
              <a:gd name="connsiteY2" fmla="*/ 286064 h 611514"/>
              <a:gd name="connsiteX3" fmla="*/ 64 w 306745"/>
              <a:gd name="connsiteY3" fmla="*/ 610743 h 611514"/>
              <a:gd name="connsiteX4" fmla="*/ 79577 w 306745"/>
              <a:gd name="connsiteY4" fmla="*/ 372204 h 611514"/>
              <a:gd name="connsiteX5" fmla="*/ 159090 w 306745"/>
              <a:gd name="connsiteY5" fmla="*/ 233056 h 611514"/>
              <a:gd name="connsiteX6" fmla="*/ 304864 w 306745"/>
              <a:gd name="connsiteY6" fmla="*/ 1143 h 611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6745" h="611514">
                <a:moveTo>
                  <a:pt x="304864" y="1143"/>
                </a:moveTo>
                <a:cubicBezTo>
                  <a:pt x="286090" y="18812"/>
                  <a:pt x="46447" y="339073"/>
                  <a:pt x="46447" y="339073"/>
                </a:cubicBezTo>
                <a:cubicBezTo>
                  <a:pt x="11108" y="386560"/>
                  <a:pt x="100560" y="240786"/>
                  <a:pt x="92830" y="286064"/>
                </a:cubicBezTo>
                <a:cubicBezTo>
                  <a:pt x="85100" y="331342"/>
                  <a:pt x="2273" y="596386"/>
                  <a:pt x="64" y="610743"/>
                </a:cubicBezTo>
                <a:cubicBezTo>
                  <a:pt x="-2145" y="625100"/>
                  <a:pt x="53073" y="435152"/>
                  <a:pt x="79577" y="372204"/>
                </a:cubicBezTo>
                <a:cubicBezTo>
                  <a:pt x="106081" y="309256"/>
                  <a:pt x="121542" y="290482"/>
                  <a:pt x="159090" y="233056"/>
                </a:cubicBezTo>
                <a:cubicBezTo>
                  <a:pt x="196638" y="175630"/>
                  <a:pt x="323638" y="-16526"/>
                  <a:pt x="304864" y="1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96A626E4-CC95-0AB8-CEEC-296391BC0759}"/>
              </a:ext>
            </a:extLst>
          </p:cNvPr>
          <p:cNvSpPr/>
          <p:nvPr/>
        </p:nvSpPr>
        <p:spPr>
          <a:xfrm>
            <a:off x="2097369" y="4141304"/>
            <a:ext cx="228388" cy="811957"/>
          </a:xfrm>
          <a:custGeom>
            <a:avLst/>
            <a:gdLst>
              <a:gd name="connsiteX0" fmla="*/ 228388 w 228388"/>
              <a:gd name="connsiteY0" fmla="*/ 0 h 811957"/>
              <a:gd name="connsiteX1" fmla="*/ 3101 w 228388"/>
              <a:gd name="connsiteY1" fmla="*/ 390939 h 811957"/>
              <a:gd name="connsiteX2" fmla="*/ 95866 w 228388"/>
              <a:gd name="connsiteY2" fmla="*/ 291548 h 811957"/>
              <a:gd name="connsiteX3" fmla="*/ 75988 w 228388"/>
              <a:gd name="connsiteY3" fmla="*/ 510209 h 811957"/>
              <a:gd name="connsiteX4" fmla="*/ 69361 w 228388"/>
              <a:gd name="connsiteY4" fmla="*/ 808383 h 811957"/>
              <a:gd name="connsiteX5" fmla="*/ 82614 w 228388"/>
              <a:gd name="connsiteY5" fmla="*/ 655983 h 811957"/>
              <a:gd name="connsiteX6" fmla="*/ 75988 w 228388"/>
              <a:gd name="connsiteY6" fmla="*/ 377687 h 811957"/>
              <a:gd name="connsiteX7" fmla="*/ 56109 w 228388"/>
              <a:gd name="connsiteY7" fmla="*/ 225287 h 811957"/>
              <a:gd name="connsiteX8" fmla="*/ 208509 w 228388"/>
              <a:gd name="connsiteY8" fmla="*/ 46383 h 811957"/>
              <a:gd name="connsiteX9" fmla="*/ 228388 w 228388"/>
              <a:gd name="connsiteY9" fmla="*/ 0 h 811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8388" h="811957">
                <a:moveTo>
                  <a:pt x="228388" y="0"/>
                </a:moveTo>
                <a:cubicBezTo>
                  <a:pt x="126788" y="171174"/>
                  <a:pt x="25188" y="342348"/>
                  <a:pt x="3101" y="390939"/>
                </a:cubicBezTo>
                <a:cubicBezTo>
                  <a:pt x="-18986" y="439530"/>
                  <a:pt x="83718" y="271670"/>
                  <a:pt x="95866" y="291548"/>
                </a:cubicBezTo>
                <a:cubicBezTo>
                  <a:pt x="108014" y="311426"/>
                  <a:pt x="80405" y="424070"/>
                  <a:pt x="75988" y="510209"/>
                </a:cubicBezTo>
                <a:cubicBezTo>
                  <a:pt x="71571" y="596348"/>
                  <a:pt x="68257" y="784087"/>
                  <a:pt x="69361" y="808383"/>
                </a:cubicBezTo>
                <a:cubicBezTo>
                  <a:pt x="70465" y="832679"/>
                  <a:pt x="81510" y="727766"/>
                  <a:pt x="82614" y="655983"/>
                </a:cubicBezTo>
                <a:cubicBezTo>
                  <a:pt x="83718" y="584200"/>
                  <a:pt x="80405" y="449470"/>
                  <a:pt x="75988" y="377687"/>
                </a:cubicBezTo>
                <a:cubicBezTo>
                  <a:pt x="71571" y="305904"/>
                  <a:pt x="34022" y="280504"/>
                  <a:pt x="56109" y="225287"/>
                </a:cubicBezTo>
                <a:cubicBezTo>
                  <a:pt x="78196" y="170070"/>
                  <a:pt x="208509" y="46383"/>
                  <a:pt x="208509" y="46383"/>
                </a:cubicBezTo>
                <a:lnTo>
                  <a:pt x="228388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9073A284-857D-1765-E3E0-82A66B10C494}"/>
              </a:ext>
            </a:extLst>
          </p:cNvPr>
          <p:cNvSpPr/>
          <p:nvPr/>
        </p:nvSpPr>
        <p:spPr>
          <a:xfrm>
            <a:off x="2444260" y="2266122"/>
            <a:ext cx="901915" cy="802528"/>
          </a:xfrm>
          <a:custGeom>
            <a:avLst/>
            <a:gdLst>
              <a:gd name="connsiteX0" fmla="*/ 901914 w 901915"/>
              <a:gd name="connsiteY0" fmla="*/ 0 h 802528"/>
              <a:gd name="connsiteX1" fmla="*/ 219427 w 901915"/>
              <a:gd name="connsiteY1" fmla="*/ 470452 h 802528"/>
              <a:gd name="connsiteX2" fmla="*/ 259183 w 901915"/>
              <a:gd name="connsiteY2" fmla="*/ 410817 h 802528"/>
              <a:gd name="connsiteX3" fmla="*/ 766 w 901915"/>
              <a:gd name="connsiteY3" fmla="*/ 801756 h 802528"/>
              <a:gd name="connsiteX4" fmla="*/ 192923 w 901915"/>
              <a:gd name="connsiteY4" fmla="*/ 496956 h 802528"/>
              <a:gd name="connsiteX5" fmla="*/ 557357 w 901915"/>
              <a:gd name="connsiteY5" fmla="*/ 19878 h 802528"/>
              <a:gd name="connsiteX6" fmla="*/ 438088 w 901915"/>
              <a:gd name="connsiteY6" fmla="*/ 225287 h 802528"/>
              <a:gd name="connsiteX7" fmla="*/ 610366 w 901915"/>
              <a:gd name="connsiteY7" fmla="*/ 132521 h 802528"/>
              <a:gd name="connsiteX8" fmla="*/ 212801 w 901915"/>
              <a:gd name="connsiteY8" fmla="*/ 470452 h 802528"/>
              <a:gd name="connsiteX9" fmla="*/ 901914 w 901915"/>
              <a:gd name="connsiteY9" fmla="*/ 0 h 802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1915" h="802528">
                <a:moveTo>
                  <a:pt x="901914" y="0"/>
                </a:moveTo>
                <a:cubicBezTo>
                  <a:pt x="903018" y="0"/>
                  <a:pt x="326549" y="401982"/>
                  <a:pt x="219427" y="470452"/>
                </a:cubicBezTo>
                <a:cubicBezTo>
                  <a:pt x="112305" y="538922"/>
                  <a:pt x="259183" y="410817"/>
                  <a:pt x="259183" y="410817"/>
                </a:cubicBezTo>
                <a:lnTo>
                  <a:pt x="766" y="801756"/>
                </a:lnTo>
                <a:cubicBezTo>
                  <a:pt x="-10277" y="816113"/>
                  <a:pt x="100158" y="627269"/>
                  <a:pt x="192923" y="496956"/>
                </a:cubicBezTo>
                <a:cubicBezTo>
                  <a:pt x="285688" y="366643"/>
                  <a:pt x="516496" y="65156"/>
                  <a:pt x="557357" y="19878"/>
                </a:cubicBezTo>
                <a:cubicBezTo>
                  <a:pt x="598218" y="-25400"/>
                  <a:pt x="429253" y="206513"/>
                  <a:pt x="438088" y="225287"/>
                </a:cubicBezTo>
                <a:cubicBezTo>
                  <a:pt x="446923" y="244061"/>
                  <a:pt x="647914" y="91660"/>
                  <a:pt x="610366" y="132521"/>
                </a:cubicBezTo>
                <a:cubicBezTo>
                  <a:pt x="572818" y="173382"/>
                  <a:pt x="168627" y="492539"/>
                  <a:pt x="212801" y="470452"/>
                </a:cubicBezTo>
                <a:cubicBezTo>
                  <a:pt x="256975" y="448365"/>
                  <a:pt x="900810" y="0"/>
                  <a:pt x="90191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ED8CD06D-D117-DBA4-F2EE-AFE6DC9C9B83}"/>
              </a:ext>
            </a:extLst>
          </p:cNvPr>
          <p:cNvSpPr/>
          <p:nvPr/>
        </p:nvSpPr>
        <p:spPr>
          <a:xfrm>
            <a:off x="3568832" y="1835347"/>
            <a:ext cx="161661" cy="889918"/>
          </a:xfrm>
          <a:custGeom>
            <a:avLst/>
            <a:gdLst>
              <a:gd name="connsiteX0" fmla="*/ 161655 w 161661"/>
              <a:gd name="connsiteY0" fmla="*/ 79 h 889918"/>
              <a:gd name="connsiteX1" fmla="*/ 9255 w 161661"/>
              <a:gd name="connsiteY1" fmla="*/ 324757 h 889918"/>
              <a:gd name="connsiteX2" fmla="*/ 55638 w 161661"/>
              <a:gd name="connsiteY2" fmla="*/ 278375 h 889918"/>
              <a:gd name="connsiteX3" fmla="*/ 35759 w 161661"/>
              <a:gd name="connsiteY3" fmla="*/ 874723 h 889918"/>
              <a:gd name="connsiteX4" fmla="*/ 35759 w 161661"/>
              <a:gd name="connsiteY4" fmla="*/ 682566 h 889918"/>
              <a:gd name="connsiteX5" fmla="*/ 2629 w 161661"/>
              <a:gd name="connsiteY5" fmla="*/ 357888 h 889918"/>
              <a:gd name="connsiteX6" fmla="*/ 161655 w 161661"/>
              <a:gd name="connsiteY6" fmla="*/ 79 h 889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661" h="889918">
                <a:moveTo>
                  <a:pt x="161655" y="79"/>
                </a:moveTo>
                <a:cubicBezTo>
                  <a:pt x="162759" y="-5443"/>
                  <a:pt x="26924" y="278374"/>
                  <a:pt x="9255" y="324757"/>
                </a:cubicBezTo>
                <a:cubicBezTo>
                  <a:pt x="-8414" y="371140"/>
                  <a:pt x="51221" y="186714"/>
                  <a:pt x="55638" y="278375"/>
                </a:cubicBezTo>
                <a:cubicBezTo>
                  <a:pt x="60055" y="370036"/>
                  <a:pt x="39072" y="807358"/>
                  <a:pt x="35759" y="874723"/>
                </a:cubicBezTo>
                <a:cubicBezTo>
                  <a:pt x="32446" y="942088"/>
                  <a:pt x="41281" y="768705"/>
                  <a:pt x="35759" y="682566"/>
                </a:cubicBezTo>
                <a:cubicBezTo>
                  <a:pt x="30237" y="596427"/>
                  <a:pt x="-10623" y="470531"/>
                  <a:pt x="2629" y="357888"/>
                </a:cubicBezTo>
                <a:cubicBezTo>
                  <a:pt x="15881" y="245245"/>
                  <a:pt x="160551" y="5601"/>
                  <a:pt x="161655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60B63814-11D5-991E-A118-8873742FDCC1}"/>
              </a:ext>
            </a:extLst>
          </p:cNvPr>
          <p:cNvSpPr/>
          <p:nvPr/>
        </p:nvSpPr>
        <p:spPr>
          <a:xfrm>
            <a:off x="2987524" y="1649896"/>
            <a:ext cx="929520" cy="623164"/>
          </a:xfrm>
          <a:custGeom>
            <a:avLst/>
            <a:gdLst>
              <a:gd name="connsiteX0" fmla="*/ 928493 w 929520"/>
              <a:gd name="connsiteY0" fmla="*/ 0 h 623164"/>
              <a:gd name="connsiteX1" fmla="*/ 491172 w 929520"/>
              <a:gd name="connsiteY1" fmla="*/ 79513 h 623164"/>
              <a:gd name="connsiteX2" fmla="*/ 212876 w 929520"/>
              <a:gd name="connsiteY2" fmla="*/ 258417 h 623164"/>
              <a:gd name="connsiteX3" fmla="*/ 305641 w 929520"/>
              <a:gd name="connsiteY3" fmla="*/ 192156 h 623164"/>
              <a:gd name="connsiteX4" fmla="*/ 841 w 929520"/>
              <a:gd name="connsiteY4" fmla="*/ 622852 h 623164"/>
              <a:gd name="connsiteX5" fmla="*/ 219502 w 929520"/>
              <a:gd name="connsiteY5" fmla="*/ 258417 h 623164"/>
              <a:gd name="connsiteX6" fmla="*/ 358650 w 929520"/>
              <a:gd name="connsiteY6" fmla="*/ 79513 h 623164"/>
              <a:gd name="connsiteX7" fmla="*/ 928493 w 929520"/>
              <a:gd name="connsiteY7" fmla="*/ 0 h 62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9520" h="623164">
                <a:moveTo>
                  <a:pt x="928493" y="0"/>
                </a:moveTo>
                <a:cubicBezTo>
                  <a:pt x="950580" y="0"/>
                  <a:pt x="610441" y="36444"/>
                  <a:pt x="491172" y="79513"/>
                </a:cubicBezTo>
                <a:cubicBezTo>
                  <a:pt x="371902" y="122583"/>
                  <a:pt x="243798" y="239643"/>
                  <a:pt x="212876" y="258417"/>
                </a:cubicBezTo>
                <a:cubicBezTo>
                  <a:pt x="181954" y="277191"/>
                  <a:pt x="340980" y="131417"/>
                  <a:pt x="305641" y="192156"/>
                </a:cubicBezTo>
                <a:cubicBezTo>
                  <a:pt x="270302" y="252895"/>
                  <a:pt x="15197" y="611809"/>
                  <a:pt x="841" y="622852"/>
                </a:cubicBezTo>
                <a:cubicBezTo>
                  <a:pt x="-13515" y="633895"/>
                  <a:pt x="159867" y="348973"/>
                  <a:pt x="219502" y="258417"/>
                </a:cubicBezTo>
                <a:cubicBezTo>
                  <a:pt x="279137" y="167861"/>
                  <a:pt x="240485" y="123687"/>
                  <a:pt x="358650" y="79513"/>
                </a:cubicBezTo>
                <a:cubicBezTo>
                  <a:pt x="476815" y="35339"/>
                  <a:pt x="906406" y="0"/>
                  <a:pt x="92849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23F90C63-CA91-4475-D48D-9CF4BCD719FE}"/>
              </a:ext>
            </a:extLst>
          </p:cNvPr>
          <p:cNvSpPr/>
          <p:nvPr/>
        </p:nvSpPr>
        <p:spPr>
          <a:xfrm>
            <a:off x="3703884" y="1596132"/>
            <a:ext cx="709132" cy="1587191"/>
          </a:xfrm>
          <a:custGeom>
            <a:avLst/>
            <a:gdLst>
              <a:gd name="connsiteX0" fmla="*/ 709090 w 709132"/>
              <a:gd name="connsiteY0" fmla="*/ 755 h 1587191"/>
              <a:gd name="connsiteX1" fmla="*/ 291646 w 709132"/>
              <a:gd name="connsiteY1" fmla="*/ 643485 h 1587191"/>
              <a:gd name="connsiteX2" fmla="*/ 99 w 709132"/>
              <a:gd name="connsiteY2" fmla="*/ 1087433 h 1587191"/>
              <a:gd name="connsiteX3" fmla="*/ 258516 w 709132"/>
              <a:gd name="connsiteY3" fmla="*/ 762755 h 1587191"/>
              <a:gd name="connsiteX4" fmla="*/ 232012 w 709132"/>
              <a:gd name="connsiteY4" fmla="*/ 948285 h 1587191"/>
              <a:gd name="connsiteX5" fmla="*/ 232012 w 709132"/>
              <a:gd name="connsiteY5" fmla="*/ 1577764 h 1587191"/>
              <a:gd name="connsiteX6" fmla="*/ 232012 w 709132"/>
              <a:gd name="connsiteY6" fmla="*/ 1279590 h 1587191"/>
              <a:gd name="connsiteX7" fmla="*/ 271768 w 709132"/>
              <a:gd name="connsiteY7" fmla="*/ 650111 h 1587191"/>
              <a:gd name="connsiteX8" fmla="*/ 218759 w 709132"/>
              <a:gd name="connsiteY8" fmla="*/ 749503 h 1587191"/>
              <a:gd name="connsiteX9" fmla="*/ 404290 w 709132"/>
              <a:gd name="connsiteY9" fmla="*/ 378442 h 1587191"/>
              <a:gd name="connsiteX10" fmla="*/ 318151 w 709132"/>
              <a:gd name="connsiteY10" fmla="*/ 510964 h 1587191"/>
              <a:gd name="connsiteX11" fmla="*/ 709090 w 709132"/>
              <a:gd name="connsiteY11" fmla="*/ 755 h 1587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9132" h="1587191">
                <a:moveTo>
                  <a:pt x="709090" y="755"/>
                </a:moveTo>
                <a:cubicBezTo>
                  <a:pt x="704672" y="22842"/>
                  <a:pt x="291646" y="643485"/>
                  <a:pt x="291646" y="643485"/>
                </a:cubicBezTo>
                <a:cubicBezTo>
                  <a:pt x="173481" y="824598"/>
                  <a:pt x="5621" y="1067555"/>
                  <a:pt x="99" y="1087433"/>
                </a:cubicBezTo>
                <a:cubicBezTo>
                  <a:pt x="-5423" y="1107311"/>
                  <a:pt x="219864" y="785946"/>
                  <a:pt x="258516" y="762755"/>
                </a:cubicBezTo>
                <a:cubicBezTo>
                  <a:pt x="297168" y="739564"/>
                  <a:pt x="236429" y="812450"/>
                  <a:pt x="232012" y="948285"/>
                </a:cubicBezTo>
                <a:cubicBezTo>
                  <a:pt x="227595" y="1084120"/>
                  <a:pt x="232012" y="1577764"/>
                  <a:pt x="232012" y="1577764"/>
                </a:cubicBezTo>
                <a:cubicBezTo>
                  <a:pt x="232012" y="1632981"/>
                  <a:pt x="225386" y="1434199"/>
                  <a:pt x="232012" y="1279590"/>
                </a:cubicBezTo>
                <a:cubicBezTo>
                  <a:pt x="238638" y="1124981"/>
                  <a:pt x="273977" y="738459"/>
                  <a:pt x="271768" y="650111"/>
                </a:cubicBezTo>
                <a:cubicBezTo>
                  <a:pt x="269559" y="561763"/>
                  <a:pt x="196672" y="794781"/>
                  <a:pt x="218759" y="749503"/>
                </a:cubicBezTo>
                <a:cubicBezTo>
                  <a:pt x="240846" y="704225"/>
                  <a:pt x="387725" y="418198"/>
                  <a:pt x="404290" y="378442"/>
                </a:cubicBezTo>
                <a:cubicBezTo>
                  <a:pt x="420855" y="338686"/>
                  <a:pt x="266247" y="573912"/>
                  <a:pt x="318151" y="510964"/>
                </a:cubicBezTo>
                <a:cubicBezTo>
                  <a:pt x="370055" y="448016"/>
                  <a:pt x="713508" y="-21332"/>
                  <a:pt x="709090" y="7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53B6FD05-37C8-E5A1-8EF9-5CC2D39C005F}"/>
              </a:ext>
            </a:extLst>
          </p:cNvPr>
          <p:cNvSpPr/>
          <p:nvPr/>
        </p:nvSpPr>
        <p:spPr>
          <a:xfrm>
            <a:off x="4304230" y="2038740"/>
            <a:ext cx="1024554" cy="1085405"/>
          </a:xfrm>
          <a:custGeom>
            <a:avLst/>
            <a:gdLst>
              <a:gd name="connsiteX0" fmla="*/ 1023144 w 1024554"/>
              <a:gd name="connsiteY0" fmla="*/ 2095 h 1085405"/>
              <a:gd name="connsiteX1" fmla="*/ 228013 w 1024554"/>
              <a:gd name="connsiteY1" fmla="*/ 671330 h 1085405"/>
              <a:gd name="connsiteX2" fmla="*/ 320779 w 1024554"/>
              <a:gd name="connsiteY2" fmla="*/ 545434 h 1085405"/>
              <a:gd name="connsiteX3" fmla="*/ 2727 w 1024554"/>
              <a:gd name="connsiteY3" fmla="*/ 1082147 h 1085405"/>
              <a:gd name="connsiteX4" fmla="*/ 181631 w 1024554"/>
              <a:gd name="connsiteY4" fmla="*/ 750843 h 1085405"/>
              <a:gd name="connsiteX5" fmla="*/ 433422 w 1024554"/>
              <a:gd name="connsiteY5" fmla="*/ 353277 h 1085405"/>
              <a:gd name="connsiteX6" fmla="*/ 314153 w 1024554"/>
              <a:gd name="connsiteY6" fmla="*/ 545434 h 1085405"/>
              <a:gd name="connsiteX7" fmla="*/ 599074 w 1024554"/>
              <a:gd name="connsiteY7" fmla="*/ 240634 h 1085405"/>
              <a:gd name="connsiteX8" fmla="*/ 426796 w 1024554"/>
              <a:gd name="connsiteY8" fmla="*/ 452669 h 1085405"/>
              <a:gd name="connsiteX9" fmla="*/ 1023144 w 1024554"/>
              <a:gd name="connsiteY9" fmla="*/ 2095 h 108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4554" h="1085405">
                <a:moveTo>
                  <a:pt x="1023144" y="2095"/>
                </a:moveTo>
                <a:cubicBezTo>
                  <a:pt x="990014" y="38538"/>
                  <a:pt x="345074" y="580774"/>
                  <a:pt x="228013" y="671330"/>
                </a:cubicBezTo>
                <a:cubicBezTo>
                  <a:pt x="110952" y="761886"/>
                  <a:pt x="358327" y="476965"/>
                  <a:pt x="320779" y="545434"/>
                </a:cubicBezTo>
                <a:cubicBezTo>
                  <a:pt x="283231" y="613904"/>
                  <a:pt x="25918" y="1047912"/>
                  <a:pt x="2727" y="1082147"/>
                </a:cubicBezTo>
                <a:cubicBezTo>
                  <a:pt x="-20464" y="1116382"/>
                  <a:pt x="109848" y="872321"/>
                  <a:pt x="181631" y="750843"/>
                </a:cubicBezTo>
                <a:cubicBezTo>
                  <a:pt x="253413" y="629365"/>
                  <a:pt x="411335" y="387512"/>
                  <a:pt x="433422" y="353277"/>
                </a:cubicBezTo>
                <a:cubicBezTo>
                  <a:pt x="455509" y="319042"/>
                  <a:pt x="286544" y="564208"/>
                  <a:pt x="314153" y="545434"/>
                </a:cubicBezTo>
                <a:cubicBezTo>
                  <a:pt x="341762" y="526660"/>
                  <a:pt x="580300" y="256095"/>
                  <a:pt x="599074" y="240634"/>
                </a:cubicBezTo>
                <a:cubicBezTo>
                  <a:pt x="617848" y="225173"/>
                  <a:pt x="358326" y="489113"/>
                  <a:pt x="426796" y="452669"/>
                </a:cubicBezTo>
                <a:cubicBezTo>
                  <a:pt x="495266" y="416225"/>
                  <a:pt x="1056274" y="-34348"/>
                  <a:pt x="1023144" y="20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B3123A8F-A155-B912-2AC8-FCD1A9819255}"/>
              </a:ext>
            </a:extLst>
          </p:cNvPr>
          <p:cNvSpPr/>
          <p:nvPr/>
        </p:nvSpPr>
        <p:spPr>
          <a:xfrm>
            <a:off x="4114230" y="1608332"/>
            <a:ext cx="925384" cy="1500941"/>
          </a:xfrm>
          <a:custGeom>
            <a:avLst/>
            <a:gdLst>
              <a:gd name="connsiteX0" fmla="*/ 921596 w 925384"/>
              <a:gd name="connsiteY0" fmla="*/ 8433 h 1500941"/>
              <a:gd name="connsiteX1" fmla="*/ 278866 w 925384"/>
              <a:gd name="connsiteY1" fmla="*/ 757181 h 1500941"/>
              <a:gd name="connsiteX2" fmla="*/ 139718 w 925384"/>
              <a:gd name="connsiteY2" fmla="*/ 929459 h 1500941"/>
              <a:gd name="connsiteX3" fmla="*/ 7196 w 925384"/>
              <a:gd name="connsiteY3" fmla="*/ 1214381 h 1500941"/>
              <a:gd name="connsiteX4" fmla="*/ 106587 w 925384"/>
              <a:gd name="connsiteY4" fmla="*/ 989094 h 1500941"/>
              <a:gd name="connsiteX5" fmla="*/ 570 w 925384"/>
              <a:gd name="connsiteY5" fmla="*/ 1499303 h 1500941"/>
              <a:gd name="connsiteX6" fmla="*/ 73457 w 925384"/>
              <a:gd name="connsiteY6" fmla="*/ 1134868 h 1500941"/>
              <a:gd name="connsiteX7" fmla="*/ 258987 w 925384"/>
              <a:gd name="connsiteY7" fmla="*/ 677668 h 1500941"/>
              <a:gd name="connsiteX8" fmla="*/ 199353 w 925384"/>
              <a:gd name="connsiteY8" fmla="*/ 796938 h 1500941"/>
              <a:gd name="connsiteX9" fmla="*/ 530657 w 925384"/>
              <a:gd name="connsiteY9" fmla="*/ 379494 h 1500941"/>
              <a:gd name="connsiteX10" fmla="*/ 921596 w 925384"/>
              <a:gd name="connsiteY10" fmla="*/ 8433 h 1500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5384" h="1500941">
                <a:moveTo>
                  <a:pt x="921596" y="8433"/>
                </a:moveTo>
                <a:cubicBezTo>
                  <a:pt x="879631" y="71381"/>
                  <a:pt x="409179" y="603677"/>
                  <a:pt x="278866" y="757181"/>
                </a:cubicBezTo>
                <a:cubicBezTo>
                  <a:pt x="148553" y="910685"/>
                  <a:pt x="184996" y="853259"/>
                  <a:pt x="139718" y="929459"/>
                </a:cubicBezTo>
                <a:cubicBezTo>
                  <a:pt x="94440" y="1005659"/>
                  <a:pt x="12718" y="1204442"/>
                  <a:pt x="7196" y="1214381"/>
                </a:cubicBezTo>
                <a:cubicBezTo>
                  <a:pt x="1674" y="1224320"/>
                  <a:pt x="107691" y="941607"/>
                  <a:pt x="106587" y="989094"/>
                </a:cubicBezTo>
                <a:cubicBezTo>
                  <a:pt x="105483" y="1036581"/>
                  <a:pt x="6092" y="1475007"/>
                  <a:pt x="570" y="1499303"/>
                </a:cubicBezTo>
                <a:cubicBezTo>
                  <a:pt x="-4952" y="1523599"/>
                  <a:pt x="30387" y="1271807"/>
                  <a:pt x="73457" y="1134868"/>
                </a:cubicBezTo>
                <a:cubicBezTo>
                  <a:pt x="116526" y="997929"/>
                  <a:pt x="238004" y="733989"/>
                  <a:pt x="258987" y="677668"/>
                </a:cubicBezTo>
                <a:cubicBezTo>
                  <a:pt x="279970" y="621347"/>
                  <a:pt x="154075" y="846634"/>
                  <a:pt x="199353" y="796938"/>
                </a:cubicBezTo>
                <a:cubicBezTo>
                  <a:pt x="244631" y="747242"/>
                  <a:pt x="415805" y="507598"/>
                  <a:pt x="530657" y="379494"/>
                </a:cubicBezTo>
                <a:cubicBezTo>
                  <a:pt x="645509" y="251390"/>
                  <a:pt x="963561" y="-54515"/>
                  <a:pt x="921596" y="84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56C1C6F3-E649-EC12-804D-03EB00CA01B6}"/>
              </a:ext>
            </a:extLst>
          </p:cNvPr>
          <p:cNvSpPr/>
          <p:nvPr/>
        </p:nvSpPr>
        <p:spPr>
          <a:xfrm>
            <a:off x="3949123" y="1912221"/>
            <a:ext cx="577134" cy="1056272"/>
          </a:xfrm>
          <a:custGeom>
            <a:avLst/>
            <a:gdLst>
              <a:gd name="connsiteX0" fmla="*/ 576494 w 577134"/>
              <a:gd name="connsiteY0" fmla="*/ 2718 h 1056272"/>
              <a:gd name="connsiteX1" fmla="*/ 86164 w 577134"/>
              <a:gd name="connsiteY1" fmla="*/ 665327 h 1056272"/>
              <a:gd name="connsiteX2" fmla="*/ 185555 w 577134"/>
              <a:gd name="connsiteY2" fmla="*/ 539431 h 1056272"/>
              <a:gd name="connsiteX3" fmla="*/ 86164 w 577134"/>
              <a:gd name="connsiteY3" fmla="*/ 777970 h 1056272"/>
              <a:gd name="connsiteX4" fmla="*/ 25 w 577134"/>
              <a:gd name="connsiteY4" fmla="*/ 1056266 h 1056272"/>
              <a:gd name="connsiteX5" fmla="*/ 79538 w 577134"/>
              <a:gd name="connsiteY5" fmla="*/ 784596 h 1056272"/>
              <a:gd name="connsiteX6" fmla="*/ 271694 w 577134"/>
              <a:gd name="connsiteY6" fmla="*/ 320770 h 1056272"/>
              <a:gd name="connsiteX7" fmla="*/ 192181 w 577134"/>
              <a:gd name="connsiteY7" fmla="*/ 426788 h 1056272"/>
              <a:gd name="connsiteX8" fmla="*/ 576494 w 577134"/>
              <a:gd name="connsiteY8" fmla="*/ 2718 h 1056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7134" h="1056272">
                <a:moveTo>
                  <a:pt x="576494" y="2718"/>
                </a:moveTo>
                <a:cubicBezTo>
                  <a:pt x="558825" y="42474"/>
                  <a:pt x="151320" y="575875"/>
                  <a:pt x="86164" y="665327"/>
                </a:cubicBezTo>
                <a:cubicBezTo>
                  <a:pt x="21007" y="754779"/>
                  <a:pt x="185555" y="520657"/>
                  <a:pt x="185555" y="539431"/>
                </a:cubicBezTo>
                <a:cubicBezTo>
                  <a:pt x="185555" y="558205"/>
                  <a:pt x="117086" y="691831"/>
                  <a:pt x="86164" y="777970"/>
                </a:cubicBezTo>
                <a:cubicBezTo>
                  <a:pt x="55242" y="864109"/>
                  <a:pt x="1129" y="1055162"/>
                  <a:pt x="25" y="1056266"/>
                </a:cubicBezTo>
                <a:cubicBezTo>
                  <a:pt x="-1079" y="1057370"/>
                  <a:pt x="34260" y="907179"/>
                  <a:pt x="79538" y="784596"/>
                </a:cubicBezTo>
                <a:cubicBezTo>
                  <a:pt x="124816" y="662013"/>
                  <a:pt x="252920" y="380405"/>
                  <a:pt x="271694" y="320770"/>
                </a:cubicBezTo>
                <a:cubicBezTo>
                  <a:pt x="290468" y="261135"/>
                  <a:pt x="143590" y="482005"/>
                  <a:pt x="192181" y="426788"/>
                </a:cubicBezTo>
                <a:cubicBezTo>
                  <a:pt x="240772" y="371571"/>
                  <a:pt x="594163" y="-37038"/>
                  <a:pt x="576494" y="27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CD434B25-337A-E13D-A26F-94DF943DF156}"/>
              </a:ext>
            </a:extLst>
          </p:cNvPr>
          <p:cNvSpPr/>
          <p:nvPr/>
        </p:nvSpPr>
        <p:spPr>
          <a:xfrm>
            <a:off x="4239704" y="1961254"/>
            <a:ext cx="716683" cy="1101069"/>
          </a:xfrm>
          <a:custGeom>
            <a:avLst/>
            <a:gdLst>
              <a:gd name="connsiteX0" fmla="*/ 716609 w 716683"/>
              <a:gd name="connsiteY0" fmla="*/ 68 h 1101069"/>
              <a:gd name="connsiteX1" fmla="*/ 166644 w 716683"/>
              <a:gd name="connsiteY1" fmla="*/ 569911 h 1101069"/>
              <a:gd name="connsiteX2" fmla="*/ 14244 w 716683"/>
              <a:gd name="connsiteY2" fmla="*/ 887963 h 1101069"/>
              <a:gd name="connsiteX3" fmla="*/ 73879 w 716683"/>
              <a:gd name="connsiteY3" fmla="*/ 775320 h 1101069"/>
              <a:gd name="connsiteX4" fmla="*/ 7618 w 716683"/>
              <a:gd name="connsiteY4" fmla="*/ 1099998 h 1101069"/>
              <a:gd name="connsiteX5" fmla="*/ 27496 w 716683"/>
              <a:gd name="connsiteY5" fmla="*/ 861459 h 1101069"/>
              <a:gd name="connsiteX6" fmla="*/ 239531 w 716683"/>
              <a:gd name="connsiteY6" fmla="*/ 377755 h 1101069"/>
              <a:gd name="connsiteX7" fmla="*/ 126887 w 716683"/>
              <a:gd name="connsiteY7" fmla="*/ 530155 h 1101069"/>
              <a:gd name="connsiteX8" fmla="*/ 716609 w 716683"/>
              <a:gd name="connsiteY8" fmla="*/ 68 h 1101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6683" h="1101069">
                <a:moveTo>
                  <a:pt x="716609" y="68"/>
                </a:moveTo>
                <a:cubicBezTo>
                  <a:pt x="723235" y="6694"/>
                  <a:pt x="283705" y="421929"/>
                  <a:pt x="166644" y="569911"/>
                </a:cubicBezTo>
                <a:cubicBezTo>
                  <a:pt x="49583" y="717893"/>
                  <a:pt x="29705" y="853728"/>
                  <a:pt x="14244" y="887963"/>
                </a:cubicBezTo>
                <a:cubicBezTo>
                  <a:pt x="-1217" y="922198"/>
                  <a:pt x="74983" y="739981"/>
                  <a:pt x="73879" y="775320"/>
                </a:cubicBezTo>
                <a:cubicBezTo>
                  <a:pt x="72775" y="810659"/>
                  <a:pt x="15349" y="1085641"/>
                  <a:pt x="7618" y="1099998"/>
                </a:cubicBezTo>
                <a:cubicBezTo>
                  <a:pt x="-113" y="1114355"/>
                  <a:pt x="-11156" y="981833"/>
                  <a:pt x="27496" y="861459"/>
                </a:cubicBezTo>
                <a:cubicBezTo>
                  <a:pt x="66148" y="741085"/>
                  <a:pt x="222966" y="432972"/>
                  <a:pt x="239531" y="377755"/>
                </a:cubicBezTo>
                <a:cubicBezTo>
                  <a:pt x="256096" y="322538"/>
                  <a:pt x="54000" y="588685"/>
                  <a:pt x="126887" y="530155"/>
                </a:cubicBezTo>
                <a:cubicBezTo>
                  <a:pt x="199774" y="471625"/>
                  <a:pt x="709983" y="-6558"/>
                  <a:pt x="716609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8A0AA615-6808-FD9E-0560-AFA0F997D9BF}"/>
              </a:ext>
            </a:extLst>
          </p:cNvPr>
          <p:cNvSpPr/>
          <p:nvPr/>
        </p:nvSpPr>
        <p:spPr>
          <a:xfrm>
            <a:off x="4225701" y="1159594"/>
            <a:ext cx="569186" cy="477242"/>
          </a:xfrm>
          <a:custGeom>
            <a:avLst/>
            <a:gdLst>
              <a:gd name="connsiteX0" fmla="*/ 569184 w 569186"/>
              <a:gd name="connsiteY0" fmla="*/ 551 h 477242"/>
              <a:gd name="connsiteX1" fmla="*/ 197709 w 569186"/>
              <a:gd name="connsiteY1" fmla="*/ 189146 h 477242"/>
              <a:gd name="connsiteX2" fmla="*/ 3399 w 569186"/>
              <a:gd name="connsiteY2" fmla="*/ 474896 h 477242"/>
              <a:gd name="connsiteX3" fmla="*/ 83409 w 569186"/>
              <a:gd name="connsiteY3" fmla="*/ 314876 h 477242"/>
              <a:gd name="connsiteX4" fmla="*/ 203424 w 569186"/>
              <a:gd name="connsiteY4" fmla="*/ 137711 h 477242"/>
              <a:gd name="connsiteX5" fmla="*/ 569184 w 569186"/>
              <a:gd name="connsiteY5" fmla="*/ 551 h 47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186" h="477242">
                <a:moveTo>
                  <a:pt x="569184" y="551"/>
                </a:moveTo>
                <a:cubicBezTo>
                  <a:pt x="568232" y="9123"/>
                  <a:pt x="292006" y="110089"/>
                  <a:pt x="197709" y="189146"/>
                </a:cubicBezTo>
                <a:cubicBezTo>
                  <a:pt x="103412" y="268203"/>
                  <a:pt x="22449" y="453941"/>
                  <a:pt x="3399" y="474896"/>
                </a:cubicBezTo>
                <a:cubicBezTo>
                  <a:pt x="-15651" y="495851"/>
                  <a:pt x="50072" y="371073"/>
                  <a:pt x="83409" y="314876"/>
                </a:cubicBezTo>
                <a:cubicBezTo>
                  <a:pt x="116746" y="258679"/>
                  <a:pt x="123414" y="190098"/>
                  <a:pt x="203424" y="137711"/>
                </a:cubicBezTo>
                <a:cubicBezTo>
                  <a:pt x="283434" y="85324"/>
                  <a:pt x="570136" y="-8021"/>
                  <a:pt x="569184" y="5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3B4B8D4B-6B92-51E5-72F1-85B7AF348B74}"/>
              </a:ext>
            </a:extLst>
          </p:cNvPr>
          <p:cNvSpPr/>
          <p:nvPr/>
        </p:nvSpPr>
        <p:spPr>
          <a:xfrm>
            <a:off x="3461886" y="1222951"/>
            <a:ext cx="1104532" cy="475905"/>
          </a:xfrm>
          <a:custGeom>
            <a:avLst/>
            <a:gdLst>
              <a:gd name="connsiteX0" fmla="*/ 1404 w 1104532"/>
              <a:gd name="connsiteY0" fmla="*/ 474404 h 475905"/>
              <a:gd name="connsiteX1" fmla="*/ 487179 w 1104532"/>
              <a:gd name="connsiteY1" fmla="*/ 205799 h 475905"/>
              <a:gd name="connsiteX2" fmla="*/ 315729 w 1104532"/>
              <a:gd name="connsiteY2" fmla="*/ 325814 h 475905"/>
              <a:gd name="connsiteX3" fmla="*/ 612909 w 1104532"/>
              <a:gd name="connsiteY3" fmla="*/ 160079 h 475905"/>
              <a:gd name="connsiteX4" fmla="*/ 961524 w 1104532"/>
              <a:gd name="connsiteY4" fmla="*/ 62924 h 475905"/>
              <a:gd name="connsiteX5" fmla="*/ 841509 w 1104532"/>
              <a:gd name="connsiteY5" fmla="*/ 108644 h 475905"/>
              <a:gd name="connsiteX6" fmla="*/ 1104399 w 1104532"/>
              <a:gd name="connsiteY6" fmla="*/ 59 h 475905"/>
              <a:gd name="connsiteX7" fmla="*/ 801504 w 1104532"/>
              <a:gd name="connsiteY7" fmla="*/ 125789 h 475905"/>
              <a:gd name="connsiteX8" fmla="*/ 452889 w 1104532"/>
              <a:gd name="connsiteY8" fmla="*/ 165794 h 475905"/>
              <a:gd name="connsiteX9" fmla="*/ 481464 w 1104532"/>
              <a:gd name="connsiteY9" fmla="*/ 171509 h 475905"/>
              <a:gd name="connsiteX10" fmla="*/ 344304 w 1104532"/>
              <a:gd name="connsiteY10" fmla="*/ 308669 h 475905"/>
              <a:gd name="connsiteX11" fmla="*/ 1404 w 1104532"/>
              <a:gd name="connsiteY11" fmla="*/ 474404 h 475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4532" h="475905">
                <a:moveTo>
                  <a:pt x="1404" y="474404"/>
                </a:moveTo>
                <a:cubicBezTo>
                  <a:pt x="25216" y="457259"/>
                  <a:pt x="434792" y="230564"/>
                  <a:pt x="487179" y="205799"/>
                </a:cubicBezTo>
                <a:cubicBezTo>
                  <a:pt x="539566" y="181034"/>
                  <a:pt x="294774" y="333434"/>
                  <a:pt x="315729" y="325814"/>
                </a:cubicBezTo>
                <a:cubicBezTo>
                  <a:pt x="336684" y="318194"/>
                  <a:pt x="505277" y="203894"/>
                  <a:pt x="612909" y="160079"/>
                </a:cubicBezTo>
                <a:cubicBezTo>
                  <a:pt x="720542" y="116264"/>
                  <a:pt x="923424" y="71496"/>
                  <a:pt x="961524" y="62924"/>
                </a:cubicBezTo>
                <a:cubicBezTo>
                  <a:pt x="999624" y="54352"/>
                  <a:pt x="817696" y="119122"/>
                  <a:pt x="841509" y="108644"/>
                </a:cubicBezTo>
                <a:cubicBezTo>
                  <a:pt x="865322" y="98166"/>
                  <a:pt x="1111066" y="-2798"/>
                  <a:pt x="1104399" y="59"/>
                </a:cubicBezTo>
                <a:cubicBezTo>
                  <a:pt x="1097732" y="2916"/>
                  <a:pt x="910089" y="98167"/>
                  <a:pt x="801504" y="125789"/>
                </a:cubicBezTo>
                <a:cubicBezTo>
                  <a:pt x="692919" y="153411"/>
                  <a:pt x="452889" y="165794"/>
                  <a:pt x="452889" y="165794"/>
                </a:cubicBezTo>
                <a:cubicBezTo>
                  <a:pt x="399549" y="173414"/>
                  <a:pt x="499562" y="147696"/>
                  <a:pt x="481464" y="171509"/>
                </a:cubicBezTo>
                <a:cubicBezTo>
                  <a:pt x="463367" y="195321"/>
                  <a:pt x="425266" y="260092"/>
                  <a:pt x="344304" y="308669"/>
                </a:cubicBezTo>
                <a:cubicBezTo>
                  <a:pt x="263342" y="357246"/>
                  <a:pt x="-22408" y="491549"/>
                  <a:pt x="1404" y="474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E8A0379B-3905-B8AA-12BF-590C367DE8E2}"/>
              </a:ext>
            </a:extLst>
          </p:cNvPr>
          <p:cNvSpPr/>
          <p:nvPr/>
        </p:nvSpPr>
        <p:spPr>
          <a:xfrm>
            <a:off x="4711288" y="2217354"/>
            <a:ext cx="1226794" cy="498586"/>
          </a:xfrm>
          <a:custGeom>
            <a:avLst/>
            <a:gdLst>
              <a:gd name="connsiteX0" fmla="*/ 15017 w 1226794"/>
              <a:gd name="connsiteY0" fmla="*/ 491556 h 498586"/>
              <a:gd name="connsiteX1" fmla="*/ 855122 w 1226794"/>
              <a:gd name="connsiteY1" fmla="*/ 17211 h 498586"/>
              <a:gd name="connsiteX2" fmla="*/ 506507 w 1226794"/>
              <a:gd name="connsiteY2" fmla="*/ 257241 h 498586"/>
              <a:gd name="connsiteX3" fmla="*/ 809402 w 1226794"/>
              <a:gd name="connsiteY3" fmla="*/ 125796 h 498586"/>
              <a:gd name="connsiteX4" fmla="*/ 683672 w 1226794"/>
              <a:gd name="connsiteY4" fmla="*/ 211521 h 498586"/>
              <a:gd name="connsiteX5" fmla="*/ 1158017 w 1226794"/>
              <a:gd name="connsiteY5" fmla="*/ 108651 h 498586"/>
              <a:gd name="connsiteX6" fmla="*/ 815117 w 1226794"/>
              <a:gd name="connsiteY6" fmla="*/ 291531 h 498586"/>
              <a:gd name="connsiteX7" fmla="*/ 1226597 w 1226794"/>
              <a:gd name="connsiteY7" fmla="*/ 51501 h 498586"/>
              <a:gd name="connsiteX8" fmla="*/ 752252 w 1226794"/>
              <a:gd name="connsiteY8" fmla="*/ 165801 h 498586"/>
              <a:gd name="connsiteX9" fmla="*/ 883697 w 1226794"/>
              <a:gd name="connsiteY9" fmla="*/ 66 h 498586"/>
              <a:gd name="connsiteX10" fmla="*/ 500792 w 1226794"/>
              <a:gd name="connsiteY10" fmla="*/ 188661 h 498586"/>
              <a:gd name="connsiteX11" fmla="*/ 380777 w 1226794"/>
              <a:gd name="connsiteY11" fmla="*/ 268671 h 498586"/>
              <a:gd name="connsiteX12" fmla="*/ 495077 w 1226794"/>
              <a:gd name="connsiteY12" fmla="*/ 97221 h 498586"/>
              <a:gd name="connsiteX13" fmla="*/ 329342 w 1226794"/>
              <a:gd name="connsiteY13" fmla="*/ 285816 h 498586"/>
              <a:gd name="connsiteX14" fmla="*/ 15017 w 1226794"/>
              <a:gd name="connsiteY14" fmla="*/ 491556 h 498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26794" h="498586">
                <a:moveTo>
                  <a:pt x="15017" y="491556"/>
                </a:moveTo>
                <a:cubicBezTo>
                  <a:pt x="102647" y="446789"/>
                  <a:pt x="773207" y="56263"/>
                  <a:pt x="855122" y="17211"/>
                </a:cubicBezTo>
                <a:cubicBezTo>
                  <a:pt x="937037" y="-21842"/>
                  <a:pt x="514127" y="239144"/>
                  <a:pt x="506507" y="257241"/>
                </a:cubicBezTo>
                <a:cubicBezTo>
                  <a:pt x="498887" y="275338"/>
                  <a:pt x="779875" y="133416"/>
                  <a:pt x="809402" y="125796"/>
                </a:cubicBezTo>
                <a:cubicBezTo>
                  <a:pt x="838929" y="118176"/>
                  <a:pt x="625570" y="214378"/>
                  <a:pt x="683672" y="211521"/>
                </a:cubicBezTo>
                <a:cubicBezTo>
                  <a:pt x="741775" y="208663"/>
                  <a:pt x="1136110" y="95316"/>
                  <a:pt x="1158017" y="108651"/>
                </a:cubicBezTo>
                <a:cubicBezTo>
                  <a:pt x="1179924" y="121986"/>
                  <a:pt x="803687" y="301056"/>
                  <a:pt x="815117" y="291531"/>
                </a:cubicBezTo>
                <a:cubicBezTo>
                  <a:pt x="826547" y="282006"/>
                  <a:pt x="1237075" y="72456"/>
                  <a:pt x="1226597" y="51501"/>
                </a:cubicBezTo>
                <a:cubicBezTo>
                  <a:pt x="1216120" y="30546"/>
                  <a:pt x="809402" y="174373"/>
                  <a:pt x="752252" y="165801"/>
                </a:cubicBezTo>
                <a:cubicBezTo>
                  <a:pt x="695102" y="157229"/>
                  <a:pt x="925607" y="-3744"/>
                  <a:pt x="883697" y="66"/>
                </a:cubicBezTo>
                <a:cubicBezTo>
                  <a:pt x="841787" y="3876"/>
                  <a:pt x="584612" y="143894"/>
                  <a:pt x="500792" y="188661"/>
                </a:cubicBezTo>
                <a:cubicBezTo>
                  <a:pt x="416972" y="233428"/>
                  <a:pt x="381730" y="283911"/>
                  <a:pt x="380777" y="268671"/>
                </a:cubicBezTo>
                <a:cubicBezTo>
                  <a:pt x="379825" y="253431"/>
                  <a:pt x="503649" y="94364"/>
                  <a:pt x="495077" y="97221"/>
                </a:cubicBezTo>
                <a:cubicBezTo>
                  <a:pt x="486505" y="100078"/>
                  <a:pt x="410304" y="216284"/>
                  <a:pt x="329342" y="285816"/>
                </a:cubicBezTo>
                <a:cubicBezTo>
                  <a:pt x="248380" y="355348"/>
                  <a:pt x="-72613" y="536323"/>
                  <a:pt x="15017" y="491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0A495E67-518B-378B-6964-48B3004A2A75}"/>
              </a:ext>
            </a:extLst>
          </p:cNvPr>
          <p:cNvSpPr/>
          <p:nvPr/>
        </p:nvSpPr>
        <p:spPr>
          <a:xfrm>
            <a:off x="5505426" y="2383111"/>
            <a:ext cx="1318813" cy="400094"/>
          </a:xfrm>
          <a:custGeom>
            <a:avLst/>
            <a:gdLst>
              <a:gd name="connsiteX0" fmla="*/ 15264 w 1318813"/>
              <a:gd name="connsiteY0" fmla="*/ 245789 h 400094"/>
              <a:gd name="connsiteX1" fmla="*/ 981099 w 1318813"/>
              <a:gd name="connsiteY1" fmla="*/ 5759 h 400094"/>
              <a:gd name="connsiteX2" fmla="*/ 763929 w 1318813"/>
              <a:gd name="connsiteY2" fmla="*/ 125774 h 400094"/>
              <a:gd name="connsiteX3" fmla="*/ 1255419 w 1318813"/>
              <a:gd name="connsiteY3" fmla="*/ 34334 h 400094"/>
              <a:gd name="connsiteX4" fmla="*/ 1078254 w 1318813"/>
              <a:gd name="connsiteY4" fmla="*/ 171494 h 400094"/>
              <a:gd name="connsiteX5" fmla="*/ 701064 w 1318813"/>
              <a:gd name="connsiteY5" fmla="*/ 400094 h 400094"/>
              <a:gd name="connsiteX6" fmla="*/ 1312569 w 1318813"/>
              <a:gd name="connsiteY6" fmla="*/ 28619 h 400094"/>
              <a:gd name="connsiteX7" fmla="*/ 1021104 w 1318813"/>
              <a:gd name="connsiteY7" fmla="*/ 114344 h 400094"/>
              <a:gd name="connsiteX8" fmla="*/ 1072539 w 1318813"/>
              <a:gd name="connsiteY8" fmla="*/ 34334 h 400094"/>
              <a:gd name="connsiteX9" fmla="*/ 398169 w 1318813"/>
              <a:gd name="connsiteY9" fmla="*/ 137204 h 400094"/>
              <a:gd name="connsiteX10" fmla="*/ 655344 w 1318813"/>
              <a:gd name="connsiteY10" fmla="*/ 44 h 400094"/>
              <a:gd name="connsiteX11" fmla="*/ 409599 w 1318813"/>
              <a:gd name="connsiteY11" fmla="*/ 154349 h 400094"/>
              <a:gd name="connsiteX12" fmla="*/ 15264 w 1318813"/>
              <a:gd name="connsiteY12" fmla="*/ 245789 h 400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18813" h="400094">
                <a:moveTo>
                  <a:pt x="15264" y="245789"/>
                </a:moveTo>
                <a:cubicBezTo>
                  <a:pt x="110514" y="221024"/>
                  <a:pt x="856322" y="25761"/>
                  <a:pt x="981099" y="5759"/>
                </a:cubicBezTo>
                <a:cubicBezTo>
                  <a:pt x="1105876" y="-14243"/>
                  <a:pt x="718209" y="121011"/>
                  <a:pt x="763929" y="125774"/>
                </a:cubicBezTo>
                <a:cubicBezTo>
                  <a:pt x="809649" y="130536"/>
                  <a:pt x="1203032" y="26714"/>
                  <a:pt x="1255419" y="34334"/>
                </a:cubicBezTo>
                <a:cubicBezTo>
                  <a:pt x="1307806" y="41954"/>
                  <a:pt x="1170646" y="110534"/>
                  <a:pt x="1078254" y="171494"/>
                </a:cubicBezTo>
                <a:cubicBezTo>
                  <a:pt x="985862" y="232454"/>
                  <a:pt x="701064" y="400094"/>
                  <a:pt x="701064" y="400094"/>
                </a:cubicBezTo>
                <a:cubicBezTo>
                  <a:pt x="740116" y="376282"/>
                  <a:pt x="1259229" y="76244"/>
                  <a:pt x="1312569" y="28619"/>
                </a:cubicBezTo>
                <a:cubicBezTo>
                  <a:pt x="1365909" y="-19006"/>
                  <a:pt x="1061109" y="113391"/>
                  <a:pt x="1021104" y="114344"/>
                </a:cubicBezTo>
                <a:cubicBezTo>
                  <a:pt x="981099" y="115296"/>
                  <a:pt x="1176361" y="30524"/>
                  <a:pt x="1072539" y="34334"/>
                </a:cubicBezTo>
                <a:cubicBezTo>
                  <a:pt x="968717" y="38144"/>
                  <a:pt x="467701" y="142919"/>
                  <a:pt x="398169" y="137204"/>
                </a:cubicBezTo>
                <a:cubicBezTo>
                  <a:pt x="328637" y="131489"/>
                  <a:pt x="653439" y="-2814"/>
                  <a:pt x="655344" y="44"/>
                </a:cubicBezTo>
                <a:cubicBezTo>
                  <a:pt x="657249" y="2901"/>
                  <a:pt x="521994" y="108629"/>
                  <a:pt x="409599" y="154349"/>
                </a:cubicBezTo>
                <a:cubicBezTo>
                  <a:pt x="297204" y="200069"/>
                  <a:pt x="-79986" y="270554"/>
                  <a:pt x="15264" y="2457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F81FF8A9-5B13-F993-2BCD-B4B70FEBC4DA}"/>
              </a:ext>
            </a:extLst>
          </p:cNvPr>
          <p:cNvSpPr/>
          <p:nvPr/>
        </p:nvSpPr>
        <p:spPr>
          <a:xfrm>
            <a:off x="4925778" y="1180893"/>
            <a:ext cx="1518147" cy="285480"/>
          </a:xfrm>
          <a:custGeom>
            <a:avLst/>
            <a:gdLst>
              <a:gd name="connsiteX0" fmla="*/ 552 w 1518147"/>
              <a:gd name="connsiteY0" fmla="*/ 224997 h 285480"/>
              <a:gd name="connsiteX1" fmla="*/ 554907 w 1518147"/>
              <a:gd name="connsiteY1" fmla="*/ 64977 h 285480"/>
              <a:gd name="connsiteX2" fmla="*/ 846372 w 1518147"/>
              <a:gd name="connsiteY2" fmla="*/ 76407 h 285480"/>
              <a:gd name="connsiteX3" fmla="*/ 772077 w 1518147"/>
              <a:gd name="connsiteY3" fmla="*/ 47832 h 285480"/>
              <a:gd name="connsiteX4" fmla="*/ 1509312 w 1518147"/>
              <a:gd name="connsiteY4" fmla="*/ 282147 h 285480"/>
              <a:gd name="connsiteX5" fmla="*/ 1149267 w 1518147"/>
              <a:gd name="connsiteY5" fmla="*/ 173562 h 285480"/>
              <a:gd name="connsiteX6" fmla="*/ 703497 w 1518147"/>
              <a:gd name="connsiteY6" fmla="*/ 2112 h 285480"/>
              <a:gd name="connsiteX7" fmla="*/ 394887 w 1518147"/>
              <a:gd name="connsiteY7" fmla="*/ 76407 h 285480"/>
              <a:gd name="connsiteX8" fmla="*/ 663492 w 1518147"/>
              <a:gd name="connsiteY8" fmla="*/ 53547 h 285480"/>
              <a:gd name="connsiteX9" fmla="*/ 552 w 1518147"/>
              <a:gd name="connsiteY9" fmla="*/ 224997 h 285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18147" h="285480">
                <a:moveTo>
                  <a:pt x="552" y="224997"/>
                </a:moveTo>
                <a:cubicBezTo>
                  <a:pt x="-17545" y="226902"/>
                  <a:pt x="413937" y="89742"/>
                  <a:pt x="554907" y="64977"/>
                </a:cubicBezTo>
                <a:cubicBezTo>
                  <a:pt x="695877" y="40212"/>
                  <a:pt x="810177" y="79264"/>
                  <a:pt x="846372" y="76407"/>
                </a:cubicBezTo>
                <a:cubicBezTo>
                  <a:pt x="882567" y="73550"/>
                  <a:pt x="772077" y="47832"/>
                  <a:pt x="772077" y="47832"/>
                </a:cubicBezTo>
                <a:lnTo>
                  <a:pt x="1509312" y="282147"/>
                </a:lnTo>
                <a:cubicBezTo>
                  <a:pt x="1572177" y="303102"/>
                  <a:pt x="1283570" y="220235"/>
                  <a:pt x="1149267" y="173562"/>
                </a:cubicBezTo>
                <a:cubicBezTo>
                  <a:pt x="1014964" y="126889"/>
                  <a:pt x="829227" y="18304"/>
                  <a:pt x="703497" y="2112"/>
                </a:cubicBezTo>
                <a:cubicBezTo>
                  <a:pt x="577767" y="-14080"/>
                  <a:pt x="401554" y="67835"/>
                  <a:pt x="394887" y="76407"/>
                </a:cubicBezTo>
                <a:cubicBezTo>
                  <a:pt x="388220" y="84979"/>
                  <a:pt x="725405" y="30687"/>
                  <a:pt x="663492" y="53547"/>
                </a:cubicBezTo>
                <a:cubicBezTo>
                  <a:pt x="601579" y="76407"/>
                  <a:pt x="18649" y="223092"/>
                  <a:pt x="552" y="2249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EDEF29FD-CD2F-357A-9FB5-0EEBB091FFB9}"/>
              </a:ext>
            </a:extLst>
          </p:cNvPr>
          <p:cNvSpPr/>
          <p:nvPr/>
        </p:nvSpPr>
        <p:spPr>
          <a:xfrm>
            <a:off x="4324874" y="1148707"/>
            <a:ext cx="1116641" cy="120990"/>
          </a:xfrm>
          <a:custGeom>
            <a:avLst/>
            <a:gdLst>
              <a:gd name="connsiteX0" fmla="*/ 1381 w 1116641"/>
              <a:gd name="connsiteY0" fmla="*/ 91448 h 120990"/>
              <a:gd name="connsiteX1" fmla="*/ 510016 w 1116641"/>
              <a:gd name="connsiteY1" fmla="*/ 62873 h 120990"/>
              <a:gd name="connsiteX2" fmla="*/ 1098661 w 1116641"/>
              <a:gd name="connsiteY2" fmla="*/ 120023 h 120990"/>
              <a:gd name="connsiteX3" fmla="*/ 950071 w 1116641"/>
              <a:gd name="connsiteY3" fmla="*/ 91448 h 120990"/>
              <a:gd name="connsiteX4" fmla="*/ 795766 w 1116641"/>
              <a:gd name="connsiteY4" fmla="*/ 8 h 120990"/>
              <a:gd name="connsiteX5" fmla="*/ 910066 w 1116641"/>
              <a:gd name="connsiteY5" fmla="*/ 85733 h 120990"/>
              <a:gd name="connsiteX6" fmla="*/ 612886 w 1116641"/>
              <a:gd name="connsiteY6" fmla="*/ 62873 h 120990"/>
              <a:gd name="connsiteX7" fmla="*/ 367141 w 1116641"/>
              <a:gd name="connsiteY7" fmla="*/ 28583 h 120990"/>
              <a:gd name="connsiteX8" fmla="*/ 1381 w 1116641"/>
              <a:gd name="connsiteY8" fmla="*/ 91448 h 120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6641" h="120990">
                <a:moveTo>
                  <a:pt x="1381" y="91448"/>
                </a:moveTo>
                <a:cubicBezTo>
                  <a:pt x="25193" y="97163"/>
                  <a:pt x="327136" y="58110"/>
                  <a:pt x="510016" y="62873"/>
                </a:cubicBezTo>
                <a:cubicBezTo>
                  <a:pt x="692896" y="67635"/>
                  <a:pt x="1025318" y="115260"/>
                  <a:pt x="1098661" y="120023"/>
                </a:cubicBezTo>
                <a:cubicBezTo>
                  <a:pt x="1172004" y="124786"/>
                  <a:pt x="1000554" y="111451"/>
                  <a:pt x="950071" y="91448"/>
                </a:cubicBezTo>
                <a:cubicBezTo>
                  <a:pt x="899589" y="71445"/>
                  <a:pt x="802434" y="960"/>
                  <a:pt x="795766" y="8"/>
                </a:cubicBezTo>
                <a:cubicBezTo>
                  <a:pt x="789099" y="-945"/>
                  <a:pt x="940546" y="75256"/>
                  <a:pt x="910066" y="85733"/>
                </a:cubicBezTo>
                <a:cubicBezTo>
                  <a:pt x="879586" y="96210"/>
                  <a:pt x="703374" y="72398"/>
                  <a:pt x="612886" y="62873"/>
                </a:cubicBezTo>
                <a:cubicBezTo>
                  <a:pt x="522399" y="53348"/>
                  <a:pt x="466201" y="19058"/>
                  <a:pt x="367141" y="28583"/>
                </a:cubicBezTo>
                <a:cubicBezTo>
                  <a:pt x="268081" y="38108"/>
                  <a:pt x="-22431" y="85733"/>
                  <a:pt x="1381" y="91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D0A71E8D-986E-DE73-5754-DBE0B8386BC1}"/>
              </a:ext>
            </a:extLst>
          </p:cNvPr>
          <p:cNvSpPr/>
          <p:nvPr/>
        </p:nvSpPr>
        <p:spPr>
          <a:xfrm>
            <a:off x="5948082" y="2570234"/>
            <a:ext cx="881371" cy="964265"/>
          </a:xfrm>
          <a:custGeom>
            <a:avLst/>
            <a:gdLst>
              <a:gd name="connsiteX0" fmla="*/ 1233 w 881371"/>
              <a:gd name="connsiteY0" fmla="*/ 258691 h 964265"/>
              <a:gd name="connsiteX1" fmla="*/ 744183 w 881371"/>
              <a:gd name="connsiteY1" fmla="*/ 58666 h 964265"/>
              <a:gd name="connsiteX2" fmla="*/ 664173 w 881371"/>
              <a:gd name="connsiteY2" fmla="*/ 150106 h 964265"/>
              <a:gd name="connsiteX3" fmla="*/ 544158 w 881371"/>
              <a:gd name="connsiteY3" fmla="*/ 493006 h 964265"/>
              <a:gd name="connsiteX4" fmla="*/ 635598 w 881371"/>
              <a:gd name="connsiteY4" fmla="*/ 367276 h 964265"/>
              <a:gd name="connsiteX5" fmla="*/ 355563 w 881371"/>
              <a:gd name="connsiteY5" fmla="*/ 875911 h 964265"/>
              <a:gd name="connsiteX6" fmla="*/ 658458 w 881371"/>
              <a:gd name="connsiteY6" fmla="*/ 401566 h 964265"/>
              <a:gd name="connsiteX7" fmla="*/ 521298 w 881371"/>
              <a:gd name="connsiteY7" fmla="*/ 955921 h 964265"/>
              <a:gd name="connsiteX8" fmla="*/ 618453 w 881371"/>
              <a:gd name="connsiteY8" fmla="*/ 704461 h 964265"/>
              <a:gd name="connsiteX9" fmla="*/ 881343 w 881371"/>
              <a:gd name="connsiteY9" fmla="*/ 287266 h 964265"/>
              <a:gd name="connsiteX10" fmla="*/ 635598 w 881371"/>
              <a:gd name="connsiteY10" fmla="*/ 521581 h 964265"/>
              <a:gd name="connsiteX11" fmla="*/ 687033 w 881371"/>
              <a:gd name="connsiteY11" fmla="*/ 247261 h 964265"/>
              <a:gd name="connsiteX12" fmla="*/ 624168 w 881371"/>
              <a:gd name="connsiteY12" fmla="*/ 327271 h 964265"/>
              <a:gd name="connsiteX13" fmla="*/ 778473 w 881371"/>
              <a:gd name="connsiteY13" fmla="*/ 7231 h 964265"/>
              <a:gd name="connsiteX14" fmla="*/ 572733 w 881371"/>
              <a:gd name="connsiteY14" fmla="*/ 115816 h 964265"/>
              <a:gd name="connsiteX15" fmla="*/ 1233 w 881371"/>
              <a:gd name="connsiteY15" fmla="*/ 258691 h 964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81371" h="964265">
                <a:moveTo>
                  <a:pt x="1233" y="258691"/>
                </a:moveTo>
                <a:cubicBezTo>
                  <a:pt x="29808" y="249166"/>
                  <a:pt x="633693" y="76764"/>
                  <a:pt x="744183" y="58666"/>
                </a:cubicBezTo>
                <a:cubicBezTo>
                  <a:pt x="854673" y="40568"/>
                  <a:pt x="697511" y="77716"/>
                  <a:pt x="664173" y="150106"/>
                </a:cubicBezTo>
                <a:cubicBezTo>
                  <a:pt x="630836" y="222496"/>
                  <a:pt x="548921" y="456811"/>
                  <a:pt x="544158" y="493006"/>
                </a:cubicBezTo>
                <a:cubicBezTo>
                  <a:pt x="539395" y="529201"/>
                  <a:pt x="667030" y="303459"/>
                  <a:pt x="635598" y="367276"/>
                </a:cubicBezTo>
                <a:cubicBezTo>
                  <a:pt x="604166" y="431093"/>
                  <a:pt x="351753" y="870196"/>
                  <a:pt x="355563" y="875911"/>
                </a:cubicBezTo>
                <a:cubicBezTo>
                  <a:pt x="359373" y="881626"/>
                  <a:pt x="630836" y="388231"/>
                  <a:pt x="658458" y="401566"/>
                </a:cubicBezTo>
                <a:cubicBezTo>
                  <a:pt x="686080" y="414901"/>
                  <a:pt x="527966" y="905439"/>
                  <a:pt x="521298" y="955921"/>
                </a:cubicBezTo>
                <a:cubicBezTo>
                  <a:pt x="514631" y="1006404"/>
                  <a:pt x="558446" y="815904"/>
                  <a:pt x="618453" y="704461"/>
                </a:cubicBezTo>
                <a:cubicBezTo>
                  <a:pt x="678461" y="593019"/>
                  <a:pt x="878486" y="317746"/>
                  <a:pt x="881343" y="287266"/>
                </a:cubicBezTo>
                <a:cubicBezTo>
                  <a:pt x="884200" y="256786"/>
                  <a:pt x="667983" y="528248"/>
                  <a:pt x="635598" y="521581"/>
                </a:cubicBezTo>
                <a:cubicBezTo>
                  <a:pt x="603213" y="514914"/>
                  <a:pt x="688938" y="279646"/>
                  <a:pt x="687033" y="247261"/>
                </a:cubicBezTo>
                <a:cubicBezTo>
                  <a:pt x="685128" y="214876"/>
                  <a:pt x="608928" y="367276"/>
                  <a:pt x="624168" y="327271"/>
                </a:cubicBezTo>
                <a:cubicBezTo>
                  <a:pt x="639408" y="287266"/>
                  <a:pt x="787046" y="42473"/>
                  <a:pt x="778473" y="7231"/>
                </a:cubicBezTo>
                <a:cubicBezTo>
                  <a:pt x="769901" y="-28012"/>
                  <a:pt x="696558" y="74858"/>
                  <a:pt x="572733" y="115816"/>
                </a:cubicBezTo>
                <a:cubicBezTo>
                  <a:pt x="448908" y="156773"/>
                  <a:pt x="-27342" y="268216"/>
                  <a:pt x="1233" y="2586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6D3F942D-39BB-AC33-6DE6-3A796CCEE8E2}"/>
              </a:ext>
            </a:extLst>
          </p:cNvPr>
          <p:cNvSpPr/>
          <p:nvPr/>
        </p:nvSpPr>
        <p:spPr>
          <a:xfrm>
            <a:off x="5381755" y="1335857"/>
            <a:ext cx="2407283" cy="1164175"/>
          </a:xfrm>
          <a:custGeom>
            <a:avLst/>
            <a:gdLst>
              <a:gd name="connsiteX0" fmla="*/ 32645 w 2407283"/>
              <a:gd name="connsiteY0" fmla="*/ 60943 h 1164175"/>
              <a:gd name="connsiteX1" fmla="*/ 1443845 w 2407283"/>
              <a:gd name="connsiteY1" fmla="*/ 240943 h 1164175"/>
              <a:gd name="connsiteX2" fmla="*/ 1429445 w 2407283"/>
              <a:gd name="connsiteY2" fmla="*/ 327343 h 1164175"/>
              <a:gd name="connsiteX3" fmla="*/ 1739045 w 2407283"/>
              <a:gd name="connsiteY3" fmla="*/ 478543 h 1164175"/>
              <a:gd name="connsiteX4" fmla="*/ 1645445 w 2407283"/>
              <a:gd name="connsiteY4" fmla="*/ 485743 h 1164175"/>
              <a:gd name="connsiteX5" fmla="*/ 1890245 w 2407283"/>
              <a:gd name="connsiteY5" fmla="*/ 629743 h 1164175"/>
              <a:gd name="connsiteX6" fmla="*/ 2379845 w 2407283"/>
              <a:gd name="connsiteY6" fmla="*/ 1140943 h 1164175"/>
              <a:gd name="connsiteX7" fmla="*/ 2300645 w 2407283"/>
              <a:gd name="connsiteY7" fmla="*/ 1018543 h 1164175"/>
              <a:gd name="connsiteX8" fmla="*/ 1926245 w 2407283"/>
              <a:gd name="connsiteY8" fmla="*/ 500143 h 1164175"/>
              <a:gd name="connsiteX9" fmla="*/ 2142245 w 2407283"/>
              <a:gd name="connsiteY9" fmla="*/ 838543 h 1164175"/>
              <a:gd name="connsiteX10" fmla="*/ 1753445 w 2407283"/>
              <a:gd name="connsiteY10" fmla="*/ 579343 h 1164175"/>
              <a:gd name="connsiteX11" fmla="*/ 954245 w 2407283"/>
              <a:gd name="connsiteY11" fmla="*/ 10543 h 1164175"/>
              <a:gd name="connsiteX12" fmla="*/ 1141445 w 2407283"/>
              <a:gd name="connsiteY12" fmla="*/ 204943 h 1164175"/>
              <a:gd name="connsiteX13" fmla="*/ 824645 w 2407283"/>
              <a:gd name="connsiteY13" fmla="*/ 147343 h 1164175"/>
              <a:gd name="connsiteX14" fmla="*/ 479045 w 2407283"/>
              <a:gd name="connsiteY14" fmla="*/ 82543 h 1164175"/>
              <a:gd name="connsiteX15" fmla="*/ 32645 w 2407283"/>
              <a:gd name="connsiteY15" fmla="*/ 60943 h 116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07283" h="1164175">
                <a:moveTo>
                  <a:pt x="32645" y="60943"/>
                </a:moveTo>
                <a:cubicBezTo>
                  <a:pt x="193445" y="87343"/>
                  <a:pt x="1211045" y="196543"/>
                  <a:pt x="1443845" y="240943"/>
                </a:cubicBezTo>
                <a:cubicBezTo>
                  <a:pt x="1676645" y="285343"/>
                  <a:pt x="1380245" y="287743"/>
                  <a:pt x="1429445" y="327343"/>
                </a:cubicBezTo>
                <a:cubicBezTo>
                  <a:pt x="1478645" y="366943"/>
                  <a:pt x="1703045" y="452143"/>
                  <a:pt x="1739045" y="478543"/>
                </a:cubicBezTo>
                <a:cubicBezTo>
                  <a:pt x="1775045" y="504943"/>
                  <a:pt x="1620245" y="460543"/>
                  <a:pt x="1645445" y="485743"/>
                </a:cubicBezTo>
                <a:cubicBezTo>
                  <a:pt x="1670645" y="510943"/>
                  <a:pt x="1767845" y="520543"/>
                  <a:pt x="1890245" y="629743"/>
                </a:cubicBezTo>
                <a:cubicBezTo>
                  <a:pt x="2012645" y="738943"/>
                  <a:pt x="2311445" y="1076143"/>
                  <a:pt x="2379845" y="1140943"/>
                </a:cubicBezTo>
                <a:cubicBezTo>
                  <a:pt x="2448245" y="1205743"/>
                  <a:pt x="2376245" y="1125343"/>
                  <a:pt x="2300645" y="1018543"/>
                </a:cubicBezTo>
                <a:cubicBezTo>
                  <a:pt x="2225045" y="911743"/>
                  <a:pt x="1952645" y="530143"/>
                  <a:pt x="1926245" y="500143"/>
                </a:cubicBezTo>
                <a:cubicBezTo>
                  <a:pt x="1899845" y="470143"/>
                  <a:pt x="2171045" y="825343"/>
                  <a:pt x="2142245" y="838543"/>
                </a:cubicBezTo>
                <a:cubicBezTo>
                  <a:pt x="2113445" y="851743"/>
                  <a:pt x="1951445" y="717343"/>
                  <a:pt x="1753445" y="579343"/>
                </a:cubicBezTo>
                <a:cubicBezTo>
                  <a:pt x="1555445" y="441343"/>
                  <a:pt x="1056245" y="72943"/>
                  <a:pt x="954245" y="10543"/>
                </a:cubicBezTo>
                <a:cubicBezTo>
                  <a:pt x="852245" y="-51857"/>
                  <a:pt x="1163045" y="182143"/>
                  <a:pt x="1141445" y="204943"/>
                </a:cubicBezTo>
                <a:cubicBezTo>
                  <a:pt x="1119845" y="227743"/>
                  <a:pt x="824645" y="147343"/>
                  <a:pt x="824645" y="147343"/>
                </a:cubicBezTo>
                <a:cubicBezTo>
                  <a:pt x="714245" y="126943"/>
                  <a:pt x="607445" y="96943"/>
                  <a:pt x="479045" y="82543"/>
                </a:cubicBezTo>
                <a:cubicBezTo>
                  <a:pt x="350645" y="68143"/>
                  <a:pt x="-128155" y="34543"/>
                  <a:pt x="32645" y="609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31357E00-1E1E-E5D1-C67E-0926ECB372EC}"/>
              </a:ext>
            </a:extLst>
          </p:cNvPr>
          <p:cNvSpPr/>
          <p:nvPr/>
        </p:nvSpPr>
        <p:spPr>
          <a:xfrm>
            <a:off x="7646263" y="2433459"/>
            <a:ext cx="505867" cy="1067666"/>
          </a:xfrm>
          <a:custGeom>
            <a:avLst/>
            <a:gdLst>
              <a:gd name="connsiteX0" fmla="*/ 137 w 505867"/>
              <a:gd name="connsiteY0" fmla="*/ 141 h 1067666"/>
              <a:gd name="connsiteX1" fmla="*/ 316937 w 505867"/>
              <a:gd name="connsiteY1" fmla="*/ 417741 h 1067666"/>
              <a:gd name="connsiteX2" fmla="*/ 273737 w 505867"/>
              <a:gd name="connsiteY2" fmla="*/ 374541 h 1067666"/>
              <a:gd name="connsiteX3" fmla="*/ 496937 w 505867"/>
              <a:gd name="connsiteY3" fmla="*/ 712941 h 1067666"/>
              <a:gd name="connsiteX4" fmla="*/ 460937 w 505867"/>
              <a:gd name="connsiteY4" fmla="*/ 1065741 h 1067666"/>
              <a:gd name="connsiteX5" fmla="*/ 453737 w 505867"/>
              <a:gd name="connsiteY5" fmla="*/ 842541 h 1067666"/>
              <a:gd name="connsiteX6" fmla="*/ 475337 w 505867"/>
              <a:gd name="connsiteY6" fmla="*/ 590541 h 1067666"/>
              <a:gd name="connsiteX7" fmla="*/ 223337 w 505867"/>
              <a:gd name="connsiteY7" fmla="*/ 64941 h 1067666"/>
              <a:gd name="connsiteX8" fmla="*/ 360137 w 505867"/>
              <a:gd name="connsiteY8" fmla="*/ 367341 h 1067666"/>
              <a:gd name="connsiteX9" fmla="*/ 137 w 505867"/>
              <a:gd name="connsiteY9" fmla="*/ 141 h 1067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5867" h="1067666">
                <a:moveTo>
                  <a:pt x="137" y="141"/>
                </a:moveTo>
                <a:cubicBezTo>
                  <a:pt x="-7063" y="8541"/>
                  <a:pt x="271337" y="355341"/>
                  <a:pt x="316937" y="417741"/>
                </a:cubicBezTo>
                <a:cubicBezTo>
                  <a:pt x="362537" y="480141"/>
                  <a:pt x="243737" y="325341"/>
                  <a:pt x="273737" y="374541"/>
                </a:cubicBezTo>
                <a:cubicBezTo>
                  <a:pt x="303737" y="423741"/>
                  <a:pt x="465737" y="597741"/>
                  <a:pt x="496937" y="712941"/>
                </a:cubicBezTo>
                <a:cubicBezTo>
                  <a:pt x="528137" y="828141"/>
                  <a:pt x="468137" y="1044141"/>
                  <a:pt x="460937" y="1065741"/>
                </a:cubicBezTo>
                <a:cubicBezTo>
                  <a:pt x="453737" y="1087341"/>
                  <a:pt x="451337" y="921741"/>
                  <a:pt x="453737" y="842541"/>
                </a:cubicBezTo>
                <a:cubicBezTo>
                  <a:pt x="456137" y="763341"/>
                  <a:pt x="513737" y="720141"/>
                  <a:pt x="475337" y="590541"/>
                </a:cubicBezTo>
                <a:cubicBezTo>
                  <a:pt x="436937" y="460941"/>
                  <a:pt x="242537" y="102141"/>
                  <a:pt x="223337" y="64941"/>
                </a:cubicBezTo>
                <a:cubicBezTo>
                  <a:pt x="204137" y="27741"/>
                  <a:pt x="400937" y="374541"/>
                  <a:pt x="360137" y="367341"/>
                </a:cubicBezTo>
                <a:cubicBezTo>
                  <a:pt x="319337" y="360141"/>
                  <a:pt x="7337" y="-8259"/>
                  <a:pt x="137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88C7DDA6-C434-291F-7359-92A3885A4300}"/>
              </a:ext>
            </a:extLst>
          </p:cNvPr>
          <p:cNvSpPr/>
          <p:nvPr/>
        </p:nvSpPr>
        <p:spPr>
          <a:xfrm>
            <a:off x="6505990" y="3430175"/>
            <a:ext cx="622113" cy="1647129"/>
          </a:xfrm>
          <a:custGeom>
            <a:avLst/>
            <a:gdLst>
              <a:gd name="connsiteX0" fmla="*/ 2810 w 622113"/>
              <a:gd name="connsiteY0" fmla="*/ 4225 h 1647129"/>
              <a:gd name="connsiteX1" fmla="*/ 528410 w 622113"/>
              <a:gd name="connsiteY1" fmla="*/ 1264225 h 1647129"/>
              <a:gd name="connsiteX2" fmla="*/ 463610 w 622113"/>
              <a:gd name="connsiteY2" fmla="*/ 1120225 h 1647129"/>
              <a:gd name="connsiteX3" fmla="*/ 622010 w 622113"/>
              <a:gd name="connsiteY3" fmla="*/ 1645825 h 1647129"/>
              <a:gd name="connsiteX4" fmla="*/ 485210 w 622113"/>
              <a:gd name="connsiteY4" fmla="*/ 1257025 h 1647129"/>
              <a:gd name="connsiteX5" fmla="*/ 326810 w 622113"/>
              <a:gd name="connsiteY5" fmla="*/ 868225 h 1647129"/>
              <a:gd name="connsiteX6" fmla="*/ 2810 w 622113"/>
              <a:gd name="connsiteY6" fmla="*/ 4225 h 164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2113" h="1647129">
                <a:moveTo>
                  <a:pt x="2810" y="4225"/>
                </a:moveTo>
                <a:cubicBezTo>
                  <a:pt x="36410" y="70225"/>
                  <a:pt x="451610" y="1078225"/>
                  <a:pt x="528410" y="1264225"/>
                </a:cubicBezTo>
                <a:cubicBezTo>
                  <a:pt x="605210" y="1450225"/>
                  <a:pt x="448010" y="1056625"/>
                  <a:pt x="463610" y="1120225"/>
                </a:cubicBezTo>
                <a:cubicBezTo>
                  <a:pt x="479210" y="1183825"/>
                  <a:pt x="618410" y="1623025"/>
                  <a:pt x="622010" y="1645825"/>
                </a:cubicBezTo>
                <a:cubicBezTo>
                  <a:pt x="625610" y="1668625"/>
                  <a:pt x="534410" y="1386625"/>
                  <a:pt x="485210" y="1257025"/>
                </a:cubicBezTo>
                <a:cubicBezTo>
                  <a:pt x="436010" y="1127425"/>
                  <a:pt x="407210" y="1072225"/>
                  <a:pt x="326810" y="868225"/>
                </a:cubicBezTo>
                <a:cubicBezTo>
                  <a:pt x="246410" y="664225"/>
                  <a:pt x="-30790" y="-61775"/>
                  <a:pt x="2810" y="4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A92F3B9B-1A87-F1F5-B348-A539DCA93F76}"/>
              </a:ext>
            </a:extLst>
          </p:cNvPr>
          <p:cNvSpPr/>
          <p:nvPr/>
        </p:nvSpPr>
        <p:spPr>
          <a:xfrm>
            <a:off x="6354349" y="3722368"/>
            <a:ext cx="348941" cy="1051389"/>
          </a:xfrm>
          <a:custGeom>
            <a:avLst/>
            <a:gdLst>
              <a:gd name="connsiteX0" fmla="*/ 53651 w 348941"/>
              <a:gd name="connsiteY0" fmla="*/ 32 h 1051389"/>
              <a:gd name="connsiteX1" fmla="*/ 341651 w 348941"/>
              <a:gd name="connsiteY1" fmla="*/ 640832 h 1051389"/>
              <a:gd name="connsiteX2" fmla="*/ 240851 w 348941"/>
              <a:gd name="connsiteY2" fmla="*/ 525632 h 1051389"/>
              <a:gd name="connsiteX3" fmla="*/ 3251 w 348941"/>
              <a:gd name="connsiteY3" fmla="*/ 172832 h 1051389"/>
              <a:gd name="connsiteX4" fmla="*/ 132851 w 348941"/>
              <a:gd name="connsiteY4" fmla="*/ 525632 h 1051389"/>
              <a:gd name="connsiteX5" fmla="*/ 3251 w 348941"/>
              <a:gd name="connsiteY5" fmla="*/ 410432 h 1051389"/>
              <a:gd name="connsiteX6" fmla="*/ 298451 w 348941"/>
              <a:gd name="connsiteY6" fmla="*/ 1051232 h 1051389"/>
              <a:gd name="connsiteX7" fmla="*/ 10451 w 348941"/>
              <a:gd name="connsiteY7" fmla="*/ 475232 h 1051389"/>
              <a:gd name="connsiteX8" fmla="*/ 284051 w 348941"/>
              <a:gd name="connsiteY8" fmla="*/ 820832 h 1051389"/>
              <a:gd name="connsiteX9" fmla="*/ 226451 w 348941"/>
              <a:gd name="connsiteY9" fmla="*/ 496832 h 1051389"/>
              <a:gd name="connsiteX10" fmla="*/ 334451 w 348941"/>
              <a:gd name="connsiteY10" fmla="*/ 612032 h 1051389"/>
              <a:gd name="connsiteX11" fmla="*/ 53651 w 348941"/>
              <a:gd name="connsiteY11" fmla="*/ 32 h 1051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8941" h="1051389">
                <a:moveTo>
                  <a:pt x="53651" y="32"/>
                </a:moveTo>
                <a:cubicBezTo>
                  <a:pt x="54851" y="4832"/>
                  <a:pt x="310451" y="553232"/>
                  <a:pt x="341651" y="640832"/>
                </a:cubicBezTo>
                <a:cubicBezTo>
                  <a:pt x="372851" y="728432"/>
                  <a:pt x="297251" y="603632"/>
                  <a:pt x="240851" y="525632"/>
                </a:cubicBezTo>
                <a:cubicBezTo>
                  <a:pt x="184451" y="447632"/>
                  <a:pt x="21251" y="172832"/>
                  <a:pt x="3251" y="172832"/>
                </a:cubicBezTo>
                <a:cubicBezTo>
                  <a:pt x="-14749" y="172832"/>
                  <a:pt x="132851" y="486032"/>
                  <a:pt x="132851" y="525632"/>
                </a:cubicBezTo>
                <a:cubicBezTo>
                  <a:pt x="132851" y="565232"/>
                  <a:pt x="-24349" y="322832"/>
                  <a:pt x="3251" y="410432"/>
                </a:cubicBezTo>
                <a:cubicBezTo>
                  <a:pt x="30851" y="498032"/>
                  <a:pt x="297251" y="1040432"/>
                  <a:pt x="298451" y="1051232"/>
                </a:cubicBezTo>
                <a:cubicBezTo>
                  <a:pt x="299651" y="1062032"/>
                  <a:pt x="12851" y="513632"/>
                  <a:pt x="10451" y="475232"/>
                </a:cubicBezTo>
                <a:cubicBezTo>
                  <a:pt x="8051" y="436832"/>
                  <a:pt x="248051" y="817232"/>
                  <a:pt x="284051" y="820832"/>
                </a:cubicBezTo>
                <a:cubicBezTo>
                  <a:pt x="320051" y="824432"/>
                  <a:pt x="218051" y="531632"/>
                  <a:pt x="226451" y="496832"/>
                </a:cubicBezTo>
                <a:cubicBezTo>
                  <a:pt x="234851" y="462032"/>
                  <a:pt x="366851" y="692432"/>
                  <a:pt x="334451" y="612032"/>
                </a:cubicBezTo>
                <a:cubicBezTo>
                  <a:pt x="302051" y="531632"/>
                  <a:pt x="52451" y="-4768"/>
                  <a:pt x="53651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9C83E6C8-63E5-6A27-9696-EFAFB4B634BF}"/>
              </a:ext>
            </a:extLst>
          </p:cNvPr>
          <p:cNvSpPr/>
          <p:nvPr/>
        </p:nvSpPr>
        <p:spPr>
          <a:xfrm>
            <a:off x="6347593" y="4324439"/>
            <a:ext cx="413609" cy="1821531"/>
          </a:xfrm>
          <a:custGeom>
            <a:avLst/>
            <a:gdLst>
              <a:gd name="connsiteX0" fmla="*/ 17207 w 413609"/>
              <a:gd name="connsiteY0" fmla="*/ 60361 h 1821531"/>
              <a:gd name="connsiteX1" fmla="*/ 60407 w 413609"/>
              <a:gd name="connsiteY1" fmla="*/ 125161 h 1821531"/>
              <a:gd name="connsiteX2" fmla="*/ 305207 w 413609"/>
              <a:gd name="connsiteY2" fmla="*/ 917161 h 1821531"/>
              <a:gd name="connsiteX3" fmla="*/ 334007 w 413609"/>
              <a:gd name="connsiteY3" fmla="*/ 765961 h 1821531"/>
              <a:gd name="connsiteX4" fmla="*/ 312407 w 413609"/>
              <a:gd name="connsiteY4" fmla="*/ 1521961 h 1821531"/>
              <a:gd name="connsiteX5" fmla="*/ 341207 w 413609"/>
              <a:gd name="connsiteY5" fmla="*/ 1277161 h 1821531"/>
              <a:gd name="connsiteX6" fmla="*/ 413207 w 413609"/>
              <a:gd name="connsiteY6" fmla="*/ 1817161 h 1821531"/>
              <a:gd name="connsiteX7" fmla="*/ 370007 w 413609"/>
              <a:gd name="connsiteY7" fmla="*/ 1485961 h 1821531"/>
              <a:gd name="connsiteX8" fmla="*/ 362807 w 413609"/>
              <a:gd name="connsiteY8" fmla="*/ 693961 h 1821531"/>
              <a:gd name="connsiteX9" fmla="*/ 334007 w 413609"/>
              <a:gd name="connsiteY9" fmla="*/ 895561 h 1821531"/>
              <a:gd name="connsiteX10" fmla="*/ 298007 w 413609"/>
              <a:gd name="connsiteY10" fmla="*/ 708361 h 1821531"/>
              <a:gd name="connsiteX11" fmla="*/ 17207 w 413609"/>
              <a:gd name="connsiteY11" fmla="*/ 60361 h 182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3609" h="1821531">
                <a:moveTo>
                  <a:pt x="17207" y="60361"/>
                </a:moveTo>
                <a:cubicBezTo>
                  <a:pt x="-22393" y="-36839"/>
                  <a:pt x="12407" y="-17639"/>
                  <a:pt x="60407" y="125161"/>
                </a:cubicBezTo>
                <a:cubicBezTo>
                  <a:pt x="108407" y="267961"/>
                  <a:pt x="259607" y="810361"/>
                  <a:pt x="305207" y="917161"/>
                </a:cubicBezTo>
                <a:cubicBezTo>
                  <a:pt x="350807" y="1023961"/>
                  <a:pt x="332807" y="665161"/>
                  <a:pt x="334007" y="765961"/>
                </a:cubicBezTo>
                <a:cubicBezTo>
                  <a:pt x="335207" y="866761"/>
                  <a:pt x="311207" y="1436761"/>
                  <a:pt x="312407" y="1521961"/>
                </a:cubicBezTo>
                <a:cubicBezTo>
                  <a:pt x="313607" y="1607161"/>
                  <a:pt x="324407" y="1227961"/>
                  <a:pt x="341207" y="1277161"/>
                </a:cubicBezTo>
                <a:cubicBezTo>
                  <a:pt x="358007" y="1326361"/>
                  <a:pt x="408407" y="1782361"/>
                  <a:pt x="413207" y="1817161"/>
                </a:cubicBezTo>
                <a:cubicBezTo>
                  <a:pt x="418007" y="1851961"/>
                  <a:pt x="378407" y="1673161"/>
                  <a:pt x="370007" y="1485961"/>
                </a:cubicBezTo>
                <a:cubicBezTo>
                  <a:pt x="361607" y="1298761"/>
                  <a:pt x="368807" y="792361"/>
                  <a:pt x="362807" y="693961"/>
                </a:cubicBezTo>
                <a:cubicBezTo>
                  <a:pt x="356807" y="595561"/>
                  <a:pt x="344807" y="893161"/>
                  <a:pt x="334007" y="895561"/>
                </a:cubicBezTo>
                <a:cubicBezTo>
                  <a:pt x="323207" y="897961"/>
                  <a:pt x="354407" y="846361"/>
                  <a:pt x="298007" y="708361"/>
                </a:cubicBezTo>
                <a:cubicBezTo>
                  <a:pt x="241607" y="570361"/>
                  <a:pt x="56807" y="157561"/>
                  <a:pt x="17207" y="603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46566A37-DA9E-E39A-D61D-A78B5636A5F4}"/>
              </a:ext>
            </a:extLst>
          </p:cNvPr>
          <p:cNvSpPr/>
          <p:nvPr/>
        </p:nvSpPr>
        <p:spPr>
          <a:xfrm>
            <a:off x="6696099" y="2980706"/>
            <a:ext cx="255825" cy="1219770"/>
          </a:xfrm>
          <a:custGeom>
            <a:avLst/>
            <a:gdLst>
              <a:gd name="connsiteX0" fmla="*/ 21501 w 255825"/>
              <a:gd name="connsiteY0" fmla="*/ 352894 h 1219770"/>
              <a:gd name="connsiteX1" fmla="*/ 251901 w 255825"/>
              <a:gd name="connsiteY1" fmla="*/ 1202494 h 1219770"/>
              <a:gd name="connsiteX2" fmla="*/ 172701 w 255825"/>
              <a:gd name="connsiteY2" fmla="*/ 885694 h 1219770"/>
              <a:gd name="connsiteX3" fmla="*/ 251901 w 255825"/>
              <a:gd name="connsiteY3" fmla="*/ 424894 h 1219770"/>
              <a:gd name="connsiteX4" fmla="*/ 129501 w 255825"/>
              <a:gd name="connsiteY4" fmla="*/ 94 h 1219770"/>
              <a:gd name="connsiteX5" fmla="*/ 230301 w 255825"/>
              <a:gd name="connsiteY5" fmla="*/ 388894 h 1219770"/>
              <a:gd name="connsiteX6" fmla="*/ 179901 w 255825"/>
              <a:gd name="connsiteY6" fmla="*/ 684094 h 1219770"/>
              <a:gd name="connsiteX7" fmla="*/ 28701 w 255825"/>
              <a:gd name="connsiteY7" fmla="*/ 403294 h 1219770"/>
              <a:gd name="connsiteX8" fmla="*/ 21501 w 255825"/>
              <a:gd name="connsiteY8" fmla="*/ 352894 h 1219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5825" h="1219770">
                <a:moveTo>
                  <a:pt x="21501" y="352894"/>
                </a:moveTo>
                <a:cubicBezTo>
                  <a:pt x="58701" y="486094"/>
                  <a:pt x="226701" y="1113694"/>
                  <a:pt x="251901" y="1202494"/>
                </a:cubicBezTo>
                <a:cubicBezTo>
                  <a:pt x="277101" y="1291294"/>
                  <a:pt x="172701" y="1015294"/>
                  <a:pt x="172701" y="885694"/>
                </a:cubicBezTo>
                <a:cubicBezTo>
                  <a:pt x="172701" y="756094"/>
                  <a:pt x="259101" y="572494"/>
                  <a:pt x="251901" y="424894"/>
                </a:cubicBezTo>
                <a:cubicBezTo>
                  <a:pt x="244701" y="277294"/>
                  <a:pt x="133101" y="6094"/>
                  <a:pt x="129501" y="94"/>
                </a:cubicBezTo>
                <a:cubicBezTo>
                  <a:pt x="125901" y="-5906"/>
                  <a:pt x="221901" y="274894"/>
                  <a:pt x="230301" y="388894"/>
                </a:cubicBezTo>
                <a:cubicBezTo>
                  <a:pt x="238701" y="502894"/>
                  <a:pt x="213501" y="681694"/>
                  <a:pt x="179901" y="684094"/>
                </a:cubicBezTo>
                <a:cubicBezTo>
                  <a:pt x="146301" y="686494"/>
                  <a:pt x="56301" y="458494"/>
                  <a:pt x="28701" y="403294"/>
                </a:cubicBezTo>
                <a:cubicBezTo>
                  <a:pt x="1101" y="348094"/>
                  <a:pt x="-15699" y="219694"/>
                  <a:pt x="21501" y="3528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EF46DFCA-0363-F81C-D591-3F49530E428B}"/>
              </a:ext>
            </a:extLst>
          </p:cNvPr>
          <p:cNvSpPr/>
          <p:nvPr/>
        </p:nvSpPr>
        <p:spPr>
          <a:xfrm>
            <a:off x="8004390" y="3160739"/>
            <a:ext cx="576659" cy="1051404"/>
          </a:xfrm>
          <a:custGeom>
            <a:avLst/>
            <a:gdLst>
              <a:gd name="connsiteX0" fmla="*/ 2010 w 576659"/>
              <a:gd name="connsiteY0" fmla="*/ 374461 h 1051404"/>
              <a:gd name="connsiteX1" fmla="*/ 189210 w 576659"/>
              <a:gd name="connsiteY1" fmla="*/ 223261 h 1051404"/>
              <a:gd name="connsiteX2" fmla="*/ 369210 w 576659"/>
              <a:gd name="connsiteY2" fmla="*/ 288061 h 1051404"/>
              <a:gd name="connsiteX3" fmla="*/ 563610 w 576659"/>
              <a:gd name="connsiteY3" fmla="*/ 568861 h 1051404"/>
              <a:gd name="connsiteX4" fmla="*/ 434010 w 576659"/>
              <a:gd name="connsiteY4" fmla="*/ 496861 h 1051404"/>
              <a:gd name="connsiteX5" fmla="*/ 570810 w 576659"/>
              <a:gd name="connsiteY5" fmla="*/ 720061 h 1051404"/>
              <a:gd name="connsiteX6" fmla="*/ 549210 w 576659"/>
              <a:gd name="connsiteY6" fmla="*/ 1051261 h 1051404"/>
              <a:gd name="connsiteX7" fmla="*/ 527610 w 576659"/>
              <a:gd name="connsiteY7" fmla="*/ 756061 h 1051404"/>
              <a:gd name="connsiteX8" fmla="*/ 426810 w 576659"/>
              <a:gd name="connsiteY8" fmla="*/ 345661 h 1051404"/>
              <a:gd name="connsiteX9" fmla="*/ 354810 w 576659"/>
              <a:gd name="connsiteY9" fmla="*/ 208861 h 1051404"/>
              <a:gd name="connsiteX10" fmla="*/ 225210 w 576659"/>
              <a:gd name="connsiteY10" fmla="*/ 61 h 1051404"/>
              <a:gd name="connsiteX11" fmla="*/ 318810 w 576659"/>
              <a:gd name="connsiteY11" fmla="*/ 230461 h 1051404"/>
              <a:gd name="connsiteX12" fmla="*/ 102810 w 576659"/>
              <a:gd name="connsiteY12" fmla="*/ 273661 h 1051404"/>
              <a:gd name="connsiteX13" fmla="*/ 2010 w 576659"/>
              <a:gd name="connsiteY13" fmla="*/ 374461 h 1051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76659" h="1051404">
                <a:moveTo>
                  <a:pt x="2010" y="374461"/>
                </a:moveTo>
                <a:cubicBezTo>
                  <a:pt x="16410" y="366061"/>
                  <a:pt x="128010" y="237661"/>
                  <a:pt x="189210" y="223261"/>
                </a:cubicBezTo>
                <a:cubicBezTo>
                  <a:pt x="250410" y="208861"/>
                  <a:pt x="306810" y="230461"/>
                  <a:pt x="369210" y="288061"/>
                </a:cubicBezTo>
                <a:cubicBezTo>
                  <a:pt x="431610" y="345661"/>
                  <a:pt x="552810" y="534061"/>
                  <a:pt x="563610" y="568861"/>
                </a:cubicBezTo>
                <a:cubicBezTo>
                  <a:pt x="574410" y="603661"/>
                  <a:pt x="432810" y="471661"/>
                  <a:pt x="434010" y="496861"/>
                </a:cubicBezTo>
                <a:cubicBezTo>
                  <a:pt x="435210" y="522061"/>
                  <a:pt x="551610" y="627661"/>
                  <a:pt x="570810" y="720061"/>
                </a:cubicBezTo>
                <a:cubicBezTo>
                  <a:pt x="590010" y="812461"/>
                  <a:pt x="556410" y="1045261"/>
                  <a:pt x="549210" y="1051261"/>
                </a:cubicBezTo>
                <a:cubicBezTo>
                  <a:pt x="542010" y="1057261"/>
                  <a:pt x="548010" y="873661"/>
                  <a:pt x="527610" y="756061"/>
                </a:cubicBezTo>
                <a:cubicBezTo>
                  <a:pt x="507210" y="638461"/>
                  <a:pt x="455610" y="436861"/>
                  <a:pt x="426810" y="345661"/>
                </a:cubicBezTo>
                <a:cubicBezTo>
                  <a:pt x="398010" y="254461"/>
                  <a:pt x="388410" y="266461"/>
                  <a:pt x="354810" y="208861"/>
                </a:cubicBezTo>
                <a:cubicBezTo>
                  <a:pt x="321210" y="151261"/>
                  <a:pt x="231210" y="-3539"/>
                  <a:pt x="225210" y="61"/>
                </a:cubicBezTo>
                <a:cubicBezTo>
                  <a:pt x="219210" y="3661"/>
                  <a:pt x="339210" y="184861"/>
                  <a:pt x="318810" y="230461"/>
                </a:cubicBezTo>
                <a:cubicBezTo>
                  <a:pt x="298410" y="276061"/>
                  <a:pt x="152010" y="250861"/>
                  <a:pt x="102810" y="273661"/>
                </a:cubicBezTo>
                <a:cubicBezTo>
                  <a:pt x="53610" y="296461"/>
                  <a:pt x="-12390" y="382861"/>
                  <a:pt x="2010" y="3744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03CCFE84-7013-FB63-FC2A-A65EED595C5F}"/>
              </a:ext>
            </a:extLst>
          </p:cNvPr>
          <p:cNvSpPr/>
          <p:nvPr/>
        </p:nvSpPr>
        <p:spPr>
          <a:xfrm>
            <a:off x="6637597" y="5347357"/>
            <a:ext cx="391953" cy="1486083"/>
          </a:xfrm>
          <a:custGeom>
            <a:avLst/>
            <a:gdLst>
              <a:gd name="connsiteX0" fmla="*/ 389603 w 391953"/>
              <a:gd name="connsiteY0" fmla="*/ 9443 h 1486083"/>
              <a:gd name="connsiteX1" fmla="*/ 116003 w 391953"/>
              <a:gd name="connsiteY1" fmla="*/ 679043 h 1486083"/>
              <a:gd name="connsiteX2" fmla="*/ 803 w 391953"/>
              <a:gd name="connsiteY2" fmla="*/ 1211843 h 1486083"/>
              <a:gd name="connsiteX3" fmla="*/ 166403 w 391953"/>
              <a:gd name="connsiteY3" fmla="*/ 700643 h 1486083"/>
              <a:gd name="connsiteX4" fmla="*/ 159203 w 391953"/>
              <a:gd name="connsiteY4" fmla="*/ 974243 h 1486083"/>
              <a:gd name="connsiteX5" fmla="*/ 166403 w 391953"/>
              <a:gd name="connsiteY5" fmla="*/ 1247843 h 1486083"/>
              <a:gd name="connsiteX6" fmla="*/ 188003 w 391953"/>
              <a:gd name="connsiteY6" fmla="*/ 1096643 h 1486083"/>
              <a:gd name="connsiteX7" fmla="*/ 144803 w 391953"/>
              <a:gd name="connsiteY7" fmla="*/ 1485443 h 1486083"/>
              <a:gd name="connsiteX8" fmla="*/ 159203 w 391953"/>
              <a:gd name="connsiteY8" fmla="*/ 988643 h 1486083"/>
              <a:gd name="connsiteX9" fmla="*/ 173603 w 391953"/>
              <a:gd name="connsiteY9" fmla="*/ 527843 h 1486083"/>
              <a:gd name="connsiteX10" fmla="*/ 51203 w 391953"/>
              <a:gd name="connsiteY10" fmla="*/ 902243 h 1486083"/>
              <a:gd name="connsiteX11" fmla="*/ 238403 w 391953"/>
              <a:gd name="connsiteY11" fmla="*/ 326243 h 1486083"/>
              <a:gd name="connsiteX12" fmla="*/ 389603 w 391953"/>
              <a:gd name="connsiteY12" fmla="*/ 9443 h 1486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953" h="1486083">
                <a:moveTo>
                  <a:pt x="389603" y="9443"/>
                </a:moveTo>
                <a:cubicBezTo>
                  <a:pt x="369203" y="68243"/>
                  <a:pt x="180803" y="478643"/>
                  <a:pt x="116003" y="679043"/>
                </a:cubicBezTo>
                <a:cubicBezTo>
                  <a:pt x="51203" y="879443"/>
                  <a:pt x="-7597" y="1208243"/>
                  <a:pt x="803" y="1211843"/>
                </a:cubicBezTo>
                <a:cubicBezTo>
                  <a:pt x="9203" y="1215443"/>
                  <a:pt x="140003" y="740243"/>
                  <a:pt x="166403" y="700643"/>
                </a:cubicBezTo>
                <a:cubicBezTo>
                  <a:pt x="192803" y="661043"/>
                  <a:pt x="159203" y="883043"/>
                  <a:pt x="159203" y="974243"/>
                </a:cubicBezTo>
                <a:cubicBezTo>
                  <a:pt x="159203" y="1065443"/>
                  <a:pt x="161603" y="1227443"/>
                  <a:pt x="166403" y="1247843"/>
                </a:cubicBezTo>
                <a:cubicBezTo>
                  <a:pt x="171203" y="1268243"/>
                  <a:pt x="191603" y="1057043"/>
                  <a:pt x="188003" y="1096643"/>
                </a:cubicBezTo>
                <a:cubicBezTo>
                  <a:pt x="184403" y="1136243"/>
                  <a:pt x="149603" y="1503443"/>
                  <a:pt x="144803" y="1485443"/>
                </a:cubicBezTo>
                <a:cubicBezTo>
                  <a:pt x="140003" y="1467443"/>
                  <a:pt x="154403" y="1148243"/>
                  <a:pt x="159203" y="988643"/>
                </a:cubicBezTo>
                <a:cubicBezTo>
                  <a:pt x="164003" y="829043"/>
                  <a:pt x="191603" y="542243"/>
                  <a:pt x="173603" y="527843"/>
                </a:cubicBezTo>
                <a:cubicBezTo>
                  <a:pt x="155603" y="513443"/>
                  <a:pt x="40403" y="935843"/>
                  <a:pt x="51203" y="902243"/>
                </a:cubicBezTo>
                <a:cubicBezTo>
                  <a:pt x="62003" y="868643"/>
                  <a:pt x="184403" y="472643"/>
                  <a:pt x="238403" y="326243"/>
                </a:cubicBezTo>
                <a:cubicBezTo>
                  <a:pt x="292403" y="179843"/>
                  <a:pt x="410003" y="-49357"/>
                  <a:pt x="389603" y="9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F8799E9E-17EF-3329-A941-381D71B8ED79}"/>
              </a:ext>
            </a:extLst>
          </p:cNvPr>
          <p:cNvSpPr/>
          <p:nvPr/>
        </p:nvSpPr>
        <p:spPr>
          <a:xfrm>
            <a:off x="7080299" y="5488787"/>
            <a:ext cx="613836" cy="909868"/>
          </a:xfrm>
          <a:custGeom>
            <a:avLst/>
            <a:gdLst>
              <a:gd name="connsiteX0" fmla="*/ 609301 w 613836"/>
              <a:gd name="connsiteY0" fmla="*/ 4813 h 909868"/>
              <a:gd name="connsiteX1" fmla="*/ 486901 w 613836"/>
              <a:gd name="connsiteY1" fmla="*/ 249613 h 909868"/>
              <a:gd name="connsiteX2" fmla="*/ 234901 w 613836"/>
              <a:gd name="connsiteY2" fmla="*/ 782413 h 909868"/>
              <a:gd name="connsiteX3" fmla="*/ 342901 w 613836"/>
              <a:gd name="connsiteY3" fmla="*/ 343213 h 909868"/>
              <a:gd name="connsiteX4" fmla="*/ 105301 w 613836"/>
              <a:gd name="connsiteY4" fmla="*/ 645613 h 909868"/>
              <a:gd name="connsiteX5" fmla="*/ 11701 w 613836"/>
              <a:gd name="connsiteY5" fmla="*/ 897613 h 909868"/>
              <a:gd name="connsiteX6" fmla="*/ 357301 w 613836"/>
              <a:gd name="connsiteY6" fmla="*/ 242413 h 909868"/>
              <a:gd name="connsiteX7" fmla="*/ 335701 w 613836"/>
              <a:gd name="connsiteY7" fmla="*/ 451213 h 909868"/>
              <a:gd name="connsiteX8" fmla="*/ 609301 w 613836"/>
              <a:gd name="connsiteY8" fmla="*/ 4813 h 909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3836" h="909868">
                <a:moveTo>
                  <a:pt x="609301" y="4813"/>
                </a:moveTo>
                <a:cubicBezTo>
                  <a:pt x="634501" y="-28787"/>
                  <a:pt x="549301" y="120013"/>
                  <a:pt x="486901" y="249613"/>
                </a:cubicBezTo>
                <a:cubicBezTo>
                  <a:pt x="424501" y="379213"/>
                  <a:pt x="258901" y="766813"/>
                  <a:pt x="234901" y="782413"/>
                </a:cubicBezTo>
                <a:cubicBezTo>
                  <a:pt x="210901" y="798013"/>
                  <a:pt x="364501" y="366013"/>
                  <a:pt x="342901" y="343213"/>
                </a:cubicBezTo>
                <a:cubicBezTo>
                  <a:pt x="321301" y="320413"/>
                  <a:pt x="160501" y="553213"/>
                  <a:pt x="105301" y="645613"/>
                </a:cubicBezTo>
                <a:cubicBezTo>
                  <a:pt x="50101" y="738013"/>
                  <a:pt x="-30299" y="964813"/>
                  <a:pt x="11701" y="897613"/>
                </a:cubicBezTo>
                <a:cubicBezTo>
                  <a:pt x="53701" y="830413"/>
                  <a:pt x="303301" y="316813"/>
                  <a:pt x="357301" y="242413"/>
                </a:cubicBezTo>
                <a:cubicBezTo>
                  <a:pt x="411301" y="168013"/>
                  <a:pt x="288901" y="489613"/>
                  <a:pt x="335701" y="451213"/>
                </a:cubicBezTo>
                <a:cubicBezTo>
                  <a:pt x="382501" y="412813"/>
                  <a:pt x="584101" y="38413"/>
                  <a:pt x="609301" y="4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95331042-EBAD-2D27-A6E9-C89CE1FEBFD6}"/>
              </a:ext>
            </a:extLst>
          </p:cNvPr>
          <p:cNvSpPr/>
          <p:nvPr/>
        </p:nvSpPr>
        <p:spPr>
          <a:xfrm>
            <a:off x="6768115" y="5735324"/>
            <a:ext cx="390264" cy="1157667"/>
          </a:xfrm>
          <a:custGeom>
            <a:avLst/>
            <a:gdLst>
              <a:gd name="connsiteX0" fmla="*/ 345485 w 390264"/>
              <a:gd name="connsiteY0" fmla="*/ 17476 h 1157667"/>
              <a:gd name="connsiteX1" fmla="*/ 208685 w 390264"/>
              <a:gd name="connsiteY1" fmla="*/ 687076 h 1157667"/>
              <a:gd name="connsiteX2" fmla="*/ 273485 w 390264"/>
              <a:gd name="connsiteY2" fmla="*/ 571876 h 1157667"/>
              <a:gd name="connsiteX3" fmla="*/ 230285 w 390264"/>
              <a:gd name="connsiteY3" fmla="*/ 708676 h 1157667"/>
              <a:gd name="connsiteX4" fmla="*/ 7085 w 390264"/>
              <a:gd name="connsiteY4" fmla="*/ 1147876 h 1157667"/>
              <a:gd name="connsiteX5" fmla="*/ 86285 w 390264"/>
              <a:gd name="connsiteY5" fmla="*/ 975076 h 1157667"/>
              <a:gd name="connsiteX6" fmla="*/ 388685 w 390264"/>
              <a:gd name="connsiteY6" fmla="*/ 535876 h 1157667"/>
              <a:gd name="connsiteX7" fmla="*/ 208685 w 390264"/>
              <a:gd name="connsiteY7" fmla="*/ 802276 h 1157667"/>
              <a:gd name="connsiteX8" fmla="*/ 287885 w 390264"/>
              <a:gd name="connsiteY8" fmla="*/ 514276 h 1157667"/>
              <a:gd name="connsiteX9" fmla="*/ 208685 w 390264"/>
              <a:gd name="connsiteY9" fmla="*/ 708676 h 1157667"/>
              <a:gd name="connsiteX10" fmla="*/ 323885 w 390264"/>
              <a:gd name="connsiteY10" fmla="*/ 240676 h 1157667"/>
              <a:gd name="connsiteX11" fmla="*/ 345485 w 390264"/>
              <a:gd name="connsiteY11" fmla="*/ 17476 h 115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0264" h="1157667">
                <a:moveTo>
                  <a:pt x="345485" y="17476"/>
                </a:moveTo>
                <a:cubicBezTo>
                  <a:pt x="326285" y="91876"/>
                  <a:pt x="220685" y="594676"/>
                  <a:pt x="208685" y="687076"/>
                </a:cubicBezTo>
                <a:cubicBezTo>
                  <a:pt x="196685" y="779476"/>
                  <a:pt x="269885" y="568276"/>
                  <a:pt x="273485" y="571876"/>
                </a:cubicBezTo>
                <a:cubicBezTo>
                  <a:pt x="277085" y="575476"/>
                  <a:pt x="274685" y="612676"/>
                  <a:pt x="230285" y="708676"/>
                </a:cubicBezTo>
                <a:cubicBezTo>
                  <a:pt x="185885" y="804676"/>
                  <a:pt x="31085" y="1103476"/>
                  <a:pt x="7085" y="1147876"/>
                </a:cubicBezTo>
                <a:cubicBezTo>
                  <a:pt x="-16915" y="1192276"/>
                  <a:pt x="22685" y="1077076"/>
                  <a:pt x="86285" y="975076"/>
                </a:cubicBezTo>
                <a:cubicBezTo>
                  <a:pt x="149885" y="873076"/>
                  <a:pt x="368285" y="564676"/>
                  <a:pt x="388685" y="535876"/>
                </a:cubicBezTo>
                <a:cubicBezTo>
                  <a:pt x="409085" y="507076"/>
                  <a:pt x="225485" y="805876"/>
                  <a:pt x="208685" y="802276"/>
                </a:cubicBezTo>
                <a:cubicBezTo>
                  <a:pt x="191885" y="798676"/>
                  <a:pt x="287885" y="529876"/>
                  <a:pt x="287885" y="514276"/>
                </a:cubicBezTo>
                <a:cubicBezTo>
                  <a:pt x="287885" y="498676"/>
                  <a:pt x="202685" y="754276"/>
                  <a:pt x="208685" y="708676"/>
                </a:cubicBezTo>
                <a:cubicBezTo>
                  <a:pt x="214685" y="663076"/>
                  <a:pt x="303485" y="358276"/>
                  <a:pt x="323885" y="240676"/>
                </a:cubicBezTo>
                <a:cubicBezTo>
                  <a:pt x="344285" y="123076"/>
                  <a:pt x="364685" y="-56924"/>
                  <a:pt x="345485" y="174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6021B770-1DC7-1FD0-094A-DB49007DEACD}"/>
              </a:ext>
            </a:extLst>
          </p:cNvPr>
          <p:cNvSpPr/>
          <p:nvPr/>
        </p:nvSpPr>
        <p:spPr>
          <a:xfrm>
            <a:off x="8373444" y="4053371"/>
            <a:ext cx="348870" cy="1212858"/>
          </a:xfrm>
          <a:custGeom>
            <a:avLst/>
            <a:gdLst>
              <a:gd name="connsiteX0" fmla="*/ 156 w 348870"/>
              <a:gd name="connsiteY0" fmla="*/ 229 h 1212858"/>
              <a:gd name="connsiteX1" fmla="*/ 194556 w 348870"/>
              <a:gd name="connsiteY1" fmla="*/ 525829 h 1212858"/>
              <a:gd name="connsiteX2" fmla="*/ 194556 w 348870"/>
              <a:gd name="connsiteY2" fmla="*/ 741829 h 1212858"/>
              <a:gd name="connsiteX3" fmla="*/ 223356 w 348870"/>
              <a:gd name="connsiteY3" fmla="*/ 583429 h 1212858"/>
              <a:gd name="connsiteX4" fmla="*/ 345756 w 348870"/>
              <a:gd name="connsiteY4" fmla="*/ 1202629 h 1212858"/>
              <a:gd name="connsiteX5" fmla="*/ 309756 w 348870"/>
              <a:gd name="connsiteY5" fmla="*/ 936229 h 1212858"/>
              <a:gd name="connsiteX6" fmla="*/ 280956 w 348870"/>
              <a:gd name="connsiteY6" fmla="*/ 504229 h 1212858"/>
              <a:gd name="connsiteX7" fmla="*/ 180156 w 348870"/>
              <a:gd name="connsiteY7" fmla="*/ 29029 h 1212858"/>
              <a:gd name="connsiteX8" fmla="*/ 230556 w 348870"/>
              <a:gd name="connsiteY8" fmla="*/ 453829 h 1212858"/>
              <a:gd name="connsiteX9" fmla="*/ 156 w 348870"/>
              <a:gd name="connsiteY9" fmla="*/ 229 h 1212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8870" h="1212858">
                <a:moveTo>
                  <a:pt x="156" y="229"/>
                </a:moveTo>
                <a:cubicBezTo>
                  <a:pt x="-5844" y="12229"/>
                  <a:pt x="162156" y="402229"/>
                  <a:pt x="194556" y="525829"/>
                </a:cubicBezTo>
                <a:cubicBezTo>
                  <a:pt x="226956" y="649429"/>
                  <a:pt x="189756" y="732229"/>
                  <a:pt x="194556" y="741829"/>
                </a:cubicBezTo>
                <a:cubicBezTo>
                  <a:pt x="199356" y="751429"/>
                  <a:pt x="198156" y="506629"/>
                  <a:pt x="223356" y="583429"/>
                </a:cubicBezTo>
                <a:cubicBezTo>
                  <a:pt x="248556" y="660229"/>
                  <a:pt x="331356" y="1143829"/>
                  <a:pt x="345756" y="1202629"/>
                </a:cubicBezTo>
                <a:cubicBezTo>
                  <a:pt x="360156" y="1261429"/>
                  <a:pt x="320556" y="1052629"/>
                  <a:pt x="309756" y="936229"/>
                </a:cubicBezTo>
                <a:cubicBezTo>
                  <a:pt x="298956" y="819829"/>
                  <a:pt x="302556" y="655429"/>
                  <a:pt x="280956" y="504229"/>
                </a:cubicBezTo>
                <a:cubicBezTo>
                  <a:pt x="259356" y="353029"/>
                  <a:pt x="188556" y="37429"/>
                  <a:pt x="180156" y="29029"/>
                </a:cubicBezTo>
                <a:cubicBezTo>
                  <a:pt x="171756" y="20629"/>
                  <a:pt x="255756" y="457429"/>
                  <a:pt x="230556" y="453829"/>
                </a:cubicBezTo>
                <a:cubicBezTo>
                  <a:pt x="205356" y="450229"/>
                  <a:pt x="6156" y="-11771"/>
                  <a:pt x="156" y="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C50A012B-B7A9-1DEB-F44F-FB5CF651789F}"/>
              </a:ext>
            </a:extLst>
          </p:cNvPr>
          <p:cNvSpPr/>
          <p:nvPr/>
        </p:nvSpPr>
        <p:spPr>
          <a:xfrm>
            <a:off x="8247749" y="4535504"/>
            <a:ext cx="349079" cy="1799660"/>
          </a:xfrm>
          <a:custGeom>
            <a:avLst/>
            <a:gdLst>
              <a:gd name="connsiteX0" fmla="*/ 212251 w 349079"/>
              <a:gd name="connsiteY0" fmla="*/ 496 h 1799660"/>
              <a:gd name="connsiteX1" fmla="*/ 248251 w 349079"/>
              <a:gd name="connsiteY1" fmla="*/ 756496 h 1799660"/>
              <a:gd name="connsiteX2" fmla="*/ 255451 w 349079"/>
              <a:gd name="connsiteY2" fmla="*/ 655696 h 1799660"/>
              <a:gd name="connsiteX3" fmla="*/ 269851 w 349079"/>
              <a:gd name="connsiteY3" fmla="*/ 864496 h 1799660"/>
              <a:gd name="connsiteX4" fmla="*/ 219451 w 349079"/>
              <a:gd name="connsiteY4" fmla="*/ 1166896 h 1799660"/>
              <a:gd name="connsiteX5" fmla="*/ 241051 w 349079"/>
              <a:gd name="connsiteY5" fmla="*/ 1123696 h 1799660"/>
              <a:gd name="connsiteX6" fmla="*/ 154651 w 349079"/>
              <a:gd name="connsiteY6" fmla="*/ 1361296 h 1799660"/>
              <a:gd name="connsiteX7" fmla="*/ 3451 w 349079"/>
              <a:gd name="connsiteY7" fmla="*/ 1793296 h 1799660"/>
              <a:gd name="connsiteX8" fmla="*/ 68251 w 349079"/>
              <a:gd name="connsiteY8" fmla="*/ 1584496 h 1799660"/>
              <a:gd name="connsiteX9" fmla="*/ 284251 w 349079"/>
              <a:gd name="connsiteY9" fmla="*/ 1116496 h 1799660"/>
              <a:gd name="connsiteX10" fmla="*/ 349051 w 349079"/>
              <a:gd name="connsiteY10" fmla="*/ 281296 h 1799660"/>
              <a:gd name="connsiteX11" fmla="*/ 291451 w 349079"/>
              <a:gd name="connsiteY11" fmla="*/ 634096 h 1799660"/>
              <a:gd name="connsiteX12" fmla="*/ 212251 w 349079"/>
              <a:gd name="connsiteY12" fmla="*/ 496 h 179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9079" h="1799660">
                <a:moveTo>
                  <a:pt x="212251" y="496"/>
                </a:moveTo>
                <a:cubicBezTo>
                  <a:pt x="205051" y="20896"/>
                  <a:pt x="241051" y="647296"/>
                  <a:pt x="248251" y="756496"/>
                </a:cubicBezTo>
                <a:cubicBezTo>
                  <a:pt x="255451" y="865696"/>
                  <a:pt x="251851" y="637696"/>
                  <a:pt x="255451" y="655696"/>
                </a:cubicBezTo>
                <a:cubicBezTo>
                  <a:pt x="259051" y="673696"/>
                  <a:pt x="275851" y="779296"/>
                  <a:pt x="269851" y="864496"/>
                </a:cubicBezTo>
                <a:cubicBezTo>
                  <a:pt x="263851" y="949696"/>
                  <a:pt x="224251" y="1123696"/>
                  <a:pt x="219451" y="1166896"/>
                </a:cubicBezTo>
                <a:cubicBezTo>
                  <a:pt x="214651" y="1210096"/>
                  <a:pt x="251851" y="1091296"/>
                  <a:pt x="241051" y="1123696"/>
                </a:cubicBezTo>
                <a:cubicBezTo>
                  <a:pt x="230251" y="1156096"/>
                  <a:pt x="194251" y="1249696"/>
                  <a:pt x="154651" y="1361296"/>
                </a:cubicBezTo>
                <a:cubicBezTo>
                  <a:pt x="115051" y="1472896"/>
                  <a:pt x="17851" y="1756096"/>
                  <a:pt x="3451" y="1793296"/>
                </a:cubicBezTo>
                <a:cubicBezTo>
                  <a:pt x="-10949" y="1830496"/>
                  <a:pt x="21451" y="1697296"/>
                  <a:pt x="68251" y="1584496"/>
                </a:cubicBezTo>
                <a:cubicBezTo>
                  <a:pt x="115051" y="1471696"/>
                  <a:pt x="237451" y="1333696"/>
                  <a:pt x="284251" y="1116496"/>
                </a:cubicBezTo>
                <a:cubicBezTo>
                  <a:pt x="331051" y="899296"/>
                  <a:pt x="347851" y="361696"/>
                  <a:pt x="349051" y="281296"/>
                </a:cubicBezTo>
                <a:cubicBezTo>
                  <a:pt x="350251" y="200896"/>
                  <a:pt x="313051" y="673696"/>
                  <a:pt x="291451" y="634096"/>
                </a:cubicBezTo>
                <a:cubicBezTo>
                  <a:pt x="269851" y="594496"/>
                  <a:pt x="219451" y="-19904"/>
                  <a:pt x="212251" y="4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66679F94-590E-B9E9-0248-3A1F4763BA5A}"/>
              </a:ext>
            </a:extLst>
          </p:cNvPr>
          <p:cNvSpPr/>
          <p:nvPr/>
        </p:nvSpPr>
        <p:spPr>
          <a:xfrm>
            <a:off x="7637588" y="6334811"/>
            <a:ext cx="655214" cy="1446655"/>
          </a:xfrm>
          <a:custGeom>
            <a:avLst/>
            <a:gdLst>
              <a:gd name="connsiteX0" fmla="*/ 635212 w 655214"/>
              <a:gd name="connsiteY0" fmla="*/ 44389 h 1446655"/>
              <a:gd name="connsiteX1" fmla="*/ 606412 w 655214"/>
              <a:gd name="connsiteY1" fmla="*/ 94789 h 1446655"/>
              <a:gd name="connsiteX2" fmla="*/ 397612 w 655214"/>
              <a:gd name="connsiteY2" fmla="*/ 577189 h 1446655"/>
              <a:gd name="connsiteX3" fmla="*/ 160012 w 655214"/>
              <a:gd name="connsiteY3" fmla="*/ 1066789 h 1446655"/>
              <a:gd name="connsiteX4" fmla="*/ 217612 w 655214"/>
              <a:gd name="connsiteY4" fmla="*/ 937189 h 1446655"/>
              <a:gd name="connsiteX5" fmla="*/ 1612 w 655214"/>
              <a:gd name="connsiteY5" fmla="*/ 1441189 h 1446655"/>
              <a:gd name="connsiteX6" fmla="*/ 131212 w 655214"/>
              <a:gd name="connsiteY6" fmla="*/ 1167589 h 1446655"/>
              <a:gd name="connsiteX7" fmla="*/ 354412 w 655214"/>
              <a:gd name="connsiteY7" fmla="*/ 598789 h 1446655"/>
              <a:gd name="connsiteX8" fmla="*/ 635212 w 655214"/>
              <a:gd name="connsiteY8" fmla="*/ 44389 h 1446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5214" h="1446655">
                <a:moveTo>
                  <a:pt x="635212" y="44389"/>
                </a:moveTo>
                <a:cubicBezTo>
                  <a:pt x="677212" y="-39611"/>
                  <a:pt x="646012" y="5989"/>
                  <a:pt x="606412" y="94789"/>
                </a:cubicBezTo>
                <a:cubicBezTo>
                  <a:pt x="566812" y="183589"/>
                  <a:pt x="472012" y="415189"/>
                  <a:pt x="397612" y="577189"/>
                </a:cubicBezTo>
                <a:cubicBezTo>
                  <a:pt x="323212" y="739189"/>
                  <a:pt x="190012" y="1006789"/>
                  <a:pt x="160012" y="1066789"/>
                </a:cubicBezTo>
                <a:cubicBezTo>
                  <a:pt x="130012" y="1126789"/>
                  <a:pt x="244012" y="874789"/>
                  <a:pt x="217612" y="937189"/>
                </a:cubicBezTo>
                <a:cubicBezTo>
                  <a:pt x="191212" y="999589"/>
                  <a:pt x="16012" y="1402789"/>
                  <a:pt x="1612" y="1441189"/>
                </a:cubicBezTo>
                <a:cubicBezTo>
                  <a:pt x="-12788" y="1479589"/>
                  <a:pt x="72412" y="1307989"/>
                  <a:pt x="131212" y="1167589"/>
                </a:cubicBezTo>
                <a:cubicBezTo>
                  <a:pt x="190012" y="1027189"/>
                  <a:pt x="265612" y="782389"/>
                  <a:pt x="354412" y="598789"/>
                </a:cubicBezTo>
                <a:cubicBezTo>
                  <a:pt x="443212" y="415189"/>
                  <a:pt x="593212" y="128389"/>
                  <a:pt x="635212" y="44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5A4633FD-FC76-11E1-341D-1D2B663DFDE2}"/>
              </a:ext>
            </a:extLst>
          </p:cNvPr>
          <p:cNvSpPr/>
          <p:nvPr/>
        </p:nvSpPr>
        <p:spPr>
          <a:xfrm>
            <a:off x="6644142" y="7804751"/>
            <a:ext cx="959091" cy="1462044"/>
          </a:xfrm>
          <a:custGeom>
            <a:avLst/>
            <a:gdLst>
              <a:gd name="connsiteX0" fmla="*/ 959058 w 959091"/>
              <a:gd name="connsiteY0" fmla="*/ 49 h 1462044"/>
              <a:gd name="connsiteX1" fmla="*/ 635058 w 959091"/>
              <a:gd name="connsiteY1" fmla="*/ 576049 h 1462044"/>
              <a:gd name="connsiteX2" fmla="*/ 707058 w 959091"/>
              <a:gd name="connsiteY2" fmla="*/ 568849 h 1462044"/>
              <a:gd name="connsiteX3" fmla="*/ 476658 w 959091"/>
              <a:gd name="connsiteY3" fmla="*/ 799249 h 1462044"/>
              <a:gd name="connsiteX4" fmla="*/ 411858 w 959091"/>
              <a:gd name="connsiteY4" fmla="*/ 1036849 h 1462044"/>
              <a:gd name="connsiteX5" fmla="*/ 541458 w 959091"/>
              <a:gd name="connsiteY5" fmla="*/ 871249 h 1462044"/>
              <a:gd name="connsiteX6" fmla="*/ 426258 w 959091"/>
              <a:gd name="connsiteY6" fmla="*/ 1036849 h 1462044"/>
              <a:gd name="connsiteX7" fmla="*/ 275058 w 959091"/>
              <a:gd name="connsiteY7" fmla="*/ 1188049 h 1462044"/>
              <a:gd name="connsiteX8" fmla="*/ 1458 w 959091"/>
              <a:gd name="connsiteY8" fmla="*/ 1461649 h 1462044"/>
              <a:gd name="connsiteX9" fmla="*/ 404658 w 959091"/>
              <a:gd name="connsiteY9" fmla="*/ 1123249 h 1462044"/>
              <a:gd name="connsiteX10" fmla="*/ 908658 w 959091"/>
              <a:gd name="connsiteY10" fmla="*/ 540049 h 1462044"/>
              <a:gd name="connsiteX11" fmla="*/ 469458 w 959091"/>
              <a:gd name="connsiteY11" fmla="*/ 957649 h 1462044"/>
              <a:gd name="connsiteX12" fmla="*/ 894258 w 959091"/>
              <a:gd name="connsiteY12" fmla="*/ 316849 h 1462044"/>
              <a:gd name="connsiteX13" fmla="*/ 923058 w 959091"/>
              <a:gd name="connsiteY13" fmla="*/ 43249 h 1462044"/>
              <a:gd name="connsiteX14" fmla="*/ 613458 w 959091"/>
              <a:gd name="connsiteY14" fmla="*/ 540049 h 1462044"/>
              <a:gd name="connsiteX15" fmla="*/ 959058 w 959091"/>
              <a:gd name="connsiteY15" fmla="*/ 49 h 1462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59091" h="1462044">
                <a:moveTo>
                  <a:pt x="959058" y="49"/>
                </a:moveTo>
                <a:cubicBezTo>
                  <a:pt x="962658" y="6049"/>
                  <a:pt x="677058" y="481249"/>
                  <a:pt x="635058" y="576049"/>
                </a:cubicBezTo>
                <a:cubicBezTo>
                  <a:pt x="593058" y="670849"/>
                  <a:pt x="733458" y="531649"/>
                  <a:pt x="707058" y="568849"/>
                </a:cubicBezTo>
                <a:cubicBezTo>
                  <a:pt x="680658" y="606049"/>
                  <a:pt x="525858" y="721249"/>
                  <a:pt x="476658" y="799249"/>
                </a:cubicBezTo>
                <a:cubicBezTo>
                  <a:pt x="427458" y="877249"/>
                  <a:pt x="401058" y="1024849"/>
                  <a:pt x="411858" y="1036849"/>
                </a:cubicBezTo>
                <a:cubicBezTo>
                  <a:pt x="422658" y="1048849"/>
                  <a:pt x="539058" y="871249"/>
                  <a:pt x="541458" y="871249"/>
                </a:cubicBezTo>
                <a:cubicBezTo>
                  <a:pt x="543858" y="871249"/>
                  <a:pt x="470658" y="984049"/>
                  <a:pt x="426258" y="1036849"/>
                </a:cubicBezTo>
                <a:cubicBezTo>
                  <a:pt x="381858" y="1089649"/>
                  <a:pt x="275058" y="1188049"/>
                  <a:pt x="275058" y="1188049"/>
                </a:cubicBezTo>
                <a:cubicBezTo>
                  <a:pt x="204258" y="1258849"/>
                  <a:pt x="-20142" y="1472449"/>
                  <a:pt x="1458" y="1461649"/>
                </a:cubicBezTo>
                <a:cubicBezTo>
                  <a:pt x="23058" y="1450849"/>
                  <a:pt x="253458" y="1276849"/>
                  <a:pt x="404658" y="1123249"/>
                </a:cubicBezTo>
                <a:cubicBezTo>
                  <a:pt x="555858" y="969649"/>
                  <a:pt x="897858" y="567649"/>
                  <a:pt x="908658" y="540049"/>
                </a:cubicBezTo>
                <a:cubicBezTo>
                  <a:pt x="919458" y="512449"/>
                  <a:pt x="471858" y="994849"/>
                  <a:pt x="469458" y="957649"/>
                </a:cubicBezTo>
                <a:cubicBezTo>
                  <a:pt x="467058" y="920449"/>
                  <a:pt x="818658" y="469249"/>
                  <a:pt x="894258" y="316849"/>
                </a:cubicBezTo>
                <a:cubicBezTo>
                  <a:pt x="969858" y="164449"/>
                  <a:pt x="969858" y="6049"/>
                  <a:pt x="923058" y="43249"/>
                </a:cubicBezTo>
                <a:cubicBezTo>
                  <a:pt x="876258" y="80449"/>
                  <a:pt x="602658" y="543649"/>
                  <a:pt x="613458" y="540049"/>
                </a:cubicBezTo>
                <a:cubicBezTo>
                  <a:pt x="624258" y="536449"/>
                  <a:pt x="955458" y="-5951"/>
                  <a:pt x="959058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821745B8-96D2-B636-58F1-4344A134A730}"/>
              </a:ext>
            </a:extLst>
          </p:cNvPr>
          <p:cNvSpPr/>
          <p:nvPr/>
        </p:nvSpPr>
        <p:spPr>
          <a:xfrm>
            <a:off x="6700245" y="7659738"/>
            <a:ext cx="412708" cy="729642"/>
          </a:xfrm>
          <a:custGeom>
            <a:avLst/>
            <a:gdLst>
              <a:gd name="connsiteX0" fmla="*/ 406155 w 412708"/>
              <a:gd name="connsiteY0" fmla="*/ 1062 h 729642"/>
              <a:gd name="connsiteX1" fmla="*/ 276555 w 412708"/>
              <a:gd name="connsiteY1" fmla="*/ 94662 h 729642"/>
              <a:gd name="connsiteX2" fmla="*/ 2955 w 412708"/>
              <a:gd name="connsiteY2" fmla="*/ 181062 h 729642"/>
              <a:gd name="connsiteX3" fmla="*/ 139755 w 412708"/>
              <a:gd name="connsiteY3" fmla="*/ 188262 h 729642"/>
              <a:gd name="connsiteX4" fmla="*/ 269355 w 412708"/>
              <a:gd name="connsiteY4" fmla="*/ 289062 h 729642"/>
              <a:gd name="connsiteX5" fmla="*/ 154155 w 412708"/>
              <a:gd name="connsiteY5" fmla="*/ 721062 h 729642"/>
              <a:gd name="connsiteX6" fmla="*/ 197355 w 412708"/>
              <a:gd name="connsiteY6" fmla="*/ 548262 h 729642"/>
              <a:gd name="connsiteX7" fmla="*/ 391755 w 412708"/>
              <a:gd name="connsiteY7" fmla="*/ 202662 h 729642"/>
              <a:gd name="connsiteX8" fmla="*/ 298155 w 412708"/>
              <a:gd name="connsiteY8" fmla="*/ 195462 h 729642"/>
              <a:gd name="connsiteX9" fmla="*/ 82155 w 412708"/>
              <a:gd name="connsiteY9" fmla="*/ 159462 h 729642"/>
              <a:gd name="connsiteX10" fmla="*/ 406155 w 412708"/>
              <a:gd name="connsiteY10" fmla="*/ 1062 h 72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2708" h="729642">
                <a:moveTo>
                  <a:pt x="406155" y="1062"/>
                </a:moveTo>
                <a:cubicBezTo>
                  <a:pt x="438555" y="-9738"/>
                  <a:pt x="343755" y="64662"/>
                  <a:pt x="276555" y="94662"/>
                </a:cubicBezTo>
                <a:cubicBezTo>
                  <a:pt x="209355" y="124662"/>
                  <a:pt x="25755" y="165462"/>
                  <a:pt x="2955" y="181062"/>
                </a:cubicBezTo>
                <a:cubicBezTo>
                  <a:pt x="-19845" y="196662"/>
                  <a:pt x="95355" y="170262"/>
                  <a:pt x="139755" y="188262"/>
                </a:cubicBezTo>
                <a:cubicBezTo>
                  <a:pt x="184155" y="206262"/>
                  <a:pt x="266955" y="200262"/>
                  <a:pt x="269355" y="289062"/>
                </a:cubicBezTo>
                <a:cubicBezTo>
                  <a:pt x="271755" y="377862"/>
                  <a:pt x="166155" y="677862"/>
                  <a:pt x="154155" y="721062"/>
                </a:cubicBezTo>
                <a:cubicBezTo>
                  <a:pt x="142155" y="764262"/>
                  <a:pt x="157755" y="634662"/>
                  <a:pt x="197355" y="548262"/>
                </a:cubicBezTo>
                <a:cubicBezTo>
                  <a:pt x="236955" y="461862"/>
                  <a:pt x="374955" y="261462"/>
                  <a:pt x="391755" y="202662"/>
                </a:cubicBezTo>
                <a:cubicBezTo>
                  <a:pt x="408555" y="143862"/>
                  <a:pt x="349755" y="202662"/>
                  <a:pt x="298155" y="195462"/>
                </a:cubicBezTo>
                <a:cubicBezTo>
                  <a:pt x="246555" y="188262"/>
                  <a:pt x="65355" y="185862"/>
                  <a:pt x="82155" y="159462"/>
                </a:cubicBezTo>
                <a:cubicBezTo>
                  <a:pt x="98955" y="133062"/>
                  <a:pt x="373755" y="11862"/>
                  <a:pt x="406155" y="1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76AE9E5A-670C-023E-0EE9-BA82E3E2F0CD}"/>
              </a:ext>
            </a:extLst>
          </p:cNvPr>
          <p:cNvSpPr/>
          <p:nvPr/>
        </p:nvSpPr>
        <p:spPr>
          <a:xfrm>
            <a:off x="6757567" y="7929732"/>
            <a:ext cx="356131" cy="1259838"/>
          </a:xfrm>
          <a:custGeom>
            <a:avLst/>
            <a:gdLst>
              <a:gd name="connsiteX0" fmla="*/ 341633 w 356131"/>
              <a:gd name="connsiteY0" fmla="*/ 11868 h 1259838"/>
              <a:gd name="connsiteX1" fmla="*/ 334433 w 356131"/>
              <a:gd name="connsiteY1" fmla="*/ 98268 h 1259838"/>
              <a:gd name="connsiteX2" fmla="*/ 132833 w 356131"/>
              <a:gd name="connsiteY2" fmla="*/ 465468 h 1259838"/>
              <a:gd name="connsiteX3" fmla="*/ 3233 w 356131"/>
              <a:gd name="connsiteY3" fmla="*/ 832668 h 1259838"/>
              <a:gd name="connsiteX4" fmla="*/ 39233 w 356131"/>
              <a:gd name="connsiteY4" fmla="*/ 724668 h 1259838"/>
              <a:gd name="connsiteX5" fmla="*/ 39233 w 356131"/>
              <a:gd name="connsiteY5" fmla="*/ 818268 h 1259838"/>
              <a:gd name="connsiteX6" fmla="*/ 147233 w 356131"/>
              <a:gd name="connsiteY6" fmla="*/ 731868 h 1259838"/>
              <a:gd name="connsiteX7" fmla="*/ 82433 w 356131"/>
              <a:gd name="connsiteY7" fmla="*/ 976668 h 1259838"/>
              <a:gd name="connsiteX8" fmla="*/ 3233 w 356131"/>
              <a:gd name="connsiteY8" fmla="*/ 1257468 h 1259838"/>
              <a:gd name="connsiteX9" fmla="*/ 125633 w 356131"/>
              <a:gd name="connsiteY9" fmla="*/ 811068 h 1259838"/>
              <a:gd name="connsiteX10" fmla="*/ 197633 w 356131"/>
              <a:gd name="connsiteY10" fmla="*/ 667068 h 1259838"/>
              <a:gd name="connsiteX11" fmla="*/ 75233 w 356131"/>
              <a:gd name="connsiteY11" fmla="*/ 717468 h 1259838"/>
              <a:gd name="connsiteX12" fmla="*/ 147233 w 356131"/>
              <a:gd name="connsiteY12" fmla="*/ 328668 h 1259838"/>
              <a:gd name="connsiteX13" fmla="*/ 140033 w 356131"/>
              <a:gd name="connsiteY13" fmla="*/ 465468 h 1259838"/>
              <a:gd name="connsiteX14" fmla="*/ 255233 w 356131"/>
              <a:gd name="connsiteY14" fmla="*/ 307068 h 1259838"/>
              <a:gd name="connsiteX15" fmla="*/ 341633 w 356131"/>
              <a:gd name="connsiteY15" fmla="*/ 11868 h 1259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56131" h="1259838">
                <a:moveTo>
                  <a:pt x="341633" y="11868"/>
                </a:moveTo>
                <a:cubicBezTo>
                  <a:pt x="354833" y="-22932"/>
                  <a:pt x="369233" y="22668"/>
                  <a:pt x="334433" y="98268"/>
                </a:cubicBezTo>
                <a:cubicBezTo>
                  <a:pt x="299633" y="173868"/>
                  <a:pt x="188033" y="343068"/>
                  <a:pt x="132833" y="465468"/>
                </a:cubicBezTo>
                <a:cubicBezTo>
                  <a:pt x="77633" y="587868"/>
                  <a:pt x="18833" y="789468"/>
                  <a:pt x="3233" y="832668"/>
                </a:cubicBezTo>
                <a:cubicBezTo>
                  <a:pt x="-12367" y="875868"/>
                  <a:pt x="33233" y="727068"/>
                  <a:pt x="39233" y="724668"/>
                </a:cubicBezTo>
                <a:cubicBezTo>
                  <a:pt x="45233" y="722268"/>
                  <a:pt x="21233" y="817068"/>
                  <a:pt x="39233" y="818268"/>
                </a:cubicBezTo>
                <a:cubicBezTo>
                  <a:pt x="57233" y="819468"/>
                  <a:pt x="140033" y="705468"/>
                  <a:pt x="147233" y="731868"/>
                </a:cubicBezTo>
                <a:cubicBezTo>
                  <a:pt x="154433" y="758268"/>
                  <a:pt x="106433" y="889068"/>
                  <a:pt x="82433" y="976668"/>
                </a:cubicBezTo>
                <a:cubicBezTo>
                  <a:pt x="58433" y="1064268"/>
                  <a:pt x="-3967" y="1285068"/>
                  <a:pt x="3233" y="1257468"/>
                </a:cubicBezTo>
                <a:cubicBezTo>
                  <a:pt x="10433" y="1229868"/>
                  <a:pt x="93233" y="909468"/>
                  <a:pt x="125633" y="811068"/>
                </a:cubicBezTo>
                <a:cubicBezTo>
                  <a:pt x="158033" y="712668"/>
                  <a:pt x="206033" y="682668"/>
                  <a:pt x="197633" y="667068"/>
                </a:cubicBezTo>
                <a:cubicBezTo>
                  <a:pt x="189233" y="651468"/>
                  <a:pt x="83633" y="773868"/>
                  <a:pt x="75233" y="717468"/>
                </a:cubicBezTo>
                <a:cubicBezTo>
                  <a:pt x="66833" y="661068"/>
                  <a:pt x="136433" y="370668"/>
                  <a:pt x="147233" y="328668"/>
                </a:cubicBezTo>
                <a:cubicBezTo>
                  <a:pt x="158033" y="286668"/>
                  <a:pt x="122033" y="469068"/>
                  <a:pt x="140033" y="465468"/>
                </a:cubicBezTo>
                <a:cubicBezTo>
                  <a:pt x="158033" y="461868"/>
                  <a:pt x="216833" y="381468"/>
                  <a:pt x="255233" y="307068"/>
                </a:cubicBezTo>
                <a:cubicBezTo>
                  <a:pt x="293633" y="232668"/>
                  <a:pt x="328433" y="46668"/>
                  <a:pt x="341633" y="11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652186B6-33D4-03E0-FA20-D6EDEC72EEA5}"/>
              </a:ext>
            </a:extLst>
          </p:cNvPr>
          <p:cNvSpPr/>
          <p:nvPr/>
        </p:nvSpPr>
        <p:spPr>
          <a:xfrm>
            <a:off x="4226918" y="8527136"/>
            <a:ext cx="1208558" cy="360561"/>
          </a:xfrm>
          <a:custGeom>
            <a:avLst/>
            <a:gdLst>
              <a:gd name="connsiteX0" fmla="*/ 459 w 1208558"/>
              <a:gd name="connsiteY0" fmla="*/ 359545 h 360561"/>
              <a:gd name="connsiteX1" fmla="*/ 427792 w 1208558"/>
              <a:gd name="connsiteY1" fmla="*/ 138987 h 360561"/>
              <a:gd name="connsiteX2" fmla="*/ 662135 w 1208558"/>
              <a:gd name="connsiteY2" fmla="*/ 88442 h 360561"/>
              <a:gd name="connsiteX3" fmla="*/ 469146 w 1208558"/>
              <a:gd name="connsiteY3" fmla="*/ 189531 h 360561"/>
              <a:gd name="connsiteX4" fmla="*/ 1199747 w 1208558"/>
              <a:gd name="connsiteY4" fmla="*/ 1137 h 360561"/>
              <a:gd name="connsiteX5" fmla="*/ 855124 w 1208558"/>
              <a:gd name="connsiteY5" fmla="*/ 111417 h 360561"/>
              <a:gd name="connsiteX6" fmla="*/ 579426 w 1208558"/>
              <a:gd name="connsiteY6" fmla="*/ 125202 h 360561"/>
              <a:gd name="connsiteX7" fmla="*/ 349677 w 1208558"/>
              <a:gd name="connsiteY7" fmla="*/ 217101 h 360561"/>
              <a:gd name="connsiteX8" fmla="*/ 459 w 1208558"/>
              <a:gd name="connsiteY8" fmla="*/ 359545 h 3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8558" h="360561">
                <a:moveTo>
                  <a:pt x="459" y="359545"/>
                </a:moveTo>
                <a:cubicBezTo>
                  <a:pt x="13478" y="346526"/>
                  <a:pt x="317513" y="184171"/>
                  <a:pt x="427792" y="138987"/>
                </a:cubicBezTo>
                <a:cubicBezTo>
                  <a:pt x="538071" y="93803"/>
                  <a:pt x="655243" y="80018"/>
                  <a:pt x="662135" y="88442"/>
                </a:cubicBezTo>
                <a:cubicBezTo>
                  <a:pt x="669027" y="96866"/>
                  <a:pt x="379544" y="204082"/>
                  <a:pt x="469146" y="189531"/>
                </a:cubicBezTo>
                <a:cubicBezTo>
                  <a:pt x="558748" y="174980"/>
                  <a:pt x="1135417" y="14156"/>
                  <a:pt x="1199747" y="1137"/>
                </a:cubicBezTo>
                <a:cubicBezTo>
                  <a:pt x="1264077" y="-11882"/>
                  <a:pt x="958511" y="90740"/>
                  <a:pt x="855124" y="111417"/>
                </a:cubicBezTo>
                <a:cubicBezTo>
                  <a:pt x="751737" y="132094"/>
                  <a:pt x="663667" y="107588"/>
                  <a:pt x="579426" y="125202"/>
                </a:cubicBezTo>
                <a:cubicBezTo>
                  <a:pt x="495185" y="142816"/>
                  <a:pt x="444640" y="177278"/>
                  <a:pt x="349677" y="217101"/>
                </a:cubicBezTo>
                <a:cubicBezTo>
                  <a:pt x="254714" y="256924"/>
                  <a:pt x="-12560" y="372564"/>
                  <a:pt x="459" y="359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345C3B36-7128-A6EE-F1E4-55A28BE543EF}"/>
              </a:ext>
            </a:extLst>
          </p:cNvPr>
          <p:cNvSpPr/>
          <p:nvPr/>
        </p:nvSpPr>
        <p:spPr>
          <a:xfrm>
            <a:off x="2081290" y="7103478"/>
            <a:ext cx="196796" cy="1186682"/>
          </a:xfrm>
          <a:custGeom>
            <a:avLst/>
            <a:gdLst>
              <a:gd name="connsiteX0" fmla="*/ 234 w 196796"/>
              <a:gd name="connsiteY0" fmla="*/ 353 h 1186682"/>
              <a:gd name="connsiteX1" fmla="*/ 92133 w 196796"/>
              <a:gd name="connsiteY1" fmla="*/ 574725 h 1186682"/>
              <a:gd name="connsiteX2" fmla="*/ 92133 w 196796"/>
              <a:gd name="connsiteY2" fmla="*/ 560940 h 1186682"/>
              <a:gd name="connsiteX3" fmla="*/ 188628 w 196796"/>
              <a:gd name="connsiteY3" fmla="*/ 1158287 h 1186682"/>
              <a:gd name="connsiteX4" fmla="*/ 174843 w 196796"/>
              <a:gd name="connsiteY4" fmla="*/ 1038817 h 1186682"/>
              <a:gd name="connsiteX5" fmla="*/ 41588 w 196796"/>
              <a:gd name="connsiteY5" fmla="*/ 583915 h 1186682"/>
              <a:gd name="connsiteX6" fmla="*/ 64563 w 196796"/>
              <a:gd name="connsiteY6" fmla="*/ 675814 h 1186682"/>
              <a:gd name="connsiteX7" fmla="*/ 234 w 196796"/>
              <a:gd name="connsiteY7" fmla="*/ 353 h 1186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796" h="1186682">
                <a:moveTo>
                  <a:pt x="234" y="353"/>
                </a:moveTo>
                <a:cubicBezTo>
                  <a:pt x="4829" y="-16495"/>
                  <a:pt x="92133" y="574725"/>
                  <a:pt x="92133" y="574725"/>
                </a:cubicBezTo>
                <a:cubicBezTo>
                  <a:pt x="107450" y="668156"/>
                  <a:pt x="76051" y="463680"/>
                  <a:pt x="92133" y="560940"/>
                </a:cubicBezTo>
                <a:cubicBezTo>
                  <a:pt x="108216" y="658200"/>
                  <a:pt x="174843" y="1078641"/>
                  <a:pt x="188628" y="1158287"/>
                </a:cubicBezTo>
                <a:cubicBezTo>
                  <a:pt x="202413" y="1237933"/>
                  <a:pt x="199350" y="1134546"/>
                  <a:pt x="174843" y="1038817"/>
                </a:cubicBezTo>
                <a:cubicBezTo>
                  <a:pt x="150336" y="943088"/>
                  <a:pt x="59968" y="644415"/>
                  <a:pt x="41588" y="583915"/>
                </a:cubicBezTo>
                <a:cubicBezTo>
                  <a:pt x="23208" y="523415"/>
                  <a:pt x="69158" y="767713"/>
                  <a:pt x="64563" y="675814"/>
                </a:cubicBezTo>
                <a:cubicBezTo>
                  <a:pt x="59968" y="583915"/>
                  <a:pt x="-4361" y="17201"/>
                  <a:pt x="234" y="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884CAD10-F10D-7CEB-4BD5-30DF164602F0}"/>
              </a:ext>
            </a:extLst>
          </p:cNvPr>
          <p:cNvSpPr/>
          <p:nvPr/>
        </p:nvSpPr>
        <p:spPr>
          <a:xfrm>
            <a:off x="2631532" y="8360694"/>
            <a:ext cx="1223862" cy="803414"/>
          </a:xfrm>
          <a:custGeom>
            <a:avLst/>
            <a:gdLst>
              <a:gd name="connsiteX0" fmla="*/ 1389 w 1223862"/>
              <a:gd name="connsiteY0" fmla="*/ 2160 h 803414"/>
              <a:gd name="connsiteX1" fmla="*/ 699825 w 1223862"/>
              <a:gd name="connsiteY1" fmla="*/ 677622 h 803414"/>
              <a:gd name="connsiteX2" fmla="*/ 672255 w 1223862"/>
              <a:gd name="connsiteY2" fmla="*/ 594912 h 803414"/>
              <a:gd name="connsiteX3" fmla="*/ 1209867 w 1223862"/>
              <a:gd name="connsiteY3" fmla="*/ 797091 h 803414"/>
              <a:gd name="connsiteX4" fmla="*/ 1035258 w 1223862"/>
              <a:gd name="connsiteY4" fmla="*/ 737356 h 803414"/>
              <a:gd name="connsiteX5" fmla="*/ 699825 w 1223862"/>
              <a:gd name="connsiteY5" fmla="*/ 585722 h 803414"/>
              <a:gd name="connsiteX6" fmla="*/ 525216 w 1223862"/>
              <a:gd name="connsiteY6" fmla="*/ 466253 h 803414"/>
              <a:gd name="connsiteX7" fmla="*/ 1389 w 1223862"/>
              <a:gd name="connsiteY7" fmla="*/ 2160 h 803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3862" h="803414">
                <a:moveTo>
                  <a:pt x="1389" y="2160"/>
                </a:moveTo>
                <a:cubicBezTo>
                  <a:pt x="30490" y="37388"/>
                  <a:pt x="588014" y="578830"/>
                  <a:pt x="699825" y="677622"/>
                </a:cubicBezTo>
                <a:cubicBezTo>
                  <a:pt x="811636" y="776414"/>
                  <a:pt x="587248" y="575000"/>
                  <a:pt x="672255" y="594912"/>
                </a:cubicBezTo>
                <a:cubicBezTo>
                  <a:pt x="757262" y="614824"/>
                  <a:pt x="1149366" y="773350"/>
                  <a:pt x="1209867" y="797091"/>
                </a:cubicBezTo>
                <a:cubicBezTo>
                  <a:pt x="1270368" y="820832"/>
                  <a:pt x="1120265" y="772584"/>
                  <a:pt x="1035258" y="737356"/>
                </a:cubicBezTo>
                <a:cubicBezTo>
                  <a:pt x="950251" y="702128"/>
                  <a:pt x="784832" y="630906"/>
                  <a:pt x="699825" y="585722"/>
                </a:cubicBezTo>
                <a:cubicBezTo>
                  <a:pt x="614818" y="540538"/>
                  <a:pt x="641622" y="559684"/>
                  <a:pt x="525216" y="466253"/>
                </a:cubicBezTo>
                <a:cubicBezTo>
                  <a:pt x="408810" y="372822"/>
                  <a:pt x="-27712" y="-33068"/>
                  <a:pt x="1389" y="2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EA919E31-4D97-FB0A-83F6-7D9D2D1B6B08}"/>
              </a:ext>
            </a:extLst>
          </p:cNvPr>
          <p:cNvSpPr/>
          <p:nvPr/>
        </p:nvSpPr>
        <p:spPr>
          <a:xfrm>
            <a:off x="3634480" y="7587367"/>
            <a:ext cx="1363435" cy="1122116"/>
          </a:xfrm>
          <a:custGeom>
            <a:avLst/>
            <a:gdLst>
              <a:gd name="connsiteX0" fmla="*/ 542 w 1363435"/>
              <a:gd name="connsiteY0" fmla="*/ 1122011 h 1122116"/>
              <a:gd name="connsiteX1" fmla="*/ 666587 w 1363435"/>
              <a:gd name="connsiteY1" fmla="*/ 783344 h 1122116"/>
              <a:gd name="connsiteX2" fmla="*/ 519831 w 1363435"/>
              <a:gd name="connsiteY2" fmla="*/ 896233 h 1122116"/>
              <a:gd name="connsiteX3" fmla="*/ 1089920 w 1363435"/>
              <a:gd name="connsiteY3" fmla="*/ 393877 h 1122116"/>
              <a:gd name="connsiteX4" fmla="*/ 931876 w 1363435"/>
              <a:gd name="connsiteY4" fmla="*/ 540633 h 1122116"/>
              <a:gd name="connsiteX5" fmla="*/ 1360853 w 1363435"/>
              <a:gd name="connsiteY5" fmla="*/ 4411 h 1122116"/>
              <a:gd name="connsiteX6" fmla="*/ 1095564 w 1363435"/>
              <a:gd name="connsiteY6" fmla="*/ 303566 h 1122116"/>
              <a:gd name="connsiteX7" fmla="*/ 779476 w 1363435"/>
              <a:gd name="connsiteY7" fmla="*/ 619655 h 1122116"/>
              <a:gd name="connsiteX8" fmla="*/ 903653 w 1363435"/>
              <a:gd name="connsiteY8" fmla="*/ 568855 h 1122116"/>
              <a:gd name="connsiteX9" fmla="*/ 559342 w 1363435"/>
              <a:gd name="connsiteY9" fmla="*/ 817211 h 1122116"/>
              <a:gd name="connsiteX10" fmla="*/ 542 w 1363435"/>
              <a:gd name="connsiteY10" fmla="*/ 1122011 h 1122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63435" h="1122116">
                <a:moveTo>
                  <a:pt x="542" y="1122011"/>
                </a:moveTo>
                <a:cubicBezTo>
                  <a:pt x="18416" y="1116367"/>
                  <a:pt x="580039" y="820974"/>
                  <a:pt x="666587" y="783344"/>
                </a:cubicBezTo>
                <a:cubicBezTo>
                  <a:pt x="753135" y="745714"/>
                  <a:pt x="449276" y="961144"/>
                  <a:pt x="519831" y="896233"/>
                </a:cubicBezTo>
                <a:cubicBezTo>
                  <a:pt x="590387" y="831322"/>
                  <a:pt x="1021246" y="453144"/>
                  <a:pt x="1089920" y="393877"/>
                </a:cubicBezTo>
                <a:cubicBezTo>
                  <a:pt x="1158594" y="334610"/>
                  <a:pt x="886721" y="605544"/>
                  <a:pt x="931876" y="540633"/>
                </a:cubicBezTo>
                <a:cubicBezTo>
                  <a:pt x="977032" y="475722"/>
                  <a:pt x="1333572" y="43922"/>
                  <a:pt x="1360853" y="4411"/>
                </a:cubicBezTo>
                <a:cubicBezTo>
                  <a:pt x="1388134" y="-35100"/>
                  <a:pt x="1192460" y="201025"/>
                  <a:pt x="1095564" y="303566"/>
                </a:cubicBezTo>
                <a:cubicBezTo>
                  <a:pt x="998668" y="406107"/>
                  <a:pt x="811461" y="575440"/>
                  <a:pt x="779476" y="619655"/>
                </a:cubicBezTo>
                <a:cubicBezTo>
                  <a:pt x="747491" y="663870"/>
                  <a:pt x="940342" y="535929"/>
                  <a:pt x="903653" y="568855"/>
                </a:cubicBezTo>
                <a:cubicBezTo>
                  <a:pt x="866964" y="601781"/>
                  <a:pt x="707038" y="728781"/>
                  <a:pt x="559342" y="817211"/>
                </a:cubicBezTo>
                <a:cubicBezTo>
                  <a:pt x="411646" y="905641"/>
                  <a:pt x="-17332" y="1127655"/>
                  <a:pt x="542" y="1122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E1F96620-F258-4A99-4EA8-EEAA296374D6}"/>
              </a:ext>
            </a:extLst>
          </p:cNvPr>
          <p:cNvSpPr/>
          <p:nvPr/>
        </p:nvSpPr>
        <p:spPr>
          <a:xfrm>
            <a:off x="2264833" y="5620005"/>
            <a:ext cx="591371" cy="372832"/>
          </a:xfrm>
          <a:custGeom>
            <a:avLst/>
            <a:gdLst>
              <a:gd name="connsiteX0" fmla="*/ 590909 w 591371"/>
              <a:gd name="connsiteY0" fmla="*/ 38 h 372832"/>
              <a:gd name="connsiteX1" fmla="*/ 316589 w 591371"/>
              <a:gd name="connsiteY1" fmla="*/ 147749 h 372832"/>
              <a:gd name="connsiteX2" fmla="*/ 161844 w 591371"/>
              <a:gd name="connsiteY2" fmla="*/ 274358 h 372832"/>
              <a:gd name="connsiteX3" fmla="*/ 288453 w 591371"/>
              <a:gd name="connsiteY3" fmla="*/ 246223 h 372832"/>
              <a:gd name="connsiteX4" fmla="*/ 65 w 591371"/>
              <a:gd name="connsiteY4" fmla="*/ 372832 h 372832"/>
              <a:gd name="connsiteX5" fmla="*/ 260318 w 591371"/>
              <a:gd name="connsiteY5" fmla="*/ 246223 h 372832"/>
              <a:gd name="connsiteX6" fmla="*/ 105573 w 591371"/>
              <a:gd name="connsiteY6" fmla="*/ 253257 h 372832"/>
              <a:gd name="connsiteX7" fmla="*/ 337690 w 591371"/>
              <a:gd name="connsiteY7" fmla="*/ 168850 h 372832"/>
              <a:gd name="connsiteX8" fmla="*/ 246250 w 591371"/>
              <a:gd name="connsiteY8" fmla="*/ 161817 h 372832"/>
              <a:gd name="connsiteX9" fmla="*/ 590909 w 591371"/>
              <a:gd name="connsiteY9" fmla="*/ 38 h 372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1371" h="372832">
                <a:moveTo>
                  <a:pt x="590909" y="38"/>
                </a:moveTo>
                <a:cubicBezTo>
                  <a:pt x="602632" y="-2307"/>
                  <a:pt x="388100" y="102029"/>
                  <a:pt x="316589" y="147749"/>
                </a:cubicBezTo>
                <a:cubicBezTo>
                  <a:pt x="245078" y="193469"/>
                  <a:pt x="166533" y="257946"/>
                  <a:pt x="161844" y="274358"/>
                </a:cubicBezTo>
                <a:cubicBezTo>
                  <a:pt x="157155" y="290770"/>
                  <a:pt x="315416" y="229811"/>
                  <a:pt x="288453" y="246223"/>
                </a:cubicBezTo>
                <a:cubicBezTo>
                  <a:pt x="261490" y="262635"/>
                  <a:pt x="4754" y="372832"/>
                  <a:pt x="65" y="372832"/>
                </a:cubicBezTo>
                <a:cubicBezTo>
                  <a:pt x="-4624" y="372832"/>
                  <a:pt x="242733" y="266152"/>
                  <a:pt x="260318" y="246223"/>
                </a:cubicBezTo>
                <a:cubicBezTo>
                  <a:pt x="277903" y="226294"/>
                  <a:pt x="92678" y="266152"/>
                  <a:pt x="105573" y="253257"/>
                </a:cubicBezTo>
                <a:cubicBezTo>
                  <a:pt x="118468" y="240362"/>
                  <a:pt x="314244" y="184090"/>
                  <a:pt x="337690" y="168850"/>
                </a:cubicBezTo>
                <a:cubicBezTo>
                  <a:pt x="361136" y="153610"/>
                  <a:pt x="204047" y="187608"/>
                  <a:pt x="246250" y="161817"/>
                </a:cubicBezTo>
                <a:cubicBezTo>
                  <a:pt x="288453" y="136026"/>
                  <a:pt x="579186" y="2383"/>
                  <a:pt x="590909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DC14123E-D818-45B5-5395-A4C978E4EB83}"/>
              </a:ext>
            </a:extLst>
          </p:cNvPr>
          <p:cNvSpPr/>
          <p:nvPr/>
        </p:nvSpPr>
        <p:spPr>
          <a:xfrm>
            <a:off x="2970219" y="4931425"/>
            <a:ext cx="397879" cy="472994"/>
          </a:xfrm>
          <a:custGeom>
            <a:avLst/>
            <a:gdLst>
              <a:gd name="connsiteX0" fmla="*/ 397295 w 397879"/>
              <a:gd name="connsiteY0" fmla="*/ 29 h 472994"/>
              <a:gd name="connsiteX1" fmla="*/ 119822 w 397879"/>
              <a:gd name="connsiteY1" fmla="*/ 296421 h 472994"/>
              <a:gd name="connsiteX2" fmla="*/ 189191 w 397879"/>
              <a:gd name="connsiteY2" fmla="*/ 252277 h 472994"/>
              <a:gd name="connsiteX3" fmla="*/ 4 w 397879"/>
              <a:gd name="connsiteY3" fmla="*/ 472994 h 472994"/>
              <a:gd name="connsiteX4" fmla="*/ 195497 w 397879"/>
              <a:gd name="connsiteY4" fmla="*/ 252277 h 472994"/>
              <a:gd name="connsiteX5" fmla="*/ 296396 w 397879"/>
              <a:gd name="connsiteY5" fmla="*/ 170296 h 472994"/>
              <a:gd name="connsiteX6" fmla="*/ 195497 w 397879"/>
              <a:gd name="connsiteY6" fmla="*/ 277502 h 472994"/>
              <a:gd name="connsiteX7" fmla="*/ 397295 w 397879"/>
              <a:gd name="connsiteY7" fmla="*/ 29 h 47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7879" h="472994">
                <a:moveTo>
                  <a:pt x="397295" y="29"/>
                </a:moveTo>
                <a:cubicBezTo>
                  <a:pt x="384683" y="3182"/>
                  <a:pt x="154506" y="254380"/>
                  <a:pt x="119822" y="296421"/>
                </a:cubicBezTo>
                <a:cubicBezTo>
                  <a:pt x="85138" y="338462"/>
                  <a:pt x="209161" y="222848"/>
                  <a:pt x="189191" y="252277"/>
                </a:cubicBezTo>
                <a:cubicBezTo>
                  <a:pt x="169221" y="281706"/>
                  <a:pt x="-1047" y="472994"/>
                  <a:pt x="4" y="472994"/>
                </a:cubicBezTo>
                <a:cubicBezTo>
                  <a:pt x="1055" y="472994"/>
                  <a:pt x="146098" y="302727"/>
                  <a:pt x="195497" y="252277"/>
                </a:cubicBezTo>
                <a:cubicBezTo>
                  <a:pt x="244896" y="201827"/>
                  <a:pt x="296396" y="166092"/>
                  <a:pt x="296396" y="170296"/>
                </a:cubicBezTo>
                <a:cubicBezTo>
                  <a:pt x="296396" y="174500"/>
                  <a:pt x="176578" y="305880"/>
                  <a:pt x="195497" y="277502"/>
                </a:cubicBezTo>
                <a:cubicBezTo>
                  <a:pt x="214416" y="249124"/>
                  <a:pt x="409907" y="-3124"/>
                  <a:pt x="397295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14CB0154-B204-3B84-AF4C-872C52DEF580}"/>
              </a:ext>
            </a:extLst>
          </p:cNvPr>
          <p:cNvSpPr/>
          <p:nvPr/>
        </p:nvSpPr>
        <p:spPr>
          <a:xfrm>
            <a:off x="3978892" y="4912428"/>
            <a:ext cx="172599" cy="722313"/>
          </a:xfrm>
          <a:custGeom>
            <a:avLst/>
            <a:gdLst>
              <a:gd name="connsiteX0" fmla="*/ 325 w 172599"/>
              <a:gd name="connsiteY0" fmla="*/ 107 h 722313"/>
              <a:gd name="connsiteX1" fmla="*/ 170592 w 172599"/>
              <a:gd name="connsiteY1" fmla="*/ 384786 h 722313"/>
              <a:gd name="connsiteX2" fmla="*/ 94918 w 172599"/>
              <a:gd name="connsiteY2" fmla="*/ 334336 h 722313"/>
              <a:gd name="connsiteX3" fmla="*/ 113836 w 172599"/>
              <a:gd name="connsiteY3" fmla="*/ 719015 h 722313"/>
              <a:gd name="connsiteX4" fmla="*/ 101224 w 172599"/>
              <a:gd name="connsiteY4" fmla="*/ 510910 h 722313"/>
              <a:gd name="connsiteX5" fmla="*/ 126449 w 172599"/>
              <a:gd name="connsiteY5" fmla="*/ 346949 h 722313"/>
              <a:gd name="connsiteX6" fmla="*/ 325 w 172599"/>
              <a:gd name="connsiteY6" fmla="*/ 107 h 722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599" h="722313">
                <a:moveTo>
                  <a:pt x="325" y="107"/>
                </a:moveTo>
                <a:cubicBezTo>
                  <a:pt x="7682" y="6413"/>
                  <a:pt x="154827" y="329081"/>
                  <a:pt x="170592" y="384786"/>
                </a:cubicBezTo>
                <a:cubicBezTo>
                  <a:pt x="186357" y="440491"/>
                  <a:pt x="104377" y="278631"/>
                  <a:pt x="94918" y="334336"/>
                </a:cubicBezTo>
                <a:cubicBezTo>
                  <a:pt x="85459" y="390041"/>
                  <a:pt x="112785" y="689586"/>
                  <a:pt x="113836" y="719015"/>
                </a:cubicBezTo>
                <a:cubicBezTo>
                  <a:pt x="114887" y="748444"/>
                  <a:pt x="99122" y="572921"/>
                  <a:pt x="101224" y="510910"/>
                </a:cubicBezTo>
                <a:cubicBezTo>
                  <a:pt x="103326" y="448899"/>
                  <a:pt x="140113" y="427879"/>
                  <a:pt x="126449" y="346949"/>
                </a:cubicBezTo>
                <a:cubicBezTo>
                  <a:pt x="112786" y="266019"/>
                  <a:pt x="-7032" y="-6199"/>
                  <a:pt x="325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D3530678-5613-DD96-FDCC-C381AC9790DC}"/>
              </a:ext>
            </a:extLst>
          </p:cNvPr>
          <p:cNvSpPr/>
          <p:nvPr/>
        </p:nvSpPr>
        <p:spPr>
          <a:xfrm>
            <a:off x="2420670" y="5126153"/>
            <a:ext cx="662768" cy="193296"/>
          </a:xfrm>
          <a:custGeom>
            <a:avLst/>
            <a:gdLst>
              <a:gd name="connsiteX0" fmla="*/ 241 w 662768"/>
              <a:gd name="connsiteY0" fmla="*/ 142890 h 193296"/>
              <a:gd name="connsiteX1" fmla="*/ 397481 w 662768"/>
              <a:gd name="connsiteY1" fmla="*/ 142890 h 193296"/>
              <a:gd name="connsiteX2" fmla="*/ 352510 w 662768"/>
              <a:gd name="connsiteY2" fmla="*/ 187860 h 193296"/>
              <a:gd name="connsiteX3" fmla="*/ 659809 w 662768"/>
              <a:gd name="connsiteY3" fmla="*/ 483 h 193296"/>
              <a:gd name="connsiteX4" fmla="*/ 494917 w 662768"/>
              <a:gd name="connsiteY4" fmla="*/ 135395 h 193296"/>
              <a:gd name="connsiteX5" fmla="*/ 277560 w 662768"/>
              <a:gd name="connsiteY5" fmla="*/ 187860 h 193296"/>
              <a:gd name="connsiteX6" fmla="*/ 337520 w 662768"/>
              <a:gd name="connsiteY6" fmla="*/ 157880 h 193296"/>
              <a:gd name="connsiteX7" fmla="*/ 241 w 662768"/>
              <a:gd name="connsiteY7" fmla="*/ 142890 h 193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2768" h="193296">
                <a:moveTo>
                  <a:pt x="241" y="142890"/>
                </a:moveTo>
                <a:cubicBezTo>
                  <a:pt x="10235" y="140392"/>
                  <a:pt x="338770" y="135395"/>
                  <a:pt x="397481" y="142890"/>
                </a:cubicBezTo>
                <a:cubicBezTo>
                  <a:pt x="456193" y="150385"/>
                  <a:pt x="308789" y="211594"/>
                  <a:pt x="352510" y="187860"/>
                </a:cubicBezTo>
                <a:cubicBezTo>
                  <a:pt x="396231" y="164126"/>
                  <a:pt x="636074" y="9227"/>
                  <a:pt x="659809" y="483"/>
                </a:cubicBezTo>
                <a:cubicBezTo>
                  <a:pt x="683544" y="-8261"/>
                  <a:pt x="558625" y="104165"/>
                  <a:pt x="494917" y="135395"/>
                </a:cubicBezTo>
                <a:cubicBezTo>
                  <a:pt x="431209" y="166625"/>
                  <a:pt x="303793" y="184112"/>
                  <a:pt x="277560" y="187860"/>
                </a:cubicBezTo>
                <a:cubicBezTo>
                  <a:pt x="251327" y="191608"/>
                  <a:pt x="381241" y="161627"/>
                  <a:pt x="337520" y="157880"/>
                </a:cubicBezTo>
                <a:cubicBezTo>
                  <a:pt x="293799" y="154133"/>
                  <a:pt x="-9753" y="145388"/>
                  <a:pt x="241" y="1428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0093E368-1C30-3304-F344-F7B7F1E55303}"/>
              </a:ext>
            </a:extLst>
          </p:cNvPr>
          <p:cNvSpPr/>
          <p:nvPr/>
        </p:nvSpPr>
        <p:spPr>
          <a:xfrm>
            <a:off x="4474170" y="5042434"/>
            <a:ext cx="532921" cy="279074"/>
          </a:xfrm>
          <a:custGeom>
            <a:avLst/>
            <a:gdLst>
              <a:gd name="connsiteX0" fmla="*/ 394 w 532921"/>
              <a:gd name="connsiteY0" fmla="*/ 1756 h 279074"/>
              <a:gd name="connsiteX1" fmla="*/ 345168 w 532921"/>
              <a:gd name="connsiteY1" fmla="*/ 144163 h 279074"/>
              <a:gd name="connsiteX2" fmla="*/ 300197 w 532921"/>
              <a:gd name="connsiteY2" fmla="*/ 144163 h 279074"/>
              <a:gd name="connsiteX3" fmla="*/ 532545 w 532921"/>
              <a:gd name="connsiteY3" fmla="*/ 279074 h 279074"/>
              <a:gd name="connsiteX4" fmla="*/ 352663 w 532921"/>
              <a:gd name="connsiteY4" fmla="*/ 144163 h 279074"/>
              <a:gd name="connsiteX5" fmla="*/ 277712 w 532921"/>
              <a:gd name="connsiteY5" fmla="*/ 69212 h 279074"/>
              <a:gd name="connsiteX6" fmla="*/ 394 w 532921"/>
              <a:gd name="connsiteY6" fmla="*/ 1756 h 27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2921" h="279074">
                <a:moveTo>
                  <a:pt x="394" y="1756"/>
                </a:moveTo>
                <a:cubicBezTo>
                  <a:pt x="11637" y="14248"/>
                  <a:pt x="345168" y="144163"/>
                  <a:pt x="345168" y="144163"/>
                </a:cubicBezTo>
                <a:cubicBezTo>
                  <a:pt x="395135" y="167898"/>
                  <a:pt x="268968" y="121678"/>
                  <a:pt x="300197" y="144163"/>
                </a:cubicBezTo>
                <a:cubicBezTo>
                  <a:pt x="331426" y="166648"/>
                  <a:pt x="523801" y="279074"/>
                  <a:pt x="532545" y="279074"/>
                </a:cubicBezTo>
                <a:cubicBezTo>
                  <a:pt x="541289" y="279074"/>
                  <a:pt x="395135" y="179140"/>
                  <a:pt x="352663" y="144163"/>
                </a:cubicBezTo>
                <a:cubicBezTo>
                  <a:pt x="310191" y="109186"/>
                  <a:pt x="333925" y="91697"/>
                  <a:pt x="277712" y="69212"/>
                </a:cubicBezTo>
                <a:cubicBezTo>
                  <a:pt x="221499" y="46727"/>
                  <a:pt x="-10849" y="-10736"/>
                  <a:pt x="394" y="17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EA6113D5-162F-5963-AFFD-1753B31D011C}"/>
              </a:ext>
            </a:extLst>
          </p:cNvPr>
          <p:cNvSpPr/>
          <p:nvPr/>
        </p:nvSpPr>
        <p:spPr>
          <a:xfrm>
            <a:off x="2483796" y="4045254"/>
            <a:ext cx="948542" cy="268328"/>
          </a:xfrm>
          <a:custGeom>
            <a:avLst/>
            <a:gdLst>
              <a:gd name="connsiteX0" fmla="*/ 0 w 948542"/>
              <a:gd name="connsiteY0" fmla="*/ 144125 h 268328"/>
              <a:gd name="connsiteX1" fmla="*/ 402076 w 948542"/>
              <a:gd name="connsiteY1" fmla="*/ 66303 h 268328"/>
              <a:gd name="connsiteX2" fmla="*/ 577174 w 948542"/>
              <a:gd name="connsiteY2" fmla="*/ 131155 h 268328"/>
              <a:gd name="connsiteX3" fmla="*/ 538264 w 948542"/>
              <a:gd name="connsiteY3" fmla="*/ 66303 h 268328"/>
              <a:gd name="connsiteX4" fmla="*/ 791183 w 948542"/>
              <a:gd name="connsiteY4" fmla="*/ 163580 h 268328"/>
              <a:gd name="connsiteX5" fmla="*/ 687421 w 948542"/>
              <a:gd name="connsiteY5" fmla="*/ 131155 h 268328"/>
              <a:gd name="connsiteX6" fmla="*/ 830093 w 948542"/>
              <a:gd name="connsiteY6" fmla="*/ 189520 h 268328"/>
              <a:gd name="connsiteX7" fmla="*/ 946825 w 948542"/>
              <a:gd name="connsiteY7" fmla="*/ 267342 h 268328"/>
              <a:gd name="connsiteX8" fmla="*/ 739302 w 948542"/>
              <a:gd name="connsiteY8" fmla="*/ 131155 h 268328"/>
              <a:gd name="connsiteX9" fmla="*/ 376136 w 948542"/>
              <a:gd name="connsiteY9" fmla="*/ 1452 h 268328"/>
              <a:gd name="connsiteX10" fmla="*/ 544749 w 948542"/>
              <a:gd name="connsiteY10" fmla="*/ 59818 h 268328"/>
              <a:gd name="connsiteX11" fmla="*/ 376136 w 948542"/>
              <a:gd name="connsiteY11" fmla="*/ 33878 h 268328"/>
              <a:gd name="connsiteX12" fmla="*/ 239949 w 948542"/>
              <a:gd name="connsiteY12" fmla="*/ 66303 h 268328"/>
              <a:gd name="connsiteX13" fmla="*/ 0 w 948542"/>
              <a:gd name="connsiteY13" fmla="*/ 144125 h 268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48542" h="268328">
                <a:moveTo>
                  <a:pt x="0" y="144125"/>
                </a:moveTo>
                <a:cubicBezTo>
                  <a:pt x="152940" y="106295"/>
                  <a:pt x="305880" y="68465"/>
                  <a:pt x="402076" y="66303"/>
                </a:cubicBezTo>
                <a:cubicBezTo>
                  <a:pt x="498272" y="64141"/>
                  <a:pt x="554476" y="131155"/>
                  <a:pt x="577174" y="131155"/>
                </a:cubicBezTo>
                <a:cubicBezTo>
                  <a:pt x="599872" y="131155"/>
                  <a:pt x="502596" y="60899"/>
                  <a:pt x="538264" y="66303"/>
                </a:cubicBezTo>
                <a:cubicBezTo>
                  <a:pt x="573932" y="71707"/>
                  <a:pt x="766324" y="152771"/>
                  <a:pt x="791183" y="163580"/>
                </a:cubicBezTo>
                <a:cubicBezTo>
                  <a:pt x="816042" y="174389"/>
                  <a:pt x="680936" y="126832"/>
                  <a:pt x="687421" y="131155"/>
                </a:cubicBezTo>
                <a:cubicBezTo>
                  <a:pt x="693906" y="135478"/>
                  <a:pt x="786859" y="166822"/>
                  <a:pt x="830093" y="189520"/>
                </a:cubicBezTo>
                <a:cubicBezTo>
                  <a:pt x="873327" y="212218"/>
                  <a:pt x="961957" y="277069"/>
                  <a:pt x="946825" y="267342"/>
                </a:cubicBezTo>
                <a:cubicBezTo>
                  <a:pt x="931693" y="257615"/>
                  <a:pt x="834417" y="175470"/>
                  <a:pt x="739302" y="131155"/>
                </a:cubicBezTo>
                <a:cubicBezTo>
                  <a:pt x="644187" y="86840"/>
                  <a:pt x="408562" y="13342"/>
                  <a:pt x="376136" y="1452"/>
                </a:cubicBezTo>
                <a:cubicBezTo>
                  <a:pt x="343710" y="-10438"/>
                  <a:pt x="544749" y="54414"/>
                  <a:pt x="544749" y="59818"/>
                </a:cubicBezTo>
                <a:cubicBezTo>
                  <a:pt x="544749" y="65222"/>
                  <a:pt x="426936" y="32797"/>
                  <a:pt x="376136" y="33878"/>
                </a:cubicBezTo>
                <a:cubicBezTo>
                  <a:pt x="325336" y="34959"/>
                  <a:pt x="239949" y="66303"/>
                  <a:pt x="239949" y="66303"/>
                </a:cubicBezTo>
                <a:lnTo>
                  <a:pt x="0" y="14412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69AAFBB8-436E-9E20-81A3-6B755CE87352}"/>
              </a:ext>
            </a:extLst>
          </p:cNvPr>
          <p:cNvSpPr/>
          <p:nvPr/>
        </p:nvSpPr>
        <p:spPr>
          <a:xfrm>
            <a:off x="4317260" y="4310683"/>
            <a:ext cx="1032971" cy="144594"/>
          </a:xfrm>
          <a:custGeom>
            <a:avLst/>
            <a:gdLst>
              <a:gd name="connsiteX0" fmla="*/ 1821 w 1032971"/>
              <a:gd name="connsiteY0" fmla="*/ 144585 h 144594"/>
              <a:gd name="connsiteX1" fmla="*/ 377957 w 1032971"/>
              <a:gd name="connsiteY1" fmla="*/ 40823 h 144594"/>
              <a:gd name="connsiteX2" fmla="*/ 676272 w 1032971"/>
              <a:gd name="connsiteY2" fmla="*/ 66764 h 144594"/>
              <a:gd name="connsiteX3" fmla="*/ 585480 w 1032971"/>
              <a:gd name="connsiteY3" fmla="*/ 47308 h 144594"/>
              <a:gd name="connsiteX4" fmla="*/ 773549 w 1032971"/>
              <a:gd name="connsiteY4" fmla="*/ 105674 h 144594"/>
              <a:gd name="connsiteX5" fmla="*/ 1032953 w 1032971"/>
              <a:gd name="connsiteY5" fmla="*/ 112160 h 144594"/>
              <a:gd name="connsiteX6" fmla="*/ 760578 w 1032971"/>
              <a:gd name="connsiteY6" fmla="*/ 86219 h 144594"/>
              <a:gd name="connsiteX7" fmla="*/ 358502 w 1032971"/>
              <a:gd name="connsiteY7" fmla="*/ 1913 h 144594"/>
              <a:gd name="connsiteX8" fmla="*/ 442808 w 1032971"/>
              <a:gd name="connsiteY8" fmla="*/ 27853 h 144594"/>
              <a:gd name="connsiteX9" fmla="*/ 241770 w 1032971"/>
              <a:gd name="connsiteY9" fmla="*/ 34338 h 144594"/>
              <a:gd name="connsiteX10" fmla="*/ 1821 w 1032971"/>
              <a:gd name="connsiteY10" fmla="*/ 144585 h 144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32971" h="144594">
                <a:moveTo>
                  <a:pt x="1821" y="144585"/>
                </a:moveTo>
                <a:cubicBezTo>
                  <a:pt x="24519" y="145666"/>
                  <a:pt x="265549" y="53793"/>
                  <a:pt x="377957" y="40823"/>
                </a:cubicBezTo>
                <a:cubicBezTo>
                  <a:pt x="490365" y="27853"/>
                  <a:pt x="641685" y="65683"/>
                  <a:pt x="676272" y="66764"/>
                </a:cubicBezTo>
                <a:cubicBezTo>
                  <a:pt x="710859" y="67845"/>
                  <a:pt x="569267" y="40823"/>
                  <a:pt x="585480" y="47308"/>
                </a:cubicBezTo>
                <a:cubicBezTo>
                  <a:pt x="601693" y="53793"/>
                  <a:pt x="698970" y="94865"/>
                  <a:pt x="773549" y="105674"/>
                </a:cubicBezTo>
                <a:cubicBezTo>
                  <a:pt x="848128" y="116483"/>
                  <a:pt x="1035115" y="115403"/>
                  <a:pt x="1032953" y="112160"/>
                </a:cubicBezTo>
                <a:cubicBezTo>
                  <a:pt x="1030791" y="108917"/>
                  <a:pt x="872987" y="104594"/>
                  <a:pt x="760578" y="86219"/>
                </a:cubicBezTo>
                <a:cubicBezTo>
                  <a:pt x="648169" y="67844"/>
                  <a:pt x="411464" y="11641"/>
                  <a:pt x="358502" y="1913"/>
                </a:cubicBezTo>
                <a:cubicBezTo>
                  <a:pt x="305540" y="-7815"/>
                  <a:pt x="462263" y="22449"/>
                  <a:pt x="442808" y="27853"/>
                </a:cubicBezTo>
                <a:cubicBezTo>
                  <a:pt x="423353" y="33257"/>
                  <a:pt x="308783" y="19206"/>
                  <a:pt x="241770" y="34338"/>
                </a:cubicBezTo>
                <a:cubicBezTo>
                  <a:pt x="174757" y="49470"/>
                  <a:pt x="-20877" y="143504"/>
                  <a:pt x="1821" y="1445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0D65A556-B5ED-A5E4-E034-004A50201988}"/>
              </a:ext>
            </a:extLst>
          </p:cNvPr>
          <p:cNvSpPr/>
          <p:nvPr/>
        </p:nvSpPr>
        <p:spPr>
          <a:xfrm>
            <a:off x="5188080" y="4752949"/>
            <a:ext cx="633988" cy="280128"/>
          </a:xfrm>
          <a:custGeom>
            <a:avLst/>
            <a:gdLst>
              <a:gd name="connsiteX0" fmla="*/ 5 w 633988"/>
              <a:gd name="connsiteY0" fmla="*/ 634 h 280128"/>
              <a:gd name="connsiteX1" fmla="*/ 175103 w 633988"/>
              <a:gd name="connsiteY1" fmla="*/ 130336 h 280128"/>
              <a:gd name="connsiteX2" fmla="*/ 304805 w 633988"/>
              <a:gd name="connsiteY2" fmla="*/ 208157 h 280128"/>
              <a:gd name="connsiteX3" fmla="*/ 194558 w 633988"/>
              <a:gd name="connsiteY3" fmla="*/ 201672 h 280128"/>
              <a:gd name="connsiteX4" fmla="*/ 629060 w 633988"/>
              <a:gd name="connsiteY4" fmla="*/ 279494 h 280128"/>
              <a:gd name="connsiteX5" fmla="*/ 440992 w 633988"/>
              <a:gd name="connsiteY5" fmla="*/ 240583 h 280128"/>
              <a:gd name="connsiteX6" fmla="*/ 136192 w 633988"/>
              <a:gd name="connsiteY6" fmla="*/ 175732 h 280128"/>
              <a:gd name="connsiteX7" fmla="*/ 168618 w 633988"/>
              <a:gd name="connsiteY7" fmla="*/ 188702 h 280128"/>
              <a:gd name="connsiteX8" fmla="*/ 5 w 633988"/>
              <a:gd name="connsiteY8" fmla="*/ 634 h 280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3988" h="280128">
                <a:moveTo>
                  <a:pt x="5" y="634"/>
                </a:moveTo>
                <a:cubicBezTo>
                  <a:pt x="1086" y="-9094"/>
                  <a:pt x="124303" y="95749"/>
                  <a:pt x="175103" y="130336"/>
                </a:cubicBezTo>
                <a:cubicBezTo>
                  <a:pt x="225903" y="164923"/>
                  <a:pt x="301563" y="196268"/>
                  <a:pt x="304805" y="208157"/>
                </a:cubicBezTo>
                <a:cubicBezTo>
                  <a:pt x="308048" y="220046"/>
                  <a:pt x="140516" y="189783"/>
                  <a:pt x="194558" y="201672"/>
                </a:cubicBezTo>
                <a:cubicBezTo>
                  <a:pt x="248601" y="213562"/>
                  <a:pt x="587988" y="273009"/>
                  <a:pt x="629060" y="279494"/>
                </a:cubicBezTo>
                <a:cubicBezTo>
                  <a:pt x="670132" y="285979"/>
                  <a:pt x="440992" y="240583"/>
                  <a:pt x="440992" y="240583"/>
                </a:cubicBezTo>
                <a:lnTo>
                  <a:pt x="136192" y="175732"/>
                </a:lnTo>
                <a:cubicBezTo>
                  <a:pt x="90796" y="167085"/>
                  <a:pt x="188073" y="214642"/>
                  <a:pt x="168618" y="188702"/>
                </a:cubicBezTo>
                <a:cubicBezTo>
                  <a:pt x="149163" y="162762"/>
                  <a:pt x="-1076" y="10362"/>
                  <a:pt x="5" y="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CA3FF482-C760-E79A-9B3F-F8D24926086C}"/>
              </a:ext>
            </a:extLst>
          </p:cNvPr>
          <p:cNvSpPr/>
          <p:nvPr/>
        </p:nvSpPr>
        <p:spPr>
          <a:xfrm>
            <a:off x="3190638" y="4461697"/>
            <a:ext cx="227074" cy="343933"/>
          </a:xfrm>
          <a:custGeom>
            <a:avLst/>
            <a:gdLst>
              <a:gd name="connsiteX0" fmla="*/ 34 w 227074"/>
              <a:gd name="connsiteY0" fmla="*/ 56 h 343933"/>
              <a:gd name="connsiteX1" fmla="*/ 110281 w 227074"/>
              <a:gd name="connsiteY1" fmla="*/ 181639 h 343933"/>
              <a:gd name="connsiteX2" fmla="*/ 77856 w 227074"/>
              <a:gd name="connsiteY2" fmla="*/ 285401 h 343933"/>
              <a:gd name="connsiteX3" fmla="*/ 116766 w 227074"/>
              <a:gd name="connsiteY3" fmla="*/ 233520 h 343933"/>
              <a:gd name="connsiteX4" fmla="*/ 38945 w 227074"/>
              <a:gd name="connsiteY4" fmla="*/ 343767 h 343933"/>
              <a:gd name="connsiteX5" fmla="*/ 142707 w 227074"/>
              <a:gd name="connsiteY5" fmla="*/ 259460 h 343933"/>
              <a:gd name="connsiteX6" fmla="*/ 227013 w 227074"/>
              <a:gd name="connsiteY6" fmla="*/ 298371 h 343933"/>
              <a:gd name="connsiteX7" fmla="*/ 129736 w 227074"/>
              <a:gd name="connsiteY7" fmla="*/ 227035 h 343933"/>
              <a:gd name="connsiteX8" fmla="*/ 32460 w 227074"/>
              <a:gd name="connsiteY8" fmla="*/ 155699 h 343933"/>
              <a:gd name="connsiteX9" fmla="*/ 123251 w 227074"/>
              <a:gd name="connsiteY9" fmla="*/ 201094 h 343933"/>
              <a:gd name="connsiteX10" fmla="*/ 34 w 227074"/>
              <a:gd name="connsiteY10" fmla="*/ 56 h 343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7074" h="343933">
                <a:moveTo>
                  <a:pt x="34" y="56"/>
                </a:moveTo>
                <a:cubicBezTo>
                  <a:pt x="-2128" y="-3186"/>
                  <a:pt x="97311" y="134082"/>
                  <a:pt x="110281" y="181639"/>
                </a:cubicBezTo>
                <a:cubicBezTo>
                  <a:pt x="123251" y="229196"/>
                  <a:pt x="76775" y="276754"/>
                  <a:pt x="77856" y="285401"/>
                </a:cubicBezTo>
                <a:cubicBezTo>
                  <a:pt x="78937" y="294048"/>
                  <a:pt x="123251" y="223792"/>
                  <a:pt x="116766" y="233520"/>
                </a:cubicBezTo>
                <a:cubicBezTo>
                  <a:pt x="110281" y="243248"/>
                  <a:pt x="34622" y="339444"/>
                  <a:pt x="38945" y="343767"/>
                </a:cubicBezTo>
                <a:cubicBezTo>
                  <a:pt x="43268" y="348090"/>
                  <a:pt x="111362" y="267026"/>
                  <a:pt x="142707" y="259460"/>
                </a:cubicBezTo>
                <a:cubicBezTo>
                  <a:pt x="174052" y="251894"/>
                  <a:pt x="229175" y="303775"/>
                  <a:pt x="227013" y="298371"/>
                </a:cubicBezTo>
                <a:cubicBezTo>
                  <a:pt x="224851" y="292967"/>
                  <a:pt x="129736" y="227035"/>
                  <a:pt x="129736" y="227035"/>
                </a:cubicBezTo>
                <a:cubicBezTo>
                  <a:pt x="97311" y="203256"/>
                  <a:pt x="33541" y="160023"/>
                  <a:pt x="32460" y="155699"/>
                </a:cubicBezTo>
                <a:cubicBezTo>
                  <a:pt x="31379" y="151376"/>
                  <a:pt x="126493" y="220549"/>
                  <a:pt x="123251" y="201094"/>
                </a:cubicBezTo>
                <a:cubicBezTo>
                  <a:pt x="120009" y="181639"/>
                  <a:pt x="2196" y="3298"/>
                  <a:pt x="34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B7215697-EB84-98EC-C4DB-2315AA0C5579}"/>
              </a:ext>
            </a:extLst>
          </p:cNvPr>
          <p:cNvSpPr/>
          <p:nvPr/>
        </p:nvSpPr>
        <p:spPr>
          <a:xfrm>
            <a:off x="2421723" y="4790180"/>
            <a:ext cx="695771" cy="232692"/>
          </a:xfrm>
          <a:custGeom>
            <a:avLst/>
            <a:gdLst>
              <a:gd name="connsiteX0" fmla="*/ 10192 w 695771"/>
              <a:gd name="connsiteY0" fmla="*/ 229292 h 232692"/>
              <a:gd name="connsiteX1" fmla="*/ 470634 w 695771"/>
              <a:gd name="connsiteY1" fmla="*/ 119046 h 232692"/>
              <a:gd name="connsiteX2" fmla="*/ 276081 w 695771"/>
              <a:gd name="connsiteY2" fmla="*/ 203352 h 232692"/>
              <a:gd name="connsiteX3" fmla="*/ 691128 w 695771"/>
              <a:gd name="connsiteY3" fmla="*/ 2314 h 232692"/>
              <a:gd name="connsiteX4" fmla="*/ 483605 w 695771"/>
              <a:gd name="connsiteY4" fmla="*/ 99590 h 232692"/>
              <a:gd name="connsiteX5" fmla="*/ 243656 w 695771"/>
              <a:gd name="connsiteY5" fmla="*/ 183897 h 232692"/>
              <a:gd name="connsiteX6" fmla="*/ 126924 w 695771"/>
              <a:gd name="connsiteY6" fmla="*/ 222807 h 232692"/>
              <a:gd name="connsiteX7" fmla="*/ 470634 w 695771"/>
              <a:gd name="connsiteY7" fmla="*/ 67165 h 232692"/>
              <a:gd name="connsiteX8" fmla="*/ 269596 w 695771"/>
              <a:gd name="connsiteY8" fmla="*/ 125531 h 232692"/>
              <a:gd name="connsiteX9" fmla="*/ 159349 w 695771"/>
              <a:gd name="connsiteY9" fmla="*/ 196867 h 232692"/>
              <a:gd name="connsiteX10" fmla="*/ 10192 w 695771"/>
              <a:gd name="connsiteY10" fmla="*/ 229292 h 232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5771" h="232692">
                <a:moveTo>
                  <a:pt x="10192" y="229292"/>
                </a:moveTo>
                <a:cubicBezTo>
                  <a:pt x="62073" y="216322"/>
                  <a:pt x="426319" y="123369"/>
                  <a:pt x="470634" y="119046"/>
                </a:cubicBezTo>
                <a:cubicBezTo>
                  <a:pt x="514949" y="114723"/>
                  <a:pt x="239332" y="222807"/>
                  <a:pt x="276081" y="203352"/>
                </a:cubicBezTo>
                <a:cubicBezTo>
                  <a:pt x="312830" y="183897"/>
                  <a:pt x="656541" y="19608"/>
                  <a:pt x="691128" y="2314"/>
                </a:cubicBezTo>
                <a:cubicBezTo>
                  <a:pt x="725715" y="-14980"/>
                  <a:pt x="558184" y="69326"/>
                  <a:pt x="483605" y="99590"/>
                </a:cubicBezTo>
                <a:cubicBezTo>
                  <a:pt x="409026" y="129854"/>
                  <a:pt x="303103" y="163361"/>
                  <a:pt x="243656" y="183897"/>
                </a:cubicBezTo>
                <a:cubicBezTo>
                  <a:pt x="184209" y="204433"/>
                  <a:pt x="89094" y="242262"/>
                  <a:pt x="126924" y="222807"/>
                </a:cubicBezTo>
                <a:cubicBezTo>
                  <a:pt x="164754" y="203352"/>
                  <a:pt x="446855" y="83378"/>
                  <a:pt x="470634" y="67165"/>
                </a:cubicBezTo>
                <a:cubicBezTo>
                  <a:pt x="494413" y="50952"/>
                  <a:pt x="321477" y="103914"/>
                  <a:pt x="269596" y="125531"/>
                </a:cubicBezTo>
                <a:cubicBezTo>
                  <a:pt x="217715" y="147148"/>
                  <a:pt x="199341" y="178493"/>
                  <a:pt x="159349" y="196867"/>
                </a:cubicBezTo>
                <a:cubicBezTo>
                  <a:pt x="119358" y="215241"/>
                  <a:pt x="-41689" y="242262"/>
                  <a:pt x="10192" y="229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FC2C0F54-7003-55D3-940F-B170C11CCFDA}"/>
              </a:ext>
            </a:extLst>
          </p:cNvPr>
          <p:cNvSpPr/>
          <p:nvPr/>
        </p:nvSpPr>
        <p:spPr>
          <a:xfrm>
            <a:off x="4321561" y="4993720"/>
            <a:ext cx="1113037" cy="174948"/>
          </a:xfrm>
          <a:custGeom>
            <a:avLst/>
            <a:gdLst>
              <a:gd name="connsiteX0" fmla="*/ 10490 w 1113037"/>
              <a:gd name="connsiteY0" fmla="*/ 6297 h 174948"/>
              <a:gd name="connsiteX1" fmla="*/ 432022 w 1113037"/>
              <a:gd name="connsiteY1" fmla="*/ 71148 h 174948"/>
              <a:gd name="connsiteX2" fmla="*/ 373656 w 1113037"/>
              <a:gd name="connsiteY2" fmla="*/ 38723 h 174948"/>
              <a:gd name="connsiteX3" fmla="*/ 639545 w 1113037"/>
              <a:gd name="connsiteY3" fmla="*/ 97089 h 174948"/>
              <a:gd name="connsiteX4" fmla="*/ 529299 w 1113037"/>
              <a:gd name="connsiteY4" fmla="*/ 71148 h 174948"/>
              <a:gd name="connsiteX5" fmla="*/ 879494 w 1113037"/>
              <a:gd name="connsiteY5" fmla="*/ 110059 h 174948"/>
              <a:gd name="connsiteX6" fmla="*/ 853554 w 1113037"/>
              <a:gd name="connsiteY6" fmla="*/ 58178 h 174948"/>
              <a:gd name="connsiteX7" fmla="*/ 1112958 w 1113037"/>
              <a:gd name="connsiteY7" fmla="*/ 174910 h 174948"/>
              <a:gd name="connsiteX8" fmla="*/ 879494 w 1113037"/>
              <a:gd name="connsiteY8" fmla="*/ 71148 h 174948"/>
              <a:gd name="connsiteX9" fmla="*/ 730337 w 1113037"/>
              <a:gd name="connsiteY9" fmla="*/ 77633 h 174948"/>
              <a:gd name="connsiteX10" fmla="*/ 341230 w 1113037"/>
              <a:gd name="connsiteY10" fmla="*/ 25752 h 174948"/>
              <a:gd name="connsiteX11" fmla="*/ 477418 w 1113037"/>
              <a:gd name="connsiteY11" fmla="*/ 103574 h 174948"/>
              <a:gd name="connsiteX12" fmla="*/ 153162 w 1113037"/>
              <a:gd name="connsiteY12" fmla="*/ 12782 h 174948"/>
              <a:gd name="connsiteX13" fmla="*/ 10490 w 1113037"/>
              <a:gd name="connsiteY13" fmla="*/ 6297 h 174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13037" h="174948">
                <a:moveTo>
                  <a:pt x="10490" y="6297"/>
                </a:moveTo>
                <a:cubicBezTo>
                  <a:pt x="56967" y="16025"/>
                  <a:pt x="371494" y="65744"/>
                  <a:pt x="432022" y="71148"/>
                </a:cubicBezTo>
                <a:cubicBezTo>
                  <a:pt x="492550" y="76552"/>
                  <a:pt x="339069" y="34399"/>
                  <a:pt x="373656" y="38723"/>
                </a:cubicBezTo>
                <a:cubicBezTo>
                  <a:pt x="408243" y="43047"/>
                  <a:pt x="613605" y="91685"/>
                  <a:pt x="639545" y="97089"/>
                </a:cubicBezTo>
                <a:cubicBezTo>
                  <a:pt x="665486" y="102493"/>
                  <a:pt x="489308" y="68986"/>
                  <a:pt x="529299" y="71148"/>
                </a:cubicBezTo>
                <a:cubicBezTo>
                  <a:pt x="569291" y="73310"/>
                  <a:pt x="825452" y="112221"/>
                  <a:pt x="879494" y="110059"/>
                </a:cubicBezTo>
                <a:cubicBezTo>
                  <a:pt x="933536" y="107897"/>
                  <a:pt x="814643" y="47370"/>
                  <a:pt x="853554" y="58178"/>
                </a:cubicBezTo>
                <a:cubicBezTo>
                  <a:pt x="892465" y="68986"/>
                  <a:pt x="1108635" y="172748"/>
                  <a:pt x="1112958" y="174910"/>
                </a:cubicBezTo>
                <a:cubicBezTo>
                  <a:pt x="1117281" y="177072"/>
                  <a:pt x="943264" y="87361"/>
                  <a:pt x="879494" y="71148"/>
                </a:cubicBezTo>
                <a:cubicBezTo>
                  <a:pt x="815724" y="54935"/>
                  <a:pt x="820048" y="85199"/>
                  <a:pt x="730337" y="77633"/>
                </a:cubicBezTo>
                <a:cubicBezTo>
                  <a:pt x="640626" y="70067"/>
                  <a:pt x="383383" y="21429"/>
                  <a:pt x="341230" y="25752"/>
                </a:cubicBezTo>
                <a:cubicBezTo>
                  <a:pt x="299077" y="30075"/>
                  <a:pt x="508763" y="105736"/>
                  <a:pt x="477418" y="103574"/>
                </a:cubicBezTo>
                <a:cubicBezTo>
                  <a:pt x="446073" y="101412"/>
                  <a:pt x="223417" y="27914"/>
                  <a:pt x="153162" y="12782"/>
                </a:cubicBezTo>
                <a:cubicBezTo>
                  <a:pt x="82907" y="-2350"/>
                  <a:pt x="-35987" y="-3431"/>
                  <a:pt x="10490" y="6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2D4AE47D-29DC-9D91-1B2F-3A263BFC2F7A}"/>
              </a:ext>
            </a:extLst>
          </p:cNvPr>
          <p:cNvSpPr/>
          <p:nvPr/>
        </p:nvSpPr>
        <p:spPr>
          <a:xfrm>
            <a:off x="5168619" y="4961101"/>
            <a:ext cx="947445" cy="421712"/>
          </a:xfrm>
          <a:custGeom>
            <a:avLst/>
            <a:gdLst>
              <a:gd name="connsiteX0" fmla="*/ 11 w 947445"/>
              <a:gd name="connsiteY0" fmla="*/ 5 h 421712"/>
              <a:gd name="connsiteX1" fmla="*/ 330751 w 947445"/>
              <a:gd name="connsiteY1" fmla="*/ 188073 h 421712"/>
              <a:gd name="connsiteX2" fmla="*/ 116743 w 947445"/>
              <a:gd name="connsiteY2" fmla="*/ 188073 h 421712"/>
              <a:gd name="connsiteX3" fmla="*/ 525304 w 947445"/>
              <a:gd name="connsiteY3" fmla="*/ 246439 h 421712"/>
              <a:gd name="connsiteX4" fmla="*/ 946836 w 947445"/>
              <a:gd name="connsiteY4" fmla="*/ 421537 h 421712"/>
              <a:gd name="connsiteX5" fmla="*/ 609611 w 947445"/>
              <a:gd name="connsiteY5" fmla="*/ 278865 h 421712"/>
              <a:gd name="connsiteX6" fmla="*/ 233475 w 947445"/>
              <a:gd name="connsiteY6" fmla="*/ 259410 h 421712"/>
              <a:gd name="connsiteX7" fmla="*/ 512334 w 947445"/>
              <a:gd name="connsiteY7" fmla="*/ 246439 h 421712"/>
              <a:gd name="connsiteX8" fmla="*/ 58377 w 947445"/>
              <a:gd name="connsiteY8" fmla="*/ 123222 h 421712"/>
              <a:gd name="connsiteX9" fmla="*/ 343721 w 947445"/>
              <a:gd name="connsiteY9" fmla="*/ 181588 h 421712"/>
              <a:gd name="connsiteX10" fmla="*/ 11 w 947445"/>
              <a:gd name="connsiteY10" fmla="*/ 5 h 421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47445" h="421712">
                <a:moveTo>
                  <a:pt x="11" y="5"/>
                </a:moveTo>
                <a:cubicBezTo>
                  <a:pt x="-2151" y="1086"/>
                  <a:pt x="311296" y="156728"/>
                  <a:pt x="330751" y="188073"/>
                </a:cubicBezTo>
                <a:cubicBezTo>
                  <a:pt x="350206" y="219418"/>
                  <a:pt x="84318" y="178345"/>
                  <a:pt x="116743" y="188073"/>
                </a:cubicBezTo>
                <a:cubicBezTo>
                  <a:pt x="149168" y="197801"/>
                  <a:pt x="386955" y="207528"/>
                  <a:pt x="525304" y="246439"/>
                </a:cubicBezTo>
                <a:cubicBezTo>
                  <a:pt x="663653" y="285350"/>
                  <a:pt x="932785" y="416133"/>
                  <a:pt x="946836" y="421537"/>
                </a:cubicBezTo>
                <a:cubicBezTo>
                  <a:pt x="960887" y="426941"/>
                  <a:pt x="728504" y="305886"/>
                  <a:pt x="609611" y="278865"/>
                </a:cubicBezTo>
                <a:cubicBezTo>
                  <a:pt x="490718" y="251844"/>
                  <a:pt x="249688" y="264814"/>
                  <a:pt x="233475" y="259410"/>
                </a:cubicBezTo>
                <a:cubicBezTo>
                  <a:pt x="217262" y="254006"/>
                  <a:pt x="541517" y="269137"/>
                  <a:pt x="512334" y="246439"/>
                </a:cubicBezTo>
                <a:cubicBezTo>
                  <a:pt x="483151" y="223741"/>
                  <a:pt x="86479" y="134030"/>
                  <a:pt x="58377" y="123222"/>
                </a:cubicBezTo>
                <a:cubicBezTo>
                  <a:pt x="30275" y="112414"/>
                  <a:pt x="350206" y="204286"/>
                  <a:pt x="343721" y="181588"/>
                </a:cubicBezTo>
                <a:cubicBezTo>
                  <a:pt x="337236" y="158890"/>
                  <a:pt x="2173" y="-1076"/>
                  <a:pt x="11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888C98CB-7B1E-AC06-CF50-FCFE025F59B4}"/>
              </a:ext>
            </a:extLst>
          </p:cNvPr>
          <p:cNvSpPr/>
          <p:nvPr/>
        </p:nvSpPr>
        <p:spPr>
          <a:xfrm>
            <a:off x="2411113" y="4882622"/>
            <a:ext cx="820564" cy="312138"/>
          </a:xfrm>
          <a:custGeom>
            <a:avLst/>
            <a:gdLst>
              <a:gd name="connsiteX0" fmla="*/ 1347 w 820564"/>
              <a:gd name="connsiteY0" fmla="*/ 311948 h 312138"/>
              <a:gd name="connsiteX1" fmla="*/ 319117 w 820564"/>
              <a:gd name="connsiteY1" fmla="*/ 247097 h 312138"/>
              <a:gd name="connsiteX2" fmla="*/ 572036 w 820564"/>
              <a:gd name="connsiteY2" fmla="*/ 136850 h 312138"/>
              <a:gd name="connsiteX3" fmla="*/ 383968 w 820564"/>
              <a:gd name="connsiteY3" fmla="*/ 260067 h 312138"/>
              <a:gd name="connsiteX4" fmla="*/ 805500 w 820564"/>
              <a:gd name="connsiteY4" fmla="*/ 7148 h 312138"/>
              <a:gd name="connsiteX5" fmla="*/ 714708 w 820564"/>
              <a:gd name="connsiteY5" fmla="*/ 84969 h 312138"/>
              <a:gd name="connsiteX6" fmla="*/ 597976 w 820564"/>
              <a:gd name="connsiteY6" fmla="*/ 247097 h 312138"/>
              <a:gd name="connsiteX7" fmla="*/ 604461 w 820564"/>
              <a:gd name="connsiteY7" fmla="*/ 156306 h 312138"/>
              <a:gd name="connsiteX8" fmla="*/ 448819 w 820564"/>
              <a:gd name="connsiteY8" fmla="*/ 227642 h 312138"/>
              <a:gd name="connsiteX9" fmla="*/ 1347 w 820564"/>
              <a:gd name="connsiteY9" fmla="*/ 311948 h 31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0564" h="312138">
                <a:moveTo>
                  <a:pt x="1347" y="311948"/>
                </a:moveTo>
                <a:cubicBezTo>
                  <a:pt x="-20270" y="315190"/>
                  <a:pt x="224002" y="276280"/>
                  <a:pt x="319117" y="247097"/>
                </a:cubicBezTo>
                <a:cubicBezTo>
                  <a:pt x="414232" y="217914"/>
                  <a:pt x="561228" y="134688"/>
                  <a:pt x="572036" y="136850"/>
                </a:cubicBezTo>
                <a:cubicBezTo>
                  <a:pt x="582844" y="139012"/>
                  <a:pt x="345057" y="281684"/>
                  <a:pt x="383968" y="260067"/>
                </a:cubicBezTo>
                <a:cubicBezTo>
                  <a:pt x="422879" y="238450"/>
                  <a:pt x="750377" y="36331"/>
                  <a:pt x="805500" y="7148"/>
                </a:cubicBezTo>
                <a:cubicBezTo>
                  <a:pt x="860623" y="-22035"/>
                  <a:pt x="749295" y="44978"/>
                  <a:pt x="714708" y="84969"/>
                </a:cubicBezTo>
                <a:cubicBezTo>
                  <a:pt x="680121" y="124960"/>
                  <a:pt x="616350" y="235208"/>
                  <a:pt x="597976" y="247097"/>
                </a:cubicBezTo>
                <a:cubicBezTo>
                  <a:pt x="579602" y="258986"/>
                  <a:pt x="629321" y="159548"/>
                  <a:pt x="604461" y="156306"/>
                </a:cubicBezTo>
                <a:cubicBezTo>
                  <a:pt x="579602" y="153063"/>
                  <a:pt x="541772" y="201702"/>
                  <a:pt x="448819" y="227642"/>
                </a:cubicBezTo>
                <a:cubicBezTo>
                  <a:pt x="355866" y="253582"/>
                  <a:pt x="22964" y="308706"/>
                  <a:pt x="1347" y="3119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8C17A099-0220-E25F-37DD-E0800DBF05DD}"/>
              </a:ext>
            </a:extLst>
          </p:cNvPr>
          <p:cNvSpPr/>
          <p:nvPr/>
        </p:nvSpPr>
        <p:spPr>
          <a:xfrm>
            <a:off x="4179089" y="5184109"/>
            <a:ext cx="612050" cy="497427"/>
          </a:xfrm>
          <a:custGeom>
            <a:avLst/>
            <a:gdLst>
              <a:gd name="connsiteX0" fmla="*/ 3805 w 612050"/>
              <a:gd name="connsiteY0" fmla="*/ 10461 h 497427"/>
              <a:gd name="connsiteX1" fmla="*/ 133507 w 612050"/>
              <a:gd name="connsiteY1" fmla="*/ 211500 h 497427"/>
              <a:gd name="connsiteX2" fmla="*/ 295634 w 612050"/>
              <a:gd name="connsiteY2" fmla="*/ 496844 h 497427"/>
              <a:gd name="connsiteX3" fmla="*/ 217813 w 612050"/>
              <a:gd name="connsiteY3" fmla="*/ 289321 h 497427"/>
              <a:gd name="connsiteX4" fmla="*/ 606920 w 612050"/>
              <a:gd name="connsiteY4" fmla="*/ 419023 h 497427"/>
              <a:gd name="connsiteX5" fmla="*/ 425337 w 612050"/>
              <a:gd name="connsiteY5" fmla="*/ 308776 h 497427"/>
              <a:gd name="connsiteX6" fmla="*/ 204843 w 612050"/>
              <a:gd name="connsiteY6" fmla="*/ 81797 h 497427"/>
              <a:gd name="connsiteX7" fmla="*/ 386426 w 612050"/>
              <a:gd name="connsiteY7" fmla="*/ 354172 h 497427"/>
              <a:gd name="connsiteX8" fmla="*/ 224298 w 612050"/>
              <a:gd name="connsiteY8" fmla="*/ 211500 h 497427"/>
              <a:gd name="connsiteX9" fmla="*/ 204843 w 612050"/>
              <a:gd name="connsiteY9" fmla="*/ 302291 h 497427"/>
              <a:gd name="connsiteX10" fmla="*/ 146477 w 612050"/>
              <a:gd name="connsiteY10" fmla="*/ 192044 h 497427"/>
              <a:gd name="connsiteX11" fmla="*/ 42715 w 612050"/>
              <a:gd name="connsiteY11" fmla="*/ 42887 h 497427"/>
              <a:gd name="connsiteX12" fmla="*/ 3805 w 612050"/>
              <a:gd name="connsiteY12" fmla="*/ 10461 h 497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2050" h="497427">
                <a:moveTo>
                  <a:pt x="3805" y="10461"/>
                </a:moveTo>
                <a:cubicBezTo>
                  <a:pt x="18937" y="38563"/>
                  <a:pt x="84869" y="130436"/>
                  <a:pt x="133507" y="211500"/>
                </a:cubicBezTo>
                <a:cubicBezTo>
                  <a:pt x="182145" y="292564"/>
                  <a:pt x="281583" y="483874"/>
                  <a:pt x="295634" y="496844"/>
                </a:cubicBezTo>
                <a:cubicBezTo>
                  <a:pt x="309685" y="509814"/>
                  <a:pt x="165932" y="302291"/>
                  <a:pt x="217813" y="289321"/>
                </a:cubicBezTo>
                <a:cubicBezTo>
                  <a:pt x="269694" y="276351"/>
                  <a:pt x="572333" y="415781"/>
                  <a:pt x="606920" y="419023"/>
                </a:cubicBezTo>
                <a:cubicBezTo>
                  <a:pt x="641507" y="422266"/>
                  <a:pt x="492350" y="364980"/>
                  <a:pt x="425337" y="308776"/>
                </a:cubicBezTo>
                <a:cubicBezTo>
                  <a:pt x="358324" y="252572"/>
                  <a:pt x="211328" y="74231"/>
                  <a:pt x="204843" y="81797"/>
                </a:cubicBezTo>
                <a:cubicBezTo>
                  <a:pt x="198358" y="89363"/>
                  <a:pt x="383184" y="332555"/>
                  <a:pt x="386426" y="354172"/>
                </a:cubicBezTo>
                <a:cubicBezTo>
                  <a:pt x="389668" y="375789"/>
                  <a:pt x="254562" y="220147"/>
                  <a:pt x="224298" y="211500"/>
                </a:cubicBezTo>
                <a:cubicBezTo>
                  <a:pt x="194034" y="202853"/>
                  <a:pt x="217813" y="305534"/>
                  <a:pt x="204843" y="302291"/>
                </a:cubicBezTo>
                <a:cubicBezTo>
                  <a:pt x="191873" y="299048"/>
                  <a:pt x="173498" y="235278"/>
                  <a:pt x="146477" y="192044"/>
                </a:cubicBezTo>
                <a:cubicBezTo>
                  <a:pt x="119456" y="148810"/>
                  <a:pt x="63251" y="68827"/>
                  <a:pt x="42715" y="42887"/>
                </a:cubicBezTo>
                <a:cubicBezTo>
                  <a:pt x="22179" y="16947"/>
                  <a:pt x="-11327" y="-17641"/>
                  <a:pt x="3805" y="104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C0B3298C-B049-1545-F874-7E0CA5364A70}"/>
              </a:ext>
            </a:extLst>
          </p:cNvPr>
          <p:cNvSpPr/>
          <p:nvPr/>
        </p:nvSpPr>
        <p:spPr>
          <a:xfrm>
            <a:off x="5090659" y="5385161"/>
            <a:ext cx="824423" cy="535807"/>
          </a:xfrm>
          <a:custGeom>
            <a:avLst/>
            <a:gdLst>
              <a:gd name="connsiteX0" fmla="*/ 150 w 824423"/>
              <a:gd name="connsiteY0" fmla="*/ 179060 h 535807"/>
              <a:gd name="connsiteX1" fmla="*/ 246584 w 824423"/>
              <a:gd name="connsiteY1" fmla="*/ 114209 h 535807"/>
              <a:gd name="connsiteX2" fmla="*/ 557869 w 824423"/>
              <a:gd name="connsiteY2" fmla="*/ 269852 h 535807"/>
              <a:gd name="connsiteX3" fmla="*/ 454107 w 824423"/>
              <a:gd name="connsiteY3" fmla="*/ 217971 h 535807"/>
              <a:gd name="connsiteX4" fmla="*/ 823758 w 824423"/>
              <a:gd name="connsiteY4" fmla="*/ 535741 h 535807"/>
              <a:gd name="connsiteX5" fmla="*/ 531928 w 824423"/>
              <a:gd name="connsiteY5" fmla="*/ 243911 h 535807"/>
              <a:gd name="connsiteX6" fmla="*/ 71486 w 824423"/>
              <a:gd name="connsiteY6" fmla="*/ 3962 h 535807"/>
              <a:gd name="connsiteX7" fmla="*/ 207673 w 824423"/>
              <a:gd name="connsiteY7" fmla="*/ 101239 h 535807"/>
              <a:gd name="connsiteX8" fmla="*/ 150 w 824423"/>
              <a:gd name="connsiteY8" fmla="*/ 179060 h 535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4423" h="535807">
                <a:moveTo>
                  <a:pt x="150" y="179060"/>
                </a:moveTo>
                <a:cubicBezTo>
                  <a:pt x="6635" y="181222"/>
                  <a:pt x="153631" y="99077"/>
                  <a:pt x="246584" y="114209"/>
                </a:cubicBezTo>
                <a:cubicBezTo>
                  <a:pt x="339537" y="129341"/>
                  <a:pt x="557869" y="269852"/>
                  <a:pt x="557869" y="269852"/>
                </a:cubicBezTo>
                <a:cubicBezTo>
                  <a:pt x="592456" y="287146"/>
                  <a:pt x="409792" y="173656"/>
                  <a:pt x="454107" y="217971"/>
                </a:cubicBezTo>
                <a:cubicBezTo>
                  <a:pt x="498422" y="262286"/>
                  <a:pt x="810788" y="531418"/>
                  <a:pt x="823758" y="535741"/>
                </a:cubicBezTo>
                <a:cubicBezTo>
                  <a:pt x="836728" y="540064"/>
                  <a:pt x="657307" y="332541"/>
                  <a:pt x="531928" y="243911"/>
                </a:cubicBezTo>
                <a:cubicBezTo>
                  <a:pt x="406549" y="155281"/>
                  <a:pt x="125529" y="27741"/>
                  <a:pt x="71486" y="3962"/>
                </a:cubicBezTo>
                <a:cubicBezTo>
                  <a:pt x="17444" y="-19817"/>
                  <a:pt x="216320" y="69894"/>
                  <a:pt x="207673" y="101239"/>
                </a:cubicBezTo>
                <a:cubicBezTo>
                  <a:pt x="199026" y="132584"/>
                  <a:pt x="-6335" y="176898"/>
                  <a:pt x="150" y="1790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27BFA702-6679-469E-0F0A-DFDF836931E2}"/>
              </a:ext>
            </a:extLst>
          </p:cNvPr>
          <p:cNvSpPr/>
          <p:nvPr/>
        </p:nvSpPr>
        <p:spPr>
          <a:xfrm>
            <a:off x="5765021" y="6290514"/>
            <a:ext cx="132525" cy="272453"/>
          </a:xfrm>
          <a:custGeom>
            <a:avLst/>
            <a:gdLst>
              <a:gd name="connsiteX0" fmla="*/ 239 w 132525"/>
              <a:gd name="connsiteY0" fmla="*/ 39 h 272453"/>
              <a:gd name="connsiteX1" fmla="*/ 97515 w 132525"/>
              <a:gd name="connsiteY1" fmla="*/ 142712 h 272453"/>
              <a:gd name="connsiteX2" fmla="*/ 91030 w 132525"/>
              <a:gd name="connsiteY2" fmla="*/ 272414 h 272453"/>
              <a:gd name="connsiteX3" fmla="*/ 129941 w 132525"/>
              <a:gd name="connsiteY3" fmla="*/ 129741 h 272453"/>
              <a:gd name="connsiteX4" fmla="*/ 239 w 132525"/>
              <a:gd name="connsiteY4" fmla="*/ 39 h 27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525" h="272453">
                <a:moveTo>
                  <a:pt x="239" y="39"/>
                </a:moveTo>
                <a:cubicBezTo>
                  <a:pt x="-5165" y="2201"/>
                  <a:pt x="82383" y="97316"/>
                  <a:pt x="97515" y="142712"/>
                </a:cubicBezTo>
                <a:cubicBezTo>
                  <a:pt x="112647" y="188108"/>
                  <a:pt x="85626" y="274576"/>
                  <a:pt x="91030" y="272414"/>
                </a:cubicBezTo>
                <a:cubicBezTo>
                  <a:pt x="96434" y="270252"/>
                  <a:pt x="143992" y="174056"/>
                  <a:pt x="129941" y="129741"/>
                </a:cubicBezTo>
                <a:cubicBezTo>
                  <a:pt x="115890" y="85426"/>
                  <a:pt x="5643" y="-2123"/>
                  <a:pt x="239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9256B96D-A44D-0BBF-4C75-08362F25909E}"/>
              </a:ext>
            </a:extLst>
          </p:cNvPr>
          <p:cNvSpPr/>
          <p:nvPr/>
        </p:nvSpPr>
        <p:spPr>
          <a:xfrm>
            <a:off x="4607826" y="4349143"/>
            <a:ext cx="835114" cy="255331"/>
          </a:xfrm>
          <a:custGeom>
            <a:avLst/>
            <a:gdLst>
              <a:gd name="connsiteX0" fmla="*/ 22540 w 835114"/>
              <a:gd name="connsiteY0" fmla="*/ 8848 h 255331"/>
              <a:gd name="connsiteX1" fmla="*/ 385706 w 835114"/>
              <a:gd name="connsiteY1" fmla="*/ 164491 h 255331"/>
              <a:gd name="connsiteX2" fmla="*/ 593229 w 835114"/>
              <a:gd name="connsiteY2" fmla="*/ 203402 h 255331"/>
              <a:gd name="connsiteX3" fmla="*/ 515408 w 835114"/>
              <a:gd name="connsiteY3" fmla="*/ 222857 h 255331"/>
              <a:gd name="connsiteX4" fmla="*/ 833178 w 835114"/>
              <a:gd name="connsiteY4" fmla="*/ 255283 h 255331"/>
              <a:gd name="connsiteX5" fmla="*/ 638625 w 835114"/>
              <a:gd name="connsiteY5" fmla="*/ 229342 h 255331"/>
              <a:gd name="connsiteX6" fmla="*/ 431102 w 835114"/>
              <a:gd name="connsiteY6" fmla="*/ 196917 h 255331"/>
              <a:gd name="connsiteX7" fmla="*/ 301400 w 835114"/>
              <a:gd name="connsiteY7" fmla="*/ 164491 h 255331"/>
              <a:gd name="connsiteX8" fmla="*/ 67936 w 835114"/>
              <a:gd name="connsiteY8" fmla="*/ 34789 h 255331"/>
              <a:gd name="connsiteX9" fmla="*/ 22540 w 835114"/>
              <a:gd name="connsiteY9" fmla="*/ 8848 h 25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5114" h="255331">
                <a:moveTo>
                  <a:pt x="22540" y="8848"/>
                </a:moveTo>
                <a:cubicBezTo>
                  <a:pt x="75502" y="30465"/>
                  <a:pt x="290591" y="132065"/>
                  <a:pt x="385706" y="164491"/>
                </a:cubicBezTo>
                <a:cubicBezTo>
                  <a:pt x="480821" y="196917"/>
                  <a:pt x="571612" y="193674"/>
                  <a:pt x="593229" y="203402"/>
                </a:cubicBezTo>
                <a:cubicBezTo>
                  <a:pt x="614846" y="213130"/>
                  <a:pt x="475417" y="214210"/>
                  <a:pt x="515408" y="222857"/>
                </a:cubicBezTo>
                <a:cubicBezTo>
                  <a:pt x="555399" y="231504"/>
                  <a:pt x="812642" y="254202"/>
                  <a:pt x="833178" y="255283"/>
                </a:cubicBezTo>
                <a:cubicBezTo>
                  <a:pt x="853714" y="256364"/>
                  <a:pt x="705638" y="239070"/>
                  <a:pt x="638625" y="229342"/>
                </a:cubicBezTo>
                <a:cubicBezTo>
                  <a:pt x="571612" y="219614"/>
                  <a:pt x="487306" y="207725"/>
                  <a:pt x="431102" y="196917"/>
                </a:cubicBezTo>
                <a:cubicBezTo>
                  <a:pt x="374898" y="186109"/>
                  <a:pt x="361928" y="191512"/>
                  <a:pt x="301400" y="164491"/>
                </a:cubicBezTo>
                <a:cubicBezTo>
                  <a:pt x="240872" y="137470"/>
                  <a:pt x="115493" y="60729"/>
                  <a:pt x="67936" y="34789"/>
                </a:cubicBezTo>
                <a:cubicBezTo>
                  <a:pt x="20379" y="8849"/>
                  <a:pt x="-30422" y="-12769"/>
                  <a:pt x="22540" y="88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21D85CB5-5FC3-3768-81DF-68B61FF92308}"/>
              </a:ext>
            </a:extLst>
          </p:cNvPr>
          <p:cNvSpPr/>
          <p:nvPr/>
        </p:nvSpPr>
        <p:spPr>
          <a:xfrm>
            <a:off x="2417572" y="4193920"/>
            <a:ext cx="259208" cy="170670"/>
          </a:xfrm>
          <a:custGeom>
            <a:avLst/>
            <a:gdLst>
              <a:gd name="connsiteX0" fmla="*/ 1373 w 259208"/>
              <a:gd name="connsiteY0" fmla="*/ 170557 h 170670"/>
              <a:gd name="connsiteX1" fmla="*/ 254292 w 259208"/>
              <a:gd name="connsiteY1" fmla="*/ 8429 h 170670"/>
              <a:gd name="connsiteX2" fmla="*/ 157015 w 259208"/>
              <a:gd name="connsiteY2" fmla="*/ 34369 h 170670"/>
              <a:gd name="connsiteX3" fmla="*/ 1373 w 259208"/>
              <a:gd name="connsiteY3" fmla="*/ 170557 h 170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208" h="170670">
                <a:moveTo>
                  <a:pt x="1373" y="170557"/>
                </a:moveTo>
                <a:cubicBezTo>
                  <a:pt x="17586" y="166234"/>
                  <a:pt x="228352" y="31127"/>
                  <a:pt x="254292" y="8429"/>
                </a:cubicBezTo>
                <a:cubicBezTo>
                  <a:pt x="280232" y="-14269"/>
                  <a:pt x="197006" y="13833"/>
                  <a:pt x="157015" y="34369"/>
                </a:cubicBezTo>
                <a:cubicBezTo>
                  <a:pt x="117024" y="54905"/>
                  <a:pt x="-14840" y="174880"/>
                  <a:pt x="1373" y="1705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7E210D75-DB08-0201-F51A-E18C5979E999}"/>
              </a:ext>
            </a:extLst>
          </p:cNvPr>
          <p:cNvSpPr/>
          <p:nvPr/>
        </p:nvSpPr>
        <p:spPr>
          <a:xfrm>
            <a:off x="4727955" y="6123230"/>
            <a:ext cx="170232" cy="278764"/>
          </a:xfrm>
          <a:custGeom>
            <a:avLst/>
            <a:gdLst>
              <a:gd name="connsiteX0" fmla="*/ 2307 w 170232"/>
              <a:gd name="connsiteY0" fmla="*/ 612 h 278764"/>
              <a:gd name="connsiteX1" fmla="*/ 24287 w 170232"/>
              <a:gd name="connsiteY1" fmla="*/ 141289 h 278764"/>
              <a:gd name="connsiteX2" fmla="*/ 169360 w 170232"/>
              <a:gd name="connsiteY2" fmla="*/ 277570 h 278764"/>
              <a:gd name="connsiteX3" fmla="*/ 81437 w 170232"/>
              <a:gd name="connsiteY3" fmla="*/ 207232 h 278764"/>
              <a:gd name="connsiteX4" fmla="*/ 11099 w 170232"/>
              <a:gd name="connsiteY4" fmla="*/ 198439 h 278764"/>
              <a:gd name="connsiteX5" fmla="*/ 2307 w 170232"/>
              <a:gd name="connsiteY5" fmla="*/ 612 h 278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0232" h="278764">
                <a:moveTo>
                  <a:pt x="2307" y="612"/>
                </a:moveTo>
                <a:cubicBezTo>
                  <a:pt x="4505" y="-8913"/>
                  <a:pt x="-3555" y="95129"/>
                  <a:pt x="24287" y="141289"/>
                </a:cubicBezTo>
                <a:cubicBezTo>
                  <a:pt x="52129" y="187449"/>
                  <a:pt x="159835" y="266579"/>
                  <a:pt x="169360" y="277570"/>
                </a:cubicBezTo>
                <a:cubicBezTo>
                  <a:pt x="178885" y="288561"/>
                  <a:pt x="107814" y="220420"/>
                  <a:pt x="81437" y="207232"/>
                </a:cubicBezTo>
                <a:cubicBezTo>
                  <a:pt x="55060" y="194044"/>
                  <a:pt x="26486" y="233608"/>
                  <a:pt x="11099" y="198439"/>
                </a:cubicBezTo>
                <a:cubicBezTo>
                  <a:pt x="-4288" y="163270"/>
                  <a:pt x="109" y="10137"/>
                  <a:pt x="2307" y="6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D874CAEC-6498-7B62-A2C7-843D223205CE}"/>
              </a:ext>
            </a:extLst>
          </p:cNvPr>
          <p:cNvSpPr/>
          <p:nvPr/>
        </p:nvSpPr>
        <p:spPr>
          <a:xfrm>
            <a:off x="4764052" y="6506521"/>
            <a:ext cx="335752" cy="440439"/>
          </a:xfrm>
          <a:custGeom>
            <a:avLst/>
            <a:gdLst>
              <a:gd name="connsiteX0" fmla="*/ 1379 w 335752"/>
              <a:gd name="connsiteY0" fmla="*/ 4183 h 440439"/>
              <a:gd name="connsiteX1" fmla="*/ 115679 w 335752"/>
              <a:gd name="connsiteY1" fmla="*/ 78917 h 440439"/>
              <a:gd name="connsiteX2" fmla="*/ 199206 w 335752"/>
              <a:gd name="connsiteY2" fmla="*/ 338291 h 440439"/>
              <a:gd name="connsiteX3" fmla="*/ 216790 w 335752"/>
              <a:gd name="connsiteY3" fmla="*/ 276744 h 440439"/>
              <a:gd name="connsiteX4" fmla="*/ 335486 w 335752"/>
              <a:gd name="connsiteY4" fmla="*/ 439402 h 440439"/>
              <a:gd name="connsiteX5" fmla="*/ 247563 w 335752"/>
              <a:gd name="connsiteY5" fmla="*/ 338291 h 440439"/>
              <a:gd name="connsiteX6" fmla="*/ 199206 w 335752"/>
              <a:gd name="connsiteY6" fmla="*/ 180029 h 440439"/>
              <a:gd name="connsiteX7" fmla="*/ 1379 w 335752"/>
              <a:gd name="connsiteY7" fmla="*/ 4183 h 440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5752" h="440439">
                <a:moveTo>
                  <a:pt x="1379" y="4183"/>
                </a:moveTo>
                <a:cubicBezTo>
                  <a:pt x="-12542" y="-12669"/>
                  <a:pt x="82708" y="23232"/>
                  <a:pt x="115679" y="78917"/>
                </a:cubicBezTo>
                <a:cubicBezTo>
                  <a:pt x="148650" y="134602"/>
                  <a:pt x="182354" y="305320"/>
                  <a:pt x="199206" y="338291"/>
                </a:cubicBezTo>
                <a:cubicBezTo>
                  <a:pt x="216058" y="371262"/>
                  <a:pt x="194077" y="259892"/>
                  <a:pt x="216790" y="276744"/>
                </a:cubicBezTo>
                <a:cubicBezTo>
                  <a:pt x="239503" y="293596"/>
                  <a:pt x="330357" y="429144"/>
                  <a:pt x="335486" y="439402"/>
                </a:cubicBezTo>
                <a:cubicBezTo>
                  <a:pt x="340615" y="449660"/>
                  <a:pt x="270276" y="381520"/>
                  <a:pt x="247563" y="338291"/>
                </a:cubicBezTo>
                <a:cubicBezTo>
                  <a:pt x="224850" y="295062"/>
                  <a:pt x="235108" y="234248"/>
                  <a:pt x="199206" y="180029"/>
                </a:cubicBezTo>
                <a:cubicBezTo>
                  <a:pt x="163304" y="125810"/>
                  <a:pt x="15300" y="21035"/>
                  <a:pt x="1379" y="4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115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矢沢永吉 | 東スポWEB" hidden="1">
            <a:extLst>
              <a:ext uri="{FF2B5EF4-FFF2-40B4-BE49-F238E27FC236}">
                <a16:creationId xmlns:a16="http://schemas.microsoft.com/office/drawing/2014/main" id="{CD0417F3-16B3-6FC1-9394-3D4ED7E330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763"/>
            <a:ext cx="9601200" cy="1152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AC1B5BE8-F171-8B58-D32B-52FD594DF6EC}"/>
              </a:ext>
            </a:extLst>
          </p:cNvPr>
          <p:cNvSpPr/>
          <p:nvPr/>
        </p:nvSpPr>
        <p:spPr>
          <a:xfrm>
            <a:off x="2353683" y="4343120"/>
            <a:ext cx="176969" cy="551380"/>
          </a:xfrm>
          <a:custGeom>
            <a:avLst/>
            <a:gdLst>
              <a:gd name="connsiteX0" fmla="*/ 176792 w 176969"/>
              <a:gd name="connsiteY0" fmla="*/ 280 h 551380"/>
              <a:gd name="connsiteX1" fmla="*/ 97417 w 176969"/>
              <a:gd name="connsiteY1" fmla="*/ 174905 h 551380"/>
              <a:gd name="connsiteX2" fmla="*/ 68842 w 176969"/>
              <a:gd name="connsiteY2" fmla="*/ 247930 h 551380"/>
              <a:gd name="connsiteX3" fmla="*/ 87892 w 176969"/>
              <a:gd name="connsiteY3" fmla="*/ 162205 h 551380"/>
              <a:gd name="connsiteX4" fmla="*/ 52967 w 176969"/>
              <a:gd name="connsiteY4" fmla="*/ 333655 h 551380"/>
              <a:gd name="connsiteX5" fmla="*/ 65667 w 176969"/>
              <a:gd name="connsiteY5" fmla="*/ 282855 h 551380"/>
              <a:gd name="connsiteX6" fmla="*/ 2167 w 176969"/>
              <a:gd name="connsiteY6" fmla="*/ 536855 h 551380"/>
              <a:gd name="connsiteX7" fmla="*/ 24392 w 176969"/>
              <a:gd name="connsiteY7" fmla="*/ 479705 h 551380"/>
              <a:gd name="connsiteX8" fmla="*/ 116467 w 176969"/>
              <a:gd name="connsiteY8" fmla="*/ 143155 h 551380"/>
              <a:gd name="connsiteX9" fmla="*/ 176792 w 176969"/>
              <a:gd name="connsiteY9" fmla="*/ 280 h 55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969" h="551380">
                <a:moveTo>
                  <a:pt x="176792" y="280"/>
                </a:moveTo>
                <a:cubicBezTo>
                  <a:pt x="173617" y="5572"/>
                  <a:pt x="115409" y="133630"/>
                  <a:pt x="97417" y="174905"/>
                </a:cubicBezTo>
                <a:cubicBezTo>
                  <a:pt x="79425" y="216180"/>
                  <a:pt x="70430" y="250047"/>
                  <a:pt x="68842" y="247930"/>
                </a:cubicBezTo>
                <a:cubicBezTo>
                  <a:pt x="67254" y="245813"/>
                  <a:pt x="90538" y="147918"/>
                  <a:pt x="87892" y="162205"/>
                </a:cubicBezTo>
                <a:cubicBezTo>
                  <a:pt x="85246" y="176492"/>
                  <a:pt x="56671" y="313547"/>
                  <a:pt x="52967" y="333655"/>
                </a:cubicBezTo>
                <a:cubicBezTo>
                  <a:pt x="49263" y="353763"/>
                  <a:pt x="65667" y="282855"/>
                  <a:pt x="65667" y="282855"/>
                </a:cubicBezTo>
                <a:cubicBezTo>
                  <a:pt x="57200" y="316722"/>
                  <a:pt x="9046" y="504047"/>
                  <a:pt x="2167" y="536855"/>
                </a:cubicBezTo>
                <a:cubicBezTo>
                  <a:pt x="-4712" y="569663"/>
                  <a:pt x="5342" y="545322"/>
                  <a:pt x="24392" y="479705"/>
                </a:cubicBezTo>
                <a:cubicBezTo>
                  <a:pt x="43442" y="414088"/>
                  <a:pt x="93184" y="220942"/>
                  <a:pt x="116467" y="143155"/>
                </a:cubicBezTo>
                <a:cubicBezTo>
                  <a:pt x="139750" y="65368"/>
                  <a:pt x="179967" y="-5012"/>
                  <a:pt x="176792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FFA5987D-5286-1347-1992-91DC0A5CA635}"/>
              </a:ext>
            </a:extLst>
          </p:cNvPr>
          <p:cNvSpPr/>
          <p:nvPr/>
        </p:nvSpPr>
        <p:spPr>
          <a:xfrm>
            <a:off x="2357797" y="4317646"/>
            <a:ext cx="150468" cy="559982"/>
          </a:xfrm>
          <a:custGeom>
            <a:avLst/>
            <a:gdLst>
              <a:gd name="connsiteX0" fmla="*/ 150453 w 150468"/>
              <a:gd name="connsiteY0" fmla="*/ 354 h 559982"/>
              <a:gd name="connsiteX1" fmla="*/ 74253 w 150468"/>
              <a:gd name="connsiteY1" fmla="*/ 162279 h 559982"/>
              <a:gd name="connsiteX2" fmla="*/ 10753 w 150468"/>
              <a:gd name="connsiteY2" fmla="*/ 352779 h 559982"/>
              <a:gd name="connsiteX3" fmla="*/ 39328 w 150468"/>
              <a:gd name="connsiteY3" fmla="*/ 276579 h 559982"/>
              <a:gd name="connsiteX4" fmla="*/ 10753 w 150468"/>
              <a:gd name="connsiteY4" fmla="*/ 454379 h 559982"/>
              <a:gd name="connsiteX5" fmla="*/ 1228 w 150468"/>
              <a:gd name="connsiteY5" fmla="*/ 559154 h 559982"/>
              <a:gd name="connsiteX6" fmla="*/ 7578 w 150468"/>
              <a:gd name="connsiteY6" fmla="*/ 486129 h 559982"/>
              <a:gd name="connsiteX7" fmla="*/ 67903 w 150468"/>
              <a:gd name="connsiteY7" fmla="*/ 206729 h 559982"/>
              <a:gd name="connsiteX8" fmla="*/ 150453 w 150468"/>
              <a:gd name="connsiteY8" fmla="*/ 354 h 559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468" h="559982">
                <a:moveTo>
                  <a:pt x="150453" y="354"/>
                </a:moveTo>
                <a:cubicBezTo>
                  <a:pt x="151511" y="-7054"/>
                  <a:pt x="97536" y="103542"/>
                  <a:pt x="74253" y="162279"/>
                </a:cubicBezTo>
                <a:cubicBezTo>
                  <a:pt x="50970" y="221016"/>
                  <a:pt x="16574" y="333729"/>
                  <a:pt x="10753" y="352779"/>
                </a:cubicBezTo>
                <a:cubicBezTo>
                  <a:pt x="4932" y="371829"/>
                  <a:pt x="39328" y="259646"/>
                  <a:pt x="39328" y="276579"/>
                </a:cubicBezTo>
                <a:cubicBezTo>
                  <a:pt x="39328" y="293512"/>
                  <a:pt x="17103" y="407283"/>
                  <a:pt x="10753" y="454379"/>
                </a:cubicBezTo>
                <a:cubicBezTo>
                  <a:pt x="4403" y="501475"/>
                  <a:pt x="1757" y="553862"/>
                  <a:pt x="1228" y="559154"/>
                </a:cubicBezTo>
                <a:cubicBezTo>
                  <a:pt x="699" y="564446"/>
                  <a:pt x="-3534" y="544866"/>
                  <a:pt x="7578" y="486129"/>
                </a:cubicBezTo>
                <a:cubicBezTo>
                  <a:pt x="18690" y="427392"/>
                  <a:pt x="44620" y="282929"/>
                  <a:pt x="67903" y="206729"/>
                </a:cubicBezTo>
                <a:cubicBezTo>
                  <a:pt x="91186" y="130529"/>
                  <a:pt x="149395" y="7762"/>
                  <a:pt x="150453" y="3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01FC9DDF-EDAE-0754-8583-9CE4FE53A5CD}"/>
              </a:ext>
            </a:extLst>
          </p:cNvPr>
          <p:cNvSpPr/>
          <p:nvPr/>
        </p:nvSpPr>
        <p:spPr>
          <a:xfrm>
            <a:off x="2364635" y="4280760"/>
            <a:ext cx="449052" cy="585154"/>
          </a:xfrm>
          <a:custGeom>
            <a:avLst/>
            <a:gdLst>
              <a:gd name="connsiteX0" fmla="*/ 400790 w 449052"/>
              <a:gd name="connsiteY0" fmla="*/ 40415 h 585154"/>
              <a:gd name="connsiteX1" fmla="*/ 188065 w 449052"/>
              <a:gd name="connsiteY1" fmla="*/ 145190 h 585154"/>
              <a:gd name="connsiteX2" fmla="*/ 191240 w 449052"/>
              <a:gd name="connsiteY2" fmla="*/ 148365 h 585154"/>
              <a:gd name="connsiteX3" fmla="*/ 124565 w 449052"/>
              <a:gd name="connsiteY3" fmla="*/ 322990 h 585154"/>
              <a:gd name="connsiteX4" fmla="*/ 73765 w 449052"/>
              <a:gd name="connsiteY4" fmla="*/ 462690 h 585154"/>
              <a:gd name="connsiteX5" fmla="*/ 102340 w 449052"/>
              <a:gd name="connsiteY5" fmla="*/ 405540 h 585154"/>
              <a:gd name="connsiteX6" fmla="*/ 740 w 449052"/>
              <a:gd name="connsiteY6" fmla="*/ 583340 h 585154"/>
              <a:gd name="connsiteX7" fmla="*/ 57890 w 449052"/>
              <a:gd name="connsiteY7" fmla="*/ 481740 h 585154"/>
              <a:gd name="connsiteX8" fmla="*/ 86465 w 449052"/>
              <a:gd name="connsiteY8" fmla="*/ 234090 h 585154"/>
              <a:gd name="connsiteX9" fmla="*/ 184890 w 449052"/>
              <a:gd name="connsiteY9" fmla="*/ 75340 h 585154"/>
              <a:gd name="connsiteX10" fmla="*/ 251565 w 449052"/>
              <a:gd name="connsiteY10" fmla="*/ 34065 h 585154"/>
              <a:gd name="connsiteX11" fmla="*/ 197590 w 449052"/>
              <a:gd name="connsiteY11" fmla="*/ 75340 h 585154"/>
              <a:gd name="connsiteX12" fmla="*/ 292840 w 449052"/>
              <a:gd name="connsiteY12" fmla="*/ 8665 h 585154"/>
              <a:gd name="connsiteX13" fmla="*/ 346815 w 449052"/>
              <a:gd name="connsiteY13" fmla="*/ 27715 h 585154"/>
              <a:gd name="connsiteX14" fmla="*/ 330940 w 449052"/>
              <a:gd name="connsiteY14" fmla="*/ 2315 h 585154"/>
              <a:gd name="connsiteX15" fmla="*/ 445240 w 449052"/>
              <a:gd name="connsiteY15" fmla="*/ 97565 h 585154"/>
              <a:gd name="connsiteX16" fmla="*/ 400790 w 449052"/>
              <a:gd name="connsiteY16" fmla="*/ 40415 h 585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9052" h="585154">
                <a:moveTo>
                  <a:pt x="400790" y="40415"/>
                </a:moveTo>
                <a:cubicBezTo>
                  <a:pt x="357928" y="48352"/>
                  <a:pt x="188065" y="145190"/>
                  <a:pt x="188065" y="145190"/>
                </a:cubicBezTo>
                <a:cubicBezTo>
                  <a:pt x="153140" y="163182"/>
                  <a:pt x="201823" y="118732"/>
                  <a:pt x="191240" y="148365"/>
                </a:cubicBezTo>
                <a:cubicBezTo>
                  <a:pt x="180657" y="177998"/>
                  <a:pt x="144144" y="270603"/>
                  <a:pt x="124565" y="322990"/>
                </a:cubicBezTo>
                <a:cubicBezTo>
                  <a:pt x="104986" y="375378"/>
                  <a:pt x="77469" y="448932"/>
                  <a:pt x="73765" y="462690"/>
                </a:cubicBezTo>
                <a:cubicBezTo>
                  <a:pt x="70061" y="476448"/>
                  <a:pt x="114511" y="385432"/>
                  <a:pt x="102340" y="405540"/>
                </a:cubicBezTo>
                <a:cubicBezTo>
                  <a:pt x="90169" y="425648"/>
                  <a:pt x="8148" y="570640"/>
                  <a:pt x="740" y="583340"/>
                </a:cubicBezTo>
                <a:cubicBezTo>
                  <a:pt x="-6668" y="596040"/>
                  <a:pt x="43603" y="539948"/>
                  <a:pt x="57890" y="481740"/>
                </a:cubicBezTo>
                <a:cubicBezTo>
                  <a:pt x="72177" y="423532"/>
                  <a:pt x="65298" y="301823"/>
                  <a:pt x="86465" y="234090"/>
                </a:cubicBezTo>
                <a:cubicBezTo>
                  <a:pt x="107632" y="166357"/>
                  <a:pt x="157373" y="108678"/>
                  <a:pt x="184890" y="75340"/>
                </a:cubicBezTo>
                <a:cubicBezTo>
                  <a:pt x="212407" y="42002"/>
                  <a:pt x="249448" y="34065"/>
                  <a:pt x="251565" y="34065"/>
                </a:cubicBezTo>
                <a:cubicBezTo>
                  <a:pt x="253682" y="34065"/>
                  <a:pt x="190711" y="79573"/>
                  <a:pt x="197590" y="75340"/>
                </a:cubicBezTo>
                <a:cubicBezTo>
                  <a:pt x="204469" y="71107"/>
                  <a:pt x="267969" y="16602"/>
                  <a:pt x="292840" y="8665"/>
                </a:cubicBezTo>
                <a:cubicBezTo>
                  <a:pt x="317711" y="728"/>
                  <a:pt x="340465" y="28773"/>
                  <a:pt x="346815" y="27715"/>
                </a:cubicBezTo>
                <a:cubicBezTo>
                  <a:pt x="353165" y="26657"/>
                  <a:pt x="314536" y="-9327"/>
                  <a:pt x="330940" y="2315"/>
                </a:cubicBezTo>
                <a:cubicBezTo>
                  <a:pt x="347344" y="13957"/>
                  <a:pt x="434128" y="85923"/>
                  <a:pt x="445240" y="97565"/>
                </a:cubicBezTo>
                <a:cubicBezTo>
                  <a:pt x="456353" y="109207"/>
                  <a:pt x="443652" y="32478"/>
                  <a:pt x="400790" y="404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27897B12-0626-EA80-288C-B4DE99148C9D}"/>
              </a:ext>
            </a:extLst>
          </p:cNvPr>
          <p:cNvSpPr/>
          <p:nvPr/>
        </p:nvSpPr>
        <p:spPr>
          <a:xfrm>
            <a:off x="2568153" y="4365028"/>
            <a:ext cx="190923" cy="306889"/>
          </a:xfrm>
          <a:custGeom>
            <a:avLst/>
            <a:gdLst>
              <a:gd name="connsiteX0" fmla="*/ 190922 w 190923"/>
              <a:gd name="connsiteY0" fmla="*/ 597 h 306889"/>
              <a:gd name="connsiteX1" fmla="*/ 48047 w 190923"/>
              <a:gd name="connsiteY1" fmla="*/ 105372 h 306889"/>
              <a:gd name="connsiteX2" fmla="*/ 3597 w 190923"/>
              <a:gd name="connsiteY2" fmla="*/ 187922 h 306889"/>
              <a:gd name="connsiteX3" fmla="*/ 16297 w 190923"/>
              <a:gd name="connsiteY3" fmla="*/ 133947 h 306889"/>
              <a:gd name="connsiteX4" fmla="*/ 13122 w 190923"/>
              <a:gd name="connsiteY4" fmla="*/ 219672 h 306889"/>
              <a:gd name="connsiteX5" fmla="*/ 9947 w 190923"/>
              <a:gd name="connsiteY5" fmla="*/ 305397 h 306889"/>
              <a:gd name="connsiteX6" fmla="*/ 9947 w 190923"/>
              <a:gd name="connsiteY6" fmla="*/ 264122 h 306889"/>
              <a:gd name="connsiteX7" fmla="*/ 422 w 190923"/>
              <a:gd name="connsiteY7" fmla="*/ 140297 h 306889"/>
              <a:gd name="connsiteX8" fmla="*/ 25822 w 190923"/>
              <a:gd name="connsiteY8" fmla="*/ 86322 h 306889"/>
              <a:gd name="connsiteX9" fmla="*/ 16297 w 190923"/>
              <a:gd name="connsiteY9" fmla="*/ 111722 h 306889"/>
              <a:gd name="connsiteX10" fmla="*/ 51222 w 190923"/>
              <a:gd name="connsiteY10" fmla="*/ 64097 h 306889"/>
              <a:gd name="connsiteX11" fmla="*/ 190922 w 190923"/>
              <a:gd name="connsiteY11" fmla="*/ 597 h 306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923" h="306889">
                <a:moveTo>
                  <a:pt x="190922" y="597"/>
                </a:moveTo>
                <a:cubicBezTo>
                  <a:pt x="190393" y="7476"/>
                  <a:pt x="79268" y="74151"/>
                  <a:pt x="48047" y="105372"/>
                </a:cubicBezTo>
                <a:cubicBezTo>
                  <a:pt x="16826" y="136593"/>
                  <a:pt x="8889" y="183160"/>
                  <a:pt x="3597" y="187922"/>
                </a:cubicBezTo>
                <a:cubicBezTo>
                  <a:pt x="-1695" y="192685"/>
                  <a:pt x="14710" y="128655"/>
                  <a:pt x="16297" y="133947"/>
                </a:cubicBezTo>
                <a:cubicBezTo>
                  <a:pt x="17884" y="139239"/>
                  <a:pt x="13122" y="219672"/>
                  <a:pt x="13122" y="219672"/>
                </a:cubicBezTo>
                <a:cubicBezTo>
                  <a:pt x="12064" y="248247"/>
                  <a:pt x="10476" y="297989"/>
                  <a:pt x="9947" y="305397"/>
                </a:cubicBezTo>
                <a:cubicBezTo>
                  <a:pt x="9418" y="312805"/>
                  <a:pt x="11534" y="291639"/>
                  <a:pt x="9947" y="264122"/>
                </a:cubicBezTo>
                <a:cubicBezTo>
                  <a:pt x="8360" y="236605"/>
                  <a:pt x="-2224" y="169930"/>
                  <a:pt x="422" y="140297"/>
                </a:cubicBezTo>
                <a:cubicBezTo>
                  <a:pt x="3068" y="110664"/>
                  <a:pt x="23176" y="91084"/>
                  <a:pt x="25822" y="86322"/>
                </a:cubicBezTo>
                <a:cubicBezTo>
                  <a:pt x="28468" y="81560"/>
                  <a:pt x="12064" y="115426"/>
                  <a:pt x="16297" y="111722"/>
                </a:cubicBezTo>
                <a:cubicBezTo>
                  <a:pt x="20530" y="108018"/>
                  <a:pt x="22647" y="79972"/>
                  <a:pt x="51222" y="64097"/>
                </a:cubicBezTo>
                <a:cubicBezTo>
                  <a:pt x="79797" y="48222"/>
                  <a:pt x="191451" y="-6282"/>
                  <a:pt x="190922" y="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C6BBDD53-C990-C011-E76F-8F32909A1F04}"/>
              </a:ext>
            </a:extLst>
          </p:cNvPr>
          <p:cNvSpPr/>
          <p:nvPr/>
        </p:nvSpPr>
        <p:spPr>
          <a:xfrm>
            <a:off x="2501433" y="4260139"/>
            <a:ext cx="622208" cy="201947"/>
          </a:xfrm>
          <a:custGeom>
            <a:avLst/>
            <a:gdLst>
              <a:gd name="connsiteX0" fmla="*/ 9992 w 622208"/>
              <a:gd name="connsiteY0" fmla="*/ 124536 h 201947"/>
              <a:gd name="connsiteX1" fmla="*/ 168742 w 622208"/>
              <a:gd name="connsiteY1" fmla="*/ 45161 h 201947"/>
              <a:gd name="connsiteX2" fmla="*/ 349717 w 622208"/>
              <a:gd name="connsiteY2" fmla="*/ 57861 h 201947"/>
              <a:gd name="connsiteX3" fmla="*/ 324317 w 622208"/>
              <a:gd name="connsiteY3" fmla="*/ 45161 h 201947"/>
              <a:gd name="connsiteX4" fmla="*/ 495767 w 622208"/>
              <a:gd name="connsiteY4" fmla="*/ 115011 h 201947"/>
              <a:gd name="connsiteX5" fmla="*/ 483067 w 622208"/>
              <a:gd name="connsiteY5" fmla="*/ 105486 h 201947"/>
              <a:gd name="connsiteX6" fmla="*/ 619592 w 622208"/>
              <a:gd name="connsiteY6" fmla="*/ 200736 h 201947"/>
              <a:gd name="connsiteX7" fmla="*/ 562442 w 622208"/>
              <a:gd name="connsiteY7" fmla="*/ 153111 h 201947"/>
              <a:gd name="connsiteX8" fmla="*/ 435442 w 622208"/>
              <a:gd name="connsiteY8" fmla="*/ 64211 h 201947"/>
              <a:gd name="connsiteX9" fmla="*/ 340192 w 622208"/>
              <a:gd name="connsiteY9" fmla="*/ 711 h 201947"/>
              <a:gd name="connsiteX10" fmla="*/ 371942 w 622208"/>
              <a:gd name="connsiteY10" fmla="*/ 29286 h 201947"/>
              <a:gd name="connsiteX11" fmla="*/ 140167 w 622208"/>
              <a:gd name="connsiteY11" fmla="*/ 16586 h 201947"/>
              <a:gd name="connsiteX12" fmla="*/ 67142 w 622208"/>
              <a:gd name="connsiteY12" fmla="*/ 13411 h 201947"/>
              <a:gd name="connsiteX13" fmla="*/ 121117 w 622208"/>
              <a:gd name="connsiteY13" fmla="*/ 35636 h 201947"/>
              <a:gd name="connsiteX14" fmla="*/ 41742 w 622208"/>
              <a:gd name="connsiteY14" fmla="*/ 51511 h 201947"/>
              <a:gd name="connsiteX15" fmla="*/ 467 w 622208"/>
              <a:gd name="connsiteY15" fmla="*/ 51511 h 201947"/>
              <a:gd name="connsiteX16" fmla="*/ 67142 w 622208"/>
              <a:gd name="connsiteY16" fmla="*/ 54686 h 201947"/>
              <a:gd name="connsiteX17" fmla="*/ 9992 w 622208"/>
              <a:gd name="connsiteY17" fmla="*/ 124536 h 20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22208" h="201947">
                <a:moveTo>
                  <a:pt x="9992" y="124536"/>
                </a:moveTo>
                <a:cubicBezTo>
                  <a:pt x="26925" y="122948"/>
                  <a:pt x="112121" y="56273"/>
                  <a:pt x="168742" y="45161"/>
                </a:cubicBezTo>
                <a:cubicBezTo>
                  <a:pt x="225363" y="34049"/>
                  <a:pt x="323788" y="57861"/>
                  <a:pt x="349717" y="57861"/>
                </a:cubicBezTo>
                <a:cubicBezTo>
                  <a:pt x="375646" y="57861"/>
                  <a:pt x="299975" y="35636"/>
                  <a:pt x="324317" y="45161"/>
                </a:cubicBezTo>
                <a:cubicBezTo>
                  <a:pt x="348659" y="54686"/>
                  <a:pt x="495767" y="115011"/>
                  <a:pt x="495767" y="115011"/>
                </a:cubicBezTo>
                <a:cubicBezTo>
                  <a:pt x="522225" y="125065"/>
                  <a:pt x="483067" y="105486"/>
                  <a:pt x="483067" y="105486"/>
                </a:cubicBezTo>
                <a:cubicBezTo>
                  <a:pt x="503704" y="119773"/>
                  <a:pt x="606363" y="192799"/>
                  <a:pt x="619592" y="200736"/>
                </a:cubicBezTo>
                <a:cubicBezTo>
                  <a:pt x="632821" y="208673"/>
                  <a:pt x="593134" y="175865"/>
                  <a:pt x="562442" y="153111"/>
                </a:cubicBezTo>
                <a:cubicBezTo>
                  <a:pt x="531750" y="130357"/>
                  <a:pt x="472484" y="89611"/>
                  <a:pt x="435442" y="64211"/>
                </a:cubicBezTo>
                <a:cubicBezTo>
                  <a:pt x="398400" y="38811"/>
                  <a:pt x="350775" y="6532"/>
                  <a:pt x="340192" y="711"/>
                </a:cubicBezTo>
                <a:cubicBezTo>
                  <a:pt x="329609" y="-5110"/>
                  <a:pt x="405280" y="26640"/>
                  <a:pt x="371942" y="29286"/>
                </a:cubicBezTo>
                <a:cubicBezTo>
                  <a:pt x="338605" y="31932"/>
                  <a:pt x="140167" y="16586"/>
                  <a:pt x="140167" y="16586"/>
                </a:cubicBezTo>
                <a:cubicBezTo>
                  <a:pt x="89367" y="13940"/>
                  <a:pt x="70317" y="10236"/>
                  <a:pt x="67142" y="13411"/>
                </a:cubicBezTo>
                <a:cubicBezTo>
                  <a:pt x="63967" y="16586"/>
                  <a:pt x="125350" y="29286"/>
                  <a:pt x="121117" y="35636"/>
                </a:cubicBezTo>
                <a:cubicBezTo>
                  <a:pt x="116884" y="41986"/>
                  <a:pt x="61850" y="48865"/>
                  <a:pt x="41742" y="51511"/>
                </a:cubicBezTo>
                <a:cubicBezTo>
                  <a:pt x="21634" y="54157"/>
                  <a:pt x="-3766" y="50982"/>
                  <a:pt x="467" y="51511"/>
                </a:cubicBezTo>
                <a:cubicBezTo>
                  <a:pt x="4700" y="52040"/>
                  <a:pt x="62909" y="46219"/>
                  <a:pt x="67142" y="54686"/>
                </a:cubicBezTo>
                <a:cubicBezTo>
                  <a:pt x="71375" y="63153"/>
                  <a:pt x="-6941" y="126124"/>
                  <a:pt x="9992" y="124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24F41721-2AC3-D636-2302-8A5DBC7AF6AE}"/>
              </a:ext>
            </a:extLst>
          </p:cNvPr>
          <p:cNvSpPr/>
          <p:nvPr/>
        </p:nvSpPr>
        <p:spPr>
          <a:xfrm>
            <a:off x="3092179" y="4470161"/>
            <a:ext cx="156079" cy="338033"/>
          </a:xfrm>
          <a:custGeom>
            <a:avLst/>
            <a:gdLst>
              <a:gd name="connsiteX0" fmla="*/ 271 w 156079"/>
              <a:gd name="connsiteY0" fmla="*/ 239 h 338033"/>
              <a:gd name="connsiteX1" fmla="*/ 95521 w 156079"/>
              <a:gd name="connsiteY1" fmla="*/ 155814 h 338033"/>
              <a:gd name="connsiteX2" fmla="*/ 70121 w 156079"/>
              <a:gd name="connsiteY2" fmla="*/ 114539 h 338033"/>
              <a:gd name="connsiteX3" fmla="*/ 117746 w 156079"/>
              <a:gd name="connsiteY3" fmla="*/ 209789 h 338033"/>
              <a:gd name="connsiteX4" fmla="*/ 155846 w 156079"/>
              <a:gd name="connsiteY4" fmla="*/ 336789 h 338033"/>
              <a:gd name="connsiteX5" fmla="*/ 133621 w 156079"/>
              <a:gd name="connsiteY5" fmla="*/ 270114 h 338033"/>
              <a:gd name="connsiteX6" fmla="*/ 130446 w 156079"/>
              <a:gd name="connsiteY6" fmla="*/ 197089 h 338033"/>
              <a:gd name="connsiteX7" fmla="*/ 271 w 156079"/>
              <a:gd name="connsiteY7" fmla="*/ 239 h 33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079" h="338033">
                <a:moveTo>
                  <a:pt x="271" y="239"/>
                </a:moveTo>
                <a:cubicBezTo>
                  <a:pt x="-5550" y="-6640"/>
                  <a:pt x="83879" y="136764"/>
                  <a:pt x="95521" y="155814"/>
                </a:cubicBezTo>
                <a:cubicBezTo>
                  <a:pt x="107163" y="174864"/>
                  <a:pt x="66417" y="105543"/>
                  <a:pt x="70121" y="114539"/>
                </a:cubicBezTo>
                <a:cubicBezTo>
                  <a:pt x="73825" y="123535"/>
                  <a:pt x="103459" y="172747"/>
                  <a:pt x="117746" y="209789"/>
                </a:cubicBezTo>
                <a:cubicBezTo>
                  <a:pt x="132034" y="246831"/>
                  <a:pt x="153200" y="326735"/>
                  <a:pt x="155846" y="336789"/>
                </a:cubicBezTo>
                <a:cubicBezTo>
                  <a:pt x="158492" y="346843"/>
                  <a:pt x="137854" y="293397"/>
                  <a:pt x="133621" y="270114"/>
                </a:cubicBezTo>
                <a:cubicBezTo>
                  <a:pt x="129388" y="246831"/>
                  <a:pt x="148438" y="238364"/>
                  <a:pt x="130446" y="197089"/>
                </a:cubicBezTo>
                <a:cubicBezTo>
                  <a:pt x="112454" y="155814"/>
                  <a:pt x="6092" y="7118"/>
                  <a:pt x="271" y="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5B5424CD-02B5-29D8-8280-74282880C6F2}"/>
              </a:ext>
            </a:extLst>
          </p:cNvPr>
          <p:cNvSpPr/>
          <p:nvPr/>
        </p:nvSpPr>
        <p:spPr>
          <a:xfrm>
            <a:off x="2431854" y="4663910"/>
            <a:ext cx="694947" cy="44615"/>
          </a:xfrm>
          <a:custGeom>
            <a:avLst/>
            <a:gdLst>
              <a:gd name="connsiteX0" fmla="*/ 196 w 694947"/>
              <a:gd name="connsiteY0" fmla="*/ 25565 h 44615"/>
              <a:gd name="connsiteX1" fmla="*/ 92271 w 694947"/>
              <a:gd name="connsiteY1" fmla="*/ 6515 h 44615"/>
              <a:gd name="connsiteX2" fmla="*/ 279596 w 694947"/>
              <a:gd name="connsiteY2" fmla="*/ 28740 h 44615"/>
              <a:gd name="connsiteX3" fmla="*/ 190696 w 694947"/>
              <a:gd name="connsiteY3" fmla="*/ 41440 h 44615"/>
              <a:gd name="connsiteX4" fmla="*/ 339921 w 694947"/>
              <a:gd name="connsiteY4" fmla="*/ 25565 h 44615"/>
              <a:gd name="connsiteX5" fmla="*/ 505021 w 694947"/>
              <a:gd name="connsiteY5" fmla="*/ 28740 h 44615"/>
              <a:gd name="connsiteX6" fmla="*/ 409771 w 694947"/>
              <a:gd name="connsiteY6" fmla="*/ 35090 h 44615"/>
              <a:gd name="connsiteX7" fmla="*/ 689171 w 694947"/>
              <a:gd name="connsiteY7" fmla="*/ 44615 h 44615"/>
              <a:gd name="connsiteX8" fmla="*/ 587571 w 694947"/>
              <a:gd name="connsiteY8" fmla="*/ 35090 h 44615"/>
              <a:gd name="connsiteX9" fmla="*/ 454221 w 694947"/>
              <a:gd name="connsiteY9" fmla="*/ 16040 h 44615"/>
              <a:gd name="connsiteX10" fmla="*/ 422471 w 694947"/>
              <a:gd name="connsiteY10" fmla="*/ 9690 h 44615"/>
              <a:gd name="connsiteX11" fmla="*/ 266896 w 694947"/>
              <a:gd name="connsiteY11" fmla="*/ 16040 h 44615"/>
              <a:gd name="connsiteX12" fmla="*/ 187521 w 694947"/>
              <a:gd name="connsiteY12" fmla="*/ 16040 h 44615"/>
              <a:gd name="connsiteX13" fmla="*/ 292296 w 694947"/>
              <a:gd name="connsiteY13" fmla="*/ 19215 h 44615"/>
              <a:gd name="connsiteX14" fmla="*/ 225621 w 694947"/>
              <a:gd name="connsiteY14" fmla="*/ 6515 h 44615"/>
              <a:gd name="connsiteX15" fmla="*/ 114496 w 694947"/>
              <a:gd name="connsiteY15" fmla="*/ 165 h 44615"/>
              <a:gd name="connsiteX16" fmla="*/ 196 w 694947"/>
              <a:gd name="connsiteY16" fmla="*/ 25565 h 44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94947" h="44615">
                <a:moveTo>
                  <a:pt x="196" y="25565"/>
                </a:moveTo>
                <a:cubicBezTo>
                  <a:pt x="-3508" y="26623"/>
                  <a:pt x="45704" y="5986"/>
                  <a:pt x="92271" y="6515"/>
                </a:cubicBezTo>
                <a:cubicBezTo>
                  <a:pt x="138838" y="7044"/>
                  <a:pt x="263192" y="22919"/>
                  <a:pt x="279596" y="28740"/>
                </a:cubicBezTo>
                <a:cubicBezTo>
                  <a:pt x="296000" y="34561"/>
                  <a:pt x="180642" y="41969"/>
                  <a:pt x="190696" y="41440"/>
                </a:cubicBezTo>
                <a:cubicBezTo>
                  <a:pt x="200750" y="40911"/>
                  <a:pt x="287534" y="27682"/>
                  <a:pt x="339921" y="25565"/>
                </a:cubicBezTo>
                <a:cubicBezTo>
                  <a:pt x="392308" y="23448"/>
                  <a:pt x="493379" y="27153"/>
                  <a:pt x="505021" y="28740"/>
                </a:cubicBezTo>
                <a:cubicBezTo>
                  <a:pt x="516663" y="30327"/>
                  <a:pt x="379079" y="32444"/>
                  <a:pt x="409771" y="35090"/>
                </a:cubicBezTo>
                <a:cubicBezTo>
                  <a:pt x="440463" y="37736"/>
                  <a:pt x="659538" y="44615"/>
                  <a:pt x="689171" y="44615"/>
                </a:cubicBezTo>
                <a:cubicBezTo>
                  <a:pt x="718804" y="44615"/>
                  <a:pt x="626729" y="39853"/>
                  <a:pt x="587571" y="35090"/>
                </a:cubicBezTo>
                <a:cubicBezTo>
                  <a:pt x="548413" y="30328"/>
                  <a:pt x="481738" y="20273"/>
                  <a:pt x="454221" y="16040"/>
                </a:cubicBezTo>
                <a:cubicBezTo>
                  <a:pt x="426704" y="11807"/>
                  <a:pt x="453692" y="9690"/>
                  <a:pt x="422471" y="9690"/>
                </a:cubicBezTo>
                <a:cubicBezTo>
                  <a:pt x="391250" y="9690"/>
                  <a:pt x="306054" y="14982"/>
                  <a:pt x="266896" y="16040"/>
                </a:cubicBezTo>
                <a:cubicBezTo>
                  <a:pt x="227738" y="17098"/>
                  <a:pt x="183288" y="15511"/>
                  <a:pt x="187521" y="16040"/>
                </a:cubicBezTo>
                <a:cubicBezTo>
                  <a:pt x="191754" y="16569"/>
                  <a:pt x="285946" y="20802"/>
                  <a:pt x="292296" y="19215"/>
                </a:cubicBezTo>
                <a:cubicBezTo>
                  <a:pt x="298646" y="17627"/>
                  <a:pt x="255254" y="9690"/>
                  <a:pt x="225621" y="6515"/>
                </a:cubicBezTo>
                <a:cubicBezTo>
                  <a:pt x="195988" y="3340"/>
                  <a:pt x="152596" y="-893"/>
                  <a:pt x="114496" y="165"/>
                </a:cubicBezTo>
                <a:cubicBezTo>
                  <a:pt x="76396" y="1223"/>
                  <a:pt x="3900" y="24507"/>
                  <a:pt x="196" y="25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F41FB1DE-7542-2B4B-028D-66A299939AB5}"/>
              </a:ext>
            </a:extLst>
          </p:cNvPr>
          <p:cNvSpPr/>
          <p:nvPr/>
        </p:nvSpPr>
        <p:spPr>
          <a:xfrm>
            <a:off x="2842738" y="4357198"/>
            <a:ext cx="316398" cy="376768"/>
          </a:xfrm>
          <a:custGeom>
            <a:avLst/>
            <a:gdLst>
              <a:gd name="connsiteX0" fmla="*/ 2062 w 316398"/>
              <a:gd name="connsiteY0" fmla="*/ 2077 h 376768"/>
              <a:gd name="connsiteX1" fmla="*/ 154462 w 316398"/>
              <a:gd name="connsiteY1" fmla="*/ 125902 h 376768"/>
              <a:gd name="connsiteX2" fmla="*/ 141762 w 316398"/>
              <a:gd name="connsiteY2" fmla="*/ 90977 h 376768"/>
              <a:gd name="connsiteX3" fmla="*/ 294162 w 316398"/>
              <a:gd name="connsiteY3" fmla="*/ 249727 h 376768"/>
              <a:gd name="connsiteX4" fmla="*/ 259237 w 316398"/>
              <a:gd name="connsiteY4" fmla="*/ 221152 h 376768"/>
              <a:gd name="connsiteX5" fmla="*/ 290987 w 316398"/>
              <a:gd name="connsiteY5" fmla="*/ 275127 h 376768"/>
              <a:gd name="connsiteX6" fmla="*/ 300512 w 316398"/>
              <a:gd name="connsiteY6" fmla="*/ 297352 h 376768"/>
              <a:gd name="connsiteX7" fmla="*/ 246537 w 316398"/>
              <a:gd name="connsiteY7" fmla="*/ 344977 h 376768"/>
              <a:gd name="connsiteX8" fmla="*/ 224312 w 316398"/>
              <a:gd name="connsiteY8" fmla="*/ 376727 h 376768"/>
              <a:gd name="connsiteX9" fmla="*/ 268762 w 316398"/>
              <a:gd name="connsiteY9" fmla="*/ 338627 h 376768"/>
              <a:gd name="connsiteX10" fmla="*/ 316387 w 316398"/>
              <a:gd name="connsiteY10" fmla="*/ 319577 h 376768"/>
              <a:gd name="connsiteX11" fmla="*/ 271937 w 316398"/>
              <a:gd name="connsiteY11" fmla="*/ 246552 h 376768"/>
              <a:gd name="connsiteX12" fmla="*/ 154462 w 316398"/>
              <a:gd name="connsiteY12" fmla="*/ 157652 h 376768"/>
              <a:gd name="connsiteX13" fmla="*/ 68737 w 316398"/>
              <a:gd name="connsiteY13" fmla="*/ 87802 h 376768"/>
              <a:gd name="connsiteX14" fmla="*/ 144937 w 316398"/>
              <a:gd name="connsiteY14" fmla="*/ 90977 h 376768"/>
              <a:gd name="connsiteX15" fmla="*/ 68737 w 316398"/>
              <a:gd name="connsiteY15" fmla="*/ 49702 h 376768"/>
              <a:gd name="connsiteX16" fmla="*/ 2062 w 316398"/>
              <a:gd name="connsiteY16" fmla="*/ 2077 h 376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6398" h="376768">
                <a:moveTo>
                  <a:pt x="2062" y="2077"/>
                </a:moveTo>
                <a:cubicBezTo>
                  <a:pt x="16350" y="14777"/>
                  <a:pt x="131179" y="111085"/>
                  <a:pt x="154462" y="125902"/>
                </a:cubicBezTo>
                <a:cubicBezTo>
                  <a:pt x="177745" y="140719"/>
                  <a:pt x="118479" y="70340"/>
                  <a:pt x="141762" y="90977"/>
                </a:cubicBezTo>
                <a:cubicBezTo>
                  <a:pt x="165045" y="111614"/>
                  <a:pt x="274583" y="228031"/>
                  <a:pt x="294162" y="249727"/>
                </a:cubicBezTo>
                <a:cubicBezTo>
                  <a:pt x="313741" y="271423"/>
                  <a:pt x="259766" y="216919"/>
                  <a:pt x="259237" y="221152"/>
                </a:cubicBezTo>
                <a:cubicBezTo>
                  <a:pt x="258708" y="225385"/>
                  <a:pt x="290987" y="275127"/>
                  <a:pt x="290987" y="275127"/>
                </a:cubicBezTo>
                <a:cubicBezTo>
                  <a:pt x="297866" y="287827"/>
                  <a:pt x="307920" y="285710"/>
                  <a:pt x="300512" y="297352"/>
                </a:cubicBezTo>
                <a:cubicBezTo>
                  <a:pt x="293104" y="308994"/>
                  <a:pt x="259237" y="331748"/>
                  <a:pt x="246537" y="344977"/>
                </a:cubicBezTo>
                <a:cubicBezTo>
                  <a:pt x="233837" y="358206"/>
                  <a:pt x="220608" y="377785"/>
                  <a:pt x="224312" y="376727"/>
                </a:cubicBezTo>
                <a:cubicBezTo>
                  <a:pt x="228016" y="375669"/>
                  <a:pt x="253416" y="348152"/>
                  <a:pt x="268762" y="338627"/>
                </a:cubicBezTo>
                <a:cubicBezTo>
                  <a:pt x="284108" y="329102"/>
                  <a:pt x="315858" y="334923"/>
                  <a:pt x="316387" y="319577"/>
                </a:cubicBezTo>
                <a:cubicBezTo>
                  <a:pt x="316916" y="304231"/>
                  <a:pt x="298924" y="273539"/>
                  <a:pt x="271937" y="246552"/>
                </a:cubicBezTo>
                <a:cubicBezTo>
                  <a:pt x="244950" y="219565"/>
                  <a:pt x="188329" y="184110"/>
                  <a:pt x="154462" y="157652"/>
                </a:cubicBezTo>
                <a:cubicBezTo>
                  <a:pt x="120595" y="131194"/>
                  <a:pt x="70324" y="98914"/>
                  <a:pt x="68737" y="87802"/>
                </a:cubicBezTo>
                <a:cubicBezTo>
                  <a:pt x="67150" y="76690"/>
                  <a:pt x="144937" y="97327"/>
                  <a:pt x="144937" y="90977"/>
                </a:cubicBezTo>
                <a:cubicBezTo>
                  <a:pt x="144937" y="84627"/>
                  <a:pt x="85670" y="60814"/>
                  <a:pt x="68737" y="49702"/>
                </a:cubicBezTo>
                <a:cubicBezTo>
                  <a:pt x="51804" y="38590"/>
                  <a:pt x="-12226" y="-10623"/>
                  <a:pt x="2062" y="20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47024BC8-C3A6-0348-ADA2-4CD8AE391B9B}"/>
              </a:ext>
            </a:extLst>
          </p:cNvPr>
          <p:cNvSpPr/>
          <p:nvPr/>
        </p:nvSpPr>
        <p:spPr>
          <a:xfrm>
            <a:off x="2625164" y="4332650"/>
            <a:ext cx="357207" cy="354742"/>
          </a:xfrm>
          <a:custGeom>
            <a:avLst/>
            <a:gdLst>
              <a:gd name="connsiteX0" fmla="*/ 114861 w 357207"/>
              <a:gd name="connsiteY0" fmla="*/ 17100 h 354742"/>
              <a:gd name="connsiteX1" fmla="*/ 13261 w 357207"/>
              <a:gd name="connsiteY1" fmla="*/ 121875 h 354742"/>
              <a:gd name="connsiteX2" fmla="*/ 561 w 357207"/>
              <a:gd name="connsiteY2" fmla="*/ 182200 h 354742"/>
              <a:gd name="connsiteX3" fmla="*/ 6911 w 357207"/>
              <a:gd name="connsiteY3" fmla="*/ 245700 h 354742"/>
              <a:gd name="connsiteX4" fmla="*/ 16436 w 357207"/>
              <a:gd name="connsiteY4" fmla="*/ 271100 h 354742"/>
              <a:gd name="connsiteX5" fmla="*/ 76761 w 357207"/>
              <a:gd name="connsiteY5" fmla="*/ 337775 h 354742"/>
              <a:gd name="connsiteX6" fmla="*/ 152961 w 357207"/>
              <a:gd name="connsiteY6" fmla="*/ 353650 h 354742"/>
              <a:gd name="connsiteX7" fmla="*/ 225986 w 357207"/>
              <a:gd name="connsiteY7" fmla="*/ 315550 h 354742"/>
              <a:gd name="connsiteX8" fmla="*/ 270436 w 357207"/>
              <a:gd name="connsiteY8" fmla="*/ 258400 h 354742"/>
              <a:gd name="connsiteX9" fmla="*/ 349811 w 357207"/>
              <a:gd name="connsiteY9" fmla="*/ 150450 h 354742"/>
              <a:gd name="connsiteX10" fmla="*/ 349811 w 357207"/>
              <a:gd name="connsiteY10" fmla="*/ 115525 h 354742"/>
              <a:gd name="connsiteX11" fmla="*/ 314886 w 357207"/>
              <a:gd name="connsiteY11" fmla="*/ 74250 h 354742"/>
              <a:gd name="connsiteX12" fmla="*/ 238686 w 357207"/>
              <a:gd name="connsiteY12" fmla="*/ 17100 h 354742"/>
              <a:gd name="connsiteX13" fmla="*/ 260911 w 357207"/>
              <a:gd name="connsiteY13" fmla="*/ 58375 h 354742"/>
              <a:gd name="connsiteX14" fmla="*/ 165661 w 357207"/>
              <a:gd name="connsiteY14" fmla="*/ 4400 h 354742"/>
              <a:gd name="connsiteX15" fmla="*/ 114861 w 357207"/>
              <a:gd name="connsiteY15" fmla="*/ 17100 h 354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57207" h="354742">
                <a:moveTo>
                  <a:pt x="114861" y="17100"/>
                </a:moveTo>
                <a:cubicBezTo>
                  <a:pt x="89461" y="36679"/>
                  <a:pt x="32311" y="94358"/>
                  <a:pt x="13261" y="121875"/>
                </a:cubicBezTo>
                <a:cubicBezTo>
                  <a:pt x="-5789" y="149392"/>
                  <a:pt x="1619" y="161563"/>
                  <a:pt x="561" y="182200"/>
                </a:cubicBezTo>
                <a:cubicBezTo>
                  <a:pt x="-497" y="202837"/>
                  <a:pt x="4265" y="230883"/>
                  <a:pt x="6911" y="245700"/>
                </a:cubicBezTo>
                <a:cubicBezTo>
                  <a:pt x="9557" y="260517"/>
                  <a:pt x="4794" y="255754"/>
                  <a:pt x="16436" y="271100"/>
                </a:cubicBezTo>
                <a:cubicBezTo>
                  <a:pt x="28078" y="286446"/>
                  <a:pt x="54007" y="324017"/>
                  <a:pt x="76761" y="337775"/>
                </a:cubicBezTo>
                <a:cubicBezTo>
                  <a:pt x="99515" y="351533"/>
                  <a:pt x="128090" y="357354"/>
                  <a:pt x="152961" y="353650"/>
                </a:cubicBezTo>
                <a:cubicBezTo>
                  <a:pt x="177832" y="349946"/>
                  <a:pt x="206407" y="331425"/>
                  <a:pt x="225986" y="315550"/>
                </a:cubicBezTo>
                <a:cubicBezTo>
                  <a:pt x="245565" y="299675"/>
                  <a:pt x="249799" y="285917"/>
                  <a:pt x="270436" y="258400"/>
                </a:cubicBezTo>
                <a:cubicBezTo>
                  <a:pt x="291073" y="230883"/>
                  <a:pt x="336582" y="174262"/>
                  <a:pt x="349811" y="150450"/>
                </a:cubicBezTo>
                <a:cubicBezTo>
                  <a:pt x="363040" y="126638"/>
                  <a:pt x="355632" y="128225"/>
                  <a:pt x="349811" y="115525"/>
                </a:cubicBezTo>
                <a:cubicBezTo>
                  <a:pt x="343990" y="102825"/>
                  <a:pt x="333407" y="90654"/>
                  <a:pt x="314886" y="74250"/>
                </a:cubicBezTo>
                <a:cubicBezTo>
                  <a:pt x="296365" y="57846"/>
                  <a:pt x="247682" y="19746"/>
                  <a:pt x="238686" y="17100"/>
                </a:cubicBezTo>
                <a:cubicBezTo>
                  <a:pt x="229690" y="14454"/>
                  <a:pt x="273082" y="60492"/>
                  <a:pt x="260911" y="58375"/>
                </a:cubicBezTo>
                <a:cubicBezTo>
                  <a:pt x="248740" y="56258"/>
                  <a:pt x="191061" y="11808"/>
                  <a:pt x="165661" y="4400"/>
                </a:cubicBezTo>
                <a:cubicBezTo>
                  <a:pt x="140261" y="-3008"/>
                  <a:pt x="140261" y="-2479"/>
                  <a:pt x="114861" y="171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>
            <a:extLst>
              <a:ext uri="{FF2B5EF4-FFF2-40B4-BE49-F238E27FC236}">
                <a16:creationId xmlns:a16="http://schemas.microsoft.com/office/drawing/2014/main" id="{25E77A79-552F-B137-FC51-94263427E658}"/>
              </a:ext>
            </a:extLst>
          </p:cNvPr>
          <p:cNvSpPr/>
          <p:nvPr/>
        </p:nvSpPr>
        <p:spPr>
          <a:xfrm>
            <a:off x="2736821" y="4478784"/>
            <a:ext cx="79375" cy="793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>
            <a:extLst>
              <a:ext uri="{FF2B5EF4-FFF2-40B4-BE49-F238E27FC236}">
                <a16:creationId xmlns:a16="http://schemas.microsoft.com/office/drawing/2014/main" id="{1D38A355-937F-861B-151A-93A3867A0CC6}"/>
              </a:ext>
            </a:extLst>
          </p:cNvPr>
          <p:cNvSpPr/>
          <p:nvPr/>
        </p:nvSpPr>
        <p:spPr>
          <a:xfrm>
            <a:off x="2853706" y="4478784"/>
            <a:ext cx="79375" cy="793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6389D1FD-A2D8-5819-FA43-C25143BC6519}"/>
              </a:ext>
            </a:extLst>
          </p:cNvPr>
          <p:cNvSpPr/>
          <p:nvPr/>
        </p:nvSpPr>
        <p:spPr>
          <a:xfrm>
            <a:off x="2870212" y="4643692"/>
            <a:ext cx="387729" cy="169629"/>
          </a:xfrm>
          <a:custGeom>
            <a:avLst/>
            <a:gdLst>
              <a:gd name="connsiteX0" fmla="*/ 295263 w 387729"/>
              <a:gd name="connsiteY0" fmla="*/ 1333 h 169629"/>
              <a:gd name="connsiteX1" fmla="*/ 177788 w 387729"/>
              <a:gd name="connsiteY1" fmla="*/ 29908 h 169629"/>
              <a:gd name="connsiteX2" fmla="*/ 47613 w 387729"/>
              <a:gd name="connsiteY2" fmla="*/ 64833 h 169629"/>
              <a:gd name="connsiteX3" fmla="*/ 126988 w 387729"/>
              <a:gd name="connsiteY3" fmla="*/ 96583 h 169629"/>
              <a:gd name="connsiteX4" fmla="*/ 63488 w 387729"/>
              <a:gd name="connsiteY4" fmla="*/ 99758 h 169629"/>
              <a:gd name="connsiteX5" fmla="*/ 250813 w 387729"/>
              <a:gd name="connsiteY5" fmla="*/ 99758 h 169629"/>
              <a:gd name="connsiteX6" fmla="*/ 317488 w 387729"/>
              <a:gd name="connsiteY6" fmla="*/ 166433 h 169629"/>
              <a:gd name="connsiteX7" fmla="*/ 292088 w 387729"/>
              <a:gd name="connsiteY7" fmla="*/ 131508 h 169629"/>
              <a:gd name="connsiteX8" fmla="*/ 387338 w 387729"/>
              <a:gd name="connsiteY8" fmla="*/ 169608 h 169629"/>
              <a:gd name="connsiteX9" fmla="*/ 323838 w 387729"/>
              <a:gd name="connsiteY9" fmla="*/ 125158 h 169629"/>
              <a:gd name="connsiteX10" fmla="*/ 273038 w 387729"/>
              <a:gd name="connsiteY10" fmla="*/ 99758 h 169629"/>
              <a:gd name="connsiteX11" fmla="*/ 171438 w 387729"/>
              <a:gd name="connsiteY11" fmla="*/ 93408 h 169629"/>
              <a:gd name="connsiteX12" fmla="*/ 31738 w 387729"/>
              <a:gd name="connsiteY12" fmla="*/ 93408 h 169629"/>
              <a:gd name="connsiteX13" fmla="*/ 123813 w 387729"/>
              <a:gd name="connsiteY13" fmla="*/ 74358 h 169629"/>
              <a:gd name="connsiteX14" fmla="*/ 3163 w 387729"/>
              <a:gd name="connsiteY14" fmla="*/ 74358 h 169629"/>
              <a:gd name="connsiteX15" fmla="*/ 295263 w 387729"/>
              <a:gd name="connsiteY15" fmla="*/ 1333 h 169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87729" h="169629">
                <a:moveTo>
                  <a:pt x="295263" y="1333"/>
                </a:moveTo>
                <a:cubicBezTo>
                  <a:pt x="324367" y="-6075"/>
                  <a:pt x="219063" y="19325"/>
                  <a:pt x="177788" y="29908"/>
                </a:cubicBezTo>
                <a:cubicBezTo>
                  <a:pt x="136513" y="40491"/>
                  <a:pt x="56080" y="53721"/>
                  <a:pt x="47613" y="64833"/>
                </a:cubicBezTo>
                <a:cubicBezTo>
                  <a:pt x="39146" y="75945"/>
                  <a:pt x="124342" y="90762"/>
                  <a:pt x="126988" y="96583"/>
                </a:cubicBezTo>
                <a:cubicBezTo>
                  <a:pt x="129634" y="102404"/>
                  <a:pt x="42851" y="99229"/>
                  <a:pt x="63488" y="99758"/>
                </a:cubicBezTo>
                <a:cubicBezTo>
                  <a:pt x="84125" y="100287"/>
                  <a:pt x="208480" y="88646"/>
                  <a:pt x="250813" y="99758"/>
                </a:cubicBezTo>
                <a:cubicBezTo>
                  <a:pt x="293146" y="110870"/>
                  <a:pt x="310609" y="161141"/>
                  <a:pt x="317488" y="166433"/>
                </a:cubicBezTo>
                <a:cubicBezTo>
                  <a:pt x="324367" y="171725"/>
                  <a:pt x="280446" y="130979"/>
                  <a:pt x="292088" y="131508"/>
                </a:cubicBezTo>
                <a:cubicBezTo>
                  <a:pt x="303730" y="132037"/>
                  <a:pt x="382047" y="170666"/>
                  <a:pt x="387338" y="169608"/>
                </a:cubicBezTo>
                <a:cubicBezTo>
                  <a:pt x="392629" y="168550"/>
                  <a:pt x="342888" y="136800"/>
                  <a:pt x="323838" y="125158"/>
                </a:cubicBezTo>
                <a:cubicBezTo>
                  <a:pt x="304788" y="113516"/>
                  <a:pt x="298438" y="105050"/>
                  <a:pt x="273038" y="99758"/>
                </a:cubicBezTo>
                <a:cubicBezTo>
                  <a:pt x="247638" y="94466"/>
                  <a:pt x="211655" y="94466"/>
                  <a:pt x="171438" y="93408"/>
                </a:cubicBezTo>
                <a:cubicBezTo>
                  <a:pt x="131221" y="92350"/>
                  <a:pt x="39676" y="96583"/>
                  <a:pt x="31738" y="93408"/>
                </a:cubicBezTo>
                <a:cubicBezTo>
                  <a:pt x="23800" y="90233"/>
                  <a:pt x="128575" y="77533"/>
                  <a:pt x="123813" y="74358"/>
                </a:cubicBezTo>
                <a:cubicBezTo>
                  <a:pt x="119051" y="71183"/>
                  <a:pt x="-22766" y="82825"/>
                  <a:pt x="3163" y="74358"/>
                </a:cubicBezTo>
                <a:cubicBezTo>
                  <a:pt x="29092" y="65891"/>
                  <a:pt x="266159" y="8741"/>
                  <a:pt x="295263" y="1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A1EB5128-3292-2C91-DBD7-FA98446D74AF}"/>
              </a:ext>
            </a:extLst>
          </p:cNvPr>
          <p:cNvSpPr/>
          <p:nvPr/>
        </p:nvSpPr>
        <p:spPr>
          <a:xfrm>
            <a:off x="2851150" y="4206785"/>
            <a:ext cx="264932" cy="169869"/>
          </a:xfrm>
          <a:custGeom>
            <a:avLst/>
            <a:gdLst>
              <a:gd name="connsiteX0" fmla="*/ 0 w 264932"/>
              <a:gd name="connsiteY0" fmla="*/ 90 h 169869"/>
              <a:gd name="connsiteX1" fmla="*/ 142875 w 264932"/>
              <a:gd name="connsiteY1" fmla="*/ 101690 h 169869"/>
              <a:gd name="connsiteX2" fmla="*/ 114300 w 264932"/>
              <a:gd name="connsiteY2" fmla="*/ 76290 h 169869"/>
              <a:gd name="connsiteX3" fmla="*/ 260350 w 264932"/>
              <a:gd name="connsiteY3" fmla="*/ 168365 h 169869"/>
              <a:gd name="connsiteX4" fmla="*/ 219075 w 264932"/>
              <a:gd name="connsiteY4" fmla="*/ 127090 h 169869"/>
              <a:gd name="connsiteX5" fmla="*/ 127000 w 264932"/>
              <a:gd name="connsiteY5" fmla="*/ 44540 h 169869"/>
              <a:gd name="connsiteX6" fmla="*/ 142875 w 264932"/>
              <a:gd name="connsiteY6" fmla="*/ 82640 h 169869"/>
              <a:gd name="connsiteX7" fmla="*/ 0 w 264932"/>
              <a:gd name="connsiteY7" fmla="*/ 90 h 169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932" h="169869">
                <a:moveTo>
                  <a:pt x="0" y="90"/>
                </a:moveTo>
                <a:cubicBezTo>
                  <a:pt x="0" y="3265"/>
                  <a:pt x="123825" y="88990"/>
                  <a:pt x="142875" y="101690"/>
                </a:cubicBezTo>
                <a:cubicBezTo>
                  <a:pt x="161925" y="114390"/>
                  <a:pt x="94721" y="65178"/>
                  <a:pt x="114300" y="76290"/>
                </a:cubicBezTo>
                <a:cubicBezTo>
                  <a:pt x="133879" y="87402"/>
                  <a:pt x="242888" y="159898"/>
                  <a:pt x="260350" y="168365"/>
                </a:cubicBezTo>
                <a:cubicBezTo>
                  <a:pt x="277812" y="176832"/>
                  <a:pt x="241300" y="147727"/>
                  <a:pt x="219075" y="127090"/>
                </a:cubicBezTo>
                <a:cubicBezTo>
                  <a:pt x="196850" y="106453"/>
                  <a:pt x="139700" y="51948"/>
                  <a:pt x="127000" y="44540"/>
                </a:cubicBezTo>
                <a:cubicBezTo>
                  <a:pt x="114300" y="37132"/>
                  <a:pt x="159808" y="87402"/>
                  <a:pt x="142875" y="82640"/>
                </a:cubicBezTo>
                <a:cubicBezTo>
                  <a:pt x="125942" y="77878"/>
                  <a:pt x="0" y="-3085"/>
                  <a:pt x="0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B2DE8A97-A31B-644F-3D11-1C7A137F105F}"/>
              </a:ext>
            </a:extLst>
          </p:cNvPr>
          <p:cNvSpPr/>
          <p:nvPr/>
        </p:nvSpPr>
        <p:spPr>
          <a:xfrm>
            <a:off x="2336997" y="4282775"/>
            <a:ext cx="190393" cy="609465"/>
          </a:xfrm>
          <a:custGeom>
            <a:avLst/>
            <a:gdLst>
              <a:gd name="connsiteX0" fmla="*/ 190303 w 190393"/>
              <a:gd name="connsiteY0" fmla="*/ 300 h 609465"/>
              <a:gd name="connsiteX1" fmla="*/ 50603 w 190393"/>
              <a:gd name="connsiteY1" fmla="*/ 228900 h 609465"/>
              <a:gd name="connsiteX2" fmla="*/ 79178 w 190393"/>
              <a:gd name="connsiteY2" fmla="*/ 190800 h 609465"/>
              <a:gd name="connsiteX3" fmla="*/ 47428 w 190393"/>
              <a:gd name="connsiteY3" fmla="*/ 292400 h 609465"/>
              <a:gd name="connsiteX4" fmla="*/ 25203 w 190393"/>
              <a:gd name="connsiteY4" fmla="*/ 422575 h 609465"/>
              <a:gd name="connsiteX5" fmla="*/ 25203 w 190393"/>
              <a:gd name="connsiteY5" fmla="*/ 378125 h 609465"/>
              <a:gd name="connsiteX6" fmla="*/ 2978 w 190393"/>
              <a:gd name="connsiteY6" fmla="*/ 606725 h 609465"/>
              <a:gd name="connsiteX7" fmla="*/ 6153 w 190393"/>
              <a:gd name="connsiteY7" fmla="*/ 486075 h 609465"/>
              <a:gd name="connsiteX8" fmla="*/ 56953 w 190393"/>
              <a:gd name="connsiteY8" fmla="*/ 219375 h 609465"/>
              <a:gd name="connsiteX9" fmla="*/ 120453 w 190393"/>
              <a:gd name="connsiteY9" fmla="*/ 108250 h 609465"/>
              <a:gd name="connsiteX10" fmla="*/ 72828 w 190393"/>
              <a:gd name="connsiteY10" fmla="*/ 178100 h 609465"/>
              <a:gd name="connsiteX11" fmla="*/ 190303 w 190393"/>
              <a:gd name="connsiteY11" fmla="*/ 300 h 609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393" h="609465">
                <a:moveTo>
                  <a:pt x="190303" y="300"/>
                </a:moveTo>
                <a:cubicBezTo>
                  <a:pt x="186599" y="8767"/>
                  <a:pt x="69124" y="197150"/>
                  <a:pt x="50603" y="228900"/>
                </a:cubicBezTo>
                <a:cubicBezTo>
                  <a:pt x="32082" y="260650"/>
                  <a:pt x="79707" y="180217"/>
                  <a:pt x="79178" y="190800"/>
                </a:cubicBezTo>
                <a:cubicBezTo>
                  <a:pt x="78649" y="201383"/>
                  <a:pt x="56424" y="253771"/>
                  <a:pt x="47428" y="292400"/>
                </a:cubicBezTo>
                <a:cubicBezTo>
                  <a:pt x="38432" y="331029"/>
                  <a:pt x="28907" y="408288"/>
                  <a:pt x="25203" y="422575"/>
                </a:cubicBezTo>
                <a:cubicBezTo>
                  <a:pt x="21499" y="436862"/>
                  <a:pt x="28907" y="347433"/>
                  <a:pt x="25203" y="378125"/>
                </a:cubicBezTo>
                <a:cubicBezTo>
                  <a:pt x="21499" y="408817"/>
                  <a:pt x="6153" y="588733"/>
                  <a:pt x="2978" y="606725"/>
                </a:cubicBezTo>
                <a:cubicBezTo>
                  <a:pt x="-197" y="624717"/>
                  <a:pt x="-2843" y="550633"/>
                  <a:pt x="6153" y="486075"/>
                </a:cubicBezTo>
                <a:cubicBezTo>
                  <a:pt x="15149" y="421517"/>
                  <a:pt x="37903" y="282346"/>
                  <a:pt x="56953" y="219375"/>
                </a:cubicBezTo>
                <a:cubicBezTo>
                  <a:pt x="76003" y="156404"/>
                  <a:pt x="117807" y="115129"/>
                  <a:pt x="120453" y="108250"/>
                </a:cubicBezTo>
                <a:cubicBezTo>
                  <a:pt x="123099" y="101371"/>
                  <a:pt x="63303" y="191329"/>
                  <a:pt x="72828" y="178100"/>
                </a:cubicBezTo>
                <a:cubicBezTo>
                  <a:pt x="82353" y="164871"/>
                  <a:pt x="194007" y="-8167"/>
                  <a:pt x="190303" y="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8FA43AFE-14CA-BFB3-9D37-17A4FD124152}"/>
              </a:ext>
            </a:extLst>
          </p:cNvPr>
          <p:cNvSpPr/>
          <p:nvPr/>
        </p:nvSpPr>
        <p:spPr>
          <a:xfrm>
            <a:off x="3200288" y="4543333"/>
            <a:ext cx="233962" cy="241879"/>
          </a:xfrm>
          <a:custGeom>
            <a:avLst/>
            <a:gdLst>
              <a:gd name="connsiteX0" fmla="*/ 112 w 233962"/>
              <a:gd name="connsiteY0" fmla="*/ 92 h 241879"/>
              <a:gd name="connsiteX1" fmla="*/ 142987 w 233962"/>
              <a:gd name="connsiteY1" fmla="*/ 60417 h 241879"/>
              <a:gd name="connsiteX2" fmla="*/ 104887 w 233962"/>
              <a:gd name="connsiteY2" fmla="*/ 44542 h 241879"/>
              <a:gd name="connsiteX3" fmla="*/ 216012 w 233962"/>
              <a:gd name="connsiteY3" fmla="*/ 114392 h 241879"/>
              <a:gd name="connsiteX4" fmla="*/ 190612 w 233962"/>
              <a:gd name="connsiteY4" fmla="*/ 196942 h 241879"/>
              <a:gd name="connsiteX5" fmla="*/ 209662 w 233962"/>
              <a:gd name="connsiteY5" fmla="*/ 162017 h 241879"/>
              <a:gd name="connsiteX6" fmla="*/ 104887 w 233962"/>
              <a:gd name="connsiteY6" fmla="*/ 241392 h 241879"/>
              <a:gd name="connsiteX7" fmla="*/ 231887 w 233962"/>
              <a:gd name="connsiteY7" fmla="*/ 117567 h 241879"/>
              <a:gd name="connsiteX8" fmla="*/ 171562 w 233962"/>
              <a:gd name="connsiteY8" fmla="*/ 47717 h 241879"/>
              <a:gd name="connsiteX9" fmla="*/ 112 w 233962"/>
              <a:gd name="connsiteY9" fmla="*/ 92 h 24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3962" h="241879">
                <a:moveTo>
                  <a:pt x="112" y="92"/>
                </a:moveTo>
                <a:cubicBezTo>
                  <a:pt x="-4650" y="2209"/>
                  <a:pt x="142987" y="60417"/>
                  <a:pt x="142987" y="60417"/>
                </a:cubicBezTo>
                <a:cubicBezTo>
                  <a:pt x="160449" y="67825"/>
                  <a:pt x="92716" y="35546"/>
                  <a:pt x="104887" y="44542"/>
                </a:cubicBezTo>
                <a:cubicBezTo>
                  <a:pt x="117058" y="53538"/>
                  <a:pt x="201725" y="88992"/>
                  <a:pt x="216012" y="114392"/>
                </a:cubicBezTo>
                <a:cubicBezTo>
                  <a:pt x="230299" y="139792"/>
                  <a:pt x="191670" y="189005"/>
                  <a:pt x="190612" y="196942"/>
                </a:cubicBezTo>
                <a:cubicBezTo>
                  <a:pt x="189554" y="204879"/>
                  <a:pt x="223949" y="154609"/>
                  <a:pt x="209662" y="162017"/>
                </a:cubicBezTo>
                <a:cubicBezTo>
                  <a:pt x="195375" y="169425"/>
                  <a:pt x="101183" y="248800"/>
                  <a:pt x="104887" y="241392"/>
                </a:cubicBezTo>
                <a:cubicBezTo>
                  <a:pt x="108591" y="233984"/>
                  <a:pt x="220775" y="149846"/>
                  <a:pt x="231887" y="117567"/>
                </a:cubicBezTo>
                <a:cubicBezTo>
                  <a:pt x="243000" y="85288"/>
                  <a:pt x="207545" y="62534"/>
                  <a:pt x="171562" y="47717"/>
                </a:cubicBezTo>
                <a:cubicBezTo>
                  <a:pt x="135579" y="32900"/>
                  <a:pt x="4874" y="-2025"/>
                  <a:pt x="112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D5FEA8D1-471D-7B42-0FE8-92EEBCC1A3D8}"/>
              </a:ext>
            </a:extLst>
          </p:cNvPr>
          <p:cNvSpPr/>
          <p:nvPr/>
        </p:nvSpPr>
        <p:spPr>
          <a:xfrm>
            <a:off x="2485184" y="3920617"/>
            <a:ext cx="518945" cy="140290"/>
          </a:xfrm>
          <a:custGeom>
            <a:avLst/>
            <a:gdLst>
              <a:gd name="connsiteX0" fmla="*/ 841 w 518945"/>
              <a:gd name="connsiteY0" fmla="*/ 73533 h 140290"/>
              <a:gd name="connsiteX1" fmla="*/ 254841 w 518945"/>
              <a:gd name="connsiteY1" fmla="*/ 29083 h 140290"/>
              <a:gd name="connsiteX2" fmla="*/ 378666 w 518945"/>
              <a:gd name="connsiteY2" fmla="*/ 95758 h 140290"/>
              <a:gd name="connsiteX3" fmla="*/ 321516 w 518945"/>
              <a:gd name="connsiteY3" fmla="*/ 41783 h 140290"/>
              <a:gd name="connsiteX4" fmla="*/ 518366 w 518945"/>
              <a:gd name="connsiteY4" fmla="*/ 140208 h 140290"/>
              <a:gd name="connsiteX5" fmla="*/ 375491 w 518945"/>
              <a:gd name="connsiteY5" fmla="*/ 57658 h 140290"/>
              <a:gd name="connsiteX6" fmla="*/ 194516 w 518945"/>
              <a:gd name="connsiteY6" fmla="*/ 508 h 140290"/>
              <a:gd name="connsiteX7" fmla="*/ 267541 w 518945"/>
              <a:gd name="connsiteY7" fmla="*/ 29083 h 140290"/>
              <a:gd name="connsiteX8" fmla="*/ 175466 w 518945"/>
              <a:gd name="connsiteY8" fmla="*/ 19558 h 140290"/>
              <a:gd name="connsiteX9" fmla="*/ 841 w 518945"/>
              <a:gd name="connsiteY9" fmla="*/ 73533 h 140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8945" h="140290">
                <a:moveTo>
                  <a:pt x="841" y="73533"/>
                </a:moveTo>
                <a:cubicBezTo>
                  <a:pt x="14070" y="75120"/>
                  <a:pt x="191870" y="25379"/>
                  <a:pt x="254841" y="29083"/>
                </a:cubicBezTo>
                <a:cubicBezTo>
                  <a:pt x="317812" y="32787"/>
                  <a:pt x="367554" y="93641"/>
                  <a:pt x="378666" y="95758"/>
                </a:cubicBezTo>
                <a:cubicBezTo>
                  <a:pt x="389778" y="97875"/>
                  <a:pt x="298233" y="34375"/>
                  <a:pt x="321516" y="41783"/>
                </a:cubicBezTo>
                <a:cubicBezTo>
                  <a:pt x="344799" y="49191"/>
                  <a:pt x="509370" y="137562"/>
                  <a:pt x="518366" y="140208"/>
                </a:cubicBezTo>
                <a:cubicBezTo>
                  <a:pt x="527362" y="142854"/>
                  <a:pt x="429466" y="80941"/>
                  <a:pt x="375491" y="57658"/>
                </a:cubicBezTo>
                <a:cubicBezTo>
                  <a:pt x="321516" y="34375"/>
                  <a:pt x="212508" y="5270"/>
                  <a:pt x="194516" y="508"/>
                </a:cubicBezTo>
                <a:cubicBezTo>
                  <a:pt x="176524" y="-4255"/>
                  <a:pt x="270716" y="25908"/>
                  <a:pt x="267541" y="29083"/>
                </a:cubicBezTo>
                <a:cubicBezTo>
                  <a:pt x="264366" y="32258"/>
                  <a:pt x="216741" y="13208"/>
                  <a:pt x="175466" y="19558"/>
                </a:cubicBezTo>
                <a:cubicBezTo>
                  <a:pt x="134191" y="25908"/>
                  <a:pt x="-12388" y="71946"/>
                  <a:pt x="841" y="73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DCA34CC7-C9E3-C588-5DA2-8D08EE2FA0AC}"/>
              </a:ext>
            </a:extLst>
          </p:cNvPr>
          <p:cNvSpPr/>
          <p:nvPr/>
        </p:nvSpPr>
        <p:spPr>
          <a:xfrm>
            <a:off x="2520465" y="3644859"/>
            <a:ext cx="428371" cy="178913"/>
          </a:xfrm>
          <a:custGeom>
            <a:avLst/>
            <a:gdLst>
              <a:gd name="connsiteX0" fmla="*/ 485 w 428371"/>
              <a:gd name="connsiteY0" fmla="*/ 177841 h 178913"/>
              <a:gd name="connsiteX1" fmla="*/ 222735 w 428371"/>
              <a:gd name="connsiteY1" fmla="*/ 104816 h 178913"/>
              <a:gd name="connsiteX2" fmla="*/ 171935 w 428371"/>
              <a:gd name="connsiteY2" fmla="*/ 133391 h 178913"/>
              <a:gd name="connsiteX3" fmla="*/ 422760 w 428371"/>
              <a:gd name="connsiteY3" fmla="*/ 127041 h 178913"/>
              <a:gd name="connsiteX4" fmla="*/ 343385 w 428371"/>
              <a:gd name="connsiteY4" fmla="*/ 117516 h 178913"/>
              <a:gd name="connsiteX5" fmla="*/ 308460 w 428371"/>
              <a:gd name="connsiteY5" fmla="*/ 73066 h 178913"/>
              <a:gd name="connsiteX6" fmla="*/ 340210 w 428371"/>
              <a:gd name="connsiteY6" fmla="*/ 41 h 178913"/>
              <a:gd name="connsiteX7" fmla="*/ 324335 w 428371"/>
              <a:gd name="connsiteY7" fmla="*/ 63541 h 178913"/>
              <a:gd name="connsiteX8" fmla="*/ 413235 w 428371"/>
              <a:gd name="connsiteY8" fmla="*/ 127041 h 178913"/>
              <a:gd name="connsiteX9" fmla="*/ 264010 w 428371"/>
              <a:gd name="connsiteY9" fmla="*/ 117516 h 178913"/>
              <a:gd name="connsiteX10" fmla="*/ 165585 w 428371"/>
              <a:gd name="connsiteY10" fmla="*/ 146091 h 178913"/>
              <a:gd name="connsiteX11" fmla="*/ 485 w 428371"/>
              <a:gd name="connsiteY11" fmla="*/ 177841 h 17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8371" h="178913">
                <a:moveTo>
                  <a:pt x="485" y="177841"/>
                </a:moveTo>
                <a:cubicBezTo>
                  <a:pt x="10010" y="170962"/>
                  <a:pt x="194160" y="112224"/>
                  <a:pt x="222735" y="104816"/>
                </a:cubicBezTo>
                <a:cubicBezTo>
                  <a:pt x="251310" y="97408"/>
                  <a:pt x="138597" y="129687"/>
                  <a:pt x="171935" y="133391"/>
                </a:cubicBezTo>
                <a:cubicBezTo>
                  <a:pt x="205273" y="137095"/>
                  <a:pt x="394185" y="129687"/>
                  <a:pt x="422760" y="127041"/>
                </a:cubicBezTo>
                <a:cubicBezTo>
                  <a:pt x="451335" y="124395"/>
                  <a:pt x="362435" y="126512"/>
                  <a:pt x="343385" y="117516"/>
                </a:cubicBezTo>
                <a:cubicBezTo>
                  <a:pt x="324335" y="108520"/>
                  <a:pt x="308989" y="92645"/>
                  <a:pt x="308460" y="73066"/>
                </a:cubicBezTo>
                <a:cubicBezTo>
                  <a:pt x="307931" y="53487"/>
                  <a:pt x="337564" y="1628"/>
                  <a:pt x="340210" y="41"/>
                </a:cubicBezTo>
                <a:cubicBezTo>
                  <a:pt x="342856" y="-1547"/>
                  <a:pt x="312164" y="42374"/>
                  <a:pt x="324335" y="63541"/>
                </a:cubicBezTo>
                <a:cubicBezTo>
                  <a:pt x="336506" y="84708"/>
                  <a:pt x="423289" y="118045"/>
                  <a:pt x="413235" y="127041"/>
                </a:cubicBezTo>
                <a:cubicBezTo>
                  <a:pt x="403181" y="136037"/>
                  <a:pt x="305285" y="114341"/>
                  <a:pt x="264010" y="117516"/>
                </a:cubicBezTo>
                <a:cubicBezTo>
                  <a:pt x="222735" y="120691"/>
                  <a:pt x="206860" y="135508"/>
                  <a:pt x="165585" y="146091"/>
                </a:cubicBezTo>
                <a:cubicBezTo>
                  <a:pt x="124310" y="156674"/>
                  <a:pt x="-9040" y="184720"/>
                  <a:pt x="485" y="177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C5F4E06E-A851-AF4B-8B5B-90623BFA336E}"/>
              </a:ext>
            </a:extLst>
          </p:cNvPr>
          <p:cNvSpPr/>
          <p:nvPr/>
        </p:nvSpPr>
        <p:spPr>
          <a:xfrm>
            <a:off x="3012673" y="3746268"/>
            <a:ext cx="298999" cy="258629"/>
          </a:xfrm>
          <a:custGeom>
            <a:avLst/>
            <a:gdLst>
              <a:gd name="connsiteX0" fmla="*/ 402 w 298999"/>
              <a:gd name="connsiteY0" fmla="*/ 232 h 258629"/>
              <a:gd name="connsiteX1" fmla="*/ 155977 w 298999"/>
              <a:gd name="connsiteY1" fmla="*/ 60557 h 258629"/>
              <a:gd name="connsiteX2" fmla="*/ 3577 w 298999"/>
              <a:gd name="connsiteY2" fmla="*/ 66907 h 258629"/>
              <a:gd name="connsiteX3" fmla="*/ 155977 w 298999"/>
              <a:gd name="connsiteY3" fmla="*/ 127232 h 258629"/>
              <a:gd name="connsiteX4" fmla="*/ 92477 w 298999"/>
              <a:gd name="connsiteY4" fmla="*/ 130407 h 258629"/>
              <a:gd name="connsiteX5" fmla="*/ 289327 w 298999"/>
              <a:gd name="connsiteY5" fmla="*/ 254232 h 258629"/>
              <a:gd name="connsiteX6" fmla="*/ 244877 w 298999"/>
              <a:gd name="connsiteY6" fmla="*/ 219307 h 258629"/>
              <a:gd name="connsiteX7" fmla="*/ 38502 w 298999"/>
              <a:gd name="connsiteY7" fmla="*/ 108182 h 258629"/>
              <a:gd name="connsiteX8" fmla="*/ 60727 w 298999"/>
              <a:gd name="connsiteY8" fmla="*/ 95482 h 258629"/>
              <a:gd name="connsiteX9" fmla="*/ 108352 w 298999"/>
              <a:gd name="connsiteY9" fmla="*/ 41507 h 258629"/>
              <a:gd name="connsiteX10" fmla="*/ 402 w 298999"/>
              <a:gd name="connsiteY10" fmla="*/ 232 h 258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8999" h="258629">
                <a:moveTo>
                  <a:pt x="402" y="232"/>
                </a:moveTo>
                <a:cubicBezTo>
                  <a:pt x="8340" y="3407"/>
                  <a:pt x="155448" y="49445"/>
                  <a:pt x="155977" y="60557"/>
                </a:cubicBezTo>
                <a:cubicBezTo>
                  <a:pt x="156506" y="71669"/>
                  <a:pt x="3577" y="55795"/>
                  <a:pt x="3577" y="66907"/>
                </a:cubicBezTo>
                <a:cubicBezTo>
                  <a:pt x="3577" y="78019"/>
                  <a:pt x="141160" y="116649"/>
                  <a:pt x="155977" y="127232"/>
                </a:cubicBezTo>
                <a:cubicBezTo>
                  <a:pt x="170794" y="137815"/>
                  <a:pt x="70252" y="109240"/>
                  <a:pt x="92477" y="130407"/>
                </a:cubicBezTo>
                <a:cubicBezTo>
                  <a:pt x="114702" y="151574"/>
                  <a:pt x="263927" y="239415"/>
                  <a:pt x="289327" y="254232"/>
                </a:cubicBezTo>
                <a:cubicBezTo>
                  <a:pt x="314727" y="269049"/>
                  <a:pt x="286681" y="243649"/>
                  <a:pt x="244877" y="219307"/>
                </a:cubicBezTo>
                <a:cubicBezTo>
                  <a:pt x="203073" y="194965"/>
                  <a:pt x="38502" y="108182"/>
                  <a:pt x="38502" y="108182"/>
                </a:cubicBezTo>
                <a:cubicBezTo>
                  <a:pt x="7810" y="87545"/>
                  <a:pt x="49085" y="106595"/>
                  <a:pt x="60727" y="95482"/>
                </a:cubicBezTo>
                <a:cubicBezTo>
                  <a:pt x="72369" y="84370"/>
                  <a:pt x="112056" y="55794"/>
                  <a:pt x="108352" y="41507"/>
                </a:cubicBezTo>
                <a:cubicBezTo>
                  <a:pt x="104648" y="27220"/>
                  <a:pt x="-7536" y="-2943"/>
                  <a:pt x="402" y="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DD0ABDE1-3570-865A-11C1-EAAC7E6A4DF4}"/>
              </a:ext>
            </a:extLst>
          </p:cNvPr>
          <p:cNvSpPr/>
          <p:nvPr/>
        </p:nvSpPr>
        <p:spPr>
          <a:xfrm>
            <a:off x="2838450" y="3891347"/>
            <a:ext cx="337673" cy="185752"/>
          </a:xfrm>
          <a:custGeom>
            <a:avLst/>
            <a:gdLst>
              <a:gd name="connsiteX0" fmla="*/ 0 w 337673"/>
              <a:gd name="connsiteY0" fmla="*/ 17078 h 185752"/>
              <a:gd name="connsiteX1" fmla="*/ 161925 w 337673"/>
              <a:gd name="connsiteY1" fmla="*/ 29778 h 185752"/>
              <a:gd name="connsiteX2" fmla="*/ 336550 w 337673"/>
              <a:gd name="connsiteY2" fmla="*/ 185353 h 185752"/>
              <a:gd name="connsiteX3" fmla="*/ 241300 w 337673"/>
              <a:gd name="connsiteY3" fmla="*/ 74228 h 185752"/>
              <a:gd name="connsiteX4" fmla="*/ 333375 w 337673"/>
              <a:gd name="connsiteY4" fmla="*/ 61528 h 185752"/>
              <a:gd name="connsiteX5" fmla="*/ 180975 w 337673"/>
              <a:gd name="connsiteY5" fmla="*/ 13903 h 185752"/>
              <a:gd name="connsiteX6" fmla="*/ 257175 w 337673"/>
              <a:gd name="connsiteY6" fmla="*/ 58353 h 185752"/>
              <a:gd name="connsiteX7" fmla="*/ 161925 w 337673"/>
              <a:gd name="connsiteY7" fmla="*/ 1203 h 185752"/>
              <a:gd name="connsiteX8" fmla="*/ 0 w 337673"/>
              <a:gd name="connsiteY8" fmla="*/ 17078 h 185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7673" h="185752">
                <a:moveTo>
                  <a:pt x="0" y="17078"/>
                </a:moveTo>
                <a:cubicBezTo>
                  <a:pt x="0" y="21840"/>
                  <a:pt x="105834" y="1732"/>
                  <a:pt x="161925" y="29778"/>
                </a:cubicBezTo>
                <a:cubicBezTo>
                  <a:pt x="218016" y="57824"/>
                  <a:pt x="323321" y="177945"/>
                  <a:pt x="336550" y="185353"/>
                </a:cubicBezTo>
                <a:cubicBezTo>
                  <a:pt x="349779" y="192761"/>
                  <a:pt x="241829" y="94865"/>
                  <a:pt x="241300" y="74228"/>
                </a:cubicBezTo>
                <a:cubicBezTo>
                  <a:pt x="240771" y="53591"/>
                  <a:pt x="343429" y="71582"/>
                  <a:pt x="333375" y="61528"/>
                </a:cubicBezTo>
                <a:cubicBezTo>
                  <a:pt x="323321" y="51474"/>
                  <a:pt x="193675" y="14432"/>
                  <a:pt x="180975" y="13903"/>
                </a:cubicBezTo>
                <a:cubicBezTo>
                  <a:pt x="168275" y="13374"/>
                  <a:pt x="260350" y="60470"/>
                  <a:pt x="257175" y="58353"/>
                </a:cubicBezTo>
                <a:cubicBezTo>
                  <a:pt x="254000" y="56236"/>
                  <a:pt x="199496" y="7024"/>
                  <a:pt x="161925" y="1203"/>
                </a:cubicBezTo>
                <a:cubicBezTo>
                  <a:pt x="124354" y="-4618"/>
                  <a:pt x="0" y="12316"/>
                  <a:pt x="0" y="170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56E559AA-71E2-7C37-0E02-C111826691ED}"/>
              </a:ext>
            </a:extLst>
          </p:cNvPr>
          <p:cNvSpPr/>
          <p:nvPr/>
        </p:nvSpPr>
        <p:spPr>
          <a:xfrm>
            <a:off x="2416136" y="3711564"/>
            <a:ext cx="244567" cy="346447"/>
          </a:xfrm>
          <a:custGeom>
            <a:avLst/>
            <a:gdLst>
              <a:gd name="connsiteX0" fmla="*/ 244514 w 244567"/>
              <a:gd name="connsiteY0" fmla="*/ 11 h 346447"/>
              <a:gd name="connsiteX1" fmla="*/ 120689 w 244567"/>
              <a:gd name="connsiteY1" fmla="*/ 133361 h 346447"/>
              <a:gd name="connsiteX2" fmla="*/ 63539 w 244567"/>
              <a:gd name="connsiteY2" fmla="*/ 273061 h 346447"/>
              <a:gd name="connsiteX3" fmla="*/ 92114 w 244567"/>
              <a:gd name="connsiteY3" fmla="*/ 180986 h 346447"/>
              <a:gd name="connsiteX4" fmla="*/ 39 w 244567"/>
              <a:gd name="connsiteY4" fmla="*/ 346086 h 346447"/>
              <a:gd name="connsiteX5" fmla="*/ 104814 w 244567"/>
              <a:gd name="connsiteY5" fmla="*/ 127011 h 346447"/>
              <a:gd name="connsiteX6" fmla="*/ 244514 w 244567"/>
              <a:gd name="connsiteY6" fmla="*/ 11 h 34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4567" h="346447">
                <a:moveTo>
                  <a:pt x="244514" y="11"/>
                </a:moveTo>
                <a:cubicBezTo>
                  <a:pt x="247160" y="1069"/>
                  <a:pt x="150851" y="87853"/>
                  <a:pt x="120689" y="133361"/>
                </a:cubicBezTo>
                <a:cubicBezTo>
                  <a:pt x="90527" y="178869"/>
                  <a:pt x="68301" y="265124"/>
                  <a:pt x="63539" y="273061"/>
                </a:cubicBezTo>
                <a:cubicBezTo>
                  <a:pt x="58776" y="280999"/>
                  <a:pt x="102697" y="168815"/>
                  <a:pt x="92114" y="180986"/>
                </a:cubicBezTo>
                <a:cubicBezTo>
                  <a:pt x="81531" y="193157"/>
                  <a:pt x="-2078" y="355082"/>
                  <a:pt x="39" y="346086"/>
                </a:cubicBezTo>
                <a:cubicBezTo>
                  <a:pt x="2156" y="337090"/>
                  <a:pt x="64597" y="182044"/>
                  <a:pt x="104814" y="127011"/>
                </a:cubicBezTo>
                <a:cubicBezTo>
                  <a:pt x="145031" y="71978"/>
                  <a:pt x="241868" y="-1047"/>
                  <a:pt x="244514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2578F7B9-9932-6581-C318-615EAE79B9FA}"/>
              </a:ext>
            </a:extLst>
          </p:cNvPr>
          <p:cNvSpPr/>
          <p:nvPr/>
        </p:nvSpPr>
        <p:spPr>
          <a:xfrm>
            <a:off x="4282250" y="4458088"/>
            <a:ext cx="655969" cy="260009"/>
          </a:xfrm>
          <a:custGeom>
            <a:avLst/>
            <a:gdLst>
              <a:gd name="connsiteX0" fmla="*/ 825 w 655969"/>
              <a:gd name="connsiteY0" fmla="*/ 259962 h 260009"/>
              <a:gd name="connsiteX1" fmla="*/ 264350 w 655969"/>
              <a:gd name="connsiteY1" fmla="*/ 63112 h 260009"/>
              <a:gd name="connsiteX2" fmla="*/ 207200 w 655969"/>
              <a:gd name="connsiteY2" fmla="*/ 107562 h 260009"/>
              <a:gd name="connsiteX3" fmla="*/ 350075 w 655969"/>
              <a:gd name="connsiteY3" fmla="*/ 72637 h 260009"/>
              <a:gd name="connsiteX4" fmla="*/ 496125 w 655969"/>
              <a:gd name="connsiteY4" fmla="*/ 117087 h 260009"/>
              <a:gd name="connsiteX5" fmla="*/ 448500 w 655969"/>
              <a:gd name="connsiteY5" fmla="*/ 101212 h 260009"/>
              <a:gd name="connsiteX6" fmla="*/ 654875 w 655969"/>
              <a:gd name="connsiteY6" fmla="*/ 139312 h 260009"/>
              <a:gd name="connsiteX7" fmla="*/ 518350 w 655969"/>
              <a:gd name="connsiteY7" fmla="*/ 78987 h 260009"/>
              <a:gd name="connsiteX8" fmla="*/ 267525 w 655969"/>
              <a:gd name="connsiteY8" fmla="*/ 5962 h 260009"/>
              <a:gd name="connsiteX9" fmla="*/ 311975 w 655969"/>
              <a:gd name="connsiteY9" fmla="*/ 15487 h 260009"/>
              <a:gd name="connsiteX10" fmla="*/ 111950 w 655969"/>
              <a:gd name="connsiteY10" fmla="*/ 104387 h 260009"/>
              <a:gd name="connsiteX11" fmla="*/ 178625 w 655969"/>
              <a:gd name="connsiteY11" fmla="*/ 82162 h 260009"/>
              <a:gd name="connsiteX12" fmla="*/ 825 w 655969"/>
              <a:gd name="connsiteY12" fmla="*/ 259962 h 260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5969" h="260009">
                <a:moveTo>
                  <a:pt x="825" y="259962"/>
                </a:moveTo>
                <a:cubicBezTo>
                  <a:pt x="15112" y="256787"/>
                  <a:pt x="229954" y="88512"/>
                  <a:pt x="264350" y="63112"/>
                </a:cubicBezTo>
                <a:cubicBezTo>
                  <a:pt x="298746" y="37712"/>
                  <a:pt x="192913" y="105975"/>
                  <a:pt x="207200" y="107562"/>
                </a:cubicBezTo>
                <a:cubicBezTo>
                  <a:pt x="221487" y="109149"/>
                  <a:pt x="301921" y="71050"/>
                  <a:pt x="350075" y="72637"/>
                </a:cubicBezTo>
                <a:cubicBezTo>
                  <a:pt x="398229" y="74224"/>
                  <a:pt x="479721" y="112324"/>
                  <a:pt x="496125" y="117087"/>
                </a:cubicBezTo>
                <a:cubicBezTo>
                  <a:pt x="512529" y="121850"/>
                  <a:pt x="422042" y="97508"/>
                  <a:pt x="448500" y="101212"/>
                </a:cubicBezTo>
                <a:cubicBezTo>
                  <a:pt x="474958" y="104916"/>
                  <a:pt x="643233" y="143016"/>
                  <a:pt x="654875" y="139312"/>
                </a:cubicBezTo>
                <a:cubicBezTo>
                  <a:pt x="666517" y="135608"/>
                  <a:pt x="582908" y="101212"/>
                  <a:pt x="518350" y="78987"/>
                </a:cubicBezTo>
                <a:cubicBezTo>
                  <a:pt x="453792" y="56762"/>
                  <a:pt x="301921" y="16545"/>
                  <a:pt x="267525" y="5962"/>
                </a:cubicBezTo>
                <a:cubicBezTo>
                  <a:pt x="233129" y="-4621"/>
                  <a:pt x="337904" y="-917"/>
                  <a:pt x="311975" y="15487"/>
                </a:cubicBezTo>
                <a:cubicBezTo>
                  <a:pt x="286046" y="31891"/>
                  <a:pt x="134175" y="93275"/>
                  <a:pt x="111950" y="104387"/>
                </a:cubicBezTo>
                <a:cubicBezTo>
                  <a:pt x="89725" y="115499"/>
                  <a:pt x="195029" y="58879"/>
                  <a:pt x="178625" y="82162"/>
                </a:cubicBezTo>
                <a:cubicBezTo>
                  <a:pt x="162221" y="105445"/>
                  <a:pt x="-13462" y="263137"/>
                  <a:pt x="825" y="2599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BD975D59-7B3C-392E-F191-FD8F78C225DF}"/>
              </a:ext>
            </a:extLst>
          </p:cNvPr>
          <p:cNvSpPr/>
          <p:nvPr/>
        </p:nvSpPr>
        <p:spPr>
          <a:xfrm>
            <a:off x="4939089" y="4591396"/>
            <a:ext cx="558534" cy="419162"/>
          </a:xfrm>
          <a:custGeom>
            <a:avLst/>
            <a:gdLst>
              <a:gd name="connsiteX0" fmla="*/ 1211 w 558534"/>
              <a:gd name="connsiteY0" fmla="*/ 2829 h 419162"/>
              <a:gd name="connsiteX1" fmla="*/ 242511 w 558534"/>
              <a:gd name="connsiteY1" fmla="*/ 202854 h 419162"/>
              <a:gd name="connsiteX2" fmla="*/ 223461 w 558534"/>
              <a:gd name="connsiteY2" fmla="*/ 206029 h 419162"/>
              <a:gd name="connsiteX3" fmla="*/ 334586 w 558534"/>
              <a:gd name="connsiteY3" fmla="*/ 320329 h 419162"/>
              <a:gd name="connsiteX4" fmla="*/ 318711 w 558534"/>
              <a:gd name="connsiteY4" fmla="*/ 298104 h 419162"/>
              <a:gd name="connsiteX5" fmla="*/ 391736 w 558534"/>
              <a:gd name="connsiteY5" fmla="*/ 377479 h 419162"/>
              <a:gd name="connsiteX6" fmla="*/ 556836 w 558534"/>
              <a:gd name="connsiteY6" fmla="*/ 418754 h 419162"/>
              <a:gd name="connsiteX7" fmla="*/ 464761 w 558534"/>
              <a:gd name="connsiteY7" fmla="*/ 387004 h 419162"/>
              <a:gd name="connsiteX8" fmla="*/ 264736 w 558534"/>
              <a:gd name="connsiteY8" fmla="*/ 228254 h 419162"/>
              <a:gd name="connsiteX9" fmla="*/ 159961 w 558534"/>
              <a:gd name="connsiteY9" fmla="*/ 85379 h 419162"/>
              <a:gd name="connsiteX10" fmla="*/ 201236 w 558534"/>
              <a:gd name="connsiteY10" fmla="*/ 155229 h 419162"/>
              <a:gd name="connsiteX11" fmla="*/ 150436 w 558534"/>
              <a:gd name="connsiteY11" fmla="*/ 88554 h 419162"/>
              <a:gd name="connsiteX12" fmla="*/ 1211 w 558534"/>
              <a:gd name="connsiteY12" fmla="*/ 2829 h 419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8534" h="419162">
                <a:moveTo>
                  <a:pt x="1211" y="2829"/>
                </a:moveTo>
                <a:cubicBezTo>
                  <a:pt x="16557" y="21879"/>
                  <a:pt x="205469" y="168987"/>
                  <a:pt x="242511" y="202854"/>
                </a:cubicBezTo>
                <a:cubicBezTo>
                  <a:pt x="279553" y="236721"/>
                  <a:pt x="208115" y="186450"/>
                  <a:pt x="223461" y="206029"/>
                </a:cubicBezTo>
                <a:cubicBezTo>
                  <a:pt x="238807" y="225608"/>
                  <a:pt x="318711" y="304983"/>
                  <a:pt x="334586" y="320329"/>
                </a:cubicBezTo>
                <a:cubicBezTo>
                  <a:pt x="350461" y="335675"/>
                  <a:pt x="309186" y="288579"/>
                  <a:pt x="318711" y="298104"/>
                </a:cubicBezTo>
                <a:cubicBezTo>
                  <a:pt x="328236" y="307629"/>
                  <a:pt x="352048" y="357371"/>
                  <a:pt x="391736" y="377479"/>
                </a:cubicBezTo>
                <a:cubicBezTo>
                  <a:pt x="431424" y="397587"/>
                  <a:pt x="544665" y="417167"/>
                  <a:pt x="556836" y="418754"/>
                </a:cubicBezTo>
                <a:cubicBezTo>
                  <a:pt x="569007" y="420341"/>
                  <a:pt x="513444" y="418754"/>
                  <a:pt x="464761" y="387004"/>
                </a:cubicBezTo>
                <a:cubicBezTo>
                  <a:pt x="416078" y="355254"/>
                  <a:pt x="315536" y="278525"/>
                  <a:pt x="264736" y="228254"/>
                </a:cubicBezTo>
                <a:cubicBezTo>
                  <a:pt x="213936" y="177983"/>
                  <a:pt x="170544" y="97550"/>
                  <a:pt x="159961" y="85379"/>
                </a:cubicBezTo>
                <a:cubicBezTo>
                  <a:pt x="149378" y="73208"/>
                  <a:pt x="202823" y="154700"/>
                  <a:pt x="201236" y="155229"/>
                </a:cubicBezTo>
                <a:cubicBezTo>
                  <a:pt x="199649" y="155758"/>
                  <a:pt x="180069" y="110779"/>
                  <a:pt x="150436" y="88554"/>
                </a:cubicBezTo>
                <a:cubicBezTo>
                  <a:pt x="120803" y="66329"/>
                  <a:pt x="-14135" y="-16221"/>
                  <a:pt x="1211" y="28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703437EE-DC99-D9A0-ACC0-C3C526229182}"/>
              </a:ext>
            </a:extLst>
          </p:cNvPr>
          <p:cNvSpPr/>
          <p:nvPr/>
        </p:nvSpPr>
        <p:spPr>
          <a:xfrm>
            <a:off x="4274404" y="4501352"/>
            <a:ext cx="342099" cy="435043"/>
          </a:xfrm>
          <a:custGeom>
            <a:avLst/>
            <a:gdLst>
              <a:gd name="connsiteX0" fmla="*/ 342046 w 342099"/>
              <a:gd name="connsiteY0" fmla="*/ 798 h 435043"/>
              <a:gd name="connsiteX1" fmla="*/ 113446 w 342099"/>
              <a:gd name="connsiteY1" fmla="*/ 273848 h 435043"/>
              <a:gd name="connsiteX2" fmla="*/ 148371 w 342099"/>
              <a:gd name="connsiteY2" fmla="*/ 248448 h 435043"/>
              <a:gd name="connsiteX3" fmla="*/ 2321 w 342099"/>
              <a:gd name="connsiteY3" fmla="*/ 432598 h 435043"/>
              <a:gd name="connsiteX4" fmla="*/ 62646 w 342099"/>
              <a:gd name="connsiteY4" fmla="*/ 343698 h 435043"/>
              <a:gd name="connsiteX5" fmla="*/ 116621 w 342099"/>
              <a:gd name="connsiteY5" fmla="*/ 194473 h 435043"/>
              <a:gd name="connsiteX6" fmla="*/ 62646 w 342099"/>
              <a:gd name="connsiteY6" fmla="*/ 302423 h 435043"/>
              <a:gd name="connsiteX7" fmla="*/ 202346 w 342099"/>
              <a:gd name="connsiteY7" fmla="*/ 130973 h 435043"/>
              <a:gd name="connsiteX8" fmla="*/ 135671 w 342099"/>
              <a:gd name="connsiteY8" fmla="*/ 188123 h 435043"/>
              <a:gd name="connsiteX9" fmla="*/ 342046 w 342099"/>
              <a:gd name="connsiteY9" fmla="*/ 798 h 435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2099" h="435043">
                <a:moveTo>
                  <a:pt x="342046" y="798"/>
                </a:moveTo>
                <a:cubicBezTo>
                  <a:pt x="338342" y="15085"/>
                  <a:pt x="145725" y="232573"/>
                  <a:pt x="113446" y="273848"/>
                </a:cubicBezTo>
                <a:cubicBezTo>
                  <a:pt x="81167" y="315123"/>
                  <a:pt x="166892" y="221990"/>
                  <a:pt x="148371" y="248448"/>
                </a:cubicBezTo>
                <a:cubicBezTo>
                  <a:pt x="129850" y="274906"/>
                  <a:pt x="16608" y="416723"/>
                  <a:pt x="2321" y="432598"/>
                </a:cubicBezTo>
                <a:cubicBezTo>
                  <a:pt x="-11967" y="448473"/>
                  <a:pt x="43596" y="383386"/>
                  <a:pt x="62646" y="343698"/>
                </a:cubicBezTo>
                <a:cubicBezTo>
                  <a:pt x="81696" y="304010"/>
                  <a:pt x="116621" y="201352"/>
                  <a:pt x="116621" y="194473"/>
                </a:cubicBezTo>
                <a:cubicBezTo>
                  <a:pt x="116621" y="187594"/>
                  <a:pt x="48358" y="313006"/>
                  <a:pt x="62646" y="302423"/>
                </a:cubicBezTo>
                <a:cubicBezTo>
                  <a:pt x="76933" y="291840"/>
                  <a:pt x="190175" y="150023"/>
                  <a:pt x="202346" y="130973"/>
                </a:cubicBezTo>
                <a:cubicBezTo>
                  <a:pt x="214517" y="111923"/>
                  <a:pt x="116092" y="207702"/>
                  <a:pt x="135671" y="188123"/>
                </a:cubicBezTo>
                <a:cubicBezTo>
                  <a:pt x="155250" y="168544"/>
                  <a:pt x="345750" y="-13489"/>
                  <a:pt x="342046" y="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CD129EC6-4164-5C9C-8774-3698AC3594FB}"/>
              </a:ext>
            </a:extLst>
          </p:cNvPr>
          <p:cNvSpPr/>
          <p:nvPr/>
        </p:nvSpPr>
        <p:spPr>
          <a:xfrm>
            <a:off x="4508500" y="4533510"/>
            <a:ext cx="158751" cy="209998"/>
          </a:xfrm>
          <a:custGeom>
            <a:avLst/>
            <a:gdLst>
              <a:gd name="connsiteX0" fmla="*/ 158750 w 158751"/>
              <a:gd name="connsiteY0" fmla="*/ 390 h 209998"/>
              <a:gd name="connsiteX1" fmla="*/ 28575 w 158751"/>
              <a:gd name="connsiteY1" fmla="*/ 121040 h 209998"/>
              <a:gd name="connsiteX2" fmla="*/ 0 w 158751"/>
              <a:gd name="connsiteY2" fmla="*/ 209940 h 209998"/>
              <a:gd name="connsiteX3" fmla="*/ 28575 w 158751"/>
              <a:gd name="connsiteY3" fmla="*/ 108340 h 209998"/>
              <a:gd name="connsiteX4" fmla="*/ 92075 w 158751"/>
              <a:gd name="connsiteY4" fmla="*/ 19440 h 209998"/>
              <a:gd name="connsiteX5" fmla="*/ 31750 w 158751"/>
              <a:gd name="connsiteY5" fmla="*/ 79765 h 209998"/>
              <a:gd name="connsiteX6" fmla="*/ 158750 w 158751"/>
              <a:gd name="connsiteY6" fmla="*/ 390 h 209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751" h="209998">
                <a:moveTo>
                  <a:pt x="158750" y="390"/>
                </a:moveTo>
                <a:cubicBezTo>
                  <a:pt x="158221" y="7269"/>
                  <a:pt x="55033" y="86115"/>
                  <a:pt x="28575" y="121040"/>
                </a:cubicBezTo>
                <a:cubicBezTo>
                  <a:pt x="2117" y="155965"/>
                  <a:pt x="0" y="212057"/>
                  <a:pt x="0" y="209940"/>
                </a:cubicBezTo>
                <a:cubicBezTo>
                  <a:pt x="0" y="207823"/>
                  <a:pt x="13229" y="140090"/>
                  <a:pt x="28575" y="108340"/>
                </a:cubicBezTo>
                <a:cubicBezTo>
                  <a:pt x="43921" y="76590"/>
                  <a:pt x="91546" y="24203"/>
                  <a:pt x="92075" y="19440"/>
                </a:cubicBezTo>
                <a:cubicBezTo>
                  <a:pt x="92604" y="14678"/>
                  <a:pt x="25400" y="79765"/>
                  <a:pt x="31750" y="79765"/>
                </a:cubicBezTo>
                <a:cubicBezTo>
                  <a:pt x="38100" y="79765"/>
                  <a:pt x="159279" y="-6489"/>
                  <a:pt x="158750" y="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9BD97CC7-FEF0-A519-8D34-C6803B2829BA}"/>
              </a:ext>
            </a:extLst>
          </p:cNvPr>
          <p:cNvSpPr/>
          <p:nvPr/>
        </p:nvSpPr>
        <p:spPr>
          <a:xfrm>
            <a:off x="4503493" y="4568556"/>
            <a:ext cx="233636" cy="275790"/>
          </a:xfrm>
          <a:custGeom>
            <a:avLst/>
            <a:gdLst>
              <a:gd name="connsiteX0" fmla="*/ 233607 w 233636"/>
              <a:gd name="connsiteY0" fmla="*/ 269 h 275790"/>
              <a:gd name="connsiteX1" fmla="*/ 74857 w 233636"/>
              <a:gd name="connsiteY1" fmla="*/ 70119 h 275790"/>
              <a:gd name="connsiteX2" fmla="*/ 11357 w 233636"/>
              <a:gd name="connsiteY2" fmla="*/ 149494 h 275790"/>
              <a:gd name="connsiteX3" fmla="*/ 97082 w 233636"/>
              <a:gd name="connsiteY3" fmla="*/ 89169 h 275790"/>
              <a:gd name="connsiteX4" fmla="*/ 11357 w 233636"/>
              <a:gd name="connsiteY4" fmla="*/ 190769 h 275790"/>
              <a:gd name="connsiteX5" fmla="*/ 1832 w 233636"/>
              <a:gd name="connsiteY5" fmla="*/ 260619 h 275790"/>
              <a:gd name="connsiteX6" fmla="*/ 1832 w 233636"/>
              <a:gd name="connsiteY6" fmla="*/ 270144 h 275790"/>
              <a:gd name="connsiteX7" fmla="*/ 20882 w 233636"/>
              <a:gd name="connsiteY7" fmla="*/ 190769 h 275790"/>
              <a:gd name="connsiteX8" fmla="*/ 58982 w 233636"/>
              <a:gd name="connsiteY8" fmla="*/ 63769 h 275790"/>
              <a:gd name="connsiteX9" fmla="*/ 5007 w 233636"/>
              <a:gd name="connsiteY9" fmla="*/ 101869 h 275790"/>
              <a:gd name="connsiteX10" fmla="*/ 87557 w 233636"/>
              <a:gd name="connsiteY10" fmla="*/ 47894 h 275790"/>
              <a:gd name="connsiteX11" fmla="*/ 233607 w 233636"/>
              <a:gd name="connsiteY11" fmla="*/ 269 h 27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3636" h="275790">
                <a:moveTo>
                  <a:pt x="233607" y="269"/>
                </a:moveTo>
                <a:cubicBezTo>
                  <a:pt x="231490" y="3973"/>
                  <a:pt x="111899" y="45248"/>
                  <a:pt x="74857" y="70119"/>
                </a:cubicBezTo>
                <a:cubicBezTo>
                  <a:pt x="37815" y="94990"/>
                  <a:pt x="7653" y="146319"/>
                  <a:pt x="11357" y="149494"/>
                </a:cubicBezTo>
                <a:cubicBezTo>
                  <a:pt x="15061" y="152669"/>
                  <a:pt x="97082" y="82290"/>
                  <a:pt x="97082" y="89169"/>
                </a:cubicBezTo>
                <a:cubicBezTo>
                  <a:pt x="97082" y="96048"/>
                  <a:pt x="27232" y="162194"/>
                  <a:pt x="11357" y="190769"/>
                </a:cubicBezTo>
                <a:cubicBezTo>
                  <a:pt x="-4518" y="219344"/>
                  <a:pt x="3419" y="247390"/>
                  <a:pt x="1832" y="260619"/>
                </a:cubicBezTo>
                <a:cubicBezTo>
                  <a:pt x="245" y="273848"/>
                  <a:pt x="-1343" y="281786"/>
                  <a:pt x="1832" y="270144"/>
                </a:cubicBezTo>
                <a:cubicBezTo>
                  <a:pt x="5007" y="258502"/>
                  <a:pt x="11357" y="225165"/>
                  <a:pt x="20882" y="190769"/>
                </a:cubicBezTo>
                <a:cubicBezTo>
                  <a:pt x="30407" y="156373"/>
                  <a:pt x="61628" y="78586"/>
                  <a:pt x="58982" y="63769"/>
                </a:cubicBezTo>
                <a:cubicBezTo>
                  <a:pt x="56336" y="48952"/>
                  <a:pt x="245" y="104515"/>
                  <a:pt x="5007" y="101869"/>
                </a:cubicBezTo>
                <a:cubicBezTo>
                  <a:pt x="9769" y="99223"/>
                  <a:pt x="51574" y="63769"/>
                  <a:pt x="87557" y="47894"/>
                </a:cubicBezTo>
                <a:cubicBezTo>
                  <a:pt x="123540" y="32019"/>
                  <a:pt x="235724" y="-3435"/>
                  <a:pt x="233607" y="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862DA061-B1A5-9CA1-785D-5696ECB5295D}"/>
              </a:ext>
            </a:extLst>
          </p:cNvPr>
          <p:cNvSpPr/>
          <p:nvPr/>
        </p:nvSpPr>
        <p:spPr>
          <a:xfrm>
            <a:off x="4302125" y="4837848"/>
            <a:ext cx="350667" cy="64352"/>
          </a:xfrm>
          <a:custGeom>
            <a:avLst/>
            <a:gdLst>
              <a:gd name="connsiteX0" fmla="*/ 0 w 350667"/>
              <a:gd name="connsiteY0" fmla="*/ 64352 h 64352"/>
              <a:gd name="connsiteX1" fmla="*/ 120650 w 350667"/>
              <a:gd name="connsiteY1" fmla="*/ 32602 h 64352"/>
              <a:gd name="connsiteX2" fmla="*/ 346075 w 350667"/>
              <a:gd name="connsiteY2" fmla="*/ 19902 h 64352"/>
              <a:gd name="connsiteX3" fmla="*/ 260350 w 350667"/>
              <a:gd name="connsiteY3" fmla="*/ 16727 h 64352"/>
              <a:gd name="connsiteX4" fmla="*/ 117475 w 350667"/>
              <a:gd name="connsiteY4" fmla="*/ 852 h 64352"/>
              <a:gd name="connsiteX5" fmla="*/ 200025 w 350667"/>
              <a:gd name="connsiteY5" fmla="*/ 4027 h 64352"/>
              <a:gd name="connsiteX6" fmla="*/ 142875 w 350667"/>
              <a:gd name="connsiteY6" fmla="*/ 19902 h 64352"/>
              <a:gd name="connsiteX7" fmla="*/ 0 w 350667"/>
              <a:gd name="connsiteY7" fmla="*/ 64352 h 64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0667" h="64352">
                <a:moveTo>
                  <a:pt x="0" y="64352"/>
                </a:moveTo>
                <a:cubicBezTo>
                  <a:pt x="31485" y="52181"/>
                  <a:pt x="62971" y="40010"/>
                  <a:pt x="120650" y="32602"/>
                </a:cubicBezTo>
                <a:cubicBezTo>
                  <a:pt x="178329" y="25194"/>
                  <a:pt x="322792" y="22548"/>
                  <a:pt x="346075" y="19902"/>
                </a:cubicBezTo>
                <a:cubicBezTo>
                  <a:pt x="369358" y="17256"/>
                  <a:pt x="298450" y="19902"/>
                  <a:pt x="260350" y="16727"/>
                </a:cubicBezTo>
                <a:cubicBezTo>
                  <a:pt x="222250" y="13552"/>
                  <a:pt x="127529" y="2969"/>
                  <a:pt x="117475" y="852"/>
                </a:cubicBezTo>
                <a:cubicBezTo>
                  <a:pt x="107421" y="-1265"/>
                  <a:pt x="195792" y="852"/>
                  <a:pt x="200025" y="4027"/>
                </a:cubicBezTo>
                <a:cubicBezTo>
                  <a:pt x="204258" y="7202"/>
                  <a:pt x="142875" y="19902"/>
                  <a:pt x="142875" y="19902"/>
                </a:cubicBezTo>
                <a:lnTo>
                  <a:pt x="0" y="6435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4AD06B19-3974-0D0B-C4A8-561A091CC468}"/>
              </a:ext>
            </a:extLst>
          </p:cNvPr>
          <p:cNvSpPr/>
          <p:nvPr/>
        </p:nvSpPr>
        <p:spPr>
          <a:xfrm>
            <a:off x="4283047" y="4850946"/>
            <a:ext cx="282765" cy="70342"/>
          </a:xfrm>
          <a:custGeom>
            <a:avLst/>
            <a:gdLst>
              <a:gd name="connsiteX0" fmla="*/ 28 w 282765"/>
              <a:gd name="connsiteY0" fmla="*/ 70304 h 70342"/>
              <a:gd name="connsiteX1" fmla="*/ 158778 w 282765"/>
              <a:gd name="connsiteY1" fmla="*/ 13154 h 70342"/>
              <a:gd name="connsiteX2" fmla="*/ 282603 w 282765"/>
              <a:gd name="connsiteY2" fmla="*/ 6804 h 70342"/>
              <a:gd name="connsiteX3" fmla="*/ 184178 w 282765"/>
              <a:gd name="connsiteY3" fmla="*/ 6804 h 70342"/>
              <a:gd name="connsiteX4" fmla="*/ 146078 w 282765"/>
              <a:gd name="connsiteY4" fmla="*/ 3629 h 70342"/>
              <a:gd name="connsiteX5" fmla="*/ 28 w 282765"/>
              <a:gd name="connsiteY5" fmla="*/ 70304 h 7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2765" h="70342">
                <a:moveTo>
                  <a:pt x="28" y="70304"/>
                </a:moveTo>
                <a:cubicBezTo>
                  <a:pt x="2145" y="71892"/>
                  <a:pt x="111682" y="23737"/>
                  <a:pt x="158778" y="13154"/>
                </a:cubicBezTo>
                <a:cubicBezTo>
                  <a:pt x="205874" y="2571"/>
                  <a:pt x="278370" y="7862"/>
                  <a:pt x="282603" y="6804"/>
                </a:cubicBezTo>
                <a:cubicBezTo>
                  <a:pt x="286836" y="5746"/>
                  <a:pt x="206932" y="7333"/>
                  <a:pt x="184178" y="6804"/>
                </a:cubicBezTo>
                <a:cubicBezTo>
                  <a:pt x="161424" y="6275"/>
                  <a:pt x="176240" y="-5896"/>
                  <a:pt x="146078" y="3629"/>
                </a:cubicBezTo>
                <a:cubicBezTo>
                  <a:pt x="115916" y="13154"/>
                  <a:pt x="-2089" y="68716"/>
                  <a:pt x="28" y="70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D6F92674-99A7-7775-C36F-7BC7BA47C2BA}"/>
              </a:ext>
            </a:extLst>
          </p:cNvPr>
          <p:cNvSpPr/>
          <p:nvPr/>
        </p:nvSpPr>
        <p:spPr>
          <a:xfrm>
            <a:off x="4275682" y="4730220"/>
            <a:ext cx="126035" cy="245411"/>
          </a:xfrm>
          <a:custGeom>
            <a:avLst/>
            <a:gdLst>
              <a:gd name="connsiteX0" fmla="*/ 124868 w 126035"/>
              <a:gd name="connsiteY0" fmla="*/ 530 h 245411"/>
              <a:gd name="connsiteX1" fmla="*/ 23268 w 126035"/>
              <a:gd name="connsiteY1" fmla="*/ 121180 h 245411"/>
              <a:gd name="connsiteX2" fmla="*/ 10568 w 126035"/>
              <a:gd name="connsiteY2" fmla="*/ 143405 h 245411"/>
              <a:gd name="connsiteX3" fmla="*/ 29618 w 126035"/>
              <a:gd name="connsiteY3" fmla="*/ 245005 h 245411"/>
              <a:gd name="connsiteX4" fmla="*/ 1043 w 126035"/>
              <a:gd name="connsiteY4" fmla="*/ 175155 h 245411"/>
              <a:gd name="connsiteX5" fmla="*/ 74068 w 126035"/>
              <a:gd name="connsiteY5" fmla="*/ 79905 h 245411"/>
              <a:gd name="connsiteX6" fmla="*/ 124868 w 126035"/>
              <a:gd name="connsiteY6" fmla="*/ 530 h 245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035" h="245411">
                <a:moveTo>
                  <a:pt x="124868" y="530"/>
                </a:moveTo>
                <a:cubicBezTo>
                  <a:pt x="116401" y="7409"/>
                  <a:pt x="42318" y="97368"/>
                  <a:pt x="23268" y="121180"/>
                </a:cubicBezTo>
                <a:cubicBezTo>
                  <a:pt x="4218" y="144992"/>
                  <a:pt x="9510" y="122768"/>
                  <a:pt x="10568" y="143405"/>
                </a:cubicBezTo>
                <a:cubicBezTo>
                  <a:pt x="11626" y="164042"/>
                  <a:pt x="31205" y="239713"/>
                  <a:pt x="29618" y="245005"/>
                </a:cubicBezTo>
                <a:cubicBezTo>
                  <a:pt x="28031" y="250297"/>
                  <a:pt x="-6365" y="202672"/>
                  <a:pt x="1043" y="175155"/>
                </a:cubicBezTo>
                <a:cubicBezTo>
                  <a:pt x="8451" y="147638"/>
                  <a:pt x="54489" y="104247"/>
                  <a:pt x="74068" y="79905"/>
                </a:cubicBezTo>
                <a:cubicBezTo>
                  <a:pt x="93647" y="55563"/>
                  <a:pt x="133335" y="-6349"/>
                  <a:pt x="124868" y="5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A9C5F215-1542-E8B6-7F53-D268D64E0782}"/>
              </a:ext>
            </a:extLst>
          </p:cNvPr>
          <p:cNvSpPr/>
          <p:nvPr/>
        </p:nvSpPr>
        <p:spPr>
          <a:xfrm>
            <a:off x="4282580" y="4780976"/>
            <a:ext cx="236427" cy="124639"/>
          </a:xfrm>
          <a:custGeom>
            <a:avLst/>
            <a:gdLst>
              <a:gd name="connsiteX0" fmla="*/ 495 w 236427"/>
              <a:gd name="connsiteY0" fmla="*/ 124399 h 124639"/>
              <a:gd name="connsiteX1" fmla="*/ 121145 w 236427"/>
              <a:gd name="connsiteY1" fmla="*/ 41849 h 124639"/>
              <a:gd name="connsiteX2" fmla="*/ 235445 w 236427"/>
              <a:gd name="connsiteY2" fmla="*/ 3749 h 124639"/>
              <a:gd name="connsiteX3" fmla="*/ 168770 w 236427"/>
              <a:gd name="connsiteY3" fmla="*/ 13274 h 124639"/>
              <a:gd name="connsiteX4" fmla="*/ 495 w 236427"/>
              <a:gd name="connsiteY4" fmla="*/ 124399 h 124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427" h="124639">
                <a:moveTo>
                  <a:pt x="495" y="124399"/>
                </a:moveTo>
                <a:cubicBezTo>
                  <a:pt x="-7443" y="129162"/>
                  <a:pt x="81987" y="61957"/>
                  <a:pt x="121145" y="41849"/>
                </a:cubicBezTo>
                <a:cubicBezTo>
                  <a:pt x="160303" y="21741"/>
                  <a:pt x="227508" y="8511"/>
                  <a:pt x="235445" y="3749"/>
                </a:cubicBezTo>
                <a:cubicBezTo>
                  <a:pt x="243383" y="-1014"/>
                  <a:pt x="201578" y="-4188"/>
                  <a:pt x="168770" y="13274"/>
                </a:cubicBezTo>
                <a:cubicBezTo>
                  <a:pt x="135962" y="30736"/>
                  <a:pt x="8433" y="119636"/>
                  <a:pt x="495" y="1243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A9A066B5-2A22-E23A-2A06-F45C170CC0B7}"/>
              </a:ext>
            </a:extLst>
          </p:cNvPr>
          <p:cNvSpPr/>
          <p:nvPr/>
        </p:nvSpPr>
        <p:spPr>
          <a:xfrm>
            <a:off x="4395783" y="4857618"/>
            <a:ext cx="551534" cy="44464"/>
          </a:xfrm>
          <a:custGeom>
            <a:avLst/>
            <a:gdLst>
              <a:gd name="connsiteX0" fmla="*/ 1592 w 551534"/>
              <a:gd name="connsiteY0" fmla="*/ 41407 h 44464"/>
              <a:gd name="connsiteX1" fmla="*/ 207967 w 551534"/>
              <a:gd name="connsiteY1" fmla="*/ 41407 h 44464"/>
              <a:gd name="connsiteX2" fmla="*/ 550867 w 551534"/>
              <a:gd name="connsiteY2" fmla="*/ 132 h 44464"/>
              <a:gd name="connsiteX3" fmla="*/ 290517 w 551534"/>
              <a:gd name="connsiteY3" fmla="*/ 28707 h 44464"/>
              <a:gd name="connsiteX4" fmla="*/ 122242 w 551534"/>
              <a:gd name="connsiteY4" fmla="*/ 41407 h 44464"/>
              <a:gd name="connsiteX5" fmla="*/ 1592 w 551534"/>
              <a:gd name="connsiteY5" fmla="*/ 41407 h 44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1534" h="44464">
                <a:moveTo>
                  <a:pt x="1592" y="41407"/>
                </a:moveTo>
                <a:cubicBezTo>
                  <a:pt x="15879" y="41407"/>
                  <a:pt x="116421" y="48286"/>
                  <a:pt x="207967" y="41407"/>
                </a:cubicBezTo>
                <a:cubicBezTo>
                  <a:pt x="299513" y="34528"/>
                  <a:pt x="537109" y="2249"/>
                  <a:pt x="550867" y="132"/>
                </a:cubicBezTo>
                <a:cubicBezTo>
                  <a:pt x="564625" y="-1985"/>
                  <a:pt x="361954" y="21828"/>
                  <a:pt x="290517" y="28707"/>
                </a:cubicBezTo>
                <a:cubicBezTo>
                  <a:pt x="219080" y="35586"/>
                  <a:pt x="171984" y="38232"/>
                  <a:pt x="122242" y="41407"/>
                </a:cubicBezTo>
                <a:cubicBezTo>
                  <a:pt x="72500" y="44582"/>
                  <a:pt x="-12695" y="41407"/>
                  <a:pt x="1592" y="41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6ECA494B-5C3B-DD7C-D8E5-704B239F8A2F}"/>
              </a:ext>
            </a:extLst>
          </p:cNvPr>
          <p:cNvSpPr/>
          <p:nvPr/>
        </p:nvSpPr>
        <p:spPr>
          <a:xfrm>
            <a:off x="4470207" y="4851401"/>
            <a:ext cx="730526" cy="69849"/>
          </a:xfrm>
          <a:custGeom>
            <a:avLst/>
            <a:gdLst>
              <a:gd name="connsiteX0" fmla="*/ 193 w 730526"/>
              <a:gd name="connsiteY0" fmla="*/ 25399 h 69849"/>
              <a:gd name="connsiteX1" fmla="*/ 270068 w 730526"/>
              <a:gd name="connsiteY1" fmla="*/ 15874 h 69849"/>
              <a:gd name="connsiteX2" fmla="*/ 451043 w 730526"/>
              <a:gd name="connsiteY2" fmla="*/ 44449 h 69849"/>
              <a:gd name="connsiteX3" fmla="*/ 600268 w 730526"/>
              <a:gd name="connsiteY3" fmla="*/ 69849 h 69849"/>
              <a:gd name="connsiteX4" fmla="*/ 546293 w 730526"/>
              <a:gd name="connsiteY4" fmla="*/ 44449 h 69849"/>
              <a:gd name="connsiteX5" fmla="*/ 641543 w 730526"/>
              <a:gd name="connsiteY5" fmla="*/ 63499 h 69849"/>
              <a:gd name="connsiteX6" fmla="*/ 730443 w 730526"/>
              <a:gd name="connsiteY6" fmla="*/ 57149 h 69849"/>
              <a:gd name="connsiteX7" fmla="*/ 625668 w 730526"/>
              <a:gd name="connsiteY7" fmla="*/ 50799 h 69849"/>
              <a:gd name="connsiteX8" fmla="*/ 422468 w 730526"/>
              <a:gd name="connsiteY8" fmla="*/ 15874 h 69849"/>
              <a:gd name="connsiteX9" fmla="*/ 501843 w 730526"/>
              <a:gd name="connsiteY9" fmla="*/ 28574 h 69849"/>
              <a:gd name="connsiteX10" fmla="*/ 352618 w 730526"/>
              <a:gd name="connsiteY10" fmla="*/ 3174 h 69849"/>
              <a:gd name="connsiteX11" fmla="*/ 228793 w 730526"/>
              <a:gd name="connsiteY11" fmla="*/ 3174 h 69849"/>
              <a:gd name="connsiteX12" fmla="*/ 193 w 730526"/>
              <a:gd name="connsiteY12" fmla="*/ 25399 h 69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0526" h="69849">
                <a:moveTo>
                  <a:pt x="193" y="25399"/>
                </a:moveTo>
                <a:cubicBezTo>
                  <a:pt x="7072" y="27516"/>
                  <a:pt x="194926" y="12699"/>
                  <a:pt x="270068" y="15874"/>
                </a:cubicBezTo>
                <a:cubicBezTo>
                  <a:pt x="345210" y="19049"/>
                  <a:pt x="451043" y="44449"/>
                  <a:pt x="451043" y="44449"/>
                </a:cubicBezTo>
                <a:cubicBezTo>
                  <a:pt x="506076" y="53445"/>
                  <a:pt x="584393" y="69849"/>
                  <a:pt x="600268" y="69849"/>
                </a:cubicBezTo>
                <a:cubicBezTo>
                  <a:pt x="616143" y="69849"/>
                  <a:pt x="539414" y="45507"/>
                  <a:pt x="546293" y="44449"/>
                </a:cubicBezTo>
                <a:cubicBezTo>
                  <a:pt x="553172" y="43391"/>
                  <a:pt x="610851" y="61382"/>
                  <a:pt x="641543" y="63499"/>
                </a:cubicBezTo>
                <a:cubicBezTo>
                  <a:pt x="672235" y="65616"/>
                  <a:pt x="733089" y="59266"/>
                  <a:pt x="730443" y="57149"/>
                </a:cubicBezTo>
                <a:cubicBezTo>
                  <a:pt x="727797" y="55032"/>
                  <a:pt x="676997" y="57678"/>
                  <a:pt x="625668" y="50799"/>
                </a:cubicBezTo>
                <a:cubicBezTo>
                  <a:pt x="574339" y="43920"/>
                  <a:pt x="443106" y="19578"/>
                  <a:pt x="422468" y="15874"/>
                </a:cubicBezTo>
                <a:cubicBezTo>
                  <a:pt x="401830" y="12170"/>
                  <a:pt x="513485" y="30691"/>
                  <a:pt x="501843" y="28574"/>
                </a:cubicBezTo>
                <a:cubicBezTo>
                  <a:pt x="490201" y="26457"/>
                  <a:pt x="398126" y="7407"/>
                  <a:pt x="352618" y="3174"/>
                </a:cubicBezTo>
                <a:cubicBezTo>
                  <a:pt x="307110" y="-1059"/>
                  <a:pt x="285414" y="-1059"/>
                  <a:pt x="228793" y="3174"/>
                </a:cubicBezTo>
                <a:cubicBezTo>
                  <a:pt x="172172" y="7407"/>
                  <a:pt x="-6686" y="23282"/>
                  <a:pt x="193" y="253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2B094C21-A78B-5190-52BF-EF28D1AFA979}"/>
              </a:ext>
            </a:extLst>
          </p:cNvPr>
          <p:cNvSpPr/>
          <p:nvPr/>
        </p:nvSpPr>
        <p:spPr>
          <a:xfrm>
            <a:off x="4714231" y="4548052"/>
            <a:ext cx="512764" cy="392606"/>
          </a:xfrm>
          <a:custGeom>
            <a:avLst/>
            <a:gdLst>
              <a:gd name="connsiteX0" fmla="*/ 644 w 512764"/>
              <a:gd name="connsiteY0" fmla="*/ 1723 h 392606"/>
              <a:gd name="connsiteX1" fmla="*/ 283219 w 512764"/>
              <a:gd name="connsiteY1" fmla="*/ 163648 h 392606"/>
              <a:gd name="connsiteX2" fmla="*/ 321319 w 512764"/>
              <a:gd name="connsiteY2" fmla="*/ 265248 h 392606"/>
              <a:gd name="connsiteX3" fmla="*/ 321319 w 512764"/>
              <a:gd name="connsiteY3" fmla="*/ 201748 h 392606"/>
              <a:gd name="connsiteX4" fmla="*/ 353069 w 512764"/>
              <a:gd name="connsiteY4" fmla="*/ 290648 h 392606"/>
              <a:gd name="connsiteX5" fmla="*/ 365769 w 512764"/>
              <a:gd name="connsiteY5" fmla="*/ 243023 h 392606"/>
              <a:gd name="connsiteX6" fmla="*/ 403869 w 512764"/>
              <a:gd name="connsiteY6" fmla="*/ 296998 h 392606"/>
              <a:gd name="connsiteX7" fmla="*/ 410219 w 512764"/>
              <a:gd name="connsiteY7" fmla="*/ 322398 h 392606"/>
              <a:gd name="connsiteX8" fmla="*/ 394344 w 512764"/>
              <a:gd name="connsiteY8" fmla="*/ 366848 h 392606"/>
              <a:gd name="connsiteX9" fmla="*/ 416569 w 512764"/>
              <a:gd name="connsiteY9" fmla="*/ 338273 h 392606"/>
              <a:gd name="connsiteX10" fmla="*/ 511819 w 512764"/>
              <a:gd name="connsiteY10" fmla="*/ 392248 h 392606"/>
              <a:gd name="connsiteX11" fmla="*/ 451494 w 512764"/>
              <a:gd name="connsiteY11" fmla="*/ 306523 h 392606"/>
              <a:gd name="connsiteX12" fmla="*/ 241944 w 512764"/>
              <a:gd name="connsiteY12" fmla="*/ 106498 h 392606"/>
              <a:gd name="connsiteX13" fmla="*/ 273694 w 512764"/>
              <a:gd name="connsiteY13" fmla="*/ 135073 h 392606"/>
              <a:gd name="connsiteX14" fmla="*/ 207019 w 512764"/>
              <a:gd name="connsiteY14" fmla="*/ 81098 h 392606"/>
              <a:gd name="connsiteX15" fmla="*/ 644 w 512764"/>
              <a:gd name="connsiteY15" fmla="*/ 1723 h 392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2764" h="392606">
                <a:moveTo>
                  <a:pt x="644" y="1723"/>
                </a:moveTo>
                <a:cubicBezTo>
                  <a:pt x="13344" y="15481"/>
                  <a:pt x="229773" y="119727"/>
                  <a:pt x="283219" y="163648"/>
                </a:cubicBezTo>
                <a:cubicBezTo>
                  <a:pt x="336665" y="207569"/>
                  <a:pt x="314969" y="258898"/>
                  <a:pt x="321319" y="265248"/>
                </a:cubicBezTo>
                <a:cubicBezTo>
                  <a:pt x="327669" y="271598"/>
                  <a:pt x="316027" y="197515"/>
                  <a:pt x="321319" y="201748"/>
                </a:cubicBezTo>
                <a:cubicBezTo>
                  <a:pt x="326611" y="205981"/>
                  <a:pt x="345661" y="283769"/>
                  <a:pt x="353069" y="290648"/>
                </a:cubicBezTo>
                <a:cubicBezTo>
                  <a:pt x="360477" y="297527"/>
                  <a:pt x="357302" y="241965"/>
                  <a:pt x="365769" y="243023"/>
                </a:cubicBezTo>
                <a:cubicBezTo>
                  <a:pt x="374236" y="244081"/>
                  <a:pt x="396461" y="283769"/>
                  <a:pt x="403869" y="296998"/>
                </a:cubicBezTo>
                <a:cubicBezTo>
                  <a:pt x="411277" y="310227"/>
                  <a:pt x="411806" y="310756"/>
                  <a:pt x="410219" y="322398"/>
                </a:cubicBezTo>
                <a:cubicBezTo>
                  <a:pt x="408632" y="334040"/>
                  <a:pt x="393286" y="364202"/>
                  <a:pt x="394344" y="366848"/>
                </a:cubicBezTo>
                <a:cubicBezTo>
                  <a:pt x="395402" y="369494"/>
                  <a:pt x="396990" y="334040"/>
                  <a:pt x="416569" y="338273"/>
                </a:cubicBezTo>
                <a:cubicBezTo>
                  <a:pt x="436148" y="342506"/>
                  <a:pt x="505998" y="397540"/>
                  <a:pt x="511819" y="392248"/>
                </a:cubicBezTo>
                <a:cubicBezTo>
                  <a:pt x="517640" y="386956"/>
                  <a:pt x="496473" y="354148"/>
                  <a:pt x="451494" y="306523"/>
                </a:cubicBezTo>
                <a:cubicBezTo>
                  <a:pt x="406515" y="258898"/>
                  <a:pt x="271577" y="135073"/>
                  <a:pt x="241944" y="106498"/>
                </a:cubicBezTo>
                <a:cubicBezTo>
                  <a:pt x="212311" y="77923"/>
                  <a:pt x="279515" y="139306"/>
                  <a:pt x="273694" y="135073"/>
                </a:cubicBezTo>
                <a:cubicBezTo>
                  <a:pt x="267873" y="130840"/>
                  <a:pt x="247235" y="101735"/>
                  <a:pt x="207019" y="81098"/>
                </a:cubicBezTo>
                <a:cubicBezTo>
                  <a:pt x="166803" y="60461"/>
                  <a:pt x="-12056" y="-12035"/>
                  <a:pt x="644" y="17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9F2DE4BA-D1A7-7B70-232C-53A778BEF699}"/>
              </a:ext>
            </a:extLst>
          </p:cNvPr>
          <p:cNvSpPr/>
          <p:nvPr/>
        </p:nvSpPr>
        <p:spPr>
          <a:xfrm>
            <a:off x="4583887" y="4561090"/>
            <a:ext cx="367641" cy="322999"/>
          </a:xfrm>
          <a:custGeom>
            <a:avLst/>
            <a:gdLst>
              <a:gd name="connsiteX0" fmla="*/ 178613 w 367641"/>
              <a:gd name="connsiteY0" fmla="*/ 1385 h 322999"/>
              <a:gd name="connsiteX1" fmla="*/ 29388 w 367641"/>
              <a:gd name="connsiteY1" fmla="*/ 96635 h 322999"/>
              <a:gd name="connsiteX2" fmla="*/ 813 w 367641"/>
              <a:gd name="connsiteY2" fmla="*/ 188710 h 322999"/>
              <a:gd name="connsiteX3" fmla="*/ 13513 w 367641"/>
              <a:gd name="connsiteY3" fmla="*/ 277610 h 322999"/>
              <a:gd name="connsiteX4" fmla="*/ 70663 w 367641"/>
              <a:gd name="connsiteY4" fmla="*/ 312535 h 322999"/>
              <a:gd name="connsiteX5" fmla="*/ 216713 w 367641"/>
              <a:gd name="connsiteY5" fmla="*/ 322060 h 322999"/>
              <a:gd name="connsiteX6" fmla="*/ 286563 w 367641"/>
              <a:gd name="connsiteY6" fmla="*/ 293485 h 322999"/>
              <a:gd name="connsiteX7" fmla="*/ 337363 w 367641"/>
              <a:gd name="connsiteY7" fmla="*/ 239510 h 322999"/>
              <a:gd name="connsiteX8" fmla="*/ 356413 w 367641"/>
              <a:gd name="connsiteY8" fmla="*/ 156960 h 322999"/>
              <a:gd name="connsiteX9" fmla="*/ 365938 w 367641"/>
              <a:gd name="connsiteY9" fmla="*/ 115685 h 322999"/>
              <a:gd name="connsiteX10" fmla="*/ 321488 w 367641"/>
              <a:gd name="connsiteY10" fmla="*/ 45835 h 322999"/>
              <a:gd name="connsiteX11" fmla="*/ 178613 w 367641"/>
              <a:gd name="connsiteY11" fmla="*/ 1385 h 322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7641" h="322999">
                <a:moveTo>
                  <a:pt x="178613" y="1385"/>
                </a:moveTo>
                <a:cubicBezTo>
                  <a:pt x="129930" y="9852"/>
                  <a:pt x="59021" y="65414"/>
                  <a:pt x="29388" y="96635"/>
                </a:cubicBezTo>
                <a:cubicBezTo>
                  <a:pt x="-245" y="127856"/>
                  <a:pt x="3459" y="158548"/>
                  <a:pt x="813" y="188710"/>
                </a:cubicBezTo>
                <a:cubicBezTo>
                  <a:pt x="-1833" y="218872"/>
                  <a:pt x="1871" y="256973"/>
                  <a:pt x="13513" y="277610"/>
                </a:cubicBezTo>
                <a:cubicBezTo>
                  <a:pt x="25155" y="298247"/>
                  <a:pt x="36796" y="305127"/>
                  <a:pt x="70663" y="312535"/>
                </a:cubicBezTo>
                <a:cubicBezTo>
                  <a:pt x="104530" y="319943"/>
                  <a:pt x="180730" y="325235"/>
                  <a:pt x="216713" y="322060"/>
                </a:cubicBezTo>
                <a:cubicBezTo>
                  <a:pt x="252696" y="318885"/>
                  <a:pt x="266455" y="307243"/>
                  <a:pt x="286563" y="293485"/>
                </a:cubicBezTo>
                <a:cubicBezTo>
                  <a:pt x="306671" y="279727"/>
                  <a:pt x="325721" y="262264"/>
                  <a:pt x="337363" y="239510"/>
                </a:cubicBezTo>
                <a:cubicBezTo>
                  <a:pt x="349005" y="216756"/>
                  <a:pt x="356413" y="156960"/>
                  <a:pt x="356413" y="156960"/>
                </a:cubicBezTo>
                <a:cubicBezTo>
                  <a:pt x="361175" y="136323"/>
                  <a:pt x="371759" y="134206"/>
                  <a:pt x="365938" y="115685"/>
                </a:cubicBezTo>
                <a:cubicBezTo>
                  <a:pt x="360117" y="97164"/>
                  <a:pt x="350592" y="66473"/>
                  <a:pt x="321488" y="45835"/>
                </a:cubicBezTo>
                <a:cubicBezTo>
                  <a:pt x="292384" y="25198"/>
                  <a:pt x="227296" y="-7082"/>
                  <a:pt x="178613" y="13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円/楕円 37">
            <a:extLst>
              <a:ext uri="{FF2B5EF4-FFF2-40B4-BE49-F238E27FC236}">
                <a16:creationId xmlns:a16="http://schemas.microsoft.com/office/drawing/2014/main" id="{5B719D2E-C782-B474-036E-1271622C9AB5}"/>
              </a:ext>
            </a:extLst>
          </p:cNvPr>
          <p:cNvSpPr/>
          <p:nvPr/>
        </p:nvSpPr>
        <p:spPr>
          <a:xfrm>
            <a:off x="4704211" y="472393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円/楕円 38">
            <a:extLst>
              <a:ext uri="{FF2B5EF4-FFF2-40B4-BE49-F238E27FC236}">
                <a16:creationId xmlns:a16="http://schemas.microsoft.com/office/drawing/2014/main" id="{69D38134-EC92-697E-8C7A-5C7E50ADE1F1}"/>
              </a:ext>
            </a:extLst>
          </p:cNvPr>
          <p:cNvSpPr/>
          <p:nvPr/>
        </p:nvSpPr>
        <p:spPr>
          <a:xfrm>
            <a:off x="4820697" y="471059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5E5E6A77-B172-8F02-3EA2-DB0EB3570382}"/>
              </a:ext>
            </a:extLst>
          </p:cNvPr>
          <p:cNvSpPr/>
          <p:nvPr/>
        </p:nvSpPr>
        <p:spPr>
          <a:xfrm>
            <a:off x="4241757" y="3923641"/>
            <a:ext cx="257295" cy="299109"/>
          </a:xfrm>
          <a:custGeom>
            <a:avLst/>
            <a:gdLst>
              <a:gd name="connsiteX0" fmla="*/ 43 w 257295"/>
              <a:gd name="connsiteY0" fmla="*/ 659 h 299109"/>
              <a:gd name="connsiteX1" fmla="*/ 92118 w 257295"/>
              <a:gd name="connsiteY1" fmla="*/ 127659 h 299109"/>
              <a:gd name="connsiteX2" fmla="*/ 111168 w 257295"/>
              <a:gd name="connsiteY2" fmla="*/ 241959 h 299109"/>
              <a:gd name="connsiteX3" fmla="*/ 152443 w 257295"/>
              <a:gd name="connsiteY3" fmla="*/ 200684 h 299109"/>
              <a:gd name="connsiteX4" fmla="*/ 127043 w 257295"/>
              <a:gd name="connsiteY4" fmla="*/ 299109 h 299109"/>
              <a:gd name="connsiteX5" fmla="*/ 158793 w 257295"/>
              <a:gd name="connsiteY5" fmla="*/ 200684 h 299109"/>
              <a:gd name="connsiteX6" fmla="*/ 114343 w 257295"/>
              <a:gd name="connsiteY6" fmla="*/ 226084 h 299109"/>
              <a:gd name="connsiteX7" fmla="*/ 114343 w 257295"/>
              <a:gd name="connsiteY7" fmla="*/ 140359 h 299109"/>
              <a:gd name="connsiteX8" fmla="*/ 120693 w 257295"/>
              <a:gd name="connsiteY8" fmla="*/ 95909 h 299109"/>
              <a:gd name="connsiteX9" fmla="*/ 257218 w 257295"/>
              <a:gd name="connsiteY9" fmla="*/ 16534 h 299109"/>
              <a:gd name="connsiteX10" fmla="*/ 139743 w 257295"/>
              <a:gd name="connsiteY10" fmla="*/ 80034 h 299109"/>
              <a:gd name="connsiteX11" fmla="*/ 104818 w 257295"/>
              <a:gd name="connsiteY11" fmla="*/ 76859 h 299109"/>
              <a:gd name="connsiteX12" fmla="*/ 43 w 257295"/>
              <a:gd name="connsiteY12" fmla="*/ 659 h 299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7295" h="299109">
                <a:moveTo>
                  <a:pt x="43" y="659"/>
                </a:moveTo>
                <a:cubicBezTo>
                  <a:pt x="-2074" y="9126"/>
                  <a:pt x="73597" y="87442"/>
                  <a:pt x="92118" y="127659"/>
                </a:cubicBezTo>
                <a:cubicBezTo>
                  <a:pt x="110639" y="167876"/>
                  <a:pt x="101114" y="229788"/>
                  <a:pt x="111168" y="241959"/>
                </a:cubicBezTo>
                <a:cubicBezTo>
                  <a:pt x="121222" y="254130"/>
                  <a:pt x="149797" y="191159"/>
                  <a:pt x="152443" y="200684"/>
                </a:cubicBezTo>
                <a:cubicBezTo>
                  <a:pt x="155089" y="210209"/>
                  <a:pt x="125985" y="299109"/>
                  <a:pt x="127043" y="299109"/>
                </a:cubicBezTo>
                <a:cubicBezTo>
                  <a:pt x="128101" y="299109"/>
                  <a:pt x="160910" y="212855"/>
                  <a:pt x="158793" y="200684"/>
                </a:cubicBezTo>
                <a:cubicBezTo>
                  <a:pt x="156676" y="188513"/>
                  <a:pt x="121751" y="236138"/>
                  <a:pt x="114343" y="226084"/>
                </a:cubicBezTo>
                <a:cubicBezTo>
                  <a:pt x="106935" y="216030"/>
                  <a:pt x="113285" y="162055"/>
                  <a:pt x="114343" y="140359"/>
                </a:cubicBezTo>
                <a:cubicBezTo>
                  <a:pt x="115401" y="118663"/>
                  <a:pt x="96881" y="116546"/>
                  <a:pt x="120693" y="95909"/>
                </a:cubicBezTo>
                <a:cubicBezTo>
                  <a:pt x="144505" y="75272"/>
                  <a:pt x="254043" y="19180"/>
                  <a:pt x="257218" y="16534"/>
                </a:cubicBezTo>
                <a:cubicBezTo>
                  <a:pt x="260393" y="13888"/>
                  <a:pt x="165143" y="69980"/>
                  <a:pt x="139743" y="80034"/>
                </a:cubicBezTo>
                <a:cubicBezTo>
                  <a:pt x="114343" y="90088"/>
                  <a:pt x="123868" y="85855"/>
                  <a:pt x="104818" y="76859"/>
                </a:cubicBezTo>
                <a:cubicBezTo>
                  <a:pt x="85768" y="67863"/>
                  <a:pt x="2160" y="-7808"/>
                  <a:pt x="43" y="6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9AFAF791-F6CB-8467-9C06-FE587730EF2B}"/>
              </a:ext>
            </a:extLst>
          </p:cNvPr>
          <p:cNvSpPr/>
          <p:nvPr/>
        </p:nvSpPr>
        <p:spPr>
          <a:xfrm>
            <a:off x="4448030" y="4164775"/>
            <a:ext cx="670675" cy="136705"/>
          </a:xfrm>
          <a:custGeom>
            <a:avLst/>
            <a:gdLst>
              <a:gd name="connsiteX0" fmla="*/ 145 w 670675"/>
              <a:gd name="connsiteY0" fmla="*/ 48450 h 136705"/>
              <a:gd name="connsiteX1" fmla="*/ 235095 w 670675"/>
              <a:gd name="connsiteY1" fmla="*/ 23050 h 136705"/>
              <a:gd name="connsiteX2" fmla="*/ 485920 w 670675"/>
              <a:gd name="connsiteY2" fmla="*/ 92900 h 136705"/>
              <a:gd name="connsiteX3" fmla="*/ 374795 w 670675"/>
              <a:gd name="connsiteY3" fmla="*/ 10350 h 136705"/>
              <a:gd name="connsiteX4" fmla="*/ 670070 w 670675"/>
              <a:gd name="connsiteY4" fmla="*/ 134175 h 136705"/>
              <a:gd name="connsiteX5" fmla="*/ 444645 w 670675"/>
              <a:gd name="connsiteY5" fmla="*/ 86550 h 136705"/>
              <a:gd name="connsiteX6" fmla="*/ 203345 w 670675"/>
              <a:gd name="connsiteY6" fmla="*/ 825 h 136705"/>
              <a:gd name="connsiteX7" fmla="*/ 145 w 670675"/>
              <a:gd name="connsiteY7" fmla="*/ 48450 h 13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0675" h="136705">
                <a:moveTo>
                  <a:pt x="145" y="48450"/>
                </a:moveTo>
                <a:cubicBezTo>
                  <a:pt x="5437" y="52154"/>
                  <a:pt x="154133" y="15642"/>
                  <a:pt x="235095" y="23050"/>
                </a:cubicBezTo>
                <a:cubicBezTo>
                  <a:pt x="316057" y="30458"/>
                  <a:pt x="462637" y="95017"/>
                  <a:pt x="485920" y="92900"/>
                </a:cubicBezTo>
                <a:cubicBezTo>
                  <a:pt x="509203" y="90783"/>
                  <a:pt x="344103" y="3471"/>
                  <a:pt x="374795" y="10350"/>
                </a:cubicBezTo>
                <a:cubicBezTo>
                  <a:pt x="405487" y="17229"/>
                  <a:pt x="658428" y="121475"/>
                  <a:pt x="670070" y="134175"/>
                </a:cubicBezTo>
                <a:cubicBezTo>
                  <a:pt x="681712" y="146875"/>
                  <a:pt x="522432" y="108775"/>
                  <a:pt x="444645" y="86550"/>
                </a:cubicBezTo>
                <a:cubicBezTo>
                  <a:pt x="366858" y="64325"/>
                  <a:pt x="271608" y="8762"/>
                  <a:pt x="203345" y="825"/>
                </a:cubicBezTo>
                <a:cubicBezTo>
                  <a:pt x="135083" y="-7113"/>
                  <a:pt x="-5147" y="44746"/>
                  <a:pt x="145" y="48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2FD2041A-13BC-1A77-7D1B-33E7CF524C71}"/>
              </a:ext>
            </a:extLst>
          </p:cNvPr>
          <p:cNvSpPr/>
          <p:nvPr/>
        </p:nvSpPr>
        <p:spPr>
          <a:xfrm>
            <a:off x="4457169" y="3876282"/>
            <a:ext cx="772608" cy="121534"/>
          </a:xfrm>
          <a:custGeom>
            <a:avLst/>
            <a:gdLst>
              <a:gd name="connsiteX0" fmla="*/ 531 w 772608"/>
              <a:gd name="connsiteY0" fmla="*/ 101993 h 121534"/>
              <a:gd name="connsiteX1" fmla="*/ 235481 w 772608"/>
              <a:gd name="connsiteY1" fmla="*/ 44843 h 121534"/>
              <a:gd name="connsiteX2" fmla="*/ 352956 w 772608"/>
              <a:gd name="connsiteY2" fmla="*/ 76593 h 121534"/>
              <a:gd name="connsiteX3" fmla="*/ 251356 w 772608"/>
              <a:gd name="connsiteY3" fmla="*/ 108343 h 121534"/>
              <a:gd name="connsiteX4" fmla="*/ 467256 w 772608"/>
              <a:gd name="connsiteY4" fmla="*/ 89293 h 121534"/>
              <a:gd name="connsiteX5" fmla="*/ 448206 w 772608"/>
              <a:gd name="connsiteY5" fmla="*/ 82943 h 121534"/>
              <a:gd name="connsiteX6" fmla="*/ 772056 w 772608"/>
              <a:gd name="connsiteY6" fmla="*/ 70243 h 121534"/>
              <a:gd name="connsiteX7" fmla="*/ 521231 w 772608"/>
              <a:gd name="connsiteY7" fmla="*/ 86118 h 121534"/>
              <a:gd name="connsiteX8" fmla="*/ 346606 w 772608"/>
              <a:gd name="connsiteY8" fmla="*/ 121043 h 121534"/>
              <a:gd name="connsiteX9" fmla="*/ 352956 w 772608"/>
              <a:gd name="connsiteY9" fmla="*/ 57543 h 121534"/>
              <a:gd name="connsiteX10" fmla="*/ 67206 w 772608"/>
              <a:gd name="connsiteY10" fmla="*/ 393 h 121534"/>
              <a:gd name="connsiteX11" fmla="*/ 168806 w 772608"/>
              <a:gd name="connsiteY11" fmla="*/ 35318 h 121534"/>
              <a:gd name="connsiteX12" fmla="*/ 531 w 772608"/>
              <a:gd name="connsiteY12" fmla="*/ 101993 h 12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2608" h="121534">
                <a:moveTo>
                  <a:pt x="531" y="101993"/>
                </a:moveTo>
                <a:cubicBezTo>
                  <a:pt x="11643" y="103580"/>
                  <a:pt x="176744" y="49076"/>
                  <a:pt x="235481" y="44843"/>
                </a:cubicBezTo>
                <a:cubicBezTo>
                  <a:pt x="294218" y="40610"/>
                  <a:pt x="350310" y="66010"/>
                  <a:pt x="352956" y="76593"/>
                </a:cubicBezTo>
                <a:cubicBezTo>
                  <a:pt x="355602" y="87176"/>
                  <a:pt x="232306" y="106226"/>
                  <a:pt x="251356" y="108343"/>
                </a:cubicBezTo>
                <a:cubicBezTo>
                  <a:pt x="270406" y="110460"/>
                  <a:pt x="467256" y="89293"/>
                  <a:pt x="467256" y="89293"/>
                </a:cubicBezTo>
                <a:cubicBezTo>
                  <a:pt x="500064" y="85060"/>
                  <a:pt x="397406" y="86118"/>
                  <a:pt x="448206" y="82943"/>
                </a:cubicBezTo>
                <a:cubicBezTo>
                  <a:pt x="499006" y="79768"/>
                  <a:pt x="759885" y="69714"/>
                  <a:pt x="772056" y="70243"/>
                </a:cubicBezTo>
                <a:cubicBezTo>
                  <a:pt x="784227" y="70772"/>
                  <a:pt x="592139" y="77651"/>
                  <a:pt x="521231" y="86118"/>
                </a:cubicBezTo>
                <a:cubicBezTo>
                  <a:pt x="450323" y="94585"/>
                  <a:pt x="374652" y="125805"/>
                  <a:pt x="346606" y="121043"/>
                </a:cubicBezTo>
                <a:cubicBezTo>
                  <a:pt x="318560" y="116281"/>
                  <a:pt x="399523" y="77651"/>
                  <a:pt x="352956" y="57543"/>
                </a:cubicBezTo>
                <a:cubicBezTo>
                  <a:pt x="306389" y="37435"/>
                  <a:pt x="97898" y="4097"/>
                  <a:pt x="67206" y="393"/>
                </a:cubicBezTo>
                <a:cubicBezTo>
                  <a:pt x="36514" y="-3311"/>
                  <a:pt x="181506" y="19972"/>
                  <a:pt x="168806" y="35318"/>
                </a:cubicBezTo>
                <a:cubicBezTo>
                  <a:pt x="156106" y="50664"/>
                  <a:pt x="-10581" y="100406"/>
                  <a:pt x="531" y="1019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4E9904EC-6B38-54CA-CCE0-59DB476AE7DD}"/>
              </a:ext>
            </a:extLst>
          </p:cNvPr>
          <p:cNvSpPr/>
          <p:nvPr/>
        </p:nvSpPr>
        <p:spPr>
          <a:xfrm>
            <a:off x="4701716" y="3986092"/>
            <a:ext cx="756780" cy="93806"/>
          </a:xfrm>
          <a:custGeom>
            <a:avLst/>
            <a:gdLst>
              <a:gd name="connsiteX0" fmla="*/ 459 w 756780"/>
              <a:gd name="connsiteY0" fmla="*/ 93783 h 93806"/>
              <a:gd name="connsiteX1" fmla="*/ 340184 w 756780"/>
              <a:gd name="connsiteY1" fmla="*/ 11233 h 93806"/>
              <a:gd name="connsiteX2" fmla="*/ 546559 w 756780"/>
              <a:gd name="connsiteY2" fmla="*/ 55683 h 93806"/>
              <a:gd name="connsiteX3" fmla="*/ 543384 w 756780"/>
              <a:gd name="connsiteY3" fmla="*/ 14408 h 93806"/>
              <a:gd name="connsiteX4" fmla="*/ 756109 w 756780"/>
              <a:gd name="connsiteY4" fmla="*/ 81083 h 93806"/>
              <a:gd name="connsiteX5" fmla="*/ 606884 w 756780"/>
              <a:gd name="connsiteY5" fmla="*/ 36633 h 93806"/>
              <a:gd name="connsiteX6" fmla="*/ 502109 w 756780"/>
              <a:gd name="connsiteY6" fmla="*/ 8058 h 93806"/>
              <a:gd name="connsiteX7" fmla="*/ 257634 w 756780"/>
              <a:gd name="connsiteY7" fmla="*/ 11233 h 93806"/>
              <a:gd name="connsiteX8" fmla="*/ 159209 w 756780"/>
              <a:gd name="connsiteY8" fmla="*/ 27108 h 93806"/>
              <a:gd name="connsiteX9" fmla="*/ 263984 w 756780"/>
              <a:gd name="connsiteY9" fmla="*/ 1708 h 93806"/>
              <a:gd name="connsiteX10" fmla="*/ 459 w 756780"/>
              <a:gd name="connsiteY10" fmla="*/ 93783 h 93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56780" h="93806">
                <a:moveTo>
                  <a:pt x="459" y="93783"/>
                </a:moveTo>
                <a:cubicBezTo>
                  <a:pt x="13159" y="95370"/>
                  <a:pt x="249167" y="17583"/>
                  <a:pt x="340184" y="11233"/>
                </a:cubicBezTo>
                <a:cubicBezTo>
                  <a:pt x="431201" y="4883"/>
                  <a:pt x="512692" y="55154"/>
                  <a:pt x="546559" y="55683"/>
                </a:cubicBezTo>
                <a:cubicBezTo>
                  <a:pt x="580426" y="56212"/>
                  <a:pt x="508459" y="10175"/>
                  <a:pt x="543384" y="14408"/>
                </a:cubicBezTo>
                <a:cubicBezTo>
                  <a:pt x="578309" y="18641"/>
                  <a:pt x="745526" y="77379"/>
                  <a:pt x="756109" y="81083"/>
                </a:cubicBezTo>
                <a:cubicBezTo>
                  <a:pt x="766692" y="84787"/>
                  <a:pt x="649217" y="48804"/>
                  <a:pt x="606884" y="36633"/>
                </a:cubicBezTo>
                <a:cubicBezTo>
                  <a:pt x="564551" y="24462"/>
                  <a:pt x="560317" y="12291"/>
                  <a:pt x="502109" y="8058"/>
                </a:cubicBezTo>
                <a:cubicBezTo>
                  <a:pt x="443901" y="3825"/>
                  <a:pt x="314784" y="8058"/>
                  <a:pt x="257634" y="11233"/>
                </a:cubicBezTo>
                <a:cubicBezTo>
                  <a:pt x="200484" y="14408"/>
                  <a:pt x="158151" y="28696"/>
                  <a:pt x="159209" y="27108"/>
                </a:cubicBezTo>
                <a:cubicBezTo>
                  <a:pt x="160267" y="25520"/>
                  <a:pt x="285680" y="-7817"/>
                  <a:pt x="263984" y="1708"/>
                </a:cubicBezTo>
                <a:cubicBezTo>
                  <a:pt x="242288" y="11233"/>
                  <a:pt x="-12241" y="92196"/>
                  <a:pt x="459" y="937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3C36D2B4-CB6F-F15C-D725-5D212D87F470}"/>
              </a:ext>
            </a:extLst>
          </p:cNvPr>
          <p:cNvSpPr/>
          <p:nvPr/>
        </p:nvSpPr>
        <p:spPr>
          <a:xfrm>
            <a:off x="4778334" y="4120763"/>
            <a:ext cx="552700" cy="92508"/>
          </a:xfrm>
          <a:custGeom>
            <a:avLst/>
            <a:gdLst>
              <a:gd name="connsiteX0" fmla="*/ 41 w 552700"/>
              <a:gd name="connsiteY0" fmla="*/ 28962 h 92508"/>
              <a:gd name="connsiteX1" fmla="*/ 234991 w 552700"/>
              <a:gd name="connsiteY1" fmla="*/ 13087 h 92508"/>
              <a:gd name="connsiteX2" fmla="*/ 419141 w 552700"/>
              <a:gd name="connsiteY2" fmla="*/ 92462 h 92508"/>
              <a:gd name="connsiteX3" fmla="*/ 403266 w 552700"/>
              <a:gd name="connsiteY3" fmla="*/ 387 h 92508"/>
              <a:gd name="connsiteX4" fmla="*/ 552491 w 552700"/>
              <a:gd name="connsiteY4" fmla="*/ 76587 h 92508"/>
              <a:gd name="connsiteX5" fmla="*/ 435016 w 552700"/>
              <a:gd name="connsiteY5" fmla="*/ 9912 h 92508"/>
              <a:gd name="connsiteX6" fmla="*/ 393741 w 552700"/>
              <a:gd name="connsiteY6" fmla="*/ 48012 h 92508"/>
              <a:gd name="connsiteX7" fmla="*/ 263566 w 552700"/>
              <a:gd name="connsiteY7" fmla="*/ 13087 h 92508"/>
              <a:gd name="connsiteX8" fmla="*/ 215941 w 552700"/>
              <a:gd name="connsiteY8" fmla="*/ 387 h 92508"/>
              <a:gd name="connsiteX9" fmla="*/ 41 w 552700"/>
              <a:gd name="connsiteY9" fmla="*/ 28962 h 92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2700" h="92508">
                <a:moveTo>
                  <a:pt x="41" y="28962"/>
                </a:moveTo>
                <a:cubicBezTo>
                  <a:pt x="3216" y="31079"/>
                  <a:pt x="165141" y="2504"/>
                  <a:pt x="234991" y="13087"/>
                </a:cubicBezTo>
                <a:cubicBezTo>
                  <a:pt x="304841" y="23670"/>
                  <a:pt x="391095" y="94579"/>
                  <a:pt x="419141" y="92462"/>
                </a:cubicBezTo>
                <a:cubicBezTo>
                  <a:pt x="447187" y="90345"/>
                  <a:pt x="381041" y="3033"/>
                  <a:pt x="403266" y="387"/>
                </a:cubicBezTo>
                <a:cubicBezTo>
                  <a:pt x="425491" y="-2259"/>
                  <a:pt x="547199" y="75000"/>
                  <a:pt x="552491" y="76587"/>
                </a:cubicBezTo>
                <a:cubicBezTo>
                  <a:pt x="557783" y="78174"/>
                  <a:pt x="461474" y="14674"/>
                  <a:pt x="435016" y="9912"/>
                </a:cubicBezTo>
                <a:cubicBezTo>
                  <a:pt x="408558" y="5150"/>
                  <a:pt x="422316" y="47483"/>
                  <a:pt x="393741" y="48012"/>
                </a:cubicBezTo>
                <a:cubicBezTo>
                  <a:pt x="365166" y="48541"/>
                  <a:pt x="263566" y="13087"/>
                  <a:pt x="263566" y="13087"/>
                </a:cubicBezTo>
                <a:cubicBezTo>
                  <a:pt x="233933" y="5150"/>
                  <a:pt x="255099" y="-1730"/>
                  <a:pt x="215941" y="387"/>
                </a:cubicBezTo>
                <a:cubicBezTo>
                  <a:pt x="176783" y="2504"/>
                  <a:pt x="-3134" y="26845"/>
                  <a:pt x="41" y="289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63234C27-D381-8420-BDB8-B56FD1751AC4}"/>
              </a:ext>
            </a:extLst>
          </p:cNvPr>
          <p:cNvSpPr/>
          <p:nvPr/>
        </p:nvSpPr>
        <p:spPr>
          <a:xfrm>
            <a:off x="5396547" y="4161002"/>
            <a:ext cx="204288" cy="132878"/>
          </a:xfrm>
          <a:custGeom>
            <a:avLst/>
            <a:gdLst>
              <a:gd name="connsiteX0" fmla="*/ 953 w 204288"/>
              <a:gd name="connsiteY0" fmla="*/ 1423 h 132878"/>
              <a:gd name="connsiteX1" fmla="*/ 162878 w 204288"/>
              <a:gd name="connsiteY1" fmla="*/ 87148 h 132878"/>
              <a:gd name="connsiteX2" fmla="*/ 200978 w 204288"/>
              <a:gd name="connsiteY2" fmla="*/ 131598 h 132878"/>
              <a:gd name="connsiteX3" fmla="*/ 99378 w 204288"/>
              <a:gd name="connsiteY3" fmla="*/ 39523 h 132878"/>
              <a:gd name="connsiteX4" fmla="*/ 953 w 204288"/>
              <a:gd name="connsiteY4" fmla="*/ 1423 h 132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288" h="132878">
                <a:moveTo>
                  <a:pt x="953" y="1423"/>
                </a:moveTo>
                <a:cubicBezTo>
                  <a:pt x="11536" y="9360"/>
                  <a:pt x="129541" y="65452"/>
                  <a:pt x="162878" y="87148"/>
                </a:cubicBezTo>
                <a:cubicBezTo>
                  <a:pt x="196216" y="108844"/>
                  <a:pt x="211561" y="139535"/>
                  <a:pt x="200978" y="131598"/>
                </a:cubicBezTo>
                <a:cubicBezTo>
                  <a:pt x="190395" y="123661"/>
                  <a:pt x="127953" y="58573"/>
                  <a:pt x="99378" y="39523"/>
                </a:cubicBezTo>
                <a:cubicBezTo>
                  <a:pt x="70803" y="20473"/>
                  <a:pt x="-9630" y="-6514"/>
                  <a:pt x="953" y="1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A2302D03-8A68-B79A-16C2-7BA48DAC4109}"/>
              </a:ext>
            </a:extLst>
          </p:cNvPr>
          <p:cNvSpPr/>
          <p:nvPr/>
        </p:nvSpPr>
        <p:spPr>
          <a:xfrm>
            <a:off x="5295450" y="4057443"/>
            <a:ext cx="89355" cy="319027"/>
          </a:xfrm>
          <a:custGeom>
            <a:avLst/>
            <a:gdLst>
              <a:gd name="connsiteX0" fmla="*/ 450 w 89355"/>
              <a:gd name="connsiteY0" fmla="*/ 207 h 319027"/>
              <a:gd name="connsiteX1" fmla="*/ 86175 w 89355"/>
              <a:gd name="connsiteY1" fmla="*/ 165307 h 319027"/>
              <a:gd name="connsiteX2" fmla="*/ 48075 w 89355"/>
              <a:gd name="connsiteY2" fmla="*/ 149432 h 319027"/>
              <a:gd name="connsiteX3" fmla="*/ 89350 w 89355"/>
              <a:gd name="connsiteY3" fmla="*/ 317707 h 319027"/>
              <a:gd name="connsiteX4" fmla="*/ 44900 w 89355"/>
              <a:gd name="connsiteY4" fmla="*/ 222457 h 319027"/>
              <a:gd name="connsiteX5" fmla="*/ 35375 w 89355"/>
              <a:gd name="connsiteY5" fmla="*/ 124032 h 319027"/>
              <a:gd name="connsiteX6" fmla="*/ 51250 w 89355"/>
              <a:gd name="connsiteY6" fmla="*/ 130382 h 319027"/>
              <a:gd name="connsiteX7" fmla="*/ 450 w 89355"/>
              <a:gd name="connsiteY7" fmla="*/ 207 h 319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355" h="319027">
                <a:moveTo>
                  <a:pt x="450" y="207"/>
                </a:moveTo>
                <a:cubicBezTo>
                  <a:pt x="6271" y="6028"/>
                  <a:pt x="78238" y="140436"/>
                  <a:pt x="86175" y="165307"/>
                </a:cubicBezTo>
                <a:cubicBezTo>
                  <a:pt x="94112" y="190178"/>
                  <a:pt x="47546" y="124032"/>
                  <a:pt x="48075" y="149432"/>
                </a:cubicBezTo>
                <a:cubicBezTo>
                  <a:pt x="48604" y="174832"/>
                  <a:pt x="89879" y="305536"/>
                  <a:pt x="89350" y="317707"/>
                </a:cubicBezTo>
                <a:cubicBezTo>
                  <a:pt x="88821" y="329878"/>
                  <a:pt x="53896" y="254736"/>
                  <a:pt x="44900" y="222457"/>
                </a:cubicBezTo>
                <a:cubicBezTo>
                  <a:pt x="35904" y="190178"/>
                  <a:pt x="35375" y="124032"/>
                  <a:pt x="35375" y="124032"/>
                </a:cubicBezTo>
                <a:cubicBezTo>
                  <a:pt x="36433" y="108686"/>
                  <a:pt x="55483" y="147844"/>
                  <a:pt x="51250" y="130382"/>
                </a:cubicBezTo>
                <a:cubicBezTo>
                  <a:pt x="47017" y="112920"/>
                  <a:pt x="-5371" y="-5614"/>
                  <a:pt x="450" y="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53634522-F809-C381-28CE-FA5F222D6104}"/>
              </a:ext>
            </a:extLst>
          </p:cNvPr>
          <p:cNvSpPr/>
          <p:nvPr/>
        </p:nvSpPr>
        <p:spPr>
          <a:xfrm>
            <a:off x="4425819" y="4019509"/>
            <a:ext cx="320806" cy="152645"/>
          </a:xfrm>
          <a:custGeom>
            <a:avLst/>
            <a:gdLst>
              <a:gd name="connsiteX0" fmla="*/ 131 w 320806"/>
              <a:gd name="connsiteY0" fmla="*/ 152441 h 152645"/>
              <a:gd name="connsiteX1" fmla="*/ 117606 w 320806"/>
              <a:gd name="connsiteY1" fmla="*/ 92116 h 152645"/>
              <a:gd name="connsiteX2" fmla="*/ 276356 w 320806"/>
              <a:gd name="connsiteY2" fmla="*/ 54016 h 152645"/>
              <a:gd name="connsiteX3" fmla="*/ 216031 w 320806"/>
              <a:gd name="connsiteY3" fmla="*/ 63541 h 152645"/>
              <a:gd name="connsiteX4" fmla="*/ 320806 w 320806"/>
              <a:gd name="connsiteY4" fmla="*/ 41 h 152645"/>
              <a:gd name="connsiteX5" fmla="*/ 216031 w 320806"/>
              <a:gd name="connsiteY5" fmla="*/ 54016 h 152645"/>
              <a:gd name="connsiteX6" fmla="*/ 120781 w 320806"/>
              <a:gd name="connsiteY6" fmla="*/ 66716 h 152645"/>
              <a:gd name="connsiteX7" fmla="*/ 139831 w 320806"/>
              <a:gd name="connsiteY7" fmla="*/ 69891 h 152645"/>
              <a:gd name="connsiteX8" fmla="*/ 131 w 320806"/>
              <a:gd name="connsiteY8" fmla="*/ 152441 h 15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0806" h="152645">
                <a:moveTo>
                  <a:pt x="131" y="152441"/>
                </a:moveTo>
                <a:cubicBezTo>
                  <a:pt x="-3573" y="156145"/>
                  <a:pt x="71568" y="108520"/>
                  <a:pt x="117606" y="92116"/>
                </a:cubicBezTo>
                <a:cubicBezTo>
                  <a:pt x="163644" y="75712"/>
                  <a:pt x="259952" y="58779"/>
                  <a:pt x="276356" y="54016"/>
                </a:cubicBezTo>
                <a:cubicBezTo>
                  <a:pt x="292760" y="49253"/>
                  <a:pt x="208623" y="72537"/>
                  <a:pt x="216031" y="63541"/>
                </a:cubicBezTo>
                <a:cubicBezTo>
                  <a:pt x="223439" y="54545"/>
                  <a:pt x="320806" y="1628"/>
                  <a:pt x="320806" y="41"/>
                </a:cubicBezTo>
                <a:cubicBezTo>
                  <a:pt x="320806" y="-1546"/>
                  <a:pt x="249368" y="42904"/>
                  <a:pt x="216031" y="54016"/>
                </a:cubicBezTo>
                <a:cubicBezTo>
                  <a:pt x="182694" y="65128"/>
                  <a:pt x="133481" y="64070"/>
                  <a:pt x="120781" y="66716"/>
                </a:cubicBezTo>
                <a:cubicBezTo>
                  <a:pt x="108081" y="69362"/>
                  <a:pt x="155706" y="58249"/>
                  <a:pt x="139831" y="69891"/>
                </a:cubicBezTo>
                <a:cubicBezTo>
                  <a:pt x="123956" y="81533"/>
                  <a:pt x="3835" y="148737"/>
                  <a:pt x="131" y="1524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DD6AE863-23CF-FBE3-9CDE-62D85111CBCD}"/>
              </a:ext>
            </a:extLst>
          </p:cNvPr>
          <p:cNvSpPr/>
          <p:nvPr/>
        </p:nvSpPr>
        <p:spPr>
          <a:xfrm>
            <a:off x="5104781" y="4333280"/>
            <a:ext cx="319491" cy="58035"/>
          </a:xfrm>
          <a:custGeom>
            <a:avLst/>
            <a:gdLst>
              <a:gd name="connsiteX0" fmla="*/ 619 w 319491"/>
              <a:gd name="connsiteY0" fmla="*/ 57745 h 58035"/>
              <a:gd name="connsiteX1" fmla="*/ 146669 w 319491"/>
              <a:gd name="connsiteY1" fmla="*/ 22820 h 58035"/>
              <a:gd name="connsiteX2" fmla="*/ 318119 w 319491"/>
              <a:gd name="connsiteY2" fmla="*/ 22820 h 58035"/>
              <a:gd name="connsiteX3" fmla="*/ 226044 w 319491"/>
              <a:gd name="connsiteY3" fmla="*/ 19645 h 58035"/>
              <a:gd name="connsiteX4" fmla="*/ 203819 w 319491"/>
              <a:gd name="connsiteY4" fmla="*/ 595 h 58035"/>
              <a:gd name="connsiteX5" fmla="*/ 619 w 319491"/>
              <a:gd name="connsiteY5" fmla="*/ 57745 h 58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491" h="58035">
                <a:moveTo>
                  <a:pt x="619" y="57745"/>
                </a:moveTo>
                <a:cubicBezTo>
                  <a:pt x="-8906" y="61449"/>
                  <a:pt x="93752" y="28641"/>
                  <a:pt x="146669" y="22820"/>
                </a:cubicBezTo>
                <a:cubicBezTo>
                  <a:pt x="199586" y="16999"/>
                  <a:pt x="304890" y="23349"/>
                  <a:pt x="318119" y="22820"/>
                </a:cubicBezTo>
                <a:cubicBezTo>
                  <a:pt x="331348" y="22291"/>
                  <a:pt x="245094" y="23349"/>
                  <a:pt x="226044" y="19645"/>
                </a:cubicBezTo>
                <a:cubicBezTo>
                  <a:pt x="206994" y="15941"/>
                  <a:pt x="233981" y="-3638"/>
                  <a:pt x="203819" y="595"/>
                </a:cubicBezTo>
                <a:cubicBezTo>
                  <a:pt x="173657" y="4828"/>
                  <a:pt x="10144" y="54041"/>
                  <a:pt x="619" y="57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B4E5B02D-A6AA-41BF-A751-C951234B0DD2}"/>
              </a:ext>
            </a:extLst>
          </p:cNvPr>
          <p:cNvSpPr/>
          <p:nvPr/>
        </p:nvSpPr>
        <p:spPr>
          <a:xfrm>
            <a:off x="4451333" y="4203319"/>
            <a:ext cx="372017" cy="64229"/>
          </a:xfrm>
          <a:custGeom>
            <a:avLst/>
            <a:gdLst>
              <a:gd name="connsiteX0" fmla="*/ 17 w 372017"/>
              <a:gd name="connsiteY0" fmla="*/ 63881 h 64229"/>
              <a:gd name="connsiteX1" fmla="*/ 250842 w 372017"/>
              <a:gd name="connsiteY1" fmla="*/ 38481 h 64229"/>
              <a:gd name="connsiteX2" fmla="*/ 371492 w 372017"/>
              <a:gd name="connsiteY2" fmla="*/ 51181 h 64229"/>
              <a:gd name="connsiteX3" fmla="*/ 292117 w 372017"/>
              <a:gd name="connsiteY3" fmla="*/ 28956 h 64229"/>
              <a:gd name="connsiteX4" fmla="*/ 228617 w 372017"/>
              <a:gd name="connsiteY4" fmla="*/ 381 h 64229"/>
              <a:gd name="connsiteX5" fmla="*/ 263542 w 372017"/>
              <a:gd name="connsiteY5" fmla="*/ 16256 h 64229"/>
              <a:gd name="connsiteX6" fmla="*/ 17 w 372017"/>
              <a:gd name="connsiteY6" fmla="*/ 63881 h 64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2017" h="64229">
                <a:moveTo>
                  <a:pt x="17" y="63881"/>
                </a:moveTo>
                <a:cubicBezTo>
                  <a:pt x="-2100" y="67585"/>
                  <a:pt x="188930" y="40598"/>
                  <a:pt x="250842" y="38481"/>
                </a:cubicBezTo>
                <a:cubicBezTo>
                  <a:pt x="312754" y="36364"/>
                  <a:pt x="364613" y="52768"/>
                  <a:pt x="371492" y="51181"/>
                </a:cubicBezTo>
                <a:cubicBezTo>
                  <a:pt x="378371" y="49594"/>
                  <a:pt x="315929" y="37423"/>
                  <a:pt x="292117" y="28956"/>
                </a:cubicBezTo>
                <a:cubicBezTo>
                  <a:pt x="268305" y="20489"/>
                  <a:pt x="228617" y="381"/>
                  <a:pt x="228617" y="381"/>
                </a:cubicBezTo>
                <a:cubicBezTo>
                  <a:pt x="223855" y="-1736"/>
                  <a:pt x="307992" y="5143"/>
                  <a:pt x="263542" y="16256"/>
                </a:cubicBezTo>
                <a:cubicBezTo>
                  <a:pt x="219092" y="27369"/>
                  <a:pt x="2134" y="60177"/>
                  <a:pt x="17" y="63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7703150B-555C-88FE-9C14-AFB7B5F8F54F}"/>
              </a:ext>
            </a:extLst>
          </p:cNvPr>
          <p:cNvSpPr/>
          <p:nvPr/>
        </p:nvSpPr>
        <p:spPr>
          <a:xfrm>
            <a:off x="4231401" y="4038419"/>
            <a:ext cx="113255" cy="157352"/>
          </a:xfrm>
          <a:custGeom>
            <a:avLst/>
            <a:gdLst>
              <a:gd name="connsiteX0" fmla="*/ 29449 w 113255"/>
              <a:gd name="connsiteY0" fmla="*/ 181 h 157352"/>
              <a:gd name="connsiteX1" fmla="*/ 29449 w 113255"/>
              <a:gd name="connsiteY1" fmla="*/ 76381 h 157352"/>
              <a:gd name="connsiteX2" fmla="*/ 111999 w 113255"/>
              <a:gd name="connsiteY2" fmla="*/ 155756 h 157352"/>
              <a:gd name="connsiteX3" fmla="*/ 73899 w 113255"/>
              <a:gd name="connsiteY3" fmla="*/ 127181 h 157352"/>
              <a:gd name="connsiteX4" fmla="*/ 874 w 113255"/>
              <a:gd name="connsiteY4" fmla="*/ 98606 h 157352"/>
              <a:gd name="connsiteX5" fmla="*/ 29449 w 113255"/>
              <a:gd name="connsiteY5" fmla="*/ 181 h 157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255" h="157352">
                <a:moveTo>
                  <a:pt x="29449" y="181"/>
                </a:moveTo>
                <a:cubicBezTo>
                  <a:pt x="34211" y="-3523"/>
                  <a:pt x="15691" y="50452"/>
                  <a:pt x="29449" y="76381"/>
                </a:cubicBezTo>
                <a:cubicBezTo>
                  <a:pt x="43207" y="102310"/>
                  <a:pt x="104591" y="147289"/>
                  <a:pt x="111999" y="155756"/>
                </a:cubicBezTo>
                <a:cubicBezTo>
                  <a:pt x="119407" y="164223"/>
                  <a:pt x="92420" y="136706"/>
                  <a:pt x="73899" y="127181"/>
                </a:cubicBezTo>
                <a:cubicBezTo>
                  <a:pt x="55378" y="117656"/>
                  <a:pt x="7224" y="114481"/>
                  <a:pt x="874" y="98606"/>
                </a:cubicBezTo>
                <a:cubicBezTo>
                  <a:pt x="-5476" y="82731"/>
                  <a:pt x="24687" y="3885"/>
                  <a:pt x="29449" y="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CBD59DA0-C14D-2EB8-D044-5F1013D8F41C}"/>
              </a:ext>
            </a:extLst>
          </p:cNvPr>
          <p:cNvSpPr/>
          <p:nvPr/>
        </p:nvSpPr>
        <p:spPr>
          <a:xfrm>
            <a:off x="3565181" y="4234422"/>
            <a:ext cx="174458" cy="642322"/>
          </a:xfrm>
          <a:custGeom>
            <a:avLst/>
            <a:gdLst>
              <a:gd name="connsiteX0" fmla="*/ 84924 w 174458"/>
              <a:gd name="connsiteY0" fmla="*/ 299 h 642322"/>
              <a:gd name="connsiteX1" fmla="*/ 152380 w 174458"/>
              <a:gd name="connsiteY1" fmla="*/ 240142 h 642322"/>
              <a:gd name="connsiteX2" fmla="*/ 163622 w 174458"/>
              <a:gd name="connsiteY2" fmla="*/ 217657 h 642322"/>
              <a:gd name="connsiteX3" fmla="*/ 6226 w 174458"/>
              <a:gd name="connsiteY3" fmla="*/ 626139 h 642322"/>
              <a:gd name="connsiteX4" fmla="*/ 39953 w 174458"/>
              <a:gd name="connsiteY4" fmla="*/ 532450 h 642322"/>
              <a:gd name="connsiteX5" fmla="*/ 118652 w 174458"/>
              <a:gd name="connsiteY5" fmla="*/ 270122 h 642322"/>
              <a:gd name="connsiteX6" fmla="*/ 156127 w 174458"/>
              <a:gd name="connsiteY6" fmla="*/ 191424 h 642322"/>
              <a:gd name="connsiteX7" fmla="*/ 84924 w 174458"/>
              <a:gd name="connsiteY7" fmla="*/ 299 h 642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458" h="642322">
                <a:moveTo>
                  <a:pt x="84924" y="299"/>
                </a:moveTo>
                <a:cubicBezTo>
                  <a:pt x="84300" y="8419"/>
                  <a:pt x="139264" y="203916"/>
                  <a:pt x="152380" y="240142"/>
                </a:cubicBezTo>
                <a:cubicBezTo>
                  <a:pt x="165496" y="276368"/>
                  <a:pt x="187981" y="153324"/>
                  <a:pt x="163622" y="217657"/>
                </a:cubicBezTo>
                <a:cubicBezTo>
                  <a:pt x="139263" y="281990"/>
                  <a:pt x="26837" y="573674"/>
                  <a:pt x="6226" y="626139"/>
                </a:cubicBezTo>
                <a:cubicBezTo>
                  <a:pt x="-14386" y="678605"/>
                  <a:pt x="21215" y="591786"/>
                  <a:pt x="39953" y="532450"/>
                </a:cubicBezTo>
                <a:cubicBezTo>
                  <a:pt x="58691" y="473114"/>
                  <a:pt x="99290" y="326960"/>
                  <a:pt x="118652" y="270122"/>
                </a:cubicBezTo>
                <a:cubicBezTo>
                  <a:pt x="138014" y="213284"/>
                  <a:pt x="159250" y="231398"/>
                  <a:pt x="156127" y="191424"/>
                </a:cubicBezTo>
                <a:cubicBezTo>
                  <a:pt x="153004" y="151450"/>
                  <a:pt x="85548" y="-7821"/>
                  <a:pt x="84924" y="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37A77228-A03E-09C7-D7BE-517E3856BB36}"/>
              </a:ext>
            </a:extLst>
          </p:cNvPr>
          <p:cNvSpPr/>
          <p:nvPr/>
        </p:nvSpPr>
        <p:spPr>
          <a:xfrm>
            <a:off x="3341654" y="4875584"/>
            <a:ext cx="220032" cy="514101"/>
          </a:xfrm>
          <a:custGeom>
            <a:avLst/>
            <a:gdLst>
              <a:gd name="connsiteX0" fmla="*/ 218510 w 220032"/>
              <a:gd name="connsiteY0" fmla="*/ 3714 h 514101"/>
              <a:gd name="connsiteX1" fmla="*/ 143559 w 220032"/>
              <a:gd name="connsiteY1" fmla="*/ 112393 h 514101"/>
              <a:gd name="connsiteX2" fmla="*/ 61113 w 220032"/>
              <a:gd name="connsiteY2" fmla="*/ 337246 h 514101"/>
              <a:gd name="connsiteX3" fmla="*/ 64861 w 220032"/>
              <a:gd name="connsiteY3" fmla="*/ 277285 h 514101"/>
              <a:gd name="connsiteX4" fmla="*/ 1153 w 220032"/>
              <a:gd name="connsiteY4" fmla="*/ 509632 h 514101"/>
              <a:gd name="connsiteX5" fmla="*/ 27385 w 220032"/>
              <a:gd name="connsiteY5" fmla="*/ 415944 h 514101"/>
              <a:gd name="connsiteX6" fmla="*/ 72356 w 220032"/>
              <a:gd name="connsiteY6" fmla="*/ 239809 h 514101"/>
              <a:gd name="connsiteX7" fmla="*/ 218510 w 220032"/>
              <a:gd name="connsiteY7" fmla="*/ 3714 h 514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0032" h="514101">
                <a:moveTo>
                  <a:pt x="218510" y="3714"/>
                </a:moveTo>
                <a:cubicBezTo>
                  <a:pt x="230377" y="-17522"/>
                  <a:pt x="169792" y="56804"/>
                  <a:pt x="143559" y="112393"/>
                </a:cubicBezTo>
                <a:cubicBezTo>
                  <a:pt x="117326" y="167982"/>
                  <a:pt x="74229" y="309764"/>
                  <a:pt x="61113" y="337246"/>
                </a:cubicBezTo>
                <a:cubicBezTo>
                  <a:pt x="47997" y="364728"/>
                  <a:pt x="74854" y="248554"/>
                  <a:pt x="64861" y="277285"/>
                </a:cubicBezTo>
                <a:cubicBezTo>
                  <a:pt x="54868" y="306016"/>
                  <a:pt x="7399" y="486522"/>
                  <a:pt x="1153" y="509632"/>
                </a:cubicBezTo>
                <a:cubicBezTo>
                  <a:pt x="-5093" y="532742"/>
                  <a:pt x="15518" y="460914"/>
                  <a:pt x="27385" y="415944"/>
                </a:cubicBezTo>
                <a:cubicBezTo>
                  <a:pt x="39252" y="370974"/>
                  <a:pt x="41751" y="301644"/>
                  <a:pt x="72356" y="239809"/>
                </a:cubicBezTo>
                <a:cubicBezTo>
                  <a:pt x="102961" y="177975"/>
                  <a:pt x="206643" y="24950"/>
                  <a:pt x="218510" y="37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69CE4B73-DE8F-0167-6316-96FB805CBAB1}"/>
              </a:ext>
            </a:extLst>
          </p:cNvPr>
          <p:cNvSpPr/>
          <p:nvPr/>
        </p:nvSpPr>
        <p:spPr>
          <a:xfrm>
            <a:off x="3032230" y="5606319"/>
            <a:ext cx="89605" cy="284818"/>
          </a:xfrm>
          <a:custGeom>
            <a:avLst/>
            <a:gdLst>
              <a:gd name="connsiteX0" fmla="*/ 89472 w 89605"/>
              <a:gd name="connsiteY0" fmla="*/ 2 h 284818"/>
              <a:gd name="connsiteX1" fmla="*/ 25763 w 89605"/>
              <a:gd name="connsiteY1" fmla="*/ 146156 h 284818"/>
              <a:gd name="connsiteX2" fmla="*/ 3278 w 89605"/>
              <a:gd name="connsiteY2" fmla="*/ 284815 h 284818"/>
              <a:gd name="connsiteX3" fmla="*/ 7026 w 89605"/>
              <a:gd name="connsiteY3" fmla="*/ 142409 h 284818"/>
              <a:gd name="connsiteX4" fmla="*/ 89472 w 89605"/>
              <a:gd name="connsiteY4" fmla="*/ 2 h 284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605" h="284818">
                <a:moveTo>
                  <a:pt x="89472" y="2"/>
                </a:moveTo>
                <a:cubicBezTo>
                  <a:pt x="92595" y="626"/>
                  <a:pt x="40129" y="98687"/>
                  <a:pt x="25763" y="146156"/>
                </a:cubicBezTo>
                <a:cubicBezTo>
                  <a:pt x="11397" y="193625"/>
                  <a:pt x="6401" y="285439"/>
                  <a:pt x="3278" y="284815"/>
                </a:cubicBezTo>
                <a:cubicBezTo>
                  <a:pt x="155" y="284191"/>
                  <a:pt x="-3592" y="188004"/>
                  <a:pt x="7026" y="142409"/>
                </a:cubicBezTo>
                <a:cubicBezTo>
                  <a:pt x="17644" y="96814"/>
                  <a:pt x="86349" y="-622"/>
                  <a:pt x="89472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C7EB8F6A-7BD0-F7D8-A4E5-7BC7CE6F2441}"/>
              </a:ext>
            </a:extLst>
          </p:cNvPr>
          <p:cNvSpPr/>
          <p:nvPr/>
        </p:nvSpPr>
        <p:spPr>
          <a:xfrm>
            <a:off x="3354020" y="5531335"/>
            <a:ext cx="109959" cy="348608"/>
          </a:xfrm>
          <a:custGeom>
            <a:avLst/>
            <a:gdLst>
              <a:gd name="connsiteX0" fmla="*/ 63737 w 109959"/>
              <a:gd name="connsiteY0" fmla="*/ 35 h 348608"/>
              <a:gd name="connsiteX1" fmla="*/ 97465 w 109959"/>
              <a:gd name="connsiteY1" fmla="*/ 187413 h 348608"/>
              <a:gd name="connsiteX2" fmla="*/ 29 w 109959"/>
              <a:gd name="connsiteY2" fmla="*/ 348557 h 348608"/>
              <a:gd name="connsiteX3" fmla="*/ 108708 w 109959"/>
              <a:gd name="connsiteY3" fmla="*/ 202403 h 348608"/>
              <a:gd name="connsiteX4" fmla="*/ 63737 w 109959"/>
              <a:gd name="connsiteY4" fmla="*/ 35 h 348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959" h="348608">
                <a:moveTo>
                  <a:pt x="63737" y="35"/>
                </a:moveTo>
                <a:cubicBezTo>
                  <a:pt x="61863" y="-2463"/>
                  <a:pt x="108083" y="129326"/>
                  <a:pt x="97465" y="187413"/>
                </a:cubicBezTo>
                <a:cubicBezTo>
                  <a:pt x="86847" y="245500"/>
                  <a:pt x="-1845" y="346059"/>
                  <a:pt x="29" y="348557"/>
                </a:cubicBezTo>
                <a:cubicBezTo>
                  <a:pt x="1903" y="351055"/>
                  <a:pt x="98714" y="261739"/>
                  <a:pt x="108708" y="202403"/>
                </a:cubicBezTo>
                <a:cubicBezTo>
                  <a:pt x="118702" y="143067"/>
                  <a:pt x="65611" y="2533"/>
                  <a:pt x="63737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36FB5002-3D5B-6DDA-92BF-A76431793E1A}"/>
              </a:ext>
            </a:extLst>
          </p:cNvPr>
          <p:cNvSpPr/>
          <p:nvPr/>
        </p:nvSpPr>
        <p:spPr>
          <a:xfrm>
            <a:off x="3548855" y="4631713"/>
            <a:ext cx="237786" cy="592468"/>
          </a:xfrm>
          <a:custGeom>
            <a:avLst/>
            <a:gdLst>
              <a:gd name="connsiteX0" fmla="*/ 236161 w 237786"/>
              <a:gd name="connsiteY0" fmla="*/ 248 h 592468"/>
              <a:gd name="connsiteX1" fmla="*/ 202434 w 237786"/>
              <a:gd name="connsiteY1" fmla="*/ 172635 h 592468"/>
              <a:gd name="connsiteX2" fmla="*/ 67522 w 237786"/>
              <a:gd name="connsiteY2" fmla="*/ 393739 h 592468"/>
              <a:gd name="connsiteX3" fmla="*/ 93755 w 237786"/>
              <a:gd name="connsiteY3" fmla="*/ 352517 h 592468"/>
              <a:gd name="connsiteX4" fmla="*/ 66 w 237786"/>
              <a:gd name="connsiteY4" fmla="*/ 592359 h 592468"/>
              <a:gd name="connsiteX5" fmla="*/ 78765 w 237786"/>
              <a:gd name="connsiteY5" fmla="*/ 318789 h 592468"/>
              <a:gd name="connsiteX6" fmla="*/ 75017 w 237786"/>
              <a:gd name="connsiteY6" fmla="*/ 360012 h 592468"/>
              <a:gd name="connsiteX7" fmla="*/ 164958 w 237786"/>
              <a:gd name="connsiteY7" fmla="*/ 210110 h 592468"/>
              <a:gd name="connsiteX8" fmla="*/ 236161 w 237786"/>
              <a:gd name="connsiteY8" fmla="*/ 248 h 592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786" h="592468">
                <a:moveTo>
                  <a:pt x="236161" y="248"/>
                </a:moveTo>
                <a:cubicBezTo>
                  <a:pt x="242407" y="-5998"/>
                  <a:pt x="230540" y="107053"/>
                  <a:pt x="202434" y="172635"/>
                </a:cubicBezTo>
                <a:cubicBezTo>
                  <a:pt x="174328" y="238217"/>
                  <a:pt x="85635" y="363759"/>
                  <a:pt x="67522" y="393739"/>
                </a:cubicBezTo>
                <a:cubicBezTo>
                  <a:pt x="49409" y="423719"/>
                  <a:pt x="104998" y="319414"/>
                  <a:pt x="93755" y="352517"/>
                </a:cubicBezTo>
                <a:cubicBezTo>
                  <a:pt x="82512" y="385620"/>
                  <a:pt x="2564" y="597980"/>
                  <a:pt x="66" y="592359"/>
                </a:cubicBezTo>
                <a:cubicBezTo>
                  <a:pt x="-2432" y="586738"/>
                  <a:pt x="66273" y="357513"/>
                  <a:pt x="78765" y="318789"/>
                </a:cubicBezTo>
                <a:cubicBezTo>
                  <a:pt x="91257" y="280065"/>
                  <a:pt x="60652" y="378125"/>
                  <a:pt x="75017" y="360012"/>
                </a:cubicBezTo>
                <a:cubicBezTo>
                  <a:pt x="89382" y="341899"/>
                  <a:pt x="140599" y="271945"/>
                  <a:pt x="164958" y="210110"/>
                </a:cubicBezTo>
                <a:cubicBezTo>
                  <a:pt x="189317" y="148276"/>
                  <a:pt x="229915" y="6494"/>
                  <a:pt x="236161" y="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1986BDE1-43DE-6ABC-F1B1-7B102E9A1ACD}"/>
              </a:ext>
            </a:extLst>
          </p:cNvPr>
          <p:cNvSpPr/>
          <p:nvPr/>
        </p:nvSpPr>
        <p:spPr>
          <a:xfrm>
            <a:off x="3139831" y="5830173"/>
            <a:ext cx="188297" cy="106555"/>
          </a:xfrm>
          <a:custGeom>
            <a:avLst/>
            <a:gdLst>
              <a:gd name="connsiteX0" fmla="*/ 608 w 188297"/>
              <a:gd name="connsiteY0" fmla="*/ 105932 h 106555"/>
              <a:gd name="connsiteX1" fmla="*/ 60569 w 188297"/>
              <a:gd name="connsiteY1" fmla="*/ 45971 h 106555"/>
              <a:gd name="connsiteX2" fmla="*/ 187985 w 188297"/>
              <a:gd name="connsiteY2" fmla="*/ 15991 h 106555"/>
              <a:gd name="connsiteX3" fmla="*/ 94297 w 188297"/>
              <a:gd name="connsiteY3" fmla="*/ 4748 h 106555"/>
              <a:gd name="connsiteX4" fmla="*/ 608 w 188297"/>
              <a:gd name="connsiteY4" fmla="*/ 105932 h 106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297" h="106555">
                <a:moveTo>
                  <a:pt x="608" y="105932"/>
                </a:moveTo>
                <a:cubicBezTo>
                  <a:pt x="-5013" y="112803"/>
                  <a:pt x="29339" y="60961"/>
                  <a:pt x="60569" y="45971"/>
                </a:cubicBezTo>
                <a:cubicBezTo>
                  <a:pt x="91799" y="30981"/>
                  <a:pt x="182364" y="22862"/>
                  <a:pt x="187985" y="15991"/>
                </a:cubicBezTo>
                <a:cubicBezTo>
                  <a:pt x="193606" y="9120"/>
                  <a:pt x="121779" y="-8368"/>
                  <a:pt x="94297" y="4748"/>
                </a:cubicBezTo>
                <a:cubicBezTo>
                  <a:pt x="66815" y="17864"/>
                  <a:pt x="6229" y="99061"/>
                  <a:pt x="608" y="105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F4E32BAF-CFD8-987E-9071-7EEEBF14F0D7}"/>
              </a:ext>
            </a:extLst>
          </p:cNvPr>
          <p:cNvSpPr/>
          <p:nvPr/>
        </p:nvSpPr>
        <p:spPr>
          <a:xfrm>
            <a:off x="3530124" y="4039311"/>
            <a:ext cx="97952" cy="612314"/>
          </a:xfrm>
          <a:custGeom>
            <a:avLst/>
            <a:gdLst>
              <a:gd name="connsiteX0" fmla="*/ 60 w 97952"/>
              <a:gd name="connsiteY0" fmla="*/ 538 h 612314"/>
              <a:gd name="connsiteX1" fmla="*/ 82506 w 97952"/>
              <a:gd name="connsiteY1" fmla="*/ 319079 h 612314"/>
              <a:gd name="connsiteX2" fmla="*/ 52525 w 97952"/>
              <a:gd name="connsiteY2" fmla="*/ 611387 h 612314"/>
              <a:gd name="connsiteX3" fmla="*/ 97496 w 97952"/>
              <a:gd name="connsiteY3" fmla="*/ 397778 h 612314"/>
              <a:gd name="connsiteX4" fmla="*/ 60 w 97952"/>
              <a:gd name="connsiteY4" fmla="*/ 538 h 612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952" h="612314">
                <a:moveTo>
                  <a:pt x="60" y="538"/>
                </a:moveTo>
                <a:cubicBezTo>
                  <a:pt x="-2438" y="-12578"/>
                  <a:pt x="73762" y="217271"/>
                  <a:pt x="82506" y="319079"/>
                </a:cubicBezTo>
                <a:cubicBezTo>
                  <a:pt x="91250" y="420887"/>
                  <a:pt x="50027" y="598271"/>
                  <a:pt x="52525" y="611387"/>
                </a:cubicBezTo>
                <a:cubicBezTo>
                  <a:pt x="55023" y="624503"/>
                  <a:pt x="103117" y="495839"/>
                  <a:pt x="97496" y="397778"/>
                </a:cubicBezTo>
                <a:cubicBezTo>
                  <a:pt x="91875" y="299717"/>
                  <a:pt x="2558" y="13654"/>
                  <a:pt x="60" y="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3327835B-423B-D504-1677-A1A662608504}"/>
              </a:ext>
            </a:extLst>
          </p:cNvPr>
          <p:cNvSpPr/>
          <p:nvPr/>
        </p:nvSpPr>
        <p:spPr>
          <a:xfrm>
            <a:off x="2772893" y="5714755"/>
            <a:ext cx="191851" cy="493116"/>
          </a:xfrm>
          <a:custGeom>
            <a:avLst/>
            <a:gdLst>
              <a:gd name="connsiteX0" fmla="*/ 191412 w 191851"/>
              <a:gd name="connsiteY0" fmla="*/ 245 h 493116"/>
              <a:gd name="connsiteX1" fmla="*/ 82733 w 191851"/>
              <a:gd name="connsiteY1" fmla="*/ 101429 h 493116"/>
              <a:gd name="connsiteX2" fmla="*/ 37763 w 191851"/>
              <a:gd name="connsiteY2" fmla="*/ 202612 h 493116"/>
              <a:gd name="connsiteX3" fmla="*/ 34015 w 191851"/>
              <a:gd name="connsiteY3" fmla="*/ 315038 h 493116"/>
              <a:gd name="connsiteX4" fmla="*/ 15277 w 191851"/>
              <a:gd name="connsiteY4" fmla="*/ 292553 h 493116"/>
              <a:gd name="connsiteX5" fmla="*/ 131451 w 191851"/>
              <a:gd name="connsiteY5" fmla="*/ 491173 h 493116"/>
              <a:gd name="connsiteX6" fmla="*/ 86481 w 191851"/>
              <a:gd name="connsiteY6" fmla="*/ 386242 h 493116"/>
              <a:gd name="connsiteX7" fmla="*/ 15277 w 191851"/>
              <a:gd name="connsiteY7" fmla="*/ 262573 h 493116"/>
              <a:gd name="connsiteX8" fmla="*/ 4035 w 191851"/>
              <a:gd name="connsiteY8" fmla="*/ 225097 h 493116"/>
              <a:gd name="connsiteX9" fmla="*/ 67743 w 191851"/>
              <a:gd name="connsiteY9" fmla="*/ 90186 h 493116"/>
              <a:gd name="connsiteX10" fmla="*/ 37763 w 191851"/>
              <a:gd name="connsiteY10" fmla="*/ 131409 h 493116"/>
              <a:gd name="connsiteX11" fmla="*/ 191412 w 191851"/>
              <a:gd name="connsiteY11" fmla="*/ 245 h 493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1851" h="493116">
                <a:moveTo>
                  <a:pt x="191412" y="245"/>
                </a:moveTo>
                <a:cubicBezTo>
                  <a:pt x="198907" y="-4752"/>
                  <a:pt x="108341" y="67701"/>
                  <a:pt x="82733" y="101429"/>
                </a:cubicBezTo>
                <a:cubicBezTo>
                  <a:pt x="57125" y="135157"/>
                  <a:pt x="45883" y="167010"/>
                  <a:pt x="37763" y="202612"/>
                </a:cubicBezTo>
                <a:cubicBezTo>
                  <a:pt x="29643" y="238214"/>
                  <a:pt x="37763" y="300048"/>
                  <a:pt x="34015" y="315038"/>
                </a:cubicBezTo>
                <a:cubicBezTo>
                  <a:pt x="30267" y="330028"/>
                  <a:pt x="-962" y="263197"/>
                  <a:pt x="15277" y="292553"/>
                </a:cubicBezTo>
                <a:cubicBezTo>
                  <a:pt x="31516" y="321909"/>
                  <a:pt x="119584" y="475558"/>
                  <a:pt x="131451" y="491173"/>
                </a:cubicBezTo>
                <a:cubicBezTo>
                  <a:pt x="143318" y="506788"/>
                  <a:pt x="105843" y="424342"/>
                  <a:pt x="86481" y="386242"/>
                </a:cubicBezTo>
                <a:cubicBezTo>
                  <a:pt x="67119" y="348142"/>
                  <a:pt x="29018" y="289431"/>
                  <a:pt x="15277" y="262573"/>
                </a:cubicBezTo>
                <a:cubicBezTo>
                  <a:pt x="1536" y="235716"/>
                  <a:pt x="-4709" y="253828"/>
                  <a:pt x="4035" y="225097"/>
                </a:cubicBezTo>
                <a:cubicBezTo>
                  <a:pt x="12779" y="196366"/>
                  <a:pt x="62122" y="105801"/>
                  <a:pt x="67743" y="90186"/>
                </a:cubicBezTo>
                <a:cubicBezTo>
                  <a:pt x="73364" y="74571"/>
                  <a:pt x="19025" y="143276"/>
                  <a:pt x="37763" y="131409"/>
                </a:cubicBezTo>
                <a:cubicBezTo>
                  <a:pt x="56501" y="119542"/>
                  <a:pt x="183917" y="5242"/>
                  <a:pt x="191412" y="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855F7352-AF08-DEF6-482E-DA7D72487B80}"/>
              </a:ext>
            </a:extLst>
          </p:cNvPr>
          <p:cNvSpPr/>
          <p:nvPr/>
        </p:nvSpPr>
        <p:spPr>
          <a:xfrm>
            <a:off x="2879217" y="5643414"/>
            <a:ext cx="202846" cy="147031"/>
          </a:xfrm>
          <a:custGeom>
            <a:avLst/>
            <a:gdLst>
              <a:gd name="connsiteX0" fmla="*/ 201262 w 202846"/>
              <a:gd name="connsiteY0" fmla="*/ 383 h 147031"/>
              <a:gd name="connsiteX1" fmla="*/ 2642 w 202846"/>
              <a:gd name="connsiteY1" fmla="*/ 142789 h 147031"/>
              <a:gd name="connsiteX2" fmla="*/ 92583 w 202846"/>
              <a:gd name="connsiteY2" fmla="*/ 101566 h 147031"/>
              <a:gd name="connsiteX3" fmla="*/ 201262 w 202846"/>
              <a:gd name="connsiteY3" fmla="*/ 383 h 147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846" h="147031">
                <a:moveTo>
                  <a:pt x="201262" y="383"/>
                </a:moveTo>
                <a:cubicBezTo>
                  <a:pt x="186272" y="7253"/>
                  <a:pt x="20755" y="125925"/>
                  <a:pt x="2642" y="142789"/>
                </a:cubicBezTo>
                <a:cubicBezTo>
                  <a:pt x="-15471" y="159653"/>
                  <a:pt x="64476" y="122178"/>
                  <a:pt x="92583" y="101566"/>
                </a:cubicBezTo>
                <a:cubicBezTo>
                  <a:pt x="120689" y="80955"/>
                  <a:pt x="216252" y="-6487"/>
                  <a:pt x="201262" y="3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A0F38484-8F4A-0476-D602-97C7DD31BFAD}"/>
              </a:ext>
            </a:extLst>
          </p:cNvPr>
          <p:cNvSpPr/>
          <p:nvPr/>
        </p:nvSpPr>
        <p:spPr>
          <a:xfrm>
            <a:off x="3139518" y="5973580"/>
            <a:ext cx="170707" cy="53093"/>
          </a:xfrm>
          <a:custGeom>
            <a:avLst/>
            <a:gdLst>
              <a:gd name="connsiteX0" fmla="*/ 921 w 170707"/>
              <a:gd name="connsiteY0" fmla="*/ 7495 h 53093"/>
              <a:gd name="connsiteX1" fmla="*/ 68377 w 170707"/>
              <a:gd name="connsiteY1" fmla="*/ 52466 h 53093"/>
              <a:gd name="connsiteX2" fmla="*/ 169561 w 170707"/>
              <a:gd name="connsiteY2" fmla="*/ 0 h 53093"/>
              <a:gd name="connsiteX3" fmla="*/ 117095 w 170707"/>
              <a:gd name="connsiteY3" fmla="*/ 52466 h 53093"/>
              <a:gd name="connsiteX4" fmla="*/ 921 w 170707"/>
              <a:gd name="connsiteY4" fmla="*/ 7495 h 53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707" h="53093">
                <a:moveTo>
                  <a:pt x="921" y="7495"/>
                </a:moveTo>
                <a:cubicBezTo>
                  <a:pt x="-7199" y="7495"/>
                  <a:pt x="40270" y="53715"/>
                  <a:pt x="68377" y="52466"/>
                </a:cubicBezTo>
                <a:cubicBezTo>
                  <a:pt x="96484" y="51217"/>
                  <a:pt x="161441" y="0"/>
                  <a:pt x="169561" y="0"/>
                </a:cubicBezTo>
                <a:cubicBezTo>
                  <a:pt x="177681" y="0"/>
                  <a:pt x="140830" y="45596"/>
                  <a:pt x="117095" y="52466"/>
                </a:cubicBezTo>
                <a:cubicBezTo>
                  <a:pt x="93361" y="59337"/>
                  <a:pt x="9041" y="7495"/>
                  <a:pt x="921" y="74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2C28452C-B92D-432F-EFA7-E545CE1866C2}"/>
              </a:ext>
            </a:extLst>
          </p:cNvPr>
          <p:cNvSpPr/>
          <p:nvPr/>
        </p:nvSpPr>
        <p:spPr>
          <a:xfrm>
            <a:off x="3071027" y="5954033"/>
            <a:ext cx="215997" cy="255740"/>
          </a:xfrm>
          <a:custGeom>
            <a:avLst/>
            <a:gdLst>
              <a:gd name="connsiteX0" fmla="*/ 1957 w 215997"/>
              <a:gd name="connsiteY0" fmla="*/ 810 h 255740"/>
              <a:gd name="connsiteX1" fmla="*/ 69412 w 215997"/>
              <a:gd name="connsiteY1" fmla="*/ 94498 h 255740"/>
              <a:gd name="connsiteX2" fmla="*/ 148111 w 215997"/>
              <a:gd name="connsiteY2" fmla="*/ 173197 h 255740"/>
              <a:gd name="connsiteX3" fmla="*/ 118130 w 215997"/>
              <a:gd name="connsiteY3" fmla="*/ 131974 h 255740"/>
              <a:gd name="connsiteX4" fmla="*/ 215566 w 215997"/>
              <a:gd name="connsiteY4" fmla="*/ 255642 h 255740"/>
              <a:gd name="connsiteX5" fmla="*/ 148111 w 215997"/>
              <a:gd name="connsiteY5" fmla="*/ 150711 h 255740"/>
              <a:gd name="connsiteX6" fmla="*/ 1957 w 215997"/>
              <a:gd name="connsiteY6" fmla="*/ 810 h 255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5997" h="255740">
                <a:moveTo>
                  <a:pt x="1957" y="810"/>
                </a:moveTo>
                <a:cubicBezTo>
                  <a:pt x="-11159" y="-8559"/>
                  <a:pt x="45053" y="65767"/>
                  <a:pt x="69412" y="94498"/>
                </a:cubicBezTo>
                <a:cubicBezTo>
                  <a:pt x="93771" y="123229"/>
                  <a:pt x="139991" y="166951"/>
                  <a:pt x="148111" y="173197"/>
                </a:cubicBezTo>
                <a:cubicBezTo>
                  <a:pt x="156231" y="179443"/>
                  <a:pt x="106888" y="118233"/>
                  <a:pt x="118130" y="131974"/>
                </a:cubicBezTo>
                <a:cubicBezTo>
                  <a:pt x="129372" y="145715"/>
                  <a:pt x="210569" y="252519"/>
                  <a:pt x="215566" y="255642"/>
                </a:cubicBezTo>
                <a:cubicBezTo>
                  <a:pt x="220563" y="258765"/>
                  <a:pt x="181214" y="186937"/>
                  <a:pt x="148111" y="150711"/>
                </a:cubicBezTo>
                <a:cubicBezTo>
                  <a:pt x="115008" y="114485"/>
                  <a:pt x="15073" y="10179"/>
                  <a:pt x="1957" y="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0E3AD337-2028-6F01-A951-CD31317AA593}"/>
              </a:ext>
            </a:extLst>
          </p:cNvPr>
          <p:cNvSpPr/>
          <p:nvPr/>
        </p:nvSpPr>
        <p:spPr>
          <a:xfrm>
            <a:off x="3511359" y="5471410"/>
            <a:ext cx="67635" cy="344774"/>
          </a:xfrm>
          <a:custGeom>
            <a:avLst/>
            <a:gdLst>
              <a:gd name="connsiteX0" fmla="*/ 87 w 67635"/>
              <a:gd name="connsiteY0" fmla="*/ 0 h 344774"/>
              <a:gd name="connsiteX1" fmla="*/ 52552 w 67635"/>
              <a:gd name="connsiteY1" fmla="*/ 183629 h 344774"/>
              <a:gd name="connsiteX2" fmla="*/ 18825 w 67635"/>
              <a:gd name="connsiteY2" fmla="*/ 344774 h 344774"/>
              <a:gd name="connsiteX3" fmla="*/ 67543 w 67635"/>
              <a:gd name="connsiteY3" fmla="*/ 183629 h 344774"/>
              <a:gd name="connsiteX4" fmla="*/ 87 w 67635"/>
              <a:gd name="connsiteY4" fmla="*/ 0 h 344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635" h="344774">
                <a:moveTo>
                  <a:pt x="87" y="0"/>
                </a:moveTo>
                <a:cubicBezTo>
                  <a:pt x="-2411" y="0"/>
                  <a:pt x="49429" y="126167"/>
                  <a:pt x="52552" y="183629"/>
                </a:cubicBezTo>
                <a:cubicBezTo>
                  <a:pt x="55675" y="241091"/>
                  <a:pt x="16327" y="344774"/>
                  <a:pt x="18825" y="344774"/>
                </a:cubicBezTo>
                <a:cubicBezTo>
                  <a:pt x="21323" y="344774"/>
                  <a:pt x="70042" y="237968"/>
                  <a:pt x="67543" y="183629"/>
                </a:cubicBezTo>
                <a:cubicBezTo>
                  <a:pt x="65045" y="129290"/>
                  <a:pt x="2585" y="0"/>
                  <a:pt x="8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FE33F5C0-972E-4195-A558-0ACE8EFBDC8C}"/>
              </a:ext>
            </a:extLst>
          </p:cNvPr>
          <p:cNvSpPr/>
          <p:nvPr/>
        </p:nvSpPr>
        <p:spPr>
          <a:xfrm>
            <a:off x="3209301" y="5366449"/>
            <a:ext cx="107377" cy="322435"/>
          </a:xfrm>
          <a:custGeom>
            <a:avLst/>
            <a:gdLst>
              <a:gd name="connsiteX0" fmla="*/ 107273 w 107377"/>
              <a:gd name="connsiteY0" fmla="*/ 30 h 322435"/>
              <a:gd name="connsiteX1" fmla="*/ 28574 w 107377"/>
              <a:gd name="connsiteY1" fmla="*/ 146184 h 322435"/>
              <a:gd name="connsiteX2" fmla="*/ 24827 w 107377"/>
              <a:gd name="connsiteY2" fmla="*/ 284843 h 322435"/>
              <a:gd name="connsiteX3" fmla="*/ 13584 w 107377"/>
              <a:gd name="connsiteY3" fmla="*/ 164921 h 322435"/>
              <a:gd name="connsiteX4" fmla="*/ 2342 w 107377"/>
              <a:gd name="connsiteY4" fmla="*/ 322318 h 322435"/>
              <a:gd name="connsiteX5" fmla="*/ 9837 w 107377"/>
              <a:gd name="connsiteY5" fmla="*/ 134941 h 322435"/>
              <a:gd name="connsiteX6" fmla="*/ 107273 w 107377"/>
              <a:gd name="connsiteY6" fmla="*/ 30 h 322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377" h="322435">
                <a:moveTo>
                  <a:pt x="107273" y="30"/>
                </a:moveTo>
                <a:cubicBezTo>
                  <a:pt x="110396" y="1904"/>
                  <a:pt x="42315" y="98715"/>
                  <a:pt x="28574" y="146184"/>
                </a:cubicBezTo>
                <a:cubicBezTo>
                  <a:pt x="14833" y="193653"/>
                  <a:pt x="27325" y="281720"/>
                  <a:pt x="24827" y="284843"/>
                </a:cubicBezTo>
                <a:cubicBezTo>
                  <a:pt x="22329" y="287966"/>
                  <a:pt x="17331" y="158675"/>
                  <a:pt x="13584" y="164921"/>
                </a:cubicBezTo>
                <a:cubicBezTo>
                  <a:pt x="9837" y="171167"/>
                  <a:pt x="2966" y="327315"/>
                  <a:pt x="2342" y="322318"/>
                </a:cubicBezTo>
                <a:cubicBezTo>
                  <a:pt x="1717" y="317321"/>
                  <a:pt x="-5778" y="186157"/>
                  <a:pt x="9837" y="134941"/>
                </a:cubicBezTo>
                <a:cubicBezTo>
                  <a:pt x="25452" y="83725"/>
                  <a:pt x="104150" y="-1844"/>
                  <a:pt x="107273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D777B12A-EB68-F58E-0C1A-C874A1FB6071}"/>
              </a:ext>
            </a:extLst>
          </p:cNvPr>
          <p:cNvSpPr/>
          <p:nvPr/>
        </p:nvSpPr>
        <p:spPr>
          <a:xfrm>
            <a:off x="3309069" y="5973577"/>
            <a:ext cx="75442" cy="226700"/>
          </a:xfrm>
          <a:custGeom>
            <a:avLst/>
            <a:gdLst>
              <a:gd name="connsiteX0" fmla="*/ 67465 w 75442"/>
              <a:gd name="connsiteY0" fmla="*/ 3 h 226700"/>
              <a:gd name="connsiteX1" fmla="*/ 71213 w 75442"/>
              <a:gd name="connsiteY1" fmla="*/ 112430 h 226700"/>
              <a:gd name="connsiteX2" fmla="*/ 3757 w 75442"/>
              <a:gd name="connsiteY2" fmla="*/ 224856 h 226700"/>
              <a:gd name="connsiteX3" fmla="*/ 26242 w 75442"/>
              <a:gd name="connsiteY3" fmla="*/ 172390 h 226700"/>
              <a:gd name="connsiteX4" fmla="*/ 10 w 75442"/>
              <a:gd name="connsiteY4" fmla="*/ 44974 h 226700"/>
              <a:gd name="connsiteX5" fmla="*/ 29990 w 75442"/>
              <a:gd name="connsiteY5" fmla="*/ 138662 h 226700"/>
              <a:gd name="connsiteX6" fmla="*/ 33738 w 75442"/>
              <a:gd name="connsiteY6" fmla="*/ 157400 h 226700"/>
              <a:gd name="connsiteX7" fmla="*/ 59970 w 75442"/>
              <a:gd name="connsiteY7" fmla="*/ 108682 h 226700"/>
              <a:gd name="connsiteX8" fmla="*/ 67465 w 75442"/>
              <a:gd name="connsiteY8" fmla="*/ 3 h 22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442" h="226700">
                <a:moveTo>
                  <a:pt x="67465" y="3"/>
                </a:moveTo>
                <a:cubicBezTo>
                  <a:pt x="69339" y="628"/>
                  <a:pt x="81831" y="74955"/>
                  <a:pt x="71213" y="112430"/>
                </a:cubicBezTo>
                <a:cubicBezTo>
                  <a:pt x="60595" y="149905"/>
                  <a:pt x="11252" y="214863"/>
                  <a:pt x="3757" y="224856"/>
                </a:cubicBezTo>
                <a:cubicBezTo>
                  <a:pt x="-3738" y="234849"/>
                  <a:pt x="26866" y="202370"/>
                  <a:pt x="26242" y="172390"/>
                </a:cubicBezTo>
                <a:cubicBezTo>
                  <a:pt x="25618" y="142410"/>
                  <a:pt x="-615" y="50595"/>
                  <a:pt x="10" y="44974"/>
                </a:cubicBezTo>
                <a:cubicBezTo>
                  <a:pt x="635" y="39353"/>
                  <a:pt x="29990" y="138662"/>
                  <a:pt x="29990" y="138662"/>
                </a:cubicBezTo>
                <a:cubicBezTo>
                  <a:pt x="35611" y="157399"/>
                  <a:pt x="28741" y="162397"/>
                  <a:pt x="33738" y="157400"/>
                </a:cubicBezTo>
                <a:cubicBezTo>
                  <a:pt x="38735" y="152403"/>
                  <a:pt x="54973" y="131792"/>
                  <a:pt x="59970" y="108682"/>
                </a:cubicBezTo>
                <a:cubicBezTo>
                  <a:pt x="64967" y="85572"/>
                  <a:pt x="65591" y="-622"/>
                  <a:pt x="6746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5F3DCC40-91BC-9526-1452-3C01F5DBDCAC}"/>
              </a:ext>
            </a:extLst>
          </p:cNvPr>
          <p:cNvSpPr/>
          <p:nvPr/>
        </p:nvSpPr>
        <p:spPr>
          <a:xfrm>
            <a:off x="3877762" y="5774018"/>
            <a:ext cx="308657" cy="188627"/>
          </a:xfrm>
          <a:custGeom>
            <a:avLst/>
            <a:gdLst>
              <a:gd name="connsiteX0" fmla="*/ 943 w 308657"/>
              <a:gd name="connsiteY0" fmla="*/ 4690 h 188627"/>
              <a:gd name="connsiteX1" fmla="*/ 147097 w 308657"/>
              <a:gd name="connsiteY1" fmla="*/ 12185 h 188627"/>
              <a:gd name="connsiteX2" fmla="*/ 263271 w 308657"/>
              <a:gd name="connsiteY2" fmla="*/ 113369 h 188627"/>
              <a:gd name="connsiteX3" fmla="*/ 308241 w 308657"/>
              <a:gd name="connsiteY3" fmla="*/ 188320 h 188627"/>
              <a:gd name="connsiteX4" fmla="*/ 282008 w 308657"/>
              <a:gd name="connsiteY4" fmla="*/ 135854 h 188627"/>
              <a:gd name="connsiteX5" fmla="*/ 222048 w 308657"/>
              <a:gd name="connsiteY5" fmla="*/ 38418 h 188627"/>
              <a:gd name="connsiteX6" fmla="*/ 943 w 308657"/>
              <a:gd name="connsiteY6" fmla="*/ 4690 h 188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8657" h="188627">
                <a:moveTo>
                  <a:pt x="943" y="4690"/>
                </a:moveTo>
                <a:cubicBezTo>
                  <a:pt x="-11549" y="318"/>
                  <a:pt x="103376" y="-5928"/>
                  <a:pt x="147097" y="12185"/>
                </a:cubicBezTo>
                <a:cubicBezTo>
                  <a:pt x="190818" y="30298"/>
                  <a:pt x="236414" y="84013"/>
                  <a:pt x="263271" y="113369"/>
                </a:cubicBezTo>
                <a:cubicBezTo>
                  <a:pt x="290128" y="142725"/>
                  <a:pt x="305118" y="184573"/>
                  <a:pt x="308241" y="188320"/>
                </a:cubicBezTo>
                <a:cubicBezTo>
                  <a:pt x="311364" y="192067"/>
                  <a:pt x="296373" y="160838"/>
                  <a:pt x="282008" y="135854"/>
                </a:cubicBezTo>
                <a:cubicBezTo>
                  <a:pt x="267643" y="110870"/>
                  <a:pt x="273889" y="60903"/>
                  <a:pt x="222048" y="38418"/>
                </a:cubicBezTo>
                <a:cubicBezTo>
                  <a:pt x="170207" y="15933"/>
                  <a:pt x="13435" y="9062"/>
                  <a:pt x="943" y="46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71949478-41E2-22D3-7D66-8F8AA397B205}"/>
              </a:ext>
            </a:extLst>
          </p:cNvPr>
          <p:cNvSpPr/>
          <p:nvPr/>
        </p:nvSpPr>
        <p:spPr>
          <a:xfrm>
            <a:off x="3555910" y="5490086"/>
            <a:ext cx="253067" cy="374859"/>
          </a:xfrm>
          <a:custGeom>
            <a:avLst/>
            <a:gdLst>
              <a:gd name="connsiteX0" fmla="*/ 60467 w 253067"/>
              <a:gd name="connsiteY0" fmla="*/ 62 h 374859"/>
              <a:gd name="connsiteX1" fmla="*/ 109185 w 253067"/>
              <a:gd name="connsiteY1" fmla="*/ 161206 h 374859"/>
              <a:gd name="connsiteX2" fmla="*/ 52972 w 253067"/>
              <a:gd name="connsiteY2" fmla="*/ 314855 h 374859"/>
              <a:gd name="connsiteX3" fmla="*/ 506 w 253067"/>
              <a:gd name="connsiteY3" fmla="*/ 374816 h 374859"/>
              <a:gd name="connsiteX4" fmla="*/ 41729 w 253067"/>
              <a:gd name="connsiteY4" fmla="*/ 307360 h 374859"/>
              <a:gd name="connsiteX5" fmla="*/ 251592 w 253067"/>
              <a:gd name="connsiteY5" fmla="*/ 183691 h 374859"/>
              <a:gd name="connsiteX6" fmla="*/ 135418 w 253067"/>
              <a:gd name="connsiteY6" fmla="*/ 228662 h 374859"/>
              <a:gd name="connsiteX7" fmla="*/ 139165 w 253067"/>
              <a:gd name="connsiteY7" fmla="*/ 172448 h 374859"/>
              <a:gd name="connsiteX8" fmla="*/ 109185 w 253067"/>
              <a:gd name="connsiteY8" fmla="*/ 221166 h 374859"/>
              <a:gd name="connsiteX9" fmla="*/ 135418 w 253067"/>
              <a:gd name="connsiteY9" fmla="*/ 142468 h 374859"/>
              <a:gd name="connsiteX10" fmla="*/ 60467 w 253067"/>
              <a:gd name="connsiteY10" fmla="*/ 62 h 374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3067" h="374859">
                <a:moveTo>
                  <a:pt x="60467" y="62"/>
                </a:moveTo>
                <a:cubicBezTo>
                  <a:pt x="56095" y="3185"/>
                  <a:pt x="110434" y="108741"/>
                  <a:pt x="109185" y="161206"/>
                </a:cubicBezTo>
                <a:cubicBezTo>
                  <a:pt x="107936" y="213671"/>
                  <a:pt x="71085" y="279253"/>
                  <a:pt x="52972" y="314855"/>
                </a:cubicBezTo>
                <a:cubicBezTo>
                  <a:pt x="34859" y="350457"/>
                  <a:pt x="2380" y="376065"/>
                  <a:pt x="506" y="374816"/>
                </a:cubicBezTo>
                <a:cubicBezTo>
                  <a:pt x="-1368" y="373567"/>
                  <a:pt x="-119" y="339214"/>
                  <a:pt x="41729" y="307360"/>
                </a:cubicBezTo>
                <a:cubicBezTo>
                  <a:pt x="83577" y="275506"/>
                  <a:pt x="235977" y="196807"/>
                  <a:pt x="251592" y="183691"/>
                </a:cubicBezTo>
                <a:cubicBezTo>
                  <a:pt x="267207" y="170575"/>
                  <a:pt x="154156" y="230536"/>
                  <a:pt x="135418" y="228662"/>
                </a:cubicBezTo>
                <a:cubicBezTo>
                  <a:pt x="116680" y="226788"/>
                  <a:pt x="143537" y="173697"/>
                  <a:pt x="139165" y="172448"/>
                </a:cubicBezTo>
                <a:cubicBezTo>
                  <a:pt x="134793" y="171199"/>
                  <a:pt x="109810" y="226163"/>
                  <a:pt x="109185" y="221166"/>
                </a:cubicBezTo>
                <a:cubicBezTo>
                  <a:pt x="108561" y="216169"/>
                  <a:pt x="139165" y="173697"/>
                  <a:pt x="135418" y="142468"/>
                </a:cubicBezTo>
                <a:cubicBezTo>
                  <a:pt x="131671" y="111239"/>
                  <a:pt x="64839" y="-3061"/>
                  <a:pt x="60467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F26F1260-9C83-A213-49F8-85D065673FFC}"/>
              </a:ext>
            </a:extLst>
          </p:cNvPr>
          <p:cNvSpPr/>
          <p:nvPr/>
        </p:nvSpPr>
        <p:spPr>
          <a:xfrm>
            <a:off x="3357470" y="5801176"/>
            <a:ext cx="267743" cy="372140"/>
          </a:xfrm>
          <a:custGeom>
            <a:avLst/>
            <a:gdLst>
              <a:gd name="connsiteX0" fmla="*/ 120248 w 267743"/>
              <a:gd name="connsiteY0" fmla="*/ 17 h 372140"/>
              <a:gd name="connsiteX1" fmla="*/ 138986 w 267743"/>
              <a:gd name="connsiteY1" fmla="*/ 101201 h 372140"/>
              <a:gd name="connsiteX2" fmla="*/ 82773 w 267743"/>
              <a:gd name="connsiteY2" fmla="*/ 213627 h 372140"/>
              <a:gd name="connsiteX3" fmla="*/ 138986 w 267743"/>
              <a:gd name="connsiteY3" fmla="*/ 157414 h 372140"/>
              <a:gd name="connsiteX4" fmla="*/ 30307 w 267743"/>
              <a:gd name="connsiteY4" fmla="*/ 341044 h 372140"/>
              <a:gd name="connsiteX5" fmla="*/ 19064 w 267743"/>
              <a:gd name="connsiteY5" fmla="*/ 348539 h 372140"/>
              <a:gd name="connsiteX6" fmla="*/ 266402 w 267743"/>
              <a:gd name="connsiteY6" fmla="*/ 104949 h 372140"/>
              <a:gd name="connsiteX7" fmla="*/ 120248 w 267743"/>
              <a:gd name="connsiteY7" fmla="*/ 202385 h 372140"/>
              <a:gd name="connsiteX8" fmla="*/ 172714 w 267743"/>
              <a:gd name="connsiteY8" fmla="*/ 93706 h 372140"/>
              <a:gd name="connsiteX9" fmla="*/ 120248 w 267743"/>
              <a:gd name="connsiteY9" fmla="*/ 17 h 372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7743" h="372140">
                <a:moveTo>
                  <a:pt x="120248" y="17"/>
                </a:moveTo>
                <a:cubicBezTo>
                  <a:pt x="114627" y="1266"/>
                  <a:pt x="145232" y="65600"/>
                  <a:pt x="138986" y="101201"/>
                </a:cubicBezTo>
                <a:cubicBezTo>
                  <a:pt x="132740" y="136802"/>
                  <a:pt x="82773" y="204258"/>
                  <a:pt x="82773" y="213627"/>
                </a:cubicBezTo>
                <a:cubicBezTo>
                  <a:pt x="82773" y="222996"/>
                  <a:pt x="147730" y="136178"/>
                  <a:pt x="138986" y="157414"/>
                </a:cubicBezTo>
                <a:cubicBezTo>
                  <a:pt x="130242" y="178650"/>
                  <a:pt x="30307" y="341044"/>
                  <a:pt x="30307" y="341044"/>
                </a:cubicBezTo>
                <a:cubicBezTo>
                  <a:pt x="10320" y="372898"/>
                  <a:pt x="-20285" y="387888"/>
                  <a:pt x="19064" y="348539"/>
                </a:cubicBezTo>
                <a:cubicBezTo>
                  <a:pt x="58413" y="309190"/>
                  <a:pt x="249538" y="129308"/>
                  <a:pt x="266402" y="104949"/>
                </a:cubicBezTo>
                <a:cubicBezTo>
                  <a:pt x="283266" y="80590"/>
                  <a:pt x="135863" y="204259"/>
                  <a:pt x="120248" y="202385"/>
                </a:cubicBezTo>
                <a:cubicBezTo>
                  <a:pt x="104633" y="200511"/>
                  <a:pt x="169591" y="121812"/>
                  <a:pt x="172714" y="93706"/>
                </a:cubicBezTo>
                <a:cubicBezTo>
                  <a:pt x="175837" y="65600"/>
                  <a:pt x="125869" y="-1232"/>
                  <a:pt x="120248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14AD2E61-8561-2760-5FE4-1D36A86DC187}"/>
              </a:ext>
            </a:extLst>
          </p:cNvPr>
          <p:cNvSpPr/>
          <p:nvPr/>
        </p:nvSpPr>
        <p:spPr>
          <a:xfrm>
            <a:off x="4088430" y="6044094"/>
            <a:ext cx="144303" cy="236812"/>
          </a:xfrm>
          <a:custGeom>
            <a:avLst/>
            <a:gdLst>
              <a:gd name="connsiteX0" fmla="*/ 67593 w 144303"/>
              <a:gd name="connsiteY0" fmla="*/ 690 h 236812"/>
              <a:gd name="connsiteX1" fmla="*/ 116311 w 144303"/>
              <a:gd name="connsiteY1" fmla="*/ 105621 h 236812"/>
              <a:gd name="connsiteX2" fmla="*/ 116311 w 144303"/>
              <a:gd name="connsiteY2" fmla="*/ 154339 h 236812"/>
              <a:gd name="connsiteX3" fmla="*/ 137 w 144303"/>
              <a:gd name="connsiteY3" fmla="*/ 236785 h 236812"/>
              <a:gd name="connsiteX4" fmla="*/ 142544 w 144303"/>
              <a:gd name="connsiteY4" fmla="*/ 161834 h 236812"/>
              <a:gd name="connsiteX5" fmla="*/ 67593 w 144303"/>
              <a:gd name="connsiteY5" fmla="*/ 690 h 236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303" h="236812">
                <a:moveTo>
                  <a:pt x="67593" y="690"/>
                </a:moveTo>
                <a:cubicBezTo>
                  <a:pt x="63221" y="-8679"/>
                  <a:pt x="108191" y="80013"/>
                  <a:pt x="116311" y="105621"/>
                </a:cubicBezTo>
                <a:cubicBezTo>
                  <a:pt x="124431" y="131229"/>
                  <a:pt x="135673" y="132478"/>
                  <a:pt x="116311" y="154339"/>
                </a:cubicBezTo>
                <a:cubicBezTo>
                  <a:pt x="96949" y="176200"/>
                  <a:pt x="-4235" y="235536"/>
                  <a:pt x="137" y="236785"/>
                </a:cubicBezTo>
                <a:cubicBezTo>
                  <a:pt x="4509" y="238034"/>
                  <a:pt x="127554" y="196811"/>
                  <a:pt x="142544" y="161834"/>
                </a:cubicBezTo>
                <a:cubicBezTo>
                  <a:pt x="157534" y="126857"/>
                  <a:pt x="71965" y="10059"/>
                  <a:pt x="67593" y="6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4E1145DB-ED5B-5F91-D51C-F2A4A9FFCA9A}"/>
              </a:ext>
            </a:extLst>
          </p:cNvPr>
          <p:cNvSpPr/>
          <p:nvPr/>
        </p:nvSpPr>
        <p:spPr>
          <a:xfrm>
            <a:off x="3638466" y="5845697"/>
            <a:ext cx="426042" cy="247509"/>
          </a:xfrm>
          <a:custGeom>
            <a:avLst/>
            <a:gdLst>
              <a:gd name="connsiteX0" fmla="*/ 396 w 426042"/>
              <a:gd name="connsiteY0" fmla="*/ 45437 h 247509"/>
              <a:gd name="connsiteX1" fmla="*/ 161541 w 426042"/>
              <a:gd name="connsiteY1" fmla="*/ 22952 h 247509"/>
              <a:gd name="connsiteX2" fmla="*/ 408878 w 426042"/>
              <a:gd name="connsiteY2" fmla="*/ 150369 h 247509"/>
              <a:gd name="connsiteX3" fmla="*/ 356413 w 426042"/>
              <a:gd name="connsiteY3" fmla="*/ 112893 h 247509"/>
              <a:gd name="connsiteX4" fmla="*/ 408878 w 426042"/>
              <a:gd name="connsiteY4" fmla="*/ 202834 h 247509"/>
              <a:gd name="connsiteX5" fmla="*/ 423868 w 426042"/>
              <a:gd name="connsiteY5" fmla="*/ 244057 h 247509"/>
              <a:gd name="connsiteX6" fmla="*/ 367655 w 426042"/>
              <a:gd name="connsiteY6" fmla="*/ 116641 h 247509"/>
              <a:gd name="connsiteX7" fmla="*/ 352665 w 426042"/>
              <a:gd name="connsiteY7" fmla="*/ 97903 h 247509"/>
              <a:gd name="connsiteX8" fmla="*/ 124065 w 426042"/>
              <a:gd name="connsiteY8" fmla="*/ 467 h 247509"/>
              <a:gd name="connsiteX9" fmla="*/ 396 w 426042"/>
              <a:gd name="connsiteY9" fmla="*/ 45437 h 24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6042" h="247509">
                <a:moveTo>
                  <a:pt x="396" y="45437"/>
                </a:moveTo>
                <a:cubicBezTo>
                  <a:pt x="6642" y="49184"/>
                  <a:pt x="93461" y="5463"/>
                  <a:pt x="161541" y="22952"/>
                </a:cubicBezTo>
                <a:cubicBezTo>
                  <a:pt x="229621" y="40441"/>
                  <a:pt x="376399" y="135379"/>
                  <a:pt x="408878" y="150369"/>
                </a:cubicBezTo>
                <a:cubicBezTo>
                  <a:pt x="441357" y="165359"/>
                  <a:pt x="356413" y="104149"/>
                  <a:pt x="356413" y="112893"/>
                </a:cubicBezTo>
                <a:cubicBezTo>
                  <a:pt x="356413" y="121637"/>
                  <a:pt x="397636" y="180974"/>
                  <a:pt x="408878" y="202834"/>
                </a:cubicBezTo>
                <a:cubicBezTo>
                  <a:pt x="420120" y="224694"/>
                  <a:pt x="430738" y="258422"/>
                  <a:pt x="423868" y="244057"/>
                </a:cubicBezTo>
                <a:cubicBezTo>
                  <a:pt x="416998" y="229692"/>
                  <a:pt x="367655" y="116641"/>
                  <a:pt x="367655" y="116641"/>
                </a:cubicBezTo>
                <a:cubicBezTo>
                  <a:pt x="355788" y="92282"/>
                  <a:pt x="393263" y="117265"/>
                  <a:pt x="352665" y="97903"/>
                </a:cubicBezTo>
                <a:cubicBezTo>
                  <a:pt x="312067" y="78541"/>
                  <a:pt x="185275" y="6088"/>
                  <a:pt x="124065" y="467"/>
                </a:cubicBezTo>
                <a:cubicBezTo>
                  <a:pt x="62855" y="-5154"/>
                  <a:pt x="-5850" y="41690"/>
                  <a:pt x="396" y="45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CCC3AB7E-C944-3343-C183-0D4829CBDEC9}"/>
              </a:ext>
            </a:extLst>
          </p:cNvPr>
          <p:cNvSpPr/>
          <p:nvPr/>
        </p:nvSpPr>
        <p:spPr>
          <a:xfrm>
            <a:off x="3784865" y="4815543"/>
            <a:ext cx="67984" cy="266182"/>
          </a:xfrm>
          <a:custGeom>
            <a:avLst/>
            <a:gdLst>
              <a:gd name="connsiteX0" fmla="*/ 33879 w 67984"/>
              <a:gd name="connsiteY0" fmla="*/ 47 h 266182"/>
              <a:gd name="connsiteX1" fmla="*/ 48869 w 67984"/>
              <a:gd name="connsiteY1" fmla="*/ 138706 h 266182"/>
              <a:gd name="connsiteX2" fmla="*/ 151 w 67984"/>
              <a:gd name="connsiteY2" fmla="*/ 266123 h 266182"/>
              <a:gd name="connsiteX3" fmla="*/ 67607 w 67984"/>
              <a:gd name="connsiteY3" fmla="*/ 153696 h 266182"/>
              <a:gd name="connsiteX4" fmla="*/ 33879 w 67984"/>
              <a:gd name="connsiteY4" fmla="*/ 47 h 266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984" h="266182">
                <a:moveTo>
                  <a:pt x="33879" y="47"/>
                </a:moveTo>
                <a:cubicBezTo>
                  <a:pt x="30756" y="-2451"/>
                  <a:pt x="54490" y="94360"/>
                  <a:pt x="48869" y="138706"/>
                </a:cubicBezTo>
                <a:cubicBezTo>
                  <a:pt x="43248" y="183052"/>
                  <a:pt x="-2972" y="263625"/>
                  <a:pt x="151" y="266123"/>
                </a:cubicBezTo>
                <a:cubicBezTo>
                  <a:pt x="3274" y="268621"/>
                  <a:pt x="63235" y="191172"/>
                  <a:pt x="67607" y="153696"/>
                </a:cubicBezTo>
                <a:cubicBezTo>
                  <a:pt x="71979" y="116221"/>
                  <a:pt x="37002" y="2545"/>
                  <a:pt x="33879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5C912F28-DEB5-911F-0B7C-E0ADD33E939F}"/>
              </a:ext>
            </a:extLst>
          </p:cNvPr>
          <p:cNvSpPr/>
          <p:nvPr/>
        </p:nvSpPr>
        <p:spPr>
          <a:xfrm>
            <a:off x="3645324" y="5175354"/>
            <a:ext cx="72524" cy="337365"/>
          </a:xfrm>
          <a:custGeom>
            <a:avLst/>
            <a:gdLst>
              <a:gd name="connsiteX0" fmla="*/ 72237 w 72524"/>
              <a:gd name="connsiteY0" fmla="*/ 0 h 337365"/>
              <a:gd name="connsiteX1" fmla="*/ 1033 w 72524"/>
              <a:gd name="connsiteY1" fmla="*/ 134912 h 337365"/>
              <a:gd name="connsiteX2" fmla="*/ 31014 w 72524"/>
              <a:gd name="connsiteY2" fmla="*/ 206115 h 337365"/>
              <a:gd name="connsiteX3" fmla="*/ 46004 w 72524"/>
              <a:gd name="connsiteY3" fmla="*/ 337279 h 337365"/>
              <a:gd name="connsiteX4" fmla="*/ 42256 w 72524"/>
              <a:gd name="connsiteY4" fmla="*/ 224853 h 337365"/>
              <a:gd name="connsiteX5" fmla="*/ 27266 w 72524"/>
              <a:gd name="connsiteY5" fmla="*/ 134912 h 337365"/>
              <a:gd name="connsiteX6" fmla="*/ 72237 w 72524"/>
              <a:gd name="connsiteY6" fmla="*/ 0 h 337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524" h="337365">
                <a:moveTo>
                  <a:pt x="72237" y="0"/>
                </a:moveTo>
                <a:cubicBezTo>
                  <a:pt x="67865" y="0"/>
                  <a:pt x="7903" y="100560"/>
                  <a:pt x="1033" y="134912"/>
                </a:cubicBezTo>
                <a:cubicBezTo>
                  <a:pt x="-5837" y="169264"/>
                  <a:pt x="23519" y="172387"/>
                  <a:pt x="31014" y="206115"/>
                </a:cubicBezTo>
                <a:cubicBezTo>
                  <a:pt x="38509" y="239843"/>
                  <a:pt x="44130" y="334156"/>
                  <a:pt x="46004" y="337279"/>
                </a:cubicBezTo>
                <a:cubicBezTo>
                  <a:pt x="47878" y="340402"/>
                  <a:pt x="45379" y="258581"/>
                  <a:pt x="42256" y="224853"/>
                </a:cubicBezTo>
                <a:cubicBezTo>
                  <a:pt x="39133" y="191125"/>
                  <a:pt x="24768" y="166141"/>
                  <a:pt x="27266" y="134912"/>
                </a:cubicBezTo>
                <a:cubicBezTo>
                  <a:pt x="29764" y="103683"/>
                  <a:pt x="76609" y="0"/>
                  <a:pt x="7223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6996922A-F965-F599-5134-2E3F378BC961}"/>
              </a:ext>
            </a:extLst>
          </p:cNvPr>
          <p:cNvSpPr/>
          <p:nvPr/>
        </p:nvSpPr>
        <p:spPr>
          <a:xfrm>
            <a:off x="3762054" y="5703694"/>
            <a:ext cx="274830" cy="71405"/>
          </a:xfrm>
          <a:custGeom>
            <a:avLst/>
            <a:gdLst>
              <a:gd name="connsiteX0" fmla="*/ 477 w 274830"/>
              <a:gd name="connsiteY0" fmla="*/ 71267 h 71405"/>
              <a:gd name="connsiteX1" fmla="*/ 135389 w 274830"/>
              <a:gd name="connsiteY1" fmla="*/ 18801 h 71405"/>
              <a:gd name="connsiteX2" fmla="*/ 274048 w 274830"/>
              <a:gd name="connsiteY2" fmla="*/ 41286 h 71405"/>
              <a:gd name="connsiteX3" fmla="*/ 184107 w 274830"/>
              <a:gd name="connsiteY3" fmla="*/ 63 h 71405"/>
              <a:gd name="connsiteX4" fmla="*/ 477 w 274830"/>
              <a:gd name="connsiteY4" fmla="*/ 71267 h 71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830" h="71405">
                <a:moveTo>
                  <a:pt x="477" y="71267"/>
                </a:moveTo>
                <a:cubicBezTo>
                  <a:pt x="-7643" y="74390"/>
                  <a:pt x="89794" y="23798"/>
                  <a:pt x="135389" y="18801"/>
                </a:cubicBezTo>
                <a:cubicBezTo>
                  <a:pt x="180984" y="13804"/>
                  <a:pt x="265928" y="44409"/>
                  <a:pt x="274048" y="41286"/>
                </a:cubicBezTo>
                <a:cubicBezTo>
                  <a:pt x="282168" y="38163"/>
                  <a:pt x="225330" y="-1811"/>
                  <a:pt x="184107" y="63"/>
                </a:cubicBezTo>
                <a:cubicBezTo>
                  <a:pt x="142884" y="1937"/>
                  <a:pt x="8597" y="68144"/>
                  <a:pt x="477" y="71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C3EF238D-E3A2-2054-DEEF-B03FF4E1068B}"/>
              </a:ext>
            </a:extLst>
          </p:cNvPr>
          <p:cNvSpPr/>
          <p:nvPr/>
        </p:nvSpPr>
        <p:spPr>
          <a:xfrm>
            <a:off x="3514959" y="4406994"/>
            <a:ext cx="64038" cy="435163"/>
          </a:xfrm>
          <a:custGeom>
            <a:avLst/>
            <a:gdLst>
              <a:gd name="connsiteX0" fmla="*/ 15225 w 64038"/>
              <a:gd name="connsiteY0" fmla="*/ 114 h 435163"/>
              <a:gd name="connsiteX1" fmla="*/ 41457 w 64038"/>
              <a:gd name="connsiteY1" fmla="*/ 269937 h 435163"/>
              <a:gd name="connsiteX2" fmla="*/ 234 w 64038"/>
              <a:gd name="connsiteY2" fmla="*/ 434829 h 435163"/>
              <a:gd name="connsiteX3" fmla="*/ 63943 w 64038"/>
              <a:gd name="connsiteY3" fmla="*/ 303665 h 435163"/>
              <a:gd name="connsiteX4" fmla="*/ 15225 w 64038"/>
              <a:gd name="connsiteY4" fmla="*/ 114 h 435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38" h="435163">
                <a:moveTo>
                  <a:pt x="15225" y="114"/>
                </a:moveTo>
                <a:cubicBezTo>
                  <a:pt x="11477" y="-5507"/>
                  <a:pt x="43955" y="197485"/>
                  <a:pt x="41457" y="269937"/>
                </a:cubicBezTo>
                <a:cubicBezTo>
                  <a:pt x="38959" y="342389"/>
                  <a:pt x="-3514" y="429208"/>
                  <a:pt x="234" y="434829"/>
                </a:cubicBezTo>
                <a:cubicBezTo>
                  <a:pt x="3982" y="440450"/>
                  <a:pt x="61445" y="374244"/>
                  <a:pt x="63943" y="303665"/>
                </a:cubicBezTo>
                <a:cubicBezTo>
                  <a:pt x="66441" y="233086"/>
                  <a:pt x="18973" y="5735"/>
                  <a:pt x="15225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A5A721F1-22BF-4169-5B8F-FB3541C317FB}"/>
              </a:ext>
            </a:extLst>
          </p:cNvPr>
          <p:cNvSpPr/>
          <p:nvPr/>
        </p:nvSpPr>
        <p:spPr>
          <a:xfrm>
            <a:off x="3281512" y="6356006"/>
            <a:ext cx="34342" cy="315436"/>
          </a:xfrm>
          <a:custGeom>
            <a:avLst/>
            <a:gdLst>
              <a:gd name="connsiteX0" fmla="*/ 1438 w 34342"/>
              <a:gd name="connsiteY0" fmla="*/ 344 h 315436"/>
              <a:gd name="connsiteX1" fmla="*/ 4613 w 34342"/>
              <a:gd name="connsiteY1" fmla="*/ 120994 h 315436"/>
              <a:gd name="connsiteX2" fmla="*/ 7788 w 34342"/>
              <a:gd name="connsiteY2" fmla="*/ 82894 h 315436"/>
              <a:gd name="connsiteX3" fmla="*/ 33188 w 34342"/>
              <a:gd name="connsiteY3" fmla="*/ 305144 h 315436"/>
              <a:gd name="connsiteX4" fmla="*/ 30013 w 34342"/>
              <a:gd name="connsiteY4" fmla="*/ 267044 h 315436"/>
              <a:gd name="connsiteX5" fmla="*/ 30013 w 34342"/>
              <a:gd name="connsiteY5" fmla="*/ 165444 h 315436"/>
              <a:gd name="connsiteX6" fmla="*/ 1438 w 34342"/>
              <a:gd name="connsiteY6" fmla="*/ 344 h 315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42" h="315436">
                <a:moveTo>
                  <a:pt x="1438" y="344"/>
                </a:moveTo>
                <a:cubicBezTo>
                  <a:pt x="-2795" y="-7064"/>
                  <a:pt x="3555" y="107236"/>
                  <a:pt x="4613" y="120994"/>
                </a:cubicBezTo>
                <a:cubicBezTo>
                  <a:pt x="5671" y="134752"/>
                  <a:pt x="3026" y="52203"/>
                  <a:pt x="7788" y="82894"/>
                </a:cubicBezTo>
                <a:cubicBezTo>
                  <a:pt x="12550" y="113585"/>
                  <a:pt x="29484" y="274452"/>
                  <a:pt x="33188" y="305144"/>
                </a:cubicBezTo>
                <a:cubicBezTo>
                  <a:pt x="36892" y="335836"/>
                  <a:pt x="30542" y="290327"/>
                  <a:pt x="30013" y="267044"/>
                </a:cubicBezTo>
                <a:cubicBezTo>
                  <a:pt x="29484" y="243761"/>
                  <a:pt x="33717" y="203015"/>
                  <a:pt x="30013" y="165444"/>
                </a:cubicBezTo>
                <a:cubicBezTo>
                  <a:pt x="26309" y="127873"/>
                  <a:pt x="5671" y="7752"/>
                  <a:pt x="1438" y="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E2E148E6-5D2A-0D5B-6C9A-FCE11B206A16}"/>
              </a:ext>
            </a:extLst>
          </p:cNvPr>
          <p:cNvSpPr/>
          <p:nvPr/>
        </p:nvSpPr>
        <p:spPr>
          <a:xfrm>
            <a:off x="3542876" y="6388083"/>
            <a:ext cx="73749" cy="247703"/>
          </a:xfrm>
          <a:custGeom>
            <a:avLst/>
            <a:gdLst>
              <a:gd name="connsiteX0" fmla="*/ 73449 w 73749"/>
              <a:gd name="connsiteY0" fmla="*/ 17 h 247703"/>
              <a:gd name="connsiteX1" fmla="*/ 41699 w 73749"/>
              <a:gd name="connsiteY1" fmla="*/ 149242 h 247703"/>
              <a:gd name="connsiteX2" fmla="*/ 424 w 73749"/>
              <a:gd name="connsiteY2" fmla="*/ 247667 h 247703"/>
              <a:gd name="connsiteX3" fmla="*/ 22649 w 73749"/>
              <a:gd name="connsiteY3" fmla="*/ 158767 h 247703"/>
              <a:gd name="connsiteX4" fmla="*/ 73449 w 73749"/>
              <a:gd name="connsiteY4" fmla="*/ 17 h 247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749" h="247703">
                <a:moveTo>
                  <a:pt x="73449" y="17"/>
                </a:moveTo>
                <a:cubicBezTo>
                  <a:pt x="76624" y="-1570"/>
                  <a:pt x="53870" y="107967"/>
                  <a:pt x="41699" y="149242"/>
                </a:cubicBezTo>
                <a:cubicBezTo>
                  <a:pt x="29528" y="190517"/>
                  <a:pt x="3599" y="246080"/>
                  <a:pt x="424" y="247667"/>
                </a:cubicBezTo>
                <a:cubicBezTo>
                  <a:pt x="-2751" y="249254"/>
                  <a:pt x="12595" y="198454"/>
                  <a:pt x="22649" y="158767"/>
                </a:cubicBezTo>
                <a:cubicBezTo>
                  <a:pt x="32703" y="119080"/>
                  <a:pt x="70274" y="1604"/>
                  <a:pt x="73449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4C24D465-088E-F9F4-5E31-D5E95AB1ED14}"/>
              </a:ext>
            </a:extLst>
          </p:cNvPr>
          <p:cNvSpPr/>
          <p:nvPr/>
        </p:nvSpPr>
        <p:spPr>
          <a:xfrm>
            <a:off x="3359083" y="6324516"/>
            <a:ext cx="46803" cy="402744"/>
          </a:xfrm>
          <a:custGeom>
            <a:avLst/>
            <a:gdLst>
              <a:gd name="connsiteX0" fmla="*/ 67 w 46803"/>
              <a:gd name="connsiteY0" fmla="*/ 84 h 402744"/>
              <a:gd name="connsiteX1" fmla="*/ 25467 w 46803"/>
              <a:gd name="connsiteY1" fmla="*/ 200109 h 402744"/>
              <a:gd name="connsiteX2" fmla="*/ 19117 w 46803"/>
              <a:gd name="connsiteY2" fmla="*/ 184234 h 402744"/>
              <a:gd name="connsiteX3" fmla="*/ 44517 w 46803"/>
              <a:gd name="connsiteY3" fmla="*/ 374734 h 402744"/>
              <a:gd name="connsiteX4" fmla="*/ 44517 w 46803"/>
              <a:gd name="connsiteY4" fmla="*/ 381084 h 402744"/>
              <a:gd name="connsiteX5" fmla="*/ 34992 w 46803"/>
              <a:gd name="connsiteY5" fmla="*/ 177884 h 402744"/>
              <a:gd name="connsiteX6" fmla="*/ 67 w 46803"/>
              <a:gd name="connsiteY6" fmla="*/ 84 h 402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803" h="402744">
                <a:moveTo>
                  <a:pt x="67" y="84"/>
                </a:moveTo>
                <a:cubicBezTo>
                  <a:pt x="-1520" y="3788"/>
                  <a:pt x="25467" y="200109"/>
                  <a:pt x="25467" y="200109"/>
                </a:cubicBezTo>
                <a:cubicBezTo>
                  <a:pt x="28642" y="230801"/>
                  <a:pt x="15942" y="155130"/>
                  <a:pt x="19117" y="184234"/>
                </a:cubicBezTo>
                <a:cubicBezTo>
                  <a:pt x="22292" y="213338"/>
                  <a:pt x="40284" y="341926"/>
                  <a:pt x="44517" y="374734"/>
                </a:cubicBezTo>
                <a:cubicBezTo>
                  <a:pt x="48750" y="407542"/>
                  <a:pt x="46105" y="413892"/>
                  <a:pt x="44517" y="381084"/>
                </a:cubicBezTo>
                <a:cubicBezTo>
                  <a:pt x="42930" y="348276"/>
                  <a:pt x="40284" y="239797"/>
                  <a:pt x="34992" y="177884"/>
                </a:cubicBezTo>
                <a:cubicBezTo>
                  <a:pt x="29700" y="115972"/>
                  <a:pt x="1654" y="-3620"/>
                  <a:pt x="67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034B0D68-908C-DC10-E93F-862A00DE1D24}"/>
              </a:ext>
            </a:extLst>
          </p:cNvPr>
          <p:cNvSpPr/>
          <p:nvPr/>
        </p:nvSpPr>
        <p:spPr>
          <a:xfrm>
            <a:off x="3454359" y="6292316"/>
            <a:ext cx="29969" cy="424434"/>
          </a:xfrm>
          <a:custGeom>
            <a:avLst/>
            <a:gdLst>
              <a:gd name="connsiteX0" fmla="*/ 15916 w 29969"/>
              <a:gd name="connsiteY0" fmla="*/ 534 h 424434"/>
              <a:gd name="connsiteX1" fmla="*/ 22266 w 29969"/>
              <a:gd name="connsiteY1" fmla="*/ 178334 h 424434"/>
              <a:gd name="connsiteX2" fmla="*/ 22266 w 29969"/>
              <a:gd name="connsiteY2" fmla="*/ 140234 h 424434"/>
              <a:gd name="connsiteX3" fmla="*/ 41 w 29969"/>
              <a:gd name="connsiteY3" fmla="*/ 422809 h 424434"/>
              <a:gd name="connsiteX4" fmla="*/ 28616 w 29969"/>
              <a:gd name="connsiteY4" fmla="*/ 245009 h 424434"/>
              <a:gd name="connsiteX5" fmla="*/ 15916 w 29969"/>
              <a:gd name="connsiteY5" fmla="*/ 534 h 424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69" h="424434">
                <a:moveTo>
                  <a:pt x="15916" y="534"/>
                </a:moveTo>
                <a:cubicBezTo>
                  <a:pt x="14858" y="-10578"/>
                  <a:pt x="21208" y="155051"/>
                  <a:pt x="22266" y="178334"/>
                </a:cubicBezTo>
                <a:cubicBezTo>
                  <a:pt x="23324" y="201617"/>
                  <a:pt x="25970" y="99488"/>
                  <a:pt x="22266" y="140234"/>
                </a:cubicBezTo>
                <a:cubicBezTo>
                  <a:pt x="18562" y="180980"/>
                  <a:pt x="-1017" y="405347"/>
                  <a:pt x="41" y="422809"/>
                </a:cubicBezTo>
                <a:cubicBezTo>
                  <a:pt x="1099" y="440271"/>
                  <a:pt x="22266" y="312742"/>
                  <a:pt x="28616" y="245009"/>
                </a:cubicBezTo>
                <a:cubicBezTo>
                  <a:pt x="34966" y="177276"/>
                  <a:pt x="16974" y="11646"/>
                  <a:pt x="15916" y="5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2D0FDB83-1BF2-9E4C-340D-F5C22E9A6836}"/>
              </a:ext>
            </a:extLst>
          </p:cNvPr>
          <p:cNvSpPr/>
          <p:nvPr/>
        </p:nvSpPr>
        <p:spPr>
          <a:xfrm>
            <a:off x="2883531" y="5922797"/>
            <a:ext cx="188599" cy="85053"/>
          </a:xfrm>
          <a:custGeom>
            <a:avLst/>
            <a:gdLst>
              <a:gd name="connsiteX0" fmla="*/ 37 w 188599"/>
              <a:gd name="connsiteY0" fmla="*/ 36845 h 85053"/>
              <a:gd name="connsiteX1" fmla="*/ 108322 w 188599"/>
              <a:gd name="connsiteY1" fmla="*/ 16792 h 85053"/>
              <a:gd name="connsiteX2" fmla="*/ 188532 w 188599"/>
              <a:gd name="connsiteY2" fmla="*/ 84971 h 85053"/>
              <a:gd name="connsiteX3" fmla="*/ 120353 w 188599"/>
              <a:gd name="connsiteY3" fmla="*/ 750 h 85053"/>
              <a:gd name="connsiteX4" fmla="*/ 37 w 188599"/>
              <a:gd name="connsiteY4" fmla="*/ 36845 h 85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599" h="85053">
                <a:moveTo>
                  <a:pt x="37" y="36845"/>
                </a:moveTo>
                <a:cubicBezTo>
                  <a:pt x="-1968" y="39519"/>
                  <a:pt x="76906" y="8771"/>
                  <a:pt x="108322" y="16792"/>
                </a:cubicBezTo>
                <a:cubicBezTo>
                  <a:pt x="139738" y="24813"/>
                  <a:pt x="186527" y="87645"/>
                  <a:pt x="188532" y="84971"/>
                </a:cubicBezTo>
                <a:cubicBezTo>
                  <a:pt x="190537" y="82297"/>
                  <a:pt x="147090" y="7434"/>
                  <a:pt x="120353" y="750"/>
                </a:cubicBezTo>
                <a:cubicBezTo>
                  <a:pt x="93616" y="-5934"/>
                  <a:pt x="2042" y="34171"/>
                  <a:pt x="37" y="368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C2568080-E51D-7F31-FD65-15CA440001B7}"/>
              </a:ext>
            </a:extLst>
          </p:cNvPr>
          <p:cNvSpPr/>
          <p:nvPr/>
        </p:nvSpPr>
        <p:spPr>
          <a:xfrm>
            <a:off x="3644834" y="5987244"/>
            <a:ext cx="346421" cy="193400"/>
          </a:xfrm>
          <a:custGeom>
            <a:avLst/>
            <a:gdLst>
              <a:gd name="connsiteX0" fmla="*/ 734 w 346421"/>
              <a:gd name="connsiteY0" fmla="*/ 12503 h 193400"/>
              <a:gd name="connsiteX1" fmla="*/ 157145 w 346421"/>
              <a:gd name="connsiteY1" fmla="*/ 4482 h 193400"/>
              <a:gd name="connsiteX2" fmla="*/ 265429 w 346421"/>
              <a:gd name="connsiteY2" fmla="*/ 88703 h 193400"/>
              <a:gd name="connsiteX3" fmla="*/ 265429 w 346421"/>
              <a:gd name="connsiteY3" fmla="*/ 56619 h 193400"/>
              <a:gd name="connsiteX4" fmla="*/ 345640 w 346421"/>
              <a:gd name="connsiteY4" fmla="*/ 192977 h 193400"/>
              <a:gd name="connsiteX5" fmla="*/ 301524 w 346421"/>
              <a:gd name="connsiteY5" fmla="*/ 96724 h 193400"/>
              <a:gd name="connsiteX6" fmla="*/ 225324 w 346421"/>
              <a:gd name="connsiteY6" fmla="*/ 20524 h 193400"/>
              <a:gd name="connsiteX7" fmla="*/ 734 w 346421"/>
              <a:gd name="connsiteY7" fmla="*/ 12503 h 19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6421" h="193400">
                <a:moveTo>
                  <a:pt x="734" y="12503"/>
                </a:moveTo>
                <a:cubicBezTo>
                  <a:pt x="-10629" y="9829"/>
                  <a:pt x="113029" y="-8218"/>
                  <a:pt x="157145" y="4482"/>
                </a:cubicBezTo>
                <a:cubicBezTo>
                  <a:pt x="201261" y="17182"/>
                  <a:pt x="247382" y="80014"/>
                  <a:pt x="265429" y="88703"/>
                </a:cubicBezTo>
                <a:cubicBezTo>
                  <a:pt x="283476" y="97393"/>
                  <a:pt x="252061" y="39240"/>
                  <a:pt x="265429" y="56619"/>
                </a:cubicBezTo>
                <a:cubicBezTo>
                  <a:pt x="278797" y="73998"/>
                  <a:pt x="339624" y="186293"/>
                  <a:pt x="345640" y="192977"/>
                </a:cubicBezTo>
                <a:cubicBezTo>
                  <a:pt x="351656" y="199661"/>
                  <a:pt x="321577" y="125466"/>
                  <a:pt x="301524" y="96724"/>
                </a:cubicBezTo>
                <a:cubicBezTo>
                  <a:pt x="281471" y="67982"/>
                  <a:pt x="270777" y="35898"/>
                  <a:pt x="225324" y="20524"/>
                </a:cubicBezTo>
                <a:cubicBezTo>
                  <a:pt x="179871" y="5150"/>
                  <a:pt x="12097" y="15177"/>
                  <a:pt x="734" y="125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E60EEDB3-0892-2FDB-16C6-769265C07B89}"/>
              </a:ext>
            </a:extLst>
          </p:cNvPr>
          <p:cNvSpPr/>
          <p:nvPr/>
        </p:nvSpPr>
        <p:spPr>
          <a:xfrm>
            <a:off x="2877795" y="5914328"/>
            <a:ext cx="66573" cy="190406"/>
          </a:xfrm>
          <a:custGeom>
            <a:avLst/>
            <a:gdLst>
              <a:gd name="connsiteX0" fmla="*/ 19024 w 66573"/>
              <a:gd name="connsiteY0" fmla="*/ 11 h 190406"/>
              <a:gd name="connsiteX1" fmla="*/ 15367 w 66573"/>
              <a:gd name="connsiteY1" fmla="*/ 124370 h 190406"/>
              <a:gd name="connsiteX2" fmla="*/ 66573 w 66573"/>
              <a:gd name="connsiteY2" fmla="*/ 190206 h 190406"/>
              <a:gd name="connsiteX3" fmla="*/ 15367 w 66573"/>
              <a:gd name="connsiteY3" fmla="*/ 146315 h 190406"/>
              <a:gd name="connsiteX4" fmla="*/ 736 w 66573"/>
              <a:gd name="connsiteY4" fmla="*/ 131685 h 190406"/>
              <a:gd name="connsiteX5" fmla="*/ 19024 w 66573"/>
              <a:gd name="connsiteY5" fmla="*/ 11 h 190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573" h="190406">
                <a:moveTo>
                  <a:pt x="19024" y="11"/>
                </a:moveTo>
                <a:cubicBezTo>
                  <a:pt x="21462" y="-1208"/>
                  <a:pt x="7442" y="92671"/>
                  <a:pt x="15367" y="124370"/>
                </a:cubicBezTo>
                <a:cubicBezTo>
                  <a:pt x="23292" y="156069"/>
                  <a:pt x="66573" y="186549"/>
                  <a:pt x="66573" y="190206"/>
                </a:cubicBezTo>
                <a:cubicBezTo>
                  <a:pt x="66573" y="193863"/>
                  <a:pt x="15367" y="146315"/>
                  <a:pt x="15367" y="146315"/>
                </a:cubicBezTo>
                <a:cubicBezTo>
                  <a:pt x="4394" y="136562"/>
                  <a:pt x="-2312" y="150583"/>
                  <a:pt x="736" y="131685"/>
                </a:cubicBezTo>
                <a:cubicBezTo>
                  <a:pt x="3784" y="112788"/>
                  <a:pt x="16586" y="1230"/>
                  <a:pt x="19024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27BA259A-CAFB-52C9-FE02-BA8E49A78A37}"/>
              </a:ext>
            </a:extLst>
          </p:cNvPr>
          <p:cNvSpPr/>
          <p:nvPr/>
        </p:nvSpPr>
        <p:spPr>
          <a:xfrm>
            <a:off x="3482651" y="5939610"/>
            <a:ext cx="217041" cy="133984"/>
          </a:xfrm>
          <a:custGeom>
            <a:avLst/>
            <a:gdLst>
              <a:gd name="connsiteX0" fmla="*/ 215183 w 217041"/>
              <a:gd name="connsiteY0" fmla="*/ 332 h 133984"/>
              <a:gd name="connsiteX1" fmla="*/ 35960 w 217041"/>
              <a:gd name="connsiteY1" fmla="*/ 110060 h 133984"/>
              <a:gd name="connsiteX2" fmla="*/ 6699 w 217041"/>
              <a:gd name="connsiteY2" fmla="*/ 132006 h 133984"/>
              <a:gd name="connsiteX3" fmla="*/ 123743 w 217041"/>
              <a:gd name="connsiteY3" fmla="*/ 77142 h 133984"/>
              <a:gd name="connsiteX4" fmla="*/ 215183 w 217041"/>
              <a:gd name="connsiteY4" fmla="*/ 332 h 133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041" h="133984">
                <a:moveTo>
                  <a:pt x="215183" y="332"/>
                </a:moveTo>
                <a:cubicBezTo>
                  <a:pt x="200553" y="5818"/>
                  <a:pt x="70707" y="88114"/>
                  <a:pt x="35960" y="110060"/>
                </a:cubicBezTo>
                <a:cubicBezTo>
                  <a:pt x="1213" y="132006"/>
                  <a:pt x="-7931" y="137492"/>
                  <a:pt x="6699" y="132006"/>
                </a:cubicBezTo>
                <a:cubicBezTo>
                  <a:pt x="21329" y="126520"/>
                  <a:pt x="93263" y="95430"/>
                  <a:pt x="123743" y="77142"/>
                </a:cubicBezTo>
                <a:cubicBezTo>
                  <a:pt x="154223" y="58854"/>
                  <a:pt x="229813" y="-5154"/>
                  <a:pt x="215183" y="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5B333396-A699-1FA8-2048-8D560759C56F}"/>
              </a:ext>
            </a:extLst>
          </p:cNvPr>
          <p:cNvSpPr/>
          <p:nvPr/>
        </p:nvSpPr>
        <p:spPr>
          <a:xfrm>
            <a:off x="3412531" y="6161300"/>
            <a:ext cx="274586" cy="56683"/>
          </a:xfrm>
          <a:custGeom>
            <a:avLst/>
            <a:gdLst>
              <a:gd name="connsiteX0" fmla="*/ 10 w 274586"/>
              <a:gd name="connsiteY0" fmla="*/ 56620 h 56683"/>
              <a:gd name="connsiteX1" fmla="*/ 138999 w 274586"/>
              <a:gd name="connsiteY1" fmla="*/ 12729 h 56683"/>
              <a:gd name="connsiteX2" fmla="*/ 274330 w 274586"/>
              <a:gd name="connsiteY2" fmla="*/ 12729 h 56683"/>
              <a:gd name="connsiteX3" fmla="*/ 171917 w 274586"/>
              <a:gd name="connsiteY3" fmla="*/ 9071 h 56683"/>
              <a:gd name="connsiteX4" fmla="*/ 131683 w 274586"/>
              <a:gd name="connsiteY4" fmla="*/ 1756 h 56683"/>
              <a:gd name="connsiteX5" fmla="*/ 10 w 274586"/>
              <a:gd name="connsiteY5" fmla="*/ 56620 h 56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586" h="56683">
                <a:moveTo>
                  <a:pt x="10" y="56620"/>
                </a:moveTo>
                <a:cubicBezTo>
                  <a:pt x="1229" y="58449"/>
                  <a:pt x="93279" y="20044"/>
                  <a:pt x="138999" y="12729"/>
                </a:cubicBezTo>
                <a:cubicBezTo>
                  <a:pt x="184719" y="5414"/>
                  <a:pt x="268844" y="13339"/>
                  <a:pt x="274330" y="12729"/>
                </a:cubicBezTo>
                <a:cubicBezTo>
                  <a:pt x="279816" y="12119"/>
                  <a:pt x="195692" y="10900"/>
                  <a:pt x="171917" y="9071"/>
                </a:cubicBezTo>
                <a:cubicBezTo>
                  <a:pt x="148143" y="7242"/>
                  <a:pt x="159115" y="-4340"/>
                  <a:pt x="131683" y="1756"/>
                </a:cubicBezTo>
                <a:cubicBezTo>
                  <a:pt x="104251" y="7852"/>
                  <a:pt x="-1209" y="54791"/>
                  <a:pt x="10" y="566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47CE3FBF-CC1D-4710-F289-A9CE7BFC4975}"/>
              </a:ext>
            </a:extLst>
          </p:cNvPr>
          <p:cNvSpPr/>
          <p:nvPr/>
        </p:nvSpPr>
        <p:spPr>
          <a:xfrm>
            <a:off x="3728270" y="5817482"/>
            <a:ext cx="370417" cy="132988"/>
          </a:xfrm>
          <a:custGeom>
            <a:avLst/>
            <a:gdLst>
              <a:gd name="connsiteX0" fmla="*/ 8 w 370417"/>
              <a:gd name="connsiteY0" fmla="*/ 222 h 132988"/>
              <a:gd name="connsiteX1" fmla="*/ 238547 w 370417"/>
              <a:gd name="connsiteY1" fmla="*/ 35561 h 132988"/>
              <a:gd name="connsiteX2" fmla="*/ 366652 w 370417"/>
              <a:gd name="connsiteY2" fmla="*/ 132744 h 132988"/>
              <a:gd name="connsiteX3" fmla="*/ 326895 w 370417"/>
              <a:gd name="connsiteY3" fmla="*/ 62066 h 132988"/>
              <a:gd name="connsiteX4" fmla="*/ 229713 w 370417"/>
              <a:gd name="connsiteY4" fmla="*/ 22309 h 132988"/>
              <a:gd name="connsiteX5" fmla="*/ 8 w 370417"/>
              <a:gd name="connsiteY5" fmla="*/ 222 h 132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0417" h="132988">
                <a:moveTo>
                  <a:pt x="8" y="222"/>
                </a:moveTo>
                <a:cubicBezTo>
                  <a:pt x="1480" y="2431"/>
                  <a:pt x="177440" y="13474"/>
                  <a:pt x="238547" y="35561"/>
                </a:cubicBezTo>
                <a:cubicBezTo>
                  <a:pt x="299654" y="57648"/>
                  <a:pt x="351927" y="128327"/>
                  <a:pt x="366652" y="132744"/>
                </a:cubicBezTo>
                <a:cubicBezTo>
                  <a:pt x="381377" y="137161"/>
                  <a:pt x="349718" y="80472"/>
                  <a:pt x="326895" y="62066"/>
                </a:cubicBezTo>
                <a:cubicBezTo>
                  <a:pt x="304072" y="43660"/>
                  <a:pt x="280513" y="31880"/>
                  <a:pt x="229713" y="22309"/>
                </a:cubicBezTo>
                <a:cubicBezTo>
                  <a:pt x="178913" y="12738"/>
                  <a:pt x="-1464" y="-1987"/>
                  <a:pt x="8" y="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AD9181C2-49FA-B055-11B0-138D4E3E6547}"/>
              </a:ext>
            </a:extLst>
          </p:cNvPr>
          <p:cNvSpPr/>
          <p:nvPr/>
        </p:nvSpPr>
        <p:spPr>
          <a:xfrm>
            <a:off x="4007214" y="5998700"/>
            <a:ext cx="112332" cy="249933"/>
          </a:xfrm>
          <a:custGeom>
            <a:avLst/>
            <a:gdLst>
              <a:gd name="connsiteX0" fmla="*/ 52369 w 112332"/>
              <a:gd name="connsiteY0" fmla="*/ 117 h 249933"/>
              <a:gd name="connsiteX1" fmla="*/ 100960 w 112332"/>
              <a:gd name="connsiteY1" fmla="*/ 123804 h 249933"/>
              <a:gd name="connsiteX2" fmla="*/ 65621 w 112332"/>
              <a:gd name="connsiteY2" fmla="*/ 172396 h 249933"/>
              <a:gd name="connsiteX3" fmla="*/ 3777 w 112332"/>
              <a:gd name="connsiteY3" fmla="*/ 247491 h 249933"/>
              <a:gd name="connsiteX4" fmla="*/ 17029 w 112332"/>
              <a:gd name="connsiteY4" fmla="*/ 225404 h 249933"/>
              <a:gd name="connsiteX5" fmla="*/ 100960 w 112332"/>
              <a:gd name="connsiteY5" fmla="*/ 163561 h 249933"/>
              <a:gd name="connsiteX6" fmla="*/ 105377 w 112332"/>
              <a:gd name="connsiteY6" fmla="*/ 101717 h 249933"/>
              <a:gd name="connsiteX7" fmla="*/ 52369 w 112332"/>
              <a:gd name="connsiteY7" fmla="*/ 117 h 249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332" h="249933">
                <a:moveTo>
                  <a:pt x="52369" y="117"/>
                </a:moveTo>
                <a:cubicBezTo>
                  <a:pt x="51633" y="3798"/>
                  <a:pt x="98751" y="95091"/>
                  <a:pt x="100960" y="123804"/>
                </a:cubicBezTo>
                <a:cubicBezTo>
                  <a:pt x="103169" y="152517"/>
                  <a:pt x="81818" y="151782"/>
                  <a:pt x="65621" y="172396"/>
                </a:cubicBezTo>
                <a:cubicBezTo>
                  <a:pt x="49424" y="193010"/>
                  <a:pt x="3777" y="247491"/>
                  <a:pt x="3777" y="247491"/>
                </a:cubicBezTo>
                <a:cubicBezTo>
                  <a:pt x="-4322" y="256326"/>
                  <a:pt x="832" y="239392"/>
                  <a:pt x="17029" y="225404"/>
                </a:cubicBezTo>
                <a:cubicBezTo>
                  <a:pt x="33226" y="211416"/>
                  <a:pt x="86235" y="184176"/>
                  <a:pt x="100960" y="163561"/>
                </a:cubicBezTo>
                <a:cubicBezTo>
                  <a:pt x="115685" y="142947"/>
                  <a:pt x="114948" y="123068"/>
                  <a:pt x="105377" y="101717"/>
                </a:cubicBezTo>
                <a:cubicBezTo>
                  <a:pt x="95806" y="80366"/>
                  <a:pt x="53105" y="-3564"/>
                  <a:pt x="52369" y="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DFADA105-4592-FB8F-8578-434C89C24213}"/>
              </a:ext>
            </a:extLst>
          </p:cNvPr>
          <p:cNvSpPr/>
          <p:nvPr/>
        </p:nvSpPr>
        <p:spPr>
          <a:xfrm>
            <a:off x="4103682" y="5943620"/>
            <a:ext cx="154683" cy="139894"/>
          </a:xfrm>
          <a:custGeom>
            <a:avLst/>
            <a:gdLst>
              <a:gd name="connsiteX0" fmla="*/ 75 w 154683"/>
              <a:gd name="connsiteY0" fmla="*/ 2189 h 139894"/>
              <a:gd name="connsiteX1" fmla="*/ 119344 w 154683"/>
              <a:gd name="connsiteY1" fmla="*/ 55197 h 139894"/>
              <a:gd name="connsiteX2" fmla="*/ 154683 w 154683"/>
              <a:gd name="connsiteY2" fmla="*/ 139128 h 139894"/>
              <a:gd name="connsiteX3" fmla="*/ 119344 w 154683"/>
              <a:gd name="connsiteY3" fmla="*/ 2189 h 139894"/>
              <a:gd name="connsiteX4" fmla="*/ 119344 w 154683"/>
              <a:gd name="connsiteY4" fmla="*/ 59615 h 139894"/>
              <a:gd name="connsiteX5" fmla="*/ 101675 w 154683"/>
              <a:gd name="connsiteY5" fmla="*/ 15441 h 139894"/>
              <a:gd name="connsiteX6" fmla="*/ 75 w 154683"/>
              <a:gd name="connsiteY6" fmla="*/ 2189 h 139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683" h="139894">
                <a:moveTo>
                  <a:pt x="75" y="2189"/>
                </a:moveTo>
                <a:cubicBezTo>
                  <a:pt x="3020" y="8815"/>
                  <a:pt x="93576" y="32374"/>
                  <a:pt x="119344" y="55197"/>
                </a:cubicBezTo>
                <a:cubicBezTo>
                  <a:pt x="145112" y="78020"/>
                  <a:pt x="154683" y="147963"/>
                  <a:pt x="154683" y="139128"/>
                </a:cubicBezTo>
                <a:cubicBezTo>
                  <a:pt x="154683" y="130293"/>
                  <a:pt x="125234" y="15441"/>
                  <a:pt x="119344" y="2189"/>
                </a:cubicBezTo>
                <a:cubicBezTo>
                  <a:pt x="113454" y="-11063"/>
                  <a:pt x="122289" y="57406"/>
                  <a:pt x="119344" y="59615"/>
                </a:cubicBezTo>
                <a:cubicBezTo>
                  <a:pt x="116399" y="61824"/>
                  <a:pt x="122289" y="25748"/>
                  <a:pt x="101675" y="15441"/>
                </a:cubicBezTo>
                <a:cubicBezTo>
                  <a:pt x="81061" y="5134"/>
                  <a:pt x="-2870" y="-4437"/>
                  <a:pt x="75" y="2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1D04BAF9-C05C-80AE-E5F0-ADED414D17B2}"/>
              </a:ext>
            </a:extLst>
          </p:cNvPr>
          <p:cNvSpPr/>
          <p:nvPr/>
        </p:nvSpPr>
        <p:spPr>
          <a:xfrm>
            <a:off x="3118620" y="5158529"/>
            <a:ext cx="256520" cy="430538"/>
          </a:xfrm>
          <a:custGeom>
            <a:avLst/>
            <a:gdLst>
              <a:gd name="connsiteX0" fmla="*/ 256267 w 256520"/>
              <a:gd name="connsiteY0" fmla="*/ 984 h 430538"/>
              <a:gd name="connsiteX1" fmla="*/ 75154 w 256520"/>
              <a:gd name="connsiteY1" fmla="*/ 217436 h 430538"/>
              <a:gd name="connsiteX2" fmla="*/ 58 w 256520"/>
              <a:gd name="connsiteY2" fmla="*/ 367628 h 430538"/>
              <a:gd name="connsiteX3" fmla="*/ 61902 w 256520"/>
              <a:gd name="connsiteY3" fmla="*/ 226271 h 430538"/>
              <a:gd name="connsiteX4" fmla="*/ 17728 w 256520"/>
              <a:gd name="connsiteY4" fmla="*/ 429471 h 430538"/>
              <a:gd name="connsiteX5" fmla="*/ 61902 w 256520"/>
              <a:gd name="connsiteY5" fmla="*/ 301367 h 430538"/>
              <a:gd name="connsiteX6" fmla="*/ 97241 w 256520"/>
              <a:gd name="connsiteY6" fmla="*/ 190932 h 430538"/>
              <a:gd name="connsiteX7" fmla="*/ 114910 w 256520"/>
              <a:gd name="connsiteY7" fmla="*/ 137923 h 430538"/>
              <a:gd name="connsiteX8" fmla="*/ 256267 w 256520"/>
              <a:gd name="connsiteY8" fmla="*/ 984 h 430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520" h="430538">
                <a:moveTo>
                  <a:pt x="256267" y="984"/>
                </a:moveTo>
                <a:cubicBezTo>
                  <a:pt x="249641" y="14236"/>
                  <a:pt x="117855" y="156329"/>
                  <a:pt x="75154" y="217436"/>
                </a:cubicBezTo>
                <a:cubicBezTo>
                  <a:pt x="32453" y="278543"/>
                  <a:pt x="2267" y="366156"/>
                  <a:pt x="58" y="367628"/>
                </a:cubicBezTo>
                <a:cubicBezTo>
                  <a:pt x="-2151" y="369100"/>
                  <a:pt x="58957" y="215964"/>
                  <a:pt x="61902" y="226271"/>
                </a:cubicBezTo>
                <a:cubicBezTo>
                  <a:pt x="64847" y="236578"/>
                  <a:pt x="17728" y="416955"/>
                  <a:pt x="17728" y="429471"/>
                </a:cubicBezTo>
                <a:cubicBezTo>
                  <a:pt x="17728" y="441987"/>
                  <a:pt x="48650" y="341123"/>
                  <a:pt x="61902" y="301367"/>
                </a:cubicBezTo>
                <a:cubicBezTo>
                  <a:pt x="75154" y="261611"/>
                  <a:pt x="88406" y="218173"/>
                  <a:pt x="97241" y="190932"/>
                </a:cubicBezTo>
                <a:cubicBezTo>
                  <a:pt x="106076" y="163691"/>
                  <a:pt x="92087" y="163691"/>
                  <a:pt x="114910" y="137923"/>
                </a:cubicBezTo>
                <a:cubicBezTo>
                  <a:pt x="137733" y="112155"/>
                  <a:pt x="262893" y="-12268"/>
                  <a:pt x="256267" y="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2EC0F02D-BA6F-68E6-3F8A-5BE6E2DAA2AB}"/>
              </a:ext>
            </a:extLst>
          </p:cNvPr>
          <p:cNvSpPr/>
          <p:nvPr/>
        </p:nvSpPr>
        <p:spPr>
          <a:xfrm>
            <a:off x="3807013" y="4170002"/>
            <a:ext cx="151991" cy="368465"/>
          </a:xfrm>
          <a:custGeom>
            <a:avLst/>
            <a:gdLst>
              <a:gd name="connsiteX0" fmla="*/ 31700 w 151991"/>
              <a:gd name="connsiteY0" fmla="*/ 15 h 368465"/>
              <a:gd name="connsiteX1" fmla="*/ 58204 w 151991"/>
              <a:gd name="connsiteY1" fmla="*/ 141372 h 368465"/>
              <a:gd name="connsiteX2" fmla="*/ 22865 w 151991"/>
              <a:gd name="connsiteY2" fmla="*/ 229720 h 368465"/>
              <a:gd name="connsiteX3" fmla="*/ 62622 w 151991"/>
              <a:gd name="connsiteY3" fmla="*/ 167876 h 368465"/>
              <a:gd name="connsiteX4" fmla="*/ 778 w 151991"/>
              <a:gd name="connsiteY4" fmla="*/ 366659 h 368465"/>
              <a:gd name="connsiteX5" fmla="*/ 36117 w 151991"/>
              <a:gd name="connsiteY5" fmla="*/ 256224 h 368465"/>
              <a:gd name="connsiteX6" fmla="*/ 150970 w 151991"/>
              <a:gd name="connsiteY6" fmla="*/ 88363 h 368465"/>
              <a:gd name="connsiteX7" fmla="*/ 89126 w 151991"/>
              <a:gd name="connsiteY7" fmla="*/ 150207 h 368465"/>
              <a:gd name="connsiteX8" fmla="*/ 31700 w 151991"/>
              <a:gd name="connsiteY8" fmla="*/ 15 h 368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991" h="368465">
                <a:moveTo>
                  <a:pt x="31700" y="15"/>
                </a:moveTo>
                <a:cubicBezTo>
                  <a:pt x="26546" y="-1457"/>
                  <a:pt x="59676" y="103088"/>
                  <a:pt x="58204" y="141372"/>
                </a:cubicBezTo>
                <a:cubicBezTo>
                  <a:pt x="56732" y="179656"/>
                  <a:pt x="22129" y="225303"/>
                  <a:pt x="22865" y="229720"/>
                </a:cubicBezTo>
                <a:cubicBezTo>
                  <a:pt x="23601" y="234137"/>
                  <a:pt x="66303" y="145053"/>
                  <a:pt x="62622" y="167876"/>
                </a:cubicBezTo>
                <a:cubicBezTo>
                  <a:pt x="58941" y="190699"/>
                  <a:pt x="5195" y="351934"/>
                  <a:pt x="778" y="366659"/>
                </a:cubicBezTo>
                <a:cubicBezTo>
                  <a:pt x="-3639" y="381384"/>
                  <a:pt x="11085" y="302607"/>
                  <a:pt x="36117" y="256224"/>
                </a:cubicBezTo>
                <a:cubicBezTo>
                  <a:pt x="61149" y="209841"/>
                  <a:pt x="142135" y="106033"/>
                  <a:pt x="150970" y="88363"/>
                </a:cubicBezTo>
                <a:cubicBezTo>
                  <a:pt x="159805" y="70693"/>
                  <a:pt x="109004" y="160514"/>
                  <a:pt x="89126" y="150207"/>
                </a:cubicBezTo>
                <a:cubicBezTo>
                  <a:pt x="69248" y="139900"/>
                  <a:pt x="36854" y="1487"/>
                  <a:pt x="31700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E673BBB9-D561-2074-1A61-B66D28B761CA}"/>
              </a:ext>
            </a:extLst>
          </p:cNvPr>
          <p:cNvSpPr/>
          <p:nvPr/>
        </p:nvSpPr>
        <p:spPr>
          <a:xfrm>
            <a:off x="3885231" y="4306921"/>
            <a:ext cx="258356" cy="481736"/>
          </a:xfrm>
          <a:custGeom>
            <a:avLst/>
            <a:gdLst>
              <a:gd name="connsiteX0" fmla="*/ 258282 w 258356"/>
              <a:gd name="connsiteY0" fmla="*/ 36 h 481736"/>
              <a:gd name="connsiteX1" fmla="*/ 28578 w 258356"/>
              <a:gd name="connsiteY1" fmla="*/ 313670 h 481736"/>
              <a:gd name="connsiteX2" fmla="*/ 15326 w 258356"/>
              <a:gd name="connsiteY2" fmla="*/ 481531 h 481736"/>
              <a:gd name="connsiteX3" fmla="*/ 6491 w 258356"/>
              <a:gd name="connsiteY3" fmla="*/ 282749 h 481736"/>
              <a:gd name="connsiteX4" fmla="*/ 112508 w 258356"/>
              <a:gd name="connsiteY4" fmla="*/ 145809 h 481736"/>
              <a:gd name="connsiteX5" fmla="*/ 2073 w 258356"/>
              <a:gd name="connsiteY5" fmla="*/ 291583 h 481736"/>
              <a:gd name="connsiteX6" fmla="*/ 258282 w 258356"/>
              <a:gd name="connsiteY6" fmla="*/ 36 h 481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8356" h="481736">
                <a:moveTo>
                  <a:pt x="258282" y="36"/>
                </a:moveTo>
                <a:cubicBezTo>
                  <a:pt x="262699" y="3717"/>
                  <a:pt x="69071" y="233421"/>
                  <a:pt x="28578" y="313670"/>
                </a:cubicBezTo>
                <a:cubicBezTo>
                  <a:pt x="-11915" y="393919"/>
                  <a:pt x="19007" y="486684"/>
                  <a:pt x="15326" y="481531"/>
                </a:cubicBezTo>
                <a:cubicBezTo>
                  <a:pt x="11645" y="476378"/>
                  <a:pt x="-9706" y="338703"/>
                  <a:pt x="6491" y="282749"/>
                </a:cubicBezTo>
                <a:cubicBezTo>
                  <a:pt x="22688" y="226795"/>
                  <a:pt x="113244" y="144337"/>
                  <a:pt x="112508" y="145809"/>
                </a:cubicBezTo>
                <a:cubicBezTo>
                  <a:pt x="111772" y="147281"/>
                  <a:pt x="-17805" y="312197"/>
                  <a:pt x="2073" y="291583"/>
                </a:cubicBezTo>
                <a:cubicBezTo>
                  <a:pt x="21951" y="270969"/>
                  <a:pt x="253865" y="-3645"/>
                  <a:pt x="258282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15D19AA9-AAF8-847F-7C43-3C2CFF40EDB1}"/>
              </a:ext>
            </a:extLst>
          </p:cNvPr>
          <p:cNvSpPr/>
          <p:nvPr/>
        </p:nvSpPr>
        <p:spPr>
          <a:xfrm>
            <a:off x="2604884" y="6855185"/>
            <a:ext cx="784746" cy="164066"/>
          </a:xfrm>
          <a:custGeom>
            <a:avLst/>
            <a:gdLst>
              <a:gd name="connsiteX0" fmla="*/ 1377 w 784746"/>
              <a:gd name="connsiteY0" fmla="*/ 164050 h 164066"/>
              <a:gd name="connsiteX1" fmla="*/ 513794 w 784746"/>
              <a:gd name="connsiteY1" fmla="*/ 44780 h 164066"/>
              <a:gd name="connsiteX2" fmla="*/ 447533 w 784746"/>
              <a:gd name="connsiteY2" fmla="*/ 40363 h 164066"/>
              <a:gd name="connsiteX3" fmla="*/ 778838 w 784746"/>
              <a:gd name="connsiteY3" fmla="*/ 66867 h 164066"/>
              <a:gd name="connsiteX4" fmla="*/ 668403 w 784746"/>
              <a:gd name="connsiteY4" fmla="*/ 40363 h 164066"/>
              <a:gd name="connsiteX5" fmla="*/ 491707 w 784746"/>
              <a:gd name="connsiteY5" fmla="*/ 606 h 164066"/>
              <a:gd name="connsiteX6" fmla="*/ 606559 w 784746"/>
              <a:gd name="connsiteY6" fmla="*/ 18276 h 164066"/>
              <a:gd name="connsiteX7" fmla="*/ 262003 w 784746"/>
              <a:gd name="connsiteY7" fmla="*/ 44780 h 164066"/>
              <a:gd name="connsiteX8" fmla="*/ 359186 w 784746"/>
              <a:gd name="connsiteY8" fmla="*/ 53615 h 164066"/>
              <a:gd name="connsiteX9" fmla="*/ 1377 w 784746"/>
              <a:gd name="connsiteY9" fmla="*/ 164050 h 164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4746" h="164066">
                <a:moveTo>
                  <a:pt x="1377" y="164050"/>
                </a:moveTo>
                <a:cubicBezTo>
                  <a:pt x="27145" y="162577"/>
                  <a:pt x="439435" y="65394"/>
                  <a:pt x="513794" y="44780"/>
                </a:cubicBezTo>
                <a:cubicBezTo>
                  <a:pt x="588153" y="24166"/>
                  <a:pt x="447533" y="40363"/>
                  <a:pt x="447533" y="40363"/>
                </a:cubicBezTo>
                <a:lnTo>
                  <a:pt x="778838" y="66867"/>
                </a:lnTo>
                <a:cubicBezTo>
                  <a:pt x="815650" y="66867"/>
                  <a:pt x="668403" y="40363"/>
                  <a:pt x="668403" y="40363"/>
                </a:cubicBezTo>
                <a:lnTo>
                  <a:pt x="491707" y="606"/>
                </a:lnTo>
                <a:cubicBezTo>
                  <a:pt x="481400" y="-3075"/>
                  <a:pt x="644843" y="10914"/>
                  <a:pt x="606559" y="18276"/>
                </a:cubicBezTo>
                <a:cubicBezTo>
                  <a:pt x="568275" y="25638"/>
                  <a:pt x="303232" y="38890"/>
                  <a:pt x="262003" y="44780"/>
                </a:cubicBezTo>
                <a:cubicBezTo>
                  <a:pt x="220774" y="50670"/>
                  <a:pt x="398942" y="36682"/>
                  <a:pt x="359186" y="53615"/>
                </a:cubicBezTo>
                <a:cubicBezTo>
                  <a:pt x="319430" y="70548"/>
                  <a:pt x="-24391" y="165523"/>
                  <a:pt x="1377" y="164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90DD99F5-AE8D-B2D3-E0BC-3B42D8F9A45B}"/>
              </a:ext>
            </a:extLst>
          </p:cNvPr>
          <p:cNvSpPr/>
          <p:nvPr/>
        </p:nvSpPr>
        <p:spPr>
          <a:xfrm>
            <a:off x="3241643" y="6885726"/>
            <a:ext cx="1034000" cy="130001"/>
          </a:xfrm>
          <a:custGeom>
            <a:avLst/>
            <a:gdLst>
              <a:gd name="connsiteX0" fmla="*/ 722 w 1034000"/>
              <a:gd name="connsiteY0" fmla="*/ 67248 h 130001"/>
              <a:gd name="connsiteX1" fmla="*/ 279018 w 1034000"/>
              <a:gd name="connsiteY1" fmla="*/ 987 h 130001"/>
              <a:gd name="connsiteX2" fmla="*/ 473383 w 1034000"/>
              <a:gd name="connsiteY2" fmla="*/ 27491 h 130001"/>
              <a:gd name="connsiteX3" fmla="*/ 415957 w 1034000"/>
              <a:gd name="connsiteY3" fmla="*/ 27491 h 130001"/>
              <a:gd name="connsiteX4" fmla="*/ 729592 w 1034000"/>
              <a:gd name="connsiteY4" fmla="*/ 84917 h 130001"/>
              <a:gd name="connsiteX5" fmla="*/ 1029974 w 1034000"/>
              <a:gd name="connsiteY5" fmla="*/ 129091 h 130001"/>
              <a:gd name="connsiteX6" fmla="*/ 910705 w 1034000"/>
              <a:gd name="connsiteY6" fmla="*/ 115839 h 130001"/>
              <a:gd name="connsiteX7" fmla="*/ 597070 w 1034000"/>
              <a:gd name="connsiteY7" fmla="*/ 71665 h 130001"/>
              <a:gd name="connsiteX8" fmla="*/ 367366 w 1034000"/>
              <a:gd name="connsiteY8" fmla="*/ 27491 h 130001"/>
              <a:gd name="connsiteX9" fmla="*/ 722 w 1034000"/>
              <a:gd name="connsiteY9" fmla="*/ 67248 h 13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4000" h="130001">
                <a:moveTo>
                  <a:pt x="722" y="67248"/>
                </a:moveTo>
                <a:cubicBezTo>
                  <a:pt x="-14003" y="62831"/>
                  <a:pt x="200241" y="7613"/>
                  <a:pt x="279018" y="987"/>
                </a:cubicBezTo>
                <a:cubicBezTo>
                  <a:pt x="357795" y="-5639"/>
                  <a:pt x="450560" y="23074"/>
                  <a:pt x="473383" y="27491"/>
                </a:cubicBezTo>
                <a:cubicBezTo>
                  <a:pt x="496206" y="31908"/>
                  <a:pt x="373256" y="17920"/>
                  <a:pt x="415957" y="27491"/>
                </a:cubicBezTo>
                <a:cubicBezTo>
                  <a:pt x="458658" y="37062"/>
                  <a:pt x="627256" y="67984"/>
                  <a:pt x="729592" y="84917"/>
                </a:cubicBezTo>
                <a:cubicBezTo>
                  <a:pt x="831928" y="101850"/>
                  <a:pt x="999789" y="123937"/>
                  <a:pt x="1029974" y="129091"/>
                </a:cubicBezTo>
                <a:cubicBezTo>
                  <a:pt x="1060160" y="134245"/>
                  <a:pt x="910705" y="115839"/>
                  <a:pt x="910705" y="115839"/>
                </a:cubicBezTo>
                <a:lnTo>
                  <a:pt x="597070" y="71665"/>
                </a:lnTo>
                <a:cubicBezTo>
                  <a:pt x="506514" y="56940"/>
                  <a:pt x="466021" y="28963"/>
                  <a:pt x="367366" y="27491"/>
                </a:cubicBezTo>
                <a:cubicBezTo>
                  <a:pt x="268711" y="26019"/>
                  <a:pt x="15447" y="71665"/>
                  <a:pt x="722" y="67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072FD5B4-8387-CB0C-C536-8309AB6AFB02}"/>
              </a:ext>
            </a:extLst>
          </p:cNvPr>
          <p:cNvSpPr/>
          <p:nvPr/>
        </p:nvSpPr>
        <p:spPr>
          <a:xfrm>
            <a:off x="2853254" y="7110167"/>
            <a:ext cx="571127" cy="63834"/>
          </a:xfrm>
          <a:custGeom>
            <a:avLst/>
            <a:gdLst>
              <a:gd name="connsiteX0" fmla="*/ 381 w 571127"/>
              <a:gd name="connsiteY0" fmla="*/ 15085 h 63834"/>
              <a:gd name="connsiteX1" fmla="*/ 402363 w 571127"/>
              <a:gd name="connsiteY1" fmla="*/ 19503 h 63834"/>
              <a:gd name="connsiteX2" fmla="*/ 570224 w 571127"/>
              <a:gd name="connsiteY2" fmla="*/ 63676 h 63834"/>
              <a:gd name="connsiteX3" fmla="*/ 459789 w 571127"/>
              <a:gd name="connsiteY3" fmla="*/ 1833 h 63834"/>
              <a:gd name="connsiteX4" fmla="*/ 261007 w 571127"/>
              <a:gd name="connsiteY4" fmla="*/ 15085 h 63834"/>
              <a:gd name="connsiteX5" fmla="*/ 327268 w 571127"/>
              <a:gd name="connsiteY5" fmla="*/ 1833 h 63834"/>
              <a:gd name="connsiteX6" fmla="*/ 381 w 571127"/>
              <a:gd name="connsiteY6" fmla="*/ 15085 h 63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1127" h="63834">
                <a:moveTo>
                  <a:pt x="381" y="15085"/>
                </a:moveTo>
                <a:cubicBezTo>
                  <a:pt x="12897" y="18030"/>
                  <a:pt x="307389" y="11405"/>
                  <a:pt x="402363" y="19503"/>
                </a:cubicBezTo>
                <a:cubicBezTo>
                  <a:pt x="497337" y="27601"/>
                  <a:pt x="560653" y="66621"/>
                  <a:pt x="570224" y="63676"/>
                </a:cubicBezTo>
                <a:cubicBezTo>
                  <a:pt x="579795" y="60731"/>
                  <a:pt x="511325" y="9931"/>
                  <a:pt x="459789" y="1833"/>
                </a:cubicBezTo>
                <a:cubicBezTo>
                  <a:pt x="408253" y="-6266"/>
                  <a:pt x="283094" y="15085"/>
                  <a:pt x="261007" y="15085"/>
                </a:cubicBezTo>
                <a:cubicBezTo>
                  <a:pt x="238920" y="15085"/>
                  <a:pt x="367024" y="2569"/>
                  <a:pt x="327268" y="1833"/>
                </a:cubicBezTo>
                <a:cubicBezTo>
                  <a:pt x="287512" y="1097"/>
                  <a:pt x="-12135" y="12140"/>
                  <a:pt x="381" y="150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F6220036-3990-D7C4-1E47-873EFAA8DC7E}"/>
              </a:ext>
            </a:extLst>
          </p:cNvPr>
          <p:cNvSpPr/>
          <p:nvPr/>
        </p:nvSpPr>
        <p:spPr>
          <a:xfrm>
            <a:off x="3267446" y="7114509"/>
            <a:ext cx="714505" cy="123574"/>
          </a:xfrm>
          <a:custGeom>
            <a:avLst/>
            <a:gdLst>
              <a:gd name="connsiteX0" fmla="*/ 1424 w 714505"/>
              <a:gd name="connsiteY0" fmla="*/ 63752 h 123574"/>
              <a:gd name="connsiteX1" fmla="*/ 248797 w 714505"/>
              <a:gd name="connsiteY1" fmla="*/ 23995 h 123574"/>
              <a:gd name="connsiteX2" fmla="*/ 474084 w 714505"/>
              <a:gd name="connsiteY2" fmla="*/ 46082 h 123574"/>
              <a:gd name="connsiteX3" fmla="*/ 416658 w 714505"/>
              <a:gd name="connsiteY3" fmla="*/ 1908 h 123574"/>
              <a:gd name="connsiteX4" fmla="*/ 708206 w 714505"/>
              <a:gd name="connsiteY4" fmla="*/ 121178 h 123574"/>
              <a:gd name="connsiteX5" fmla="*/ 602189 w 714505"/>
              <a:gd name="connsiteY5" fmla="*/ 77004 h 123574"/>
              <a:gd name="connsiteX6" fmla="*/ 429911 w 714505"/>
              <a:gd name="connsiteY6" fmla="*/ 19578 h 123574"/>
              <a:gd name="connsiteX7" fmla="*/ 341563 w 714505"/>
              <a:gd name="connsiteY7" fmla="*/ 15161 h 123574"/>
              <a:gd name="connsiteX8" fmla="*/ 72102 w 714505"/>
              <a:gd name="connsiteY8" fmla="*/ 85839 h 123574"/>
              <a:gd name="connsiteX9" fmla="*/ 142780 w 714505"/>
              <a:gd name="connsiteY9" fmla="*/ 37248 h 123574"/>
              <a:gd name="connsiteX10" fmla="*/ 1424 w 714505"/>
              <a:gd name="connsiteY10" fmla="*/ 63752 h 123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4505" h="123574">
                <a:moveTo>
                  <a:pt x="1424" y="63752"/>
                </a:moveTo>
                <a:cubicBezTo>
                  <a:pt x="19094" y="61543"/>
                  <a:pt x="170020" y="26940"/>
                  <a:pt x="248797" y="23995"/>
                </a:cubicBezTo>
                <a:cubicBezTo>
                  <a:pt x="327574" y="21050"/>
                  <a:pt x="446107" y="49763"/>
                  <a:pt x="474084" y="46082"/>
                </a:cubicBezTo>
                <a:cubicBezTo>
                  <a:pt x="502061" y="42401"/>
                  <a:pt x="377638" y="-10608"/>
                  <a:pt x="416658" y="1908"/>
                </a:cubicBezTo>
                <a:cubicBezTo>
                  <a:pt x="455678" y="14424"/>
                  <a:pt x="677284" y="108662"/>
                  <a:pt x="708206" y="121178"/>
                </a:cubicBezTo>
                <a:cubicBezTo>
                  <a:pt x="739128" y="133694"/>
                  <a:pt x="648572" y="93937"/>
                  <a:pt x="602189" y="77004"/>
                </a:cubicBezTo>
                <a:cubicBezTo>
                  <a:pt x="555807" y="60071"/>
                  <a:pt x="473349" y="29885"/>
                  <a:pt x="429911" y="19578"/>
                </a:cubicBezTo>
                <a:cubicBezTo>
                  <a:pt x="386473" y="9271"/>
                  <a:pt x="401198" y="4117"/>
                  <a:pt x="341563" y="15161"/>
                </a:cubicBezTo>
                <a:cubicBezTo>
                  <a:pt x="281928" y="26204"/>
                  <a:pt x="105232" y="82158"/>
                  <a:pt x="72102" y="85839"/>
                </a:cubicBezTo>
                <a:cubicBezTo>
                  <a:pt x="38972" y="89520"/>
                  <a:pt x="149406" y="40929"/>
                  <a:pt x="142780" y="37248"/>
                </a:cubicBezTo>
                <a:cubicBezTo>
                  <a:pt x="136154" y="33567"/>
                  <a:pt x="-16246" y="65961"/>
                  <a:pt x="1424" y="637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0A0DABFE-A9B9-F309-530A-865952BF047A}"/>
              </a:ext>
            </a:extLst>
          </p:cNvPr>
          <p:cNvSpPr/>
          <p:nvPr/>
        </p:nvSpPr>
        <p:spPr>
          <a:xfrm>
            <a:off x="2596915" y="7040079"/>
            <a:ext cx="748338" cy="279538"/>
          </a:xfrm>
          <a:custGeom>
            <a:avLst/>
            <a:gdLst>
              <a:gd name="connsiteX0" fmla="*/ 511 w 748338"/>
              <a:gd name="connsiteY0" fmla="*/ 1243 h 279538"/>
              <a:gd name="connsiteX1" fmla="*/ 203711 w 748338"/>
              <a:gd name="connsiteY1" fmla="*/ 49834 h 279538"/>
              <a:gd name="connsiteX2" fmla="*/ 393659 w 748338"/>
              <a:gd name="connsiteY2" fmla="*/ 177938 h 279538"/>
              <a:gd name="connsiteX3" fmla="*/ 367155 w 748338"/>
              <a:gd name="connsiteY3" fmla="*/ 147017 h 279538"/>
              <a:gd name="connsiteX4" fmla="*/ 641033 w 748338"/>
              <a:gd name="connsiteY4" fmla="*/ 235364 h 279538"/>
              <a:gd name="connsiteX5" fmla="*/ 747050 w 748338"/>
              <a:gd name="connsiteY5" fmla="*/ 279538 h 279538"/>
              <a:gd name="connsiteX6" fmla="*/ 579189 w 748338"/>
              <a:gd name="connsiteY6" fmla="*/ 235364 h 279538"/>
              <a:gd name="connsiteX7" fmla="*/ 455502 w 748338"/>
              <a:gd name="connsiteY7" fmla="*/ 182356 h 279538"/>
              <a:gd name="connsiteX8" fmla="*/ 265555 w 748338"/>
              <a:gd name="connsiteY8" fmla="*/ 94008 h 279538"/>
              <a:gd name="connsiteX9" fmla="*/ 511 w 748338"/>
              <a:gd name="connsiteY9" fmla="*/ 1243 h 279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8338" h="279538">
                <a:moveTo>
                  <a:pt x="511" y="1243"/>
                </a:moveTo>
                <a:cubicBezTo>
                  <a:pt x="-9796" y="-6119"/>
                  <a:pt x="138186" y="20385"/>
                  <a:pt x="203711" y="49834"/>
                </a:cubicBezTo>
                <a:cubicBezTo>
                  <a:pt x="269236" y="79283"/>
                  <a:pt x="366418" y="161741"/>
                  <a:pt x="393659" y="177938"/>
                </a:cubicBezTo>
                <a:cubicBezTo>
                  <a:pt x="420900" y="194135"/>
                  <a:pt x="325926" y="137446"/>
                  <a:pt x="367155" y="147017"/>
                </a:cubicBezTo>
                <a:cubicBezTo>
                  <a:pt x="408384" y="156588"/>
                  <a:pt x="577717" y="213277"/>
                  <a:pt x="641033" y="235364"/>
                </a:cubicBezTo>
                <a:cubicBezTo>
                  <a:pt x="704349" y="257451"/>
                  <a:pt x="757357" y="279538"/>
                  <a:pt x="747050" y="279538"/>
                </a:cubicBezTo>
                <a:cubicBezTo>
                  <a:pt x="736743" y="279538"/>
                  <a:pt x="627780" y="251561"/>
                  <a:pt x="579189" y="235364"/>
                </a:cubicBezTo>
                <a:cubicBezTo>
                  <a:pt x="530598" y="219167"/>
                  <a:pt x="507774" y="205915"/>
                  <a:pt x="455502" y="182356"/>
                </a:cubicBezTo>
                <a:cubicBezTo>
                  <a:pt x="403230" y="158797"/>
                  <a:pt x="334761" y="119776"/>
                  <a:pt x="265555" y="94008"/>
                </a:cubicBezTo>
                <a:cubicBezTo>
                  <a:pt x="196349" y="68240"/>
                  <a:pt x="10818" y="8605"/>
                  <a:pt x="511" y="1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DAC0E0CE-2928-8E47-3C46-C2FCE924FFFA}"/>
              </a:ext>
            </a:extLst>
          </p:cNvPr>
          <p:cNvSpPr/>
          <p:nvPr/>
        </p:nvSpPr>
        <p:spPr>
          <a:xfrm>
            <a:off x="3334910" y="7165903"/>
            <a:ext cx="963907" cy="185663"/>
          </a:xfrm>
          <a:custGeom>
            <a:avLst/>
            <a:gdLst>
              <a:gd name="connsiteX0" fmla="*/ 220 w 963907"/>
              <a:gd name="connsiteY0" fmla="*/ 184636 h 185663"/>
              <a:gd name="connsiteX1" fmla="*/ 384533 w 963907"/>
              <a:gd name="connsiteY1" fmla="*/ 91871 h 185663"/>
              <a:gd name="connsiteX2" fmla="*/ 291768 w 963907"/>
              <a:gd name="connsiteY2" fmla="*/ 131627 h 185663"/>
              <a:gd name="connsiteX3" fmla="*/ 667247 w 963907"/>
              <a:gd name="connsiteY3" fmla="*/ 69784 h 185663"/>
              <a:gd name="connsiteX4" fmla="*/ 874864 w 963907"/>
              <a:gd name="connsiteY4" fmla="*/ 16775 h 185663"/>
              <a:gd name="connsiteX5" fmla="*/ 958794 w 963907"/>
              <a:gd name="connsiteY5" fmla="*/ 3523 h 185663"/>
              <a:gd name="connsiteX6" fmla="*/ 737925 w 963907"/>
              <a:gd name="connsiteY6" fmla="*/ 74201 h 185663"/>
              <a:gd name="connsiteX7" fmla="*/ 335942 w 963907"/>
              <a:gd name="connsiteY7" fmla="*/ 136045 h 185663"/>
              <a:gd name="connsiteX8" fmla="*/ 220 w 963907"/>
              <a:gd name="connsiteY8" fmla="*/ 184636 h 185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3907" h="185663">
                <a:moveTo>
                  <a:pt x="220" y="184636"/>
                </a:moveTo>
                <a:cubicBezTo>
                  <a:pt x="8318" y="177274"/>
                  <a:pt x="335942" y="100706"/>
                  <a:pt x="384533" y="91871"/>
                </a:cubicBezTo>
                <a:cubicBezTo>
                  <a:pt x="433124" y="83036"/>
                  <a:pt x="244649" y="135308"/>
                  <a:pt x="291768" y="131627"/>
                </a:cubicBezTo>
                <a:cubicBezTo>
                  <a:pt x="338887" y="127946"/>
                  <a:pt x="570064" y="88926"/>
                  <a:pt x="667247" y="69784"/>
                </a:cubicBezTo>
                <a:cubicBezTo>
                  <a:pt x="764430" y="50642"/>
                  <a:pt x="826273" y="27818"/>
                  <a:pt x="874864" y="16775"/>
                </a:cubicBezTo>
                <a:cubicBezTo>
                  <a:pt x="923455" y="5732"/>
                  <a:pt x="981617" y="-6048"/>
                  <a:pt x="958794" y="3523"/>
                </a:cubicBezTo>
                <a:cubicBezTo>
                  <a:pt x="935971" y="13094"/>
                  <a:pt x="841734" y="52114"/>
                  <a:pt x="737925" y="74201"/>
                </a:cubicBezTo>
                <a:cubicBezTo>
                  <a:pt x="634116" y="96288"/>
                  <a:pt x="462574" y="113958"/>
                  <a:pt x="335942" y="136045"/>
                </a:cubicBezTo>
                <a:cubicBezTo>
                  <a:pt x="209310" y="158132"/>
                  <a:pt x="-7878" y="191998"/>
                  <a:pt x="220" y="1846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B3C2BB6A-8C8D-FD1B-E44F-8ADBDAC8E7C4}"/>
              </a:ext>
            </a:extLst>
          </p:cNvPr>
          <p:cNvSpPr/>
          <p:nvPr/>
        </p:nvSpPr>
        <p:spPr>
          <a:xfrm>
            <a:off x="4283234" y="6955518"/>
            <a:ext cx="594095" cy="251447"/>
          </a:xfrm>
          <a:custGeom>
            <a:avLst/>
            <a:gdLst>
              <a:gd name="connsiteX0" fmla="*/ 593566 w 594095"/>
              <a:gd name="connsiteY0" fmla="*/ 1873 h 251447"/>
              <a:gd name="connsiteX1" fmla="*/ 240175 w 594095"/>
              <a:gd name="connsiteY1" fmla="*/ 94639 h 251447"/>
              <a:gd name="connsiteX2" fmla="*/ 6053 w 594095"/>
              <a:gd name="connsiteY2" fmla="*/ 249247 h 251447"/>
              <a:gd name="connsiteX3" fmla="*/ 89983 w 594095"/>
              <a:gd name="connsiteY3" fmla="*/ 174152 h 251447"/>
              <a:gd name="connsiteX4" fmla="*/ 315270 w 594095"/>
              <a:gd name="connsiteY4" fmla="*/ 15125 h 251447"/>
              <a:gd name="connsiteX5" fmla="*/ 120905 w 594095"/>
              <a:gd name="connsiteY5" fmla="*/ 112308 h 251447"/>
              <a:gd name="connsiteX6" fmla="*/ 315270 w 594095"/>
              <a:gd name="connsiteY6" fmla="*/ 37212 h 251447"/>
              <a:gd name="connsiteX7" fmla="*/ 593566 w 594095"/>
              <a:gd name="connsiteY7" fmla="*/ 1873 h 251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4095" h="251447">
                <a:moveTo>
                  <a:pt x="593566" y="1873"/>
                </a:moveTo>
                <a:cubicBezTo>
                  <a:pt x="581050" y="11444"/>
                  <a:pt x="338094" y="53410"/>
                  <a:pt x="240175" y="94639"/>
                </a:cubicBezTo>
                <a:cubicBezTo>
                  <a:pt x="142256" y="135868"/>
                  <a:pt x="31085" y="235995"/>
                  <a:pt x="6053" y="249247"/>
                </a:cubicBezTo>
                <a:cubicBezTo>
                  <a:pt x="-18979" y="262499"/>
                  <a:pt x="38447" y="213172"/>
                  <a:pt x="89983" y="174152"/>
                </a:cubicBezTo>
                <a:cubicBezTo>
                  <a:pt x="141519" y="135132"/>
                  <a:pt x="310116" y="25432"/>
                  <a:pt x="315270" y="15125"/>
                </a:cubicBezTo>
                <a:cubicBezTo>
                  <a:pt x="320424" y="4818"/>
                  <a:pt x="120905" y="108627"/>
                  <a:pt x="120905" y="112308"/>
                </a:cubicBezTo>
                <a:cubicBezTo>
                  <a:pt x="120905" y="115989"/>
                  <a:pt x="237229" y="52673"/>
                  <a:pt x="315270" y="37212"/>
                </a:cubicBezTo>
                <a:cubicBezTo>
                  <a:pt x="393311" y="21751"/>
                  <a:pt x="606082" y="-7698"/>
                  <a:pt x="593566" y="18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357A2A9F-F421-E8C1-4006-F6FD4E368A87}"/>
              </a:ext>
            </a:extLst>
          </p:cNvPr>
          <p:cNvSpPr/>
          <p:nvPr/>
        </p:nvSpPr>
        <p:spPr>
          <a:xfrm>
            <a:off x="2738783" y="6951359"/>
            <a:ext cx="669650" cy="98903"/>
          </a:xfrm>
          <a:custGeom>
            <a:avLst/>
            <a:gdLst>
              <a:gd name="connsiteX0" fmla="*/ 0 w 669650"/>
              <a:gd name="connsiteY0" fmla="*/ 98798 h 98903"/>
              <a:gd name="connsiteX1" fmla="*/ 304800 w 669650"/>
              <a:gd name="connsiteY1" fmla="*/ 50206 h 98903"/>
              <a:gd name="connsiteX2" fmla="*/ 508000 w 669650"/>
              <a:gd name="connsiteY2" fmla="*/ 63458 h 98903"/>
              <a:gd name="connsiteX3" fmla="*/ 406400 w 669650"/>
              <a:gd name="connsiteY3" fmla="*/ 54624 h 98903"/>
              <a:gd name="connsiteX4" fmla="*/ 667026 w 669650"/>
              <a:gd name="connsiteY4" fmla="*/ 98798 h 98903"/>
              <a:gd name="connsiteX5" fmla="*/ 547756 w 669650"/>
              <a:gd name="connsiteY5" fmla="*/ 67876 h 98903"/>
              <a:gd name="connsiteX6" fmla="*/ 287130 w 669650"/>
              <a:gd name="connsiteY6" fmla="*/ 1615 h 98903"/>
              <a:gd name="connsiteX7" fmla="*/ 371060 w 669650"/>
              <a:gd name="connsiteY7" fmla="*/ 28119 h 98903"/>
              <a:gd name="connsiteX8" fmla="*/ 0 w 669650"/>
              <a:gd name="connsiteY8" fmla="*/ 98798 h 98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9650" h="98903">
                <a:moveTo>
                  <a:pt x="0" y="98798"/>
                </a:moveTo>
                <a:cubicBezTo>
                  <a:pt x="110066" y="77447"/>
                  <a:pt x="220133" y="56096"/>
                  <a:pt x="304800" y="50206"/>
                </a:cubicBezTo>
                <a:lnTo>
                  <a:pt x="508000" y="63458"/>
                </a:lnTo>
                <a:cubicBezTo>
                  <a:pt x="524933" y="64194"/>
                  <a:pt x="379896" y="48734"/>
                  <a:pt x="406400" y="54624"/>
                </a:cubicBezTo>
                <a:cubicBezTo>
                  <a:pt x="432904" y="60514"/>
                  <a:pt x="643467" y="96589"/>
                  <a:pt x="667026" y="98798"/>
                </a:cubicBezTo>
                <a:cubicBezTo>
                  <a:pt x="690585" y="101007"/>
                  <a:pt x="547756" y="67876"/>
                  <a:pt x="547756" y="67876"/>
                </a:cubicBezTo>
                <a:lnTo>
                  <a:pt x="287130" y="1615"/>
                </a:lnTo>
                <a:cubicBezTo>
                  <a:pt x="257681" y="-5011"/>
                  <a:pt x="423333" y="9713"/>
                  <a:pt x="371060" y="28119"/>
                </a:cubicBezTo>
                <a:cubicBezTo>
                  <a:pt x="318788" y="46525"/>
                  <a:pt x="146141" y="79287"/>
                  <a:pt x="0" y="98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9087D593-2C25-0BCB-0B9C-26033F3BF5BE}"/>
              </a:ext>
            </a:extLst>
          </p:cNvPr>
          <p:cNvSpPr/>
          <p:nvPr/>
        </p:nvSpPr>
        <p:spPr>
          <a:xfrm>
            <a:off x="3356313" y="7029829"/>
            <a:ext cx="503533" cy="56128"/>
          </a:xfrm>
          <a:custGeom>
            <a:avLst/>
            <a:gdLst>
              <a:gd name="connsiteX0" fmla="*/ 904 w 503533"/>
              <a:gd name="connsiteY0" fmla="*/ 42414 h 56128"/>
              <a:gd name="connsiteX1" fmla="*/ 243861 w 503533"/>
              <a:gd name="connsiteY1" fmla="*/ 29162 h 56128"/>
              <a:gd name="connsiteX2" fmla="*/ 204104 w 503533"/>
              <a:gd name="connsiteY2" fmla="*/ 55667 h 56128"/>
              <a:gd name="connsiteX3" fmla="*/ 500070 w 503533"/>
              <a:gd name="connsiteY3" fmla="*/ 2658 h 56128"/>
              <a:gd name="connsiteX4" fmla="*/ 345461 w 503533"/>
              <a:gd name="connsiteY4" fmla="*/ 11493 h 56128"/>
              <a:gd name="connsiteX5" fmla="*/ 904 w 503533"/>
              <a:gd name="connsiteY5" fmla="*/ 42414 h 56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533" h="56128">
                <a:moveTo>
                  <a:pt x="904" y="42414"/>
                </a:moveTo>
                <a:cubicBezTo>
                  <a:pt x="-16029" y="45359"/>
                  <a:pt x="209994" y="26953"/>
                  <a:pt x="243861" y="29162"/>
                </a:cubicBezTo>
                <a:cubicBezTo>
                  <a:pt x="277728" y="31371"/>
                  <a:pt x="161403" y="60084"/>
                  <a:pt x="204104" y="55667"/>
                </a:cubicBezTo>
                <a:cubicBezTo>
                  <a:pt x="246805" y="51250"/>
                  <a:pt x="476511" y="10020"/>
                  <a:pt x="500070" y="2658"/>
                </a:cubicBezTo>
                <a:cubicBezTo>
                  <a:pt x="523630" y="-4704"/>
                  <a:pt x="422029" y="4867"/>
                  <a:pt x="345461" y="11493"/>
                </a:cubicBezTo>
                <a:lnTo>
                  <a:pt x="904" y="4241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EBD011CE-E67E-F617-05FF-9A73AB7226D0}"/>
              </a:ext>
            </a:extLst>
          </p:cNvPr>
          <p:cNvSpPr/>
          <p:nvPr/>
        </p:nvSpPr>
        <p:spPr>
          <a:xfrm>
            <a:off x="3816587" y="7054477"/>
            <a:ext cx="663571" cy="101827"/>
          </a:xfrm>
          <a:custGeom>
            <a:avLst/>
            <a:gdLst>
              <a:gd name="connsiteX0" fmla="*/ 39 w 663571"/>
              <a:gd name="connsiteY0" fmla="*/ 48688 h 101827"/>
              <a:gd name="connsiteX1" fmla="*/ 282752 w 663571"/>
              <a:gd name="connsiteY1" fmla="*/ 39853 h 101827"/>
              <a:gd name="connsiteX2" fmla="*/ 176735 w 663571"/>
              <a:gd name="connsiteY2" fmla="*/ 75193 h 101827"/>
              <a:gd name="connsiteX3" fmla="*/ 326926 w 663571"/>
              <a:gd name="connsiteY3" fmla="*/ 26601 h 101827"/>
              <a:gd name="connsiteX4" fmla="*/ 658230 w 663571"/>
              <a:gd name="connsiteY4" fmla="*/ 97 h 101827"/>
              <a:gd name="connsiteX5" fmla="*/ 534543 w 663571"/>
              <a:gd name="connsiteY5" fmla="*/ 35436 h 101827"/>
              <a:gd name="connsiteX6" fmla="*/ 574300 w 663571"/>
              <a:gd name="connsiteY6" fmla="*/ 66358 h 101827"/>
              <a:gd name="connsiteX7" fmla="*/ 304839 w 663571"/>
              <a:gd name="connsiteY7" fmla="*/ 101697 h 101827"/>
              <a:gd name="connsiteX8" fmla="*/ 39 w 663571"/>
              <a:gd name="connsiteY8" fmla="*/ 48688 h 101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3571" h="101827">
                <a:moveTo>
                  <a:pt x="39" y="48688"/>
                </a:moveTo>
                <a:cubicBezTo>
                  <a:pt x="-3642" y="38381"/>
                  <a:pt x="253303" y="35435"/>
                  <a:pt x="282752" y="39853"/>
                </a:cubicBezTo>
                <a:cubicBezTo>
                  <a:pt x="312201" y="44271"/>
                  <a:pt x="169373" y="77402"/>
                  <a:pt x="176735" y="75193"/>
                </a:cubicBezTo>
                <a:cubicBezTo>
                  <a:pt x="184097" y="72984"/>
                  <a:pt x="246677" y="39117"/>
                  <a:pt x="326926" y="26601"/>
                </a:cubicBezTo>
                <a:cubicBezTo>
                  <a:pt x="407175" y="14085"/>
                  <a:pt x="623627" y="-1375"/>
                  <a:pt x="658230" y="97"/>
                </a:cubicBezTo>
                <a:cubicBezTo>
                  <a:pt x="692833" y="1569"/>
                  <a:pt x="548531" y="24393"/>
                  <a:pt x="534543" y="35436"/>
                </a:cubicBezTo>
                <a:cubicBezTo>
                  <a:pt x="520555" y="46479"/>
                  <a:pt x="612584" y="55315"/>
                  <a:pt x="574300" y="66358"/>
                </a:cubicBezTo>
                <a:cubicBezTo>
                  <a:pt x="536016" y="77401"/>
                  <a:pt x="396132" y="103906"/>
                  <a:pt x="304839" y="101697"/>
                </a:cubicBezTo>
                <a:cubicBezTo>
                  <a:pt x="213546" y="99488"/>
                  <a:pt x="3720" y="58995"/>
                  <a:pt x="39" y="486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8D89B2C7-7C48-8579-D539-28BF821075AC}"/>
              </a:ext>
            </a:extLst>
          </p:cNvPr>
          <p:cNvSpPr/>
          <p:nvPr/>
        </p:nvSpPr>
        <p:spPr>
          <a:xfrm>
            <a:off x="2487666" y="2387332"/>
            <a:ext cx="958966" cy="1416035"/>
          </a:xfrm>
          <a:custGeom>
            <a:avLst/>
            <a:gdLst>
              <a:gd name="connsiteX0" fmla="*/ 958394 w 958966"/>
              <a:gd name="connsiteY0" fmla="*/ 1026 h 1416035"/>
              <a:gd name="connsiteX1" fmla="*/ 460250 w 958966"/>
              <a:gd name="connsiteY1" fmla="*/ 512817 h 1416035"/>
              <a:gd name="connsiteX2" fmla="*/ 535313 w 958966"/>
              <a:gd name="connsiteY2" fmla="*/ 437755 h 1416035"/>
              <a:gd name="connsiteX3" fmla="*/ 303301 w 958966"/>
              <a:gd name="connsiteY3" fmla="*/ 758477 h 1416035"/>
              <a:gd name="connsiteX4" fmla="*/ 160000 w 958966"/>
              <a:gd name="connsiteY4" fmla="*/ 1092847 h 1416035"/>
              <a:gd name="connsiteX5" fmla="*/ 221415 w 958966"/>
              <a:gd name="connsiteY5" fmla="*/ 997313 h 1416035"/>
              <a:gd name="connsiteX6" fmla="*/ 9874 w 958966"/>
              <a:gd name="connsiteY6" fmla="*/ 1399922 h 1416035"/>
              <a:gd name="connsiteX7" fmla="*/ 78113 w 958966"/>
              <a:gd name="connsiteY7" fmla="*/ 1263444 h 1416035"/>
              <a:gd name="connsiteX8" fmla="*/ 453427 w 958966"/>
              <a:gd name="connsiteY8" fmla="*/ 601528 h 1416035"/>
              <a:gd name="connsiteX9" fmla="*/ 364716 w 958966"/>
              <a:gd name="connsiteY9" fmla="*/ 731181 h 1416035"/>
              <a:gd name="connsiteX10" fmla="*/ 555785 w 958966"/>
              <a:gd name="connsiteY10" fmla="*/ 389987 h 1416035"/>
              <a:gd name="connsiteX11" fmla="*/ 958394 w 958966"/>
              <a:gd name="connsiteY11" fmla="*/ 1026 h 1416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58966" h="1416035">
                <a:moveTo>
                  <a:pt x="958394" y="1026"/>
                </a:moveTo>
                <a:cubicBezTo>
                  <a:pt x="942471" y="21498"/>
                  <a:pt x="530763" y="440029"/>
                  <a:pt x="460250" y="512817"/>
                </a:cubicBezTo>
                <a:cubicBezTo>
                  <a:pt x="389737" y="585605"/>
                  <a:pt x="561471" y="396812"/>
                  <a:pt x="535313" y="437755"/>
                </a:cubicBezTo>
                <a:cubicBezTo>
                  <a:pt x="509155" y="478698"/>
                  <a:pt x="365853" y="649295"/>
                  <a:pt x="303301" y="758477"/>
                </a:cubicBezTo>
                <a:cubicBezTo>
                  <a:pt x="240749" y="867659"/>
                  <a:pt x="173648" y="1053041"/>
                  <a:pt x="160000" y="1092847"/>
                </a:cubicBezTo>
                <a:cubicBezTo>
                  <a:pt x="146352" y="1132653"/>
                  <a:pt x="246436" y="946134"/>
                  <a:pt x="221415" y="997313"/>
                </a:cubicBezTo>
                <a:cubicBezTo>
                  <a:pt x="196394" y="1048492"/>
                  <a:pt x="33758" y="1355567"/>
                  <a:pt x="9874" y="1399922"/>
                </a:cubicBezTo>
                <a:cubicBezTo>
                  <a:pt x="-14010" y="1444277"/>
                  <a:pt x="4188" y="1396510"/>
                  <a:pt x="78113" y="1263444"/>
                </a:cubicBezTo>
                <a:cubicBezTo>
                  <a:pt x="152038" y="1130378"/>
                  <a:pt x="405660" y="690238"/>
                  <a:pt x="453427" y="601528"/>
                </a:cubicBezTo>
                <a:cubicBezTo>
                  <a:pt x="501194" y="512818"/>
                  <a:pt x="347656" y="766438"/>
                  <a:pt x="364716" y="731181"/>
                </a:cubicBezTo>
                <a:cubicBezTo>
                  <a:pt x="381776" y="695924"/>
                  <a:pt x="457976" y="508267"/>
                  <a:pt x="555785" y="389987"/>
                </a:cubicBezTo>
                <a:cubicBezTo>
                  <a:pt x="653594" y="271707"/>
                  <a:pt x="974317" y="-19446"/>
                  <a:pt x="958394" y="10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5D866E69-781B-D6D8-5E45-9774150F4411}"/>
              </a:ext>
            </a:extLst>
          </p:cNvPr>
          <p:cNvSpPr/>
          <p:nvPr/>
        </p:nvSpPr>
        <p:spPr>
          <a:xfrm>
            <a:off x="2219770" y="4095333"/>
            <a:ext cx="232011" cy="873546"/>
          </a:xfrm>
          <a:custGeom>
            <a:avLst/>
            <a:gdLst>
              <a:gd name="connsiteX0" fmla="*/ 230003 w 232011"/>
              <a:gd name="connsiteY0" fmla="*/ 5819 h 873546"/>
              <a:gd name="connsiteX1" fmla="*/ 154940 w 232011"/>
              <a:gd name="connsiteY1" fmla="*/ 231007 h 873546"/>
              <a:gd name="connsiteX2" fmla="*/ 100349 w 232011"/>
              <a:gd name="connsiteY2" fmla="*/ 510786 h 873546"/>
              <a:gd name="connsiteX3" fmla="*/ 100349 w 232011"/>
              <a:gd name="connsiteY3" fmla="*/ 422076 h 873546"/>
              <a:gd name="connsiteX4" fmla="*/ 4815 w 232011"/>
              <a:gd name="connsiteY4" fmla="*/ 858804 h 873546"/>
              <a:gd name="connsiteX5" fmla="*/ 25287 w 232011"/>
              <a:gd name="connsiteY5" fmla="*/ 722327 h 873546"/>
              <a:gd name="connsiteX6" fmla="*/ 120821 w 232011"/>
              <a:gd name="connsiteY6" fmla="*/ 251479 h 873546"/>
              <a:gd name="connsiteX7" fmla="*/ 202708 w 232011"/>
              <a:gd name="connsiteY7" fmla="*/ 80882 h 873546"/>
              <a:gd name="connsiteX8" fmla="*/ 230003 w 232011"/>
              <a:gd name="connsiteY8" fmla="*/ 5819 h 873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011" h="873546">
                <a:moveTo>
                  <a:pt x="230003" y="5819"/>
                </a:moveTo>
                <a:cubicBezTo>
                  <a:pt x="222042" y="30840"/>
                  <a:pt x="176549" y="146846"/>
                  <a:pt x="154940" y="231007"/>
                </a:cubicBezTo>
                <a:cubicBezTo>
                  <a:pt x="133331" y="315168"/>
                  <a:pt x="109448" y="478941"/>
                  <a:pt x="100349" y="510786"/>
                </a:cubicBezTo>
                <a:cubicBezTo>
                  <a:pt x="91250" y="542631"/>
                  <a:pt x="116271" y="364073"/>
                  <a:pt x="100349" y="422076"/>
                </a:cubicBezTo>
                <a:cubicBezTo>
                  <a:pt x="84427" y="480079"/>
                  <a:pt x="17325" y="808762"/>
                  <a:pt x="4815" y="858804"/>
                </a:cubicBezTo>
                <a:cubicBezTo>
                  <a:pt x="-7695" y="908846"/>
                  <a:pt x="5953" y="823548"/>
                  <a:pt x="25287" y="722327"/>
                </a:cubicBezTo>
                <a:cubicBezTo>
                  <a:pt x="44621" y="621106"/>
                  <a:pt x="91251" y="358386"/>
                  <a:pt x="120821" y="251479"/>
                </a:cubicBezTo>
                <a:cubicBezTo>
                  <a:pt x="150391" y="144572"/>
                  <a:pt x="184511" y="119551"/>
                  <a:pt x="202708" y="80882"/>
                </a:cubicBezTo>
                <a:cubicBezTo>
                  <a:pt x="220905" y="42213"/>
                  <a:pt x="237964" y="-19202"/>
                  <a:pt x="230003" y="5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7253C187-E708-2D4C-1EA1-168F264CDBC4}"/>
              </a:ext>
            </a:extLst>
          </p:cNvPr>
          <p:cNvSpPr/>
          <p:nvPr/>
        </p:nvSpPr>
        <p:spPr>
          <a:xfrm>
            <a:off x="1963254" y="5001249"/>
            <a:ext cx="296393" cy="1103270"/>
          </a:xfrm>
          <a:custGeom>
            <a:avLst/>
            <a:gdLst>
              <a:gd name="connsiteX0" fmla="*/ 295450 w 296393"/>
              <a:gd name="connsiteY0" fmla="*/ 655 h 1103270"/>
              <a:gd name="connsiteX1" fmla="*/ 172621 w 296393"/>
              <a:gd name="connsiteY1" fmla="*/ 362321 h 1103270"/>
              <a:gd name="connsiteX2" fmla="*/ 56615 w 296393"/>
              <a:gd name="connsiteY2" fmla="*/ 594333 h 1103270"/>
              <a:gd name="connsiteX3" fmla="*/ 49791 w 296393"/>
              <a:gd name="connsiteY3" fmla="*/ 587509 h 1103270"/>
              <a:gd name="connsiteX4" fmla="*/ 8847 w 296393"/>
              <a:gd name="connsiteY4" fmla="*/ 1078829 h 1103270"/>
              <a:gd name="connsiteX5" fmla="*/ 8847 w 296393"/>
              <a:gd name="connsiteY5" fmla="*/ 969647 h 1103270"/>
              <a:gd name="connsiteX6" fmla="*/ 104382 w 296393"/>
              <a:gd name="connsiteY6" fmla="*/ 457855 h 1103270"/>
              <a:gd name="connsiteX7" fmla="*/ 295450 w 296393"/>
              <a:gd name="connsiteY7" fmla="*/ 655 h 1103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393" h="1103270">
                <a:moveTo>
                  <a:pt x="295450" y="655"/>
                </a:moveTo>
                <a:cubicBezTo>
                  <a:pt x="306823" y="-15267"/>
                  <a:pt x="212427" y="263375"/>
                  <a:pt x="172621" y="362321"/>
                </a:cubicBezTo>
                <a:cubicBezTo>
                  <a:pt x="132815" y="461267"/>
                  <a:pt x="56615" y="594333"/>
                  <a:pt x="56615" y="594333"/>
                </a:cubicBezTo>
                <a:cubicBezTo>
                  <a:pt x="36143" y="631864"/>
                  <a:pt x="57752" y="506760"/>
                  <a:pt x="49791" y="587509"/>
                </a:cubicBezTo>
                <a:cubicBezTo>
                  <a:pt x="41830" y="668258"/>
                  <a:pt x="15671" y="1015139"/>
                  <a:pt x="8847" y="1078829"/>
                </a:cubicBezTo>
                <a:cubicBezTo>
                  <a:pt x="2023" y="1142519"/>
                  <a:pt x="-7075" y="1073143"/>
                  <a:pt x="8847" y="969647"/>
                </a:cubicBezTo>
                <a:cubicBezTo>
                  <a:pt x="24769" y="866151"/>
                  <a:pt x="58889" y="613667"/>
                  <a:pt x="104382" y="457855"/>
                </a:cubicBezTo>
                <a:cubicBezTo>
                  <a:pt x="149875" y="302043"/>
                  <a:pt x="284077" y="16577"/>
                  <a:pt x="295450" y="6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4A17E03F-06CF-BA96-99FC-E9D816D00DD2}"/>
              </a:ext>
            </a:extLst>
          </p:cNvPr>
          <p:cNvSpPr/>
          <p:nvPr/>
        </p:nvSpPr>
        <p:spPr>
          <a:xfrm>
            <a:off x="1985608" y="6261172"/>
            <a:ext cx="130256" cy="667186"/>
          </a:xfrm>
          <a:custGeom>
            <a:avLst/>
            <a:gdLst>
              <a:gd name="connsiteX0" fmla="*/ 141 w 130256"/>
              <a:gd name="connsiteY0" fmla="*/ 3150 h 667186"/>
              <a:gd name="connsiteX1" fmla="*/ 95676 w 130256"/>
              <a:gd name="connsiteY1" fmla="*/ 576356 h 667186"/>
              <a:gd name="connsiteX2" fmla="*/ 129795 w 130256"/>
              <a:gd name="connsiteY2" fmla="*/ 644595 h 667186"/>
              <a:gd name="connsiteX3" fmla="*/ 75204 w 130256"/>
              <a:gd name="connsiteY3" fmla="*/ 357992 h 667186"/>
              <a:gd name="connsiteX4" fmla="*/ 141 w 130256"/>
              <a:gd name="connsiteY4" fmla="*/ 3150 h 66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56" h="667186">
                <a:moveTo>
                  <a:pt x="141" y="3150"/>
                </a:moveTo>
                <a:cubicBezTo>
                  <a:pt x="3553" y="39544"/>
                  <a:pt x="74067" y="469449"/>
                  <a:pt x="95676" y="576356"/>
                </a:cubicBezTo>
                <a:cubicBezTo>
                  <a:pt x="117285" y="683263"/>
                  <a:pt x="133207" y="680989"/>
                  <a:pt x="129795" y="644595"/>
                </a:cubicBezTo>
                <a:cubicBezTo>
                  <a:pt x="126383" y="608201"/>
                  <a:pt x="94538" y="460350"/>
                  <a:pt x="75204" y="357992"/>
                </a:cubicBezTo>
                <a:cubicBezTo>
                  <a:pt x="55870" y="255634"/>
                  <a:pt x="-3271" y="-33244"/>
                  <a:pt x="141" y="3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2D81C41D-0C3C-160D-C192-AE8A00E18F00}"/>
              </a:ext>
            </a:extLst>
          </p:cNvPr>
          <p:cNvSpPr/>
          <p:nvPr/>
        </p:nvSpPr>
        <p:spPr>
          <a:xfrm>
            <a:off x="5438627" y="7492090"/>
            <a:ext cx="313924" cy="649447"/>
          </a:xfrm>
          <a:custGeom>
            <a:avLst/>
            <a:gdLst>
              <a:gd name="connsiteX0" fmla="*/ 313904 w 313924"/>
              <a:gd name="connsiteY0" fmla="*/ 531 h 649447"/>
              <a:gd name="connsiteX1" fmla="*/ 211546 w 313924"/>
              <a:gd name="connsiteY1" fmla="*/ 307606 h 649447"/>
              <a:gd name="connsiteX2" fmla="*/ 6 w 313924"/>
              <a:gd name="connsiteY2" fmla="*/ 648800 h 649447"/>
              <a:gd name="connsiteX3" fmla="*/ 218370 w 313924"/>
              <a:gd name="connsiteY3" fmla="*/ 382668 h 649447"/>
              <a:gd name="connsiteX4" fmla="*/ 313904 w 313924"/>
              <a:gd name="connsiteY4" fmla="*/ 531 h 649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3924" h="649447">
                <a:moveTo>
                  <a:pt x="313904" y="531"/>
                </a:moveTo>
                <a:cubicBezTo>
                  <a:pt x="312767" y="-11979"/>
                  <a:pt x="263862" y="199561"/>
                  <a:pt x="211546" y="307606"/>
                </a:cubicBezTo>
                <a:cubicBezTo>
                  <a:pt x="159230" y="415651"/>
                  <a:pt x="-1131" y="636290"/>
                  <a:pt x="6" y="648800"/>
                </a:cubicBezTo>
                <a:cubicBezTo>
                  <a:pt x="1143" y="661310"/>
                  <a:pt x="167191" y="489575"/>
                  <a:pt x="218370" y="382668"/>
                </a:cubicBezTo>
                <a:cubicBezTo>
                  <a:pt x="269549" y="275761"/>
                  <a:pt x="315041" y="13041"/>
                  <a:pt x="313904" y="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A30B4159-6A80-26D4-8B04-5624832A7C24}"/>
              </a:ext>
            </a:extLst>
          </p:cNvPr>
          <p:cNvSpPr/>
          <p:nvPr/>
        </p:nvSpPr>
        <p:spPr>
          <a:xfrm>
            <a:off x="2325272" y="6787337"/>
            <a:ext cx="99226" cy="839161"/>
          </a:xfrm>
          <a:custGeom>
            <a:avLst/>
            <a:gdLst>
              <a:gd name="connsiteX0" fmla="*/ 22143 w 99226"/>
              <a:gd name="connsiteY0" fmla="*/ 2424 h 839161"/>
              <a:gd name="connsiteX1" fmla="*/ 35791 w 99226"/>
              <a:gd name="connsiteY1" fmla="*/ 254908 h 839161"/>
              <a:gd name="connsiteX2" fmla="*/ 49438 w 99226"/>
              <a:gd name="connsiteY2" fmla="*/ 521039 h 839161"/>
              <a:gd name="connsiteX3" fmla="*/ 35791 w 99226"/>
              <a:gd name="connsiteY3" fmla="*/ 466448 h 839161"/>
              <a:gd name="connsiteX4" fmla="*/ 97206 w 99226"/>
              <a:gd name="connsiteY4" fmla="*/ 834938 h 839161"/>
              <a:gd name="connsiteX5" fmla="*/ 76734 w 99226"/>
              <a:gd name="connsiteY5" fmla="*/ 650693 h 839161"/>
              <a:gd name="connsiteX6" fmla="*/ 1671 w 99226"/>
              <a:gd name="connsiteY6" fmla="*/ 411857 h 839161"/>
              <a:gd name="connsiteX7" fmla="*/ 22143 w 99226"/>
              <a:gd name="connsiteY7" fmla="*/ 2424 h 839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226" h="839161">
                <a:moveTo>
                  <a:pt x="22143" y="2424"/>
                </a:moveTo>
                <a:cubicBezTo>
                  <a:pt x="27830" y="-23734"/>
                  <a:pt x="31242" y="168472"/>
                  <a:pt x="35791" y="254908"/>
                </a:cubicBezTo>
                <a:cubicBezTo>
                  <a:pt x="40340" y="341344"/>
                  <a:pt x="49438" y="485782"/>
                  <a:pt x="49438" y="521039"/>
                </a:cubicBezTo>
                <a:cubicBezTo>
                  <a:pt x="49438" y="556296"/>
                  <a:pt x="27830" y="414131"/>
                  <a:pt x="35791" y="466448"/>
                </a:cubicBezTo>
                <a:cubicBezTo>
                  <a:pt x="43752" y="518765"/>
                  <a:pt x="90382" y="804231"/>
                  <a:pt x="97206" y="834938"/>
                </a:cubicBezTo>
                <a:cubicBezTo>
                  <a:pt x="104030" y="865645"/>
                  <a:pt x="92657" y="721207"/>
                  <a:pt x="76734" y="650693"/>
                </a:cubicBezTo>
                <a:cubicBezTo>
                  <a:pt x="60812" y="580180"/>
                  <a:pt x="9632" y="515353"/>
                  <a:pt x="1671" y="411857"/>
                </a:cubicBezTo>
                <a:cubicBezTo>
                  <a:pt x="-6290" y="308362"/>
                  <a:pt x="16456" y="28582"/>
                  <a:pt x="22143" y="2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93EE8551-CC7F-2C43-34FE-FABB59A202AB}"/>
              </a:ext>
            </a:extLst>
          </p:cNvPr>
          <p:cNvSpPr/>
          <p:nvPr/>
        </p:nvSpPr>
        <p:spPr>
          <a:xfrm>
            <a:off x="4080059" y="7064222"/>
            <a:ext cx="877437" cy="1022528"/>
          </a:xfrm>
          <a:custGeom>
            <a:avLst/>
            <a:gdLst>
              <a:gd name="connsiteX0" fmla="*/ 874078 w 877437"/>
              <a:gd name="connsiteY0" fmla="*/ 5318 h 1022528"/>
              <a:gd name="connsiteX1" fmla="*/ 723953 w 877437"/>
              <a:gd name="connsiteY1" fmla="*/ 250978 h 1022528"/>
              <a:gd name="connsiteX2" fmla="*/ 362287 w 877437"/>
              <a:gd name="connsiteY2" fmla="*/ 687706 h 1022528"/>
              <a:gd name="connsiteX3" fmla="*/ 478293 w 877437"/>
              <a:gd name="connsiteY3" fmla="*/ 571700 h 1022528"/>
              <a:gd name="connsiteX4" fmla="*/ 622 w 877437"/>
              <a:gd name="connsiteY4" fmla="*/ 1022077 h 1022528"/>
              <a:gd name="connsiteX5" fmla="*/ 594299 w 877437"/>
              <a:gd name="connsiteY5" fmla="*/ 476166 h 1022528"/>
              <a:gd name="connsiteX6" fmla="*/ 874078 w 877437"/>
              <a:gd name="connsiteY6" fmla="*/ 5318 h 1022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7437" h="1022528">
                <a:moveTo>
                  <a:pt x="874078" y="5318"/>
                </a:moveTo>
                <a:cubicBezTo>
                  <a:pt x="895687" y="-32213"/>
                  <a:pt x="809251" y="137247"/>
                  <a:pt x="723953" y="250978"/>
                </a:cubicBezTo>
                <a:cubicBezTo>
                  <a:pt x="638655" y="364709"/>
                  <a:pt x="403230" y="634252"/>
                  <a:pt x="362287" y="687706"/>
                </a:cubicBezTo>
                <a:cubicBezTo>
                  <a:pt x="321344" y="741160"/>
                  <a:pt x="538570" y="515972"/>
                  <a:pt x="478293" y="571700"/>
                </a:cubicBezTo>
                <a:cubicBezTo>
                  <a:pt x="418016" y="627428"/>
                  <a:pt x="-18712" y="1037999"/>
                  <a:pt x="622" y="1022077"/>
                </a:cubicBezTo>
                <a:cubicBezTo>
                  <a:pt x="19956" y="1006155"/>
                  <a:pt x="445311" y="643351"/>
                  <a:pt x="594299" y="476166"/>
                </a:cubicBezTo>
                <a:cubicBezTo>
                  <a:pt x="743287" y="308981"/>
                  <a:pt x="852469" y="42849"/>
                  <a:pt x="874078" y="53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3B24B5AE-F7D4-51AE-285D-F9651AEFB544}"/>
              </a:ext>
            </a:extLst>
          </p:cNvPr>
          <p:cNvSpPr/>
          <p:nvPr/>
        </p:nvSpPr>
        <p:spPr>
          <a:xfrm>
            <a:off x="2626174" y="7765576"/>
            <a:ext cx="676838" cy="362288"/>
          </a:xfrm>
          <a:custGeom>
            <a:avLst/>
            <a:gdLst>
              <a:gd name="connsiteX0" fmla="*/ 1020 w 676838"/>
              <a:gd name="connsiteY0" fmla="*/ 0 h 362288"/>
              <a:gd name="connsiteX1" fmla="*/ 246680 w 676838"/>
              <a:gd name="connsiteY1" fmla="*/ 259308 h 362288"/>
              <a:gd name="connsiteX2" fmla="*/ 669760 w 676838"/>
              <a:gd name="connsiteY2" fmla="*/ 361666 h 362288"/>
              <a:gd name="connsiteX3" fmla="*/ 499163 w 676838"/>
              <a:gd name="connsiteY3" fmla="*/ 300251 h 362288"/>
              <a:gd name="connsiteX4" fmla="*/ 335390 w 676838"/>
              <a:gd name="connsiteY4" fmla="*/ 259308 h 362288"/>
              <a:gd name="connsiteX5" fmla="*/ 1020 w 676838"/>
              <a:gd name="connsiteY5" fmla="*/ 0 h 362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6838" h="362288">
                <a:moveTo>
                  <a:pt x="1020" y="0"/>
                </a:moveTo>
                <a:cubicBezTo>
                  <a:pt x="-13765" y="0"/>
                  <a:pt x="135223" y="199030"/>
                  <a:pt x="246680" y="259308"/>
                </a:cubicBezTo>
                <a:cubicBezTo>
                  <a:pt x="358137" y="319586"/>
                  <a:pt x="627680" y="354842"/>
                  <a:pt x="669760" y="361666"/>
                </a:cubicBezTo>
                <a:cubicBezTo>
                  <a:pt x="711840" y="368490"/>
                  <a:pt x="554891" y="317311"/>
                  <a:pt x="499163" y="300251"/>
                </a:cubicBezTo>
                <a:cubicBezTo>
                  <a:pt x="443435" y="283191"/>
                  <a:pt x="416139" y="303663"/>
                  <a:pt x="335390" y="259308"/>
                </a:cubicBezTo>
                <a:cubicBezTo>
                  <a:pt x="254641" y="214953"/>
                  <a:pt x="15805" y="0"/>
                  <a:pt x="102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CA742EAB-4846-D657-4CFA-B8E0057A9409}"/>
              </a:ext>
            </a:extLst>
          </p:cNvPr>
          <p:cNvSpPr/>
          <p:nvPr/>
        </p:nvSpPr>
        <p:spPr>
          <a:xfrm>
            <a:off x="6052679" y="6721519"/>
            <a:ext cx="328878" cy="934877"/>
          </a:xfrm>
          <a:custGeom>
            <a:avLst/>
            <a:gdLst>
              <a:gd name="connsiteX0" fmla="*/ 293530 w 328878"/>
              <a:gd name="connsiteY0" fmla="*/ 3 h 934877"/>
              <a:gd name="connsiteX1" fmla="*/ 273058 w 328878"/>
              <a:gd name="connsiteY1" fmla="*/ 457203 h 934877"/>
              <a:gd name="connsiteX2" fmla="*/ 103 w 328878"/>
              <a:gd name="connsiteY2" fmla="*/ 934875 h 934877"/>
              <a:gd name="connsiteX3" fmla="*/ 307178 w 328878"/>
              <a:gd name="connsiteY3" fmla="*/ 450380 h 934877"/>
              <a:gd name="connsiteX4" fmla="*/ 293530 w 328878"/>
              <a:gd name="connsiteY4" fmla="*/ 3 h 934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8878" h="934877">
                <a:moveTo>
                  <a:pt x="293530" y="3"/>
                </a:moveTo>
                <a:cubicBezTo>
                  <a:pt x="287843" y="1140"/>
                  <a:pt x="321962" y="301391"/>
                  <a:pt x="273058" y="457203"/>
                </a:cubicBezTo>
                <a:cubicBezTo>
                  <a:pt x="224154" y="613015"/>
                  <a:pt x="-5584" y="936012"/>
                  <a:pt x="103" y="934875"/>
                </a:cubicBezTo>
                <a:cubicBezTo>
                  <a:pt x="5790" y="933738"/>
                  <a:pt x="253724" y="599368"/>
                  <a:pt x="307178" y="450380"/>
                </a:cubicBezTo>
                <a:cubicBezTo>
                  <a:pt x="360632" y="301392"/>
                  <a:pt x="299217" y="-1134"/>
                  <a:pt x="293530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38D64498-7A71-C241-0EDF-582EC1734CCE}"/>
              </a:ext>
            </a:extLst>
          </p:cNvPr>
          <p:cNvSpPr/>
          <p:nvPr/>
        </p:nvSpPr>
        <p:spPr>
          <a:xfrm>
            <a:off x="6141289" y="5622593"/>
            <a:ext cx="166697" cy="669328"/>
          </a:xfrm>
          <a:custGeom>
            <a:avLst/>
            <a:gdLst>
              <a:gd name="connsiteX0" fmla="*/ 204 w 166697"/>
              <a:gd name="connsiteY0" fmla="*/ 285 h 669328"/>
              <a:gd name="connsiteX1" fmla="*/ 129857 w 166697"/>
              <a:gd name="connsiteY1" fmla="*/ 368774 h 669328"/>
              <a:gd name="connsiteX2" fmla="*/ 123033 w 166697"/>
              <a:gd name="connsiteY2" fmla="*/ 669025 h 669328"/>
              <a:gd name="connsiteX3" fmla="*/ 163977 w 166697"/>
              <a:gd name="connsiteY3" fmla="*/ 314183 h 669328"/>
              <a:gd name="connsiteX4" fmla="*/ 204 w 166697"/>
              <a:gd name="connsiteY4" fmla="*/ 285 h 669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697" h="669328">
                <a:moveTo>
                  <a:pt x="204" y="285"/>
                </a:moveTo>
                <a:cubicBezTo>
                  <a:pt x="-5483" y="9383"/>
                  <a:pt x="109386" y="257317"/>
                  <a:pt x="129857" y="368774"/>
                </a:cubicBezTo>
                <a:cubicBezTo>
                  <a:pt x="150328" y="480231"/>
                  <a:pt x="117346" y="678123"/>
                  <a:pt x="123033" y="669025"/>
                </a:cubicBezTo>
                <a:cubicBezTo>
                  <a:pt x="128720" y="659927"/>
                  <a:pt x="178762" y="426777"/>
                  <a:pt x="163977" y="314183"/>
                </a:cubicBezTo>
                <a:cubicBezTo>
                  <a:pt x="149192" y="201589"/>
                  <a:pt x="5891" y="-8813"/>
                  <a:pt x="204" y="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B9F37FA4-C3C7-A4DB-011B-F3899FDC06A5}"/>
              </a:ext>
            </a:extLst>
          </p:cNvPr>
          <p:cNvSpPr/>
          <p:nvPr/>
        </p:nvSpPr>
        <p:spPr>
          <a:xfrm>
            <a:off x="5056478" y="5711466"/>
            <a:ext cx="286416" cy="553010"/>
          </a:xfrm>
          <a:custGeom>
            <a:avLst/>
            <a:gdLst>
              <a:gd name="connsiteX0" fmla="*/ 18 w 286416"/>
              <a:gd name="connsiteY0" fmla="*/ 122 h 553010"/>
              <a:gd name="connsiteX1" fmla="*/ 252501 w 286416"/>
              <a:gd name="connsiteY1" fmla="*/ 314021 h 553010"/>
              <a:gd name="connsiteX2" fmla="*/ 272973 w 286416"/>
              <a:gd name="connsiteY2" fmla="*/ 552856 h 553010"/>
              <a:gd name="connsiteX3" fmla="*/ 266149 w 286416"/>
              <a:gd name="connsiteY3" fmla="*/ 279901 h 553010"/>
              <a:gd name="connsiteX4" fmla="*/ 18 w 286416"/>
              <a:gd name="connsiteY4" fmla="*/ 122 h 553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6416" h="553010">
                <a:moveTo>
                  <a:pt x="18" y="122"/>
                </a:moveTo>
                <a:cubicBezTo>
                  <a:pt x="-2257" y="5809"/>
                  <a:pt x="207009" y="221899"/>
                  <a:pt x="252501" y="314021"/>
                </a:cubicBezTo>
                <a:cubicBezTo>
                  <a:pt x="297993" y="406143"/>
                  <a:pt x="270698" y="558543"/>
                  <a:pt x="272973" y="552856"/>
                </a:cubicBezTo>
                <a:cubicBezTo>
                  <a:pt x="275248" y="547169"/>
                  <a:pt x="305955" y="370886"/>
                  <a:pt x="266149" y="279901"/>
                </a:cubicBezTo>
                <a:cubicBezTo>
                  <a:pt x="226343" y="188916"/>
                  <a:pt x="2293" y="-5565"/>
                  <a:pt x="18" y="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8AA8DFF2-EC20-FB6C-BADA-16AB0157EF63}"/>
              </a:ext>
            </a:extLst>
          </p:cNvPr>
          <p:cNvSpPr/>
          <p:nvPr/>
        </p:nvSpPr>
        <p:spPr>
          <a:xfrm>
            <a:off x="6122351" y="4301051"/>
            <a:ext cx="145864" cy="441583"/>
          </a:xfrm>
          <a:custGeom>
            <a:avLst/>
            <a:gdLst>
              <a:gd name="connsiteX0" fmla="*/ 5494 w 145864"/>
              <a:gd name="connsiteY0" fmla="*/ 11642 h 441583"/>
              <a:gd name="connsiteX1" fmla="*/ 121500 w 145864"/>
              <a:gd name="connsiteY1" fmla="*/ 270949 h 441583"/>
              <a:gd name="connsiteX2" fmla="*/ 121500 w 145864"/>
              <a:gd name="connsiteY2" fmla="*/ 441546 h 441583"/>
              <a:gd name="connsiteX3" fmla="*/ 141971 w 145864"/>
              <a:gd name="connsiteY3" fmla="*/ 257301 h 441583"/>
              <a:gd name="connsiteX4" fmla="*/ 32789 w 145864"/>
              <a:gd name="connsiteY4" fmla="*/ 66233 h 441583"/>
              <a:gd name="connsiteX5" fmla="*/ 5494 w 145864"/>
              <a:gd name="connsiteY5" fmla="*/ 11642 h 441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864" h="441583">
                <a:moveTo>
                  <a:pt x="5494" y="11642"/>
                </a:moveTo>
                <a:cubicBezTo>
                  <a:pt x="20279" y="45761"/>
                  <a:pt x="102166" y="199298"/>
                  <a:pt x="121500" y="270949"/>
                </a:cubicBezTo>
                <a:cubicBezTo>
                  <a:pt x="140834" y="342600"/>
                  <a:pt x="118088" y="443821"/>
                  <a:pt x="121500" y="441546"/>
                </a:cubicBezTo>
                <a:cubicBezTo>
                  <a:pt x="124912" y="439271"/>
                  <a:pt x="156756" y="319853"/>
                  <a:pt x="141971" y="257301"/>
                </a:cubicBezTo>
                <a:cubicBezTo>
                  <a:pt x="127186" y="194749"/>
                  <a:pt x="57810" y="107176"/>
                  <a:pt x="32789" y="66233"/>
                </a:cubicBezTo>
                <a:cubicBezTo>
                  <a:pt x="7768" y="25290"/>
                  <a:pt x="-9291" y="-22477"/>
                  <a:pt x="5494" y="11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8E819D0A-45DC-FA8E-3925-9EA3814E219C}"/>
              </a:ext>
            </a:extLst>
          </p:cNvPr>
          <p:cNvSpPr/>
          <p:nvPr/>
        </p:nvSpPr>
        <p:spPr>
          <a:xfrm>
            <a:off x="5793288" y="3657600"/>
            <a:ext cx="171971" cy="293427"/>
          </a:xfrm>
          <a:custGeom>
            <a:avLst/>
            <a:gdLst>
              <a:gd name="connsiteX0" fmla="*/ 187 w 171971"/>
              <a:gd name="connsiteY0" fmla="*/ 0 h 293427"/>
              <a:gd name="connsiteX1" fmla="*/ 136664 w 171971"/>
              <a:gd name="connsiteY1" fmla="*/ 143301 h 293427"/>
              <a:gd name="connsiteX2" fmla="*/ 102545 w 171971"/>
              <a:gd name="connsiteY2" fmla="*/ 293427 h 293427"/>
              <a:gd name="connsiteX3" fmla="*/ 170784 w 171971"/>
              <a:gd name="connsiteY3" fmla="*/ 143301 h 293427"/>
              <a:gd name="connsiteX4" fmla="*/ 187 w 171971"/>
              <a:gd name="connsiteY4" fmla="*/ 0 h 293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971" h="293427">
                <a:moveTo>
                  <a:pt x="187" y="0"/>
                </a:moveTo>
                <a:cubicBezTo>
                  <a:pt x="-5500" y="0"/>
                  <a:pt x="119604" y="94397"/>
                  <a:pt x="136664" y="143301"/>
                </a:cubicBezTo>
                <a:cubicBezTo>
                  <a:pt x="153724" y="192205"/>
                  <a:pt x="96858" y="293427"/>
                  <a:pt x="102545" y="293427"/>
                </a:cubicBezTo>
                <a:cubicBezTo>
                  <a:pt x="108232" y="293427"/>
                  <a:pt x="182157" y="188793"/>
                  <a:pt x="170784" y="143301"/>
                </a:cubicBezTo>
                <a:cubicBezTo>
                  <a:pt x="159411" y="97809"/>
                  <a:pt x="5874" y="0"/>
                  <a:pt x="18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8F0F199E-9EFB-5993-6792-7ED143CB0693}"/>
              </a:ext>
            </a:extLst>
          </p:cNvPr>
          <p:cNvSpPr/>
          <p:nvPr/>
        </p:nvSpPr>
        <p:spPr>
          <a:xfrm>
            <a:off x="3536034" y="3514193"/>
            <a:ext cx="94543" cy="491425"/>
          </a:xfrm>
          <a:custGeom>
            <a:avLst/>
            <a:gdLst>
              <a:gd name="connsiteX0" fmla="*/ 94270 w 94543"/>
              <a:gd name="connsiteY0" fmla="*/ 106 h 491425"/>
              <a:gd name="connsiteX1" fmla="*/ 32856 w 94543"/>
              <a:gd name="connsiteY1" fmla="*/ 191174 h 491425"/>
              <a:gd name="connsiteX2" fmla="*/ 19208 w 94543"/>
              <a:gd name="connsiteY2" fmla="*/ 320828 h 491425"/>
              <a:gd name="connsiteX3" fmla="*/ 5560 w 94543"/>
              <a:gd name="connsiteY3" fmla="*/ 491425 h 491425"/>
              <a:gd name="connsiteX4" fmla="*/ 5560 w 94543"/>
              <a:gd name="connsiteY4" fmla="*/ 334476 h 491425"/>
              <a:gd name="connsiteX5" fmla="*/ 5560 w 94543"/>
              <a:gd name="connsiteY5" fmla="*/ 218470 h 491425"/>
              <a:gd name="connsiteX6" fmla="*/ 94270 w 94543"/>
              <a:gd name="connsiteY6" fmla="*/ 106 h 491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543" h="491425">
                <a:moveTo>
                  <a:pt x="94270" y="106"/>
                </a:moveTo>
                <a:cubicBezTo>
                  <a:pt x="98819" y="-4443"/>
                  <a:pt x="45366" y="137720"/>
                  <a:pt x="32856" y="191174"/>
                </a:cubicBezTo>
                <a:cubicBezTo>
                  <a:pt x="20346" y="244628"/>
                  <a:pt x="23757" y="270786"/>
                  <a:pt x="19208" y="320828"/>
                </a:cubicBezTo>
                <a:cubicBezTo>
                  <a:pt x="14659" y="370870"/>
                  <a:pt x="7835" y="489150"/>
                  <a:pt x="5560" y="491425"/>
                </a:cubicBezTo>
                <a:lnTo>
                  <a:pt x="5560" y="334476"/>
                </a:lnTo>
                <a:cubicBezTo>
                  <a:pt x="5560" y="288984"/>
                  <a:pt x="-6950" y="279885"/>
                  <a:pt x="5560" y="218470"/>
                </a:cubicBezTo>
                <a:cubicBezTo>
                  <a:pt x="18070" y="157055"/>
                  <a:pt x="89721" y="4655"/>
                  <a:pt x="94270" y="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0423EC34-C4A1-BEAF-3622-55B77F24F3BA}"/>
              </a:ext>
            </a:extLst>
          </p:cNvPr>
          <p:cNvSpPr/>
          <p:nvPr/>
        </p:nvSpPr>
        <p:spPr>
          <a:xfrm>
            <a:off x="3879000" y="3506605"/>
            <a:ext cx="174776" cy="536391"/>
          </a:xfrm>
          <a:custGeom>
            <a:avLst/>
            <a:gdLst>
              <a:gd name="connsiteX0" fmla="*/ 174385 w 174776"/>
              <a:gd name="connsiteY0" fmla="*/ 870 h 536391"/>
              <a:gd name="connsiteX1" fmla="*/ 51555 w 174776"/>
              <a:gd name="connsiteY1" fmla="*/ 226058 h 536391"/>
              <a:gd name="connsiteX2" fmla="*/ 85675 w 174776"/>
              <a:gd name="connsiteY2" fmla="*/ 533132 h 536391"/>
              <a:gd name="connsiteX3" fmla="*/ 58379 w 174776"/>
              <a:gd name="connsiteY3" fmla="*/ 383007 h 536391"/>
              <a:gd name="connsiteX4" fmla="*/ 3788 w 174776"/>
              <a:gd name="connsiteY4" fmla="*/ 307944 h 536391"/>
              <a:gd name="connsiteX5" fmla="*/ 174385 w 174776"/>
              <a:gd name="connsiteY5" fmla="*/ 870 h 536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776" h="536391">
                <a:moveTo>
                  <a:pt x="174385" y="870"/>
                </a:moveTo>
                <a:cubicBezTo>
                  <a:pt x="182346" y="-12778"/>
                  <a:pt x="66340" y="137348"/>
                  <a:pt x="51555" y="226058"/>
                </a:cubicBezTo>
                <a:cubicBezTo>
                  <a:pt x="36770" y="314768"/>
                  <a:pt x="84538" y="506974"/>
                  <a:pt x="85675" y="533132"/>
                </a:cubicBezTo>
                <a:cubicBezTo>
                  <a:pt x="86812" y="559290"/>
                  <a:pt x="72027" y="420538"/>
                  <a:pt x="58379" y="383007"/>
                </a:cubicBezTo>
                <a:cubicBezTo>
                  <a:pt x="44731" y="345476"/>
                  <a:pt x="-15546" y="364810"/>
                  <a:pt x="3788" y="307944"/>
                </a:cubicBezTo>
                <a:cubicBezTo>
                  <a:pt x="23122" y="251078"/>
                  <a:pt x="166424" y="14518"/>
                  <a:pt x="174385" y="8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4CDEB0BE-2FDC-5AD7-E391-A20E882BBE1F}"/>
              </a:ext>
            </a:extLst>
          </p:cNvPr>
          <p:cNvSpPr/>
          <p:nvPr/>
        </p:nvSpPr>
        <p:spPr>
          <a:xfrm>
            <a:off x="5553588" y="3029311"/>
            <a:ext cx="397016" cy="348619"/>
          </a:xfrm>
          <a:custGeom>
            <a:avLst/>
            <a:gdLst>
              <a:gd name="connsiteX0" fmla="*/ 1051 w 397016"/>
              <a:gd name="connsiteY0" fmla="*/ 492 h 348619"/>
              <a:gd name="connsiteX1" fmla="*/ 198943 w 397016"/>
              <a:gd name="connsiteY1" fmla="*/ 164265 h 348619"/>
              <a:gd name="connsiteX2" fmla="*/ 267182 w 397016"/>
              <a:gd name="connsiteY2" fmla="*/ 321214 h 348619"/>
              <a:gd name="connsiteX3" fmla="*/ 274006 w 397016"/>
              <a:gd name="connsiteY3" fmla="*/ 198385 h 348619"/>
              <a:gd name="connsiteX4" fmla="*/ 396836 w 397016"/>
              <a:gd name="connsiteY4" fmla="*/ 348510 h 348619"/>
              <a:gd name="connsiteX5" fmla="*/ 294478 w 397016"/>
              <a:gd name="connsiteY5" fmla="*/ 218856 h 348619"/>
              <a:gd name="connsiteX6" fmla="*/ 1051 w 397016"/>
              <a:gd name="connsiteY6" fmla="*/ 492 h 348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7016" h="348619">
                <a:moveTo>
                  <a:pt x="1051" y="492"/>
                </a:moveTo>
                <a:cubicBezTo>
                  <a:pt x="-14871" y="-8606"/>
                  <a:pt x="154588" y="110811"/>
                  <a:pt x="198943" y="164265"/>
                </a:cubicBezTo>
                <a:cubicBezTo>
                  <a:pt x="243298" y="217719"/>
                  <a:pt x="254672" y="315527"/>
                  <a:pt x="267182" y="321214"/>
                </a:cubicBezTo>
                <a:cubicBezTo>
                  <a:pt x="279693" y="326901"/>
                  <a:pt x="252397" y="193836"/>
                  <a:pt x="274006" y="198385"/>
                </a:cubicBezTo>
                <a:cubicBezTo>
                  <a:pt x="295615" y="202934"/>
                  <a:pt x="393424" y="345098"/>
                  <a:pt x="396836" y="348510"/>
                </a:cubicBezTo>
                <a:cubicBezTo>
                  <a:pt x="400248" y="351922"/>
                  <a:pt x="354756" y="274584"/>
                  <a:pt x="294478" y="218856"/>
                </a:cubicBezTo>
                <a:cubicBezTo>
                  <a:pt x="234200" y="163128"/>
                  <a:pt x="16973" y="9590"/>
                  <a:pt x="1051" y="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AEF4E39F-69B4-0ACC-5D88-44EF424CFCAB}"/>
              </a:ext>
            </a:extLst>
          </p:cNvPr>
          <p:cNvSpPr/>
          <p:nvPr/>
        </p:nvSpPr>
        <p:spPr>
          <a:xfrm>
            <a:off x="3193108" y="2988860"/>
            <a:ext cx="294505" cy="259307"/>
          </a:xfrm>
          <a:custGeom>
            <a:avLst/>
            <a:gdLst>
              <a:gd name="connsiteX0" fmla="*/ 468 w 294505"/>
              <a:gd name="connsiteY0" fmla="*/ 259307 h 259307"/>
              <a:gd name="connsiteX1" fmla="*/ 136946 w 294505"/>
              <a:gd name="connsiteY1" fmla="*/ 109182 h 259307"/>
              <a:gd name="connsiteX2" fmla="*/ 293895 w 294505"/>
              <a:gd name="connsiteY2" fmla="*/ 0 h 259307"/>
              <a:gd name="connsiteX3" fmla="*/ 184713 w 294505"/>
              <a:gd name="connsiteY3" fmla="*/ 109182 h 259307"/>
              <a:gd name="connsiteX4" fmla="*/ 468 w 294505"/>
              <a:gd name="connsiteY4" fmla="*/ 259307 h 259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505" h="259307">
                <a:moveTo>
                  <a:pt x="468" y="259307"/>
                </a:moveTo>
                <a:cubicBezTo>
                  <a:pt x="-7493" y="259307"/>
                  <a:pt x="88042" y="152400"/>
                  <a:pt x="136946" y="109182"/>
                </a:cubicBezTo>
                <a:cubicBezTo>
                  <a:pt x="185850" y="65964"/>
                  <a:pt x="285934" y="0"/>
                  <a:pt x="293895" y="0"/>
                </a:cubicBezTo>
                <a:cubicBezTo>
                  <a:pt x="301856" y="0"/>
                  <a:pt x="230205" y="67102"/>
                  <a:pt x="184713" y="109182"/>
                </a:cubicBezTo>
                <a:cubicBezTo>
                  <a:pt x="139221" y="151262"/>
                  <a:pt x="8429" y="259307"/>
                  <a:pt x="468" y="259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225D4E0A-7D80-0C9F-0999-9B43CB56814E}"/>
              </a:ext>
            </a:extLst>
          </p:cNvPr>
          <p:cNvSpPr/>
          <p:nvPr/>
        </p:nvSpPr>
        <p:spPr>
          <a:xfrm>
            <a:off x="6250324" y="6602257"/>
            <a:ext cx="397839" cy="1758420"/>
          </a:xfrm>
          <a:custGeom>
            <a:avLst/>
            <a:gdLst>
              <a:gd name="connsiteX0" fmla="*/ 352182 w 397839"/>
              <a:gd name="connsiteY0" fmla="*/ 249 h 1758420"/>
              <a:gd name="connsiteX1" fmla="*/ 372352 w 397839"/>
              <a:gd name="connsiteY1" fmla="*/ 760008 h 1758420"/>
              <a:gd name="connsiteX2" fmla="*/ 385800 w 397839"/>
              <a:gd name="connsiteY2" fmla="*/ 591919 h 1758420"/>
              <a:gd name="connsiteX3" fmla="*/ 184094 w 397839"/>
              <a:gd name="connsiteY3" fmla="*/ 1344955 h 1758420"/>
              <a:gd name="connsiteX4" fmla="*/ 170647 w 397839"/>
              <a:gd name="connsiteY4" fmla="*/ 1250825 h 1758420"/>
              <a:gd name="connsiteX5" fmla="*/ 2558 w 397839"/>
              <a:gd name="connsiteY5" fmla="*/ 1755090 h 1758420"/>
              <a:gd name="connsiteX6" fmla="*/ 83241 w 397839"/>
              <a:gd name="connsiteY6" fmla="*/ 1445808 h 1758420"/>
              <a:gd name="connsiteX7" fmla="*/ 271500 w 397839"/>
              <a:gd name="connsiteY7" fmla="*/ 981884 h 1758420"/>
              <a:gd name="connsiteX8" fmla="*/ 352182 w 397839"/>
              <a:gd name="connsiteY8" fmla="*/ 679325 h 1758420"/>
              <a:gd name="connsiteX9" fmla="*/ 352182 w 397839"/>
              <a:gd name="connsiteY9" fmla="*/ 249 h 1758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839" h="1758420">
                <a:moveTo>
                  <a:pt x="352182" y="249"/>
                </a:moveTo>
                <a:cubicBezTo>
                  <a:pt x="355544" y="13696"/>
                  <a:pt x="366749" y="661396"/>
                  <a:pt x="372352" y="760008"/>
                </a:cubicBezTo>
                <a:cubicBezTo>
                  <a:pt x="377955" y="858620"/>
                  <a:pt x="417176" y="494428"/>
                  <a:pt x="385800" y="591919"/>
                </a:cubicBezTo>
                <a:cubicBezTo>
                  <a:pt x="354424" y="689410"/>
                  <a:pt x="219953" y="1235137"/>
                  <a:pt x="184094" y="1344955"/>
                </a:cubicBezTo>
                <a:cubicBezTo>
                  <a:pt x="148235" y="1454773"/>
                  <a:pt x="200903" y="1182469"/>
                  <a:pt x="170647" y="1250825"/>
                </a:cubicBezTo>
                <a:cubicBezTo>
                  <a:pt x="140391" y="1319181"/>
                  <a:pt x="17126" y="1722593"/>
                  <a:pt x="2558" y="1755090"/>
                </a:cubicBezTo>
                <a:cubicBezTo>
                  <a:pt x="-12010" y="1787587"/>
                  <a:pt x="38417" y="1574676"/>
                  <a:pt x="83241" y="1445808"/>
                </a:cubicBezTo>
                <a:cubicBezTo>
                  <a:pt x="128065" y="1316940"/>
                  <a:pt x="226676" y="1109631"/>
                  <a:pt x="271500" y="981884"/>
                </a:cubicBezTo>
                <a:cubicBezTo>
                  <a:pt x="316323" y="854137"/>
                  <a:pt x="337614" y="838449"/>
                  <a:pt x="352182" y="679325"/>
                </a:cubicBezTo>
                <a:cubicBezTo>
                  <a:pt x="366750" y="520202"/>
                  <a:pt x="348820" y="-13198"/>
                  <a:pt x="352182" y="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A466AA03-5697-4785-5121-DC57699DCDC6}"/>
              </a:ext>
            </a:extLst>
          </p:cNvPr>
          <p:cNvSpPr/>
          <p:nvPr/>
        </p:nvSpPr>
        <p:spPr>
          <a:xfrm>
            <a:off x="5451893" y="8184725"/>
            <a:ext cx="697413" cy="470668"/>
          </a:xfrm>
          <a:custGeom>
            <a:avLst/>
            <a:gdLst>
              <a:gd name="connsiteX0" fmla="*/ 889 w 697413"/>
              <a:gd name="connsiteY0" fmla="*/ 468457 h 470668"/>
              <a:gd name="connsiteX1" fmla="*/ 424472 w 697413"/>
              <a:gd name="connsiteY1" fmla="*/ 260028 h 470668"/>
              <a:gd name="connsiteX2" fmla="*/ 693413 w 697413"/>
              <a:gd name="connsiteY2" fmla="*/ 4534 h 470668"/>
              <a:gd name="connsiteX3" fmla="*/ 545495 w 697413"/>
              <a:gd name="connsiteY3" fmla="*/ 125557 h 470668"/>
              <a:gd name="connsiteX4" fmla="*/ 889 w 697413"/>
              <a:gd name="connsiteY4" fmla="*/ 468457 h 470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7413" h="470668">
                <a:moveTo>
                  <a:pt x="889" y="468457"/>
                </a:moveTo>
                <a:cubicBezTo>
                  <a:pt x="-19282" y="490869"/>
                  <a:pt x="309051" y="337348"/>
                  <a:pt x="424472" y="260028"/>
                </a:cubicBezTo>
                <a:cubicBezTo>
                  <a:pt x="539893" y="182708"/>
                  <a:pt x="673242" y="26946"/>
                  <a:pt x="693413" y="4534"/>
                </a:cubicBezTo>
                <a:cubicBezTo>
                  <a:pt x="713584" y="-17878"/>
                  <a:pt x="656433" y="45995"/>
                  <a:pt x="545495" y="125557"/>
                </a:cubicBezTo>
                <a:cubicBezTo>
                  <a:pt x="434557" y="205119"/>
                  <a:pt x="21060" y="446045"/>
                  <a:pt x="889" y="468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2241616D-E6C7-1219-E05F-7A7A7ACFAEF3}"/>
              </a:ext>
            </a:extLst>
          </p:cNvPr>
          <p:cNvSpPr/>
          <p:nvPr/>
        </p:nvSpPr>
        <p:spPr>
          <a:xfrm>
            <a:off x="7522454" y="5608382"/>
            <a:ext cx="665982" cy="263485"/>
          </a:xfrm>
          <a:custGeom>
            <a:avLst/>
            <a:gdLst>
              <a:gd name="connsiteX0" fmla="*/ 1293 w 665982"/>
              <a:gd name="connsiteY0" fmla="*/ 263029 h 263485"/>
              <a:gd name="connsiteX1" fmla="*/ 391651 w 665982"/>
              <a:gd name="connsiteY1" fmla="*/ 49134 h 263485"/>
              <a:gd name="connsiteX2" fmla="*/ 493251 w 665982"/>
              <a:gd name="connsiteY2" fmla="*/ 33092 h 263485"/>
              <a:gd name="connsiteX3" fmla="*/ 664367 w 665982"/>
              <a:gd name="connsiteY3" fmla="*/ 118650 h 263485"/>
              <a:gd name="connsiteX4" fmla="*/ 573462 w 665982"/>
              <a:gd name="connsiteY4" fmla="*/ 54481 h 263485"/>
              <a:gd name="connsiteX5" fmla="*/ 477209 w 665982"/>
              <a:gd name="connsiteY5" fmla="*/ 1007 h 263485"/>
              <a:gd name="connsiteX6" fmla="*/ 274009 w 665982"/>
              <a:gd name="connsiteY6" fmla="*/ 102607 h 263485"/>
              <a:gd name="connsiteX7" fmla="*/ 1293 w 665982"/>
              <a:gd name="connsiteY7" fmla="*/ 263029 h 26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5982" h="263485">
                <a:moveTo>
                  <a:pt x="1293" y="263029"/>
                </a:moveTo>
                <a:cubicBezTo>
                  <a:pt x="20900" y="254117"/>
                  <a:pt x="309658" y="87457"/>
                  <a:pt x="391651" y="49134"/>
                </a:cubicBezTo>
                <a:cubicBezTo>
                  <a:pt x="473644" y="10811"/>
                  <a:pt x="447798" y="21506"/>
                  <a:pt x="493251" y="33092"/>
                </a:cubicBezTo>
                <a:cubicBezTo>
                  <a:pt x="538704" y="44678"/>
                  <a:pt x="650998" y="115085"/>
                  <a:pt x="664367" y="118650"/>
                </a:cubicBezTo>
                <a:cubicBezTo>
                  <a:pt x="677736" y="122215"/>
                  <a:pt x="604655" y="74088"/>
                  <a:pt x="573462" y="54481"/>
                </a:cubicBezTo>
                <a:cubicBezTo>
                  <a:pt x="542269" y="34874"/>
                  <a:pt x="527118" y="-7014"/>
                  <a:pt x="477209" y="1007"/>
                </a:cubicBezTo>
                <a:cubicBezTo>
                  <a:pt x="427300" y="9028"/>
                  <a:pt x="357784" y="57154"/>
                  <a:pt x="274009" y="102607"/>
                </a:cubicBezTo>
                <a:cubicBezTo>
                  <a:pt x="190234" y="148060"/>
                  <a:pt x="-18314" y="271941"/>
                  <a:pt x="1293" y="2630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5BD5B439-BB06-F5D5-FB7B-7854ED3ED0F0}"/>
              </a:ext>
            </a:extLst>
          </p:cNvPr>
          <p:cNvSpPr/>
          <p:nvPr/>
        </p:nvSpPr>
        <p:spPr>
          <a:xfrm>
            <a:off x="7806728" y="5742967"/>
            <a:ext cx="469018" cy="1257789"/>
          </a:xfrm>
          <a:custGeom>
            <a:avLst/>
            <a:gdLst>
              <a:gd name="connsiteX0" fmla="*/ 460304 w 469018"/>
              <a:gd name="connsiteY0" fmla="*/ 107 h 1257789"/>
              <a:gd name="connsiteX1" fmla="*/ 460304 w 469018"/>
              <a:gd name="connsiteY1" fmla="*/ 299559 h 1257789"/>
              <a:gd name="connsiteX2" fmla="*/ 460304 w 469018"/>
              <a:gd name="connsiteY2" fmla="*/ 481370 h 1257789"/>
              <a:gd name="connsiteX3" fmla="*/ 342661 w 469018"/>
              <a:gd name="connsiteY3" fmla="*/ 775475 h 1257789"/>
              <a:gd name="connsiteX4" fmla="*/ 380093 w 469018"/>
              <a:gd name="connsiteY4" fmla="*/ 673875 h 1257789"/>
              <a:gd name="connsiteX5" fmla="*/ 219672 w 469018"/>
              <a:gd name="connsiteY5" fmla="*/ 914507 h 1257789"/>
              <a:gd name="connsiteX6" fmla="*/ 262451 w 469018"/>
              <a:gd name="connsiteY6" fmla="*/ 855686 h 1257789"/>
              <a:gd name="connsiteX7" fmla="*/ 182240 w 469018"/>
              <a:gd name="connsiteY7" fmla="*/ 1000065 h 1257789"/>
              <a:gd name="connsiteX8" fmla="*/ 430 w 469018"/>
              <a:gd name="connsiteY8" fmla="*/ 1256738 h 1257789"/>
              <a:gd name="connsiteX9" fmla="*/ 139461 w 469018"/>
              <a:gd name="connsiteY9" fmla="*/ 1069580 h 1257789"/>
              <a:gd name="connsiteX10" fmla="*/ 380093 w 469018"/>
              <a:gd name="connsiteY10" fmla="*/ 577622 h 1257789"/>
              <a:gd name="connsiteX11" fmla="*/ 422872 w 469018"/>
              <a:gd name="connsiteY11" fmla="*/ 449286 h 1257789"/>
              <a:gd name="connsiteX12" fmla="*/ 449609 w 469018"/>
              <a:gd name="connsiteY12" fmla="*/ 267475 h 1257789"/>
              <a:gd name="connsiteX13" fmla="*/ 460304 w 469018"/>
              <a:gd name="connsiteY13" fmla="*/ 107 h 1257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9018" h="1257789">
                <a:moveTo>
                  <a:pt x="460304" y="107"/>
                </a:moveTo>
                <a:cubicBezTo>
                  <a:pt x="462087" y="5454"/>
                  <a:pt x="460304" y="299559"/>
                  <a:pt x="460304" y="299559"/>
                </a:cubicBezTo>
                <a:cubicBezTo>
                  <a:pt x="460304" y="379769"/>
                  <a:pt x="479911" y="402051"/>
                  <a:pt x="460304" y="481370"/>
                </a:cubicBezTo>
                <a:cubicBezTo>
                  <a:pt x="440697" y="560689"/>
                  <a:pt x="356029" y="743391"/>
                  <a:pt x="342661" y="775475"/>
                </a:cubicBezTo>
                <a:cubicBezTo>
                  <a:pt x="329292" y="807559"/>
                  <a:pt x="400591" y="650703"/>
                  <a:pt x="380093" y="673875"/>
                </a:cubicBezTo>
                <a:cubicBezTo>
                  <a:pt x="359595" y="697047"/>
                  <a:pt x="239279" y="884205"/>
                  <a:pt x="219672" y="914507"/>
                </a:cubicBezTo>
                <a:cubicBezTo>
                  <a:pt x="200065" y="944809"/>
                  <a:pt x="268690" y="841426"/>
                  <a:pt x="262451" y="855686"/>
                </a:cubicBezTo>
                <a:cubicBezTo>
                  <a:pt x="256212" y="869946"/>
                  <a:pt x="225910" y="933223"/>
                  <a:pt x="182240" y="1000065"/>
                </a:cubicBezTo>
                <a:cubicBezTo>
                  <a:pt x="138570" y="1066907"/>
                  <a:pt x="7560" y="1245152"/>
                  <a:pt x="430" y="1256738"/>
                </a:cubicBezTo>
                <a:cubicBezTo>
                  <a:pt x="-6700" y="1268324"/>
                  <a:pt x="76184" y="1182766"/>
                  <a:pt x="139461" y="1069580"/>
                </a:cubicBezTo>
                <a:cubicBezTo>
                  <a:pt x="202738" y="956394"/>
                  <a:pt x="332858" y="681004"/>
                  <a:pt x="380093" y="577622"/>
                </a:cubicBezTo>
                <a:cubicBezTo>
                  <a:pt x="427328" y="474240"/>
                  <a:pt x="411286" y="500977"/>
                  <a:pt x="422872" y="449286"/>
                </a:cubicBezTo>
                <a:cubicBezTo>
                  <a:pt x="434458" y="397595"/>
                  <a:pt x="438023" y="344121"/>
                  <a:pt x="449609" y="267475"/>
                </a:cubicBezTo>
                <a:cubicBezTo>
                  <a:pt x="461195" y="190829"/>
                  <a:pt x="458521" y="-5240"/>
                  <a:pt x="460304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9EDA5D8F-FB59-37D3-D071-9CF698C27111}"/>
              </a:ext>
            </a:extLst>
          </p:cNvPr>
          <p:cNvSpPr/>
          <p:nvPr/>
        </p:nvSpPr>
        <p:spPr>
          <a:xfrm>
            <a:off x="6870310" y="6275461"/>
            <a:ext cx="461191" cy="949788"/>
          </a:xfrm>
          <a:custGeom>
            <a:avLst/>
            <a:gdLst>
              <a:gd name="connsiteX0" fmla="*/ 460932 w 461191"/>
              <a:gd name="connsiteY0" fmla="*/ 2350 h 949788"/>
              <a:gd name="connsiteX1" fmla="*/ 1058 w 461191"/>
              <a:gd name="connsiteY1" fmla="*/ 948834 h 949788"/>
              <a:gd name="connsiteX2" fmla="*/ 327248 w 461191"/>
              <a:gd name="connsiteY2" fmla="*/ 189507 h 949788"/>
              <a:gd name="connsiteX3" fmla="*/ 70574 w 461191"/>
              <a:gd name="connsiteY3" fmla="*/ 665423 h 949788"/>
              <a:gd name="connsiteX4" fmla="*/ 460932 w 461191"/>
              <a:gd name="connsiteY4" fmla="*/ 2350 h 949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1191" h="949788">
                <a:moveTo>
                  <a:pt x="460932" y="2350"/>
                </a:moveTo>
                <a:cubicBezTo>
                  <a:pt x="449346" y="49585"/>
                  <a:pt x="23339" y="917641"/>
                  <a:pt x="1058" y="948834"/>
                </a:cubicBezTo>
                <a:cubicBezTo>
                  <a:pt x="-21223" y="980027"/>
                  <a:pt x="315662" y="236742"/>
                  <a:pt x="327248" y="189507"/>
                </a:cubicBezTo>
                <a:cubicBezTo>
                  <a:pt x="338834" y="142272"/>
                  <a:pt x="49185" y="695725"/>
                  <a:pt x="70574" y="665423"/>
                </a:cubicBezTo>
                <a:cubicBezTo>
                  <a:pt x="91963" y="635121"/>
                  <a:pt x="472518" y="-44885"/>
                  <a:pt x="460932" y="2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225E5091-5E44-1869-C94D-0CCF989D9D82}"/>
              </a:ext>
            </a:extLst>
          </p:cNvPr>
          <p:cNvSpPr/>
          <p:nvPr/>
        </p:nvSpPr>
        <p:spPr>
          <a:xfrm>
            <a:off x="7229642" y="7031766"/>
            <a:ext cx="529390" cy="529455"/>
          </a:xfrm>
          <a:custGeom>
            <a:avLst/>
            <a:gdLst>
              <a:gd name="connsiteX0" fmla="*/ 529390 w 529390"/>
              <a:gd name="connsiteY0" fmla="*/ 23 h 529455"/>
              <a:gd name="connsiteX1" fmla="*/ 288758 w 529390"/>
              <a:gd name="connsiteY1" fmla="*/ 320866 h 529455"/>
              <a:gd name="connsiteX2" fmla="*/ 0 w 529390"/>
              <a:gd name="connsiteY2" fmla="*/ 529413 h 529455"/>
              <a:gd name="connsiteX3" fmla="*/ 288758 w 529390"/>
              <a:gd name="connsiteY3" fmla="*/ 304823 h 529455"/>
              <a:gd name="connsiteX4" fmla="*/ 529390 w 529390"/>
              <a:gd name="connsiteY4" fmla="*/ 23 h 529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390" h="529455">
                <a:moveTo>
                  <a:pt x="529390" y="23"/>
                </a:moveTo>
                <a:cubicBezTo>
                  <a:pt x="529390" y="2697"/>
                  <a:pt x="376990" y="232634"/>
                  <a:pt x="288758" y="320866"/>
                </a:cubicBezTo>
                <a:cubicBezTo>
                  <a:pt x="200526" y="409098"/>
                  <a:pt x="0" y="532087"/>
                  <a:pt x="0" y="529413"/>
                </a:cubicBezTo>
                <a:cubicBezTo>
                  <a:pt x="0" y="526739"/>
                  <a:pt x="196962" y="390381"/>
                  <a:pt x="288758" y="304823"/>
                </a:cubicBezTo>
                <a:cubicBezTo>
                  <a:pt x="380554" y="219265"/>
                  <a:pt x="529390" y="-2651"/>
                  <a:pt x="529390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3A02547B-4632-4482-7422-F04125EF6611}"/>
              </a:ext>
            </a:extLst>
          </p:cNvPr>
          <p:cNvSpPr/>
          <p:nvPr/>
        </p:nvSpPr>
        <p:spPr>
          <a:xfrm>
            <a:off x="6726786" y="7490103"/>
            <a:ext cx="583836" cy="157312"/>
          </a:xfrm>
          <a:custGeom>
            <a:avLst/>
            <a:gdLst>
              <a:gd name="connsiteX0" fmla="*/ 203 w 583836"/>
              <a:gd name="connsiteY0" fmla="*/ 156634 h 157312"/>
              <a:gd name="connsiteX1" fmla="*/ 374519 w 583836"/>
              <a:gd name="connsiteY1" fmla="*/ 87118 h 157312"/>
              <a:gd name="connsiteX2" fmla="*/ 583067 w 583836"/>
              <a:gd name="connsiteY2" fmla="*/ 1560 h 157312"/>
              <a:gd name="connsiteX3" fmla="*/ 427993 w 583836"/>
              <a:gd name="connsiteY3" fmla="*/ 44339 h 157312"/>
              <a:gd name="connsiteX4" fmla="*/ 203 w 583836"/>
              <a:gd name="connsiteY4" fmla="*/ 156634 h 15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3836" h="157312">
                <a:moveTo>
                  <a:pt x="203" y="156634"/>
                </a:moveTo>
                <a:cubicBezTo>
                  <a:pt x="-8709" y="163764"/>
                  <a:pt x="277375" y="112964"/>
                  <a:pt x="374519" y="87118"/>
                </a:cubicBezTo>
                <a:cubicBezTo>
                  <a:pt x="471663" y="61272"/>
                  <a:pt x="574155" y="8690"/>
                  <a:pt x="583067" y="1560"/>
                </a:cubicBezTo>
                <a:cubicBezTo>
                  <a:pt x="591979" y="-5570"/>
                  <a:pt x="522463" y="12255"/>
                  <a:pt x="427993" y="44339"/>
                </a:cubicBezTo>
                <a:cubicBezTo>
                  <a:pt x="333523" y="76423"/>
                  <a:pt x="9115" y="149504"/>
                  <a:pt x="203" y="156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4C9755F2-967F-693B-9A17-7201B7B6C66B}"/>
              </a:ext>
            </a:extLst>
          </p:cNvPr>
          <p:cNvSpPr/>
          <p:nvPr/>
        </p:nvSpPr>
        <p:spPr>
          <a:xfrm>
            <a:off x="7538354" y="5713228"/>
            <a:ext cx="675843" cy="410705"/>
          </a:xfrm>
          <a:custGeom>
            <a:avLst/>
            <a:gdLst>
              <a:gd name="connsiteX0" fmla="*/ 1435 w 675843"/>
              <a:gd name="connsiteY0" fmla="*/ 307909 h 410705"/>
              <a:gd name="connsiteX1" fmla="*/ 327625 w 675843"/>
              <a:gd name="connsiteY1" fmla="*/ 40540 h 410705"/>
              <a:gd name="connsiteX2" fmla="*/ 514783 w 675843"/>
              <a:gd name="connsiteY2" fmla="*/ 45888 h 410705"/>
              <a:gd name="connsiteX3" fmla="*/ 488046 w 675843"/>
              <a:gd name="connsiteY3" fmla="*/ 8456 h 410705"/>
              <a:gd name="connsiteX4" fmla="*/ 611035 w 675843"/>
              <a:gd name="connsiteY4" fmla="*/ 163530 h 410705"/>
              <a:gd name="connsiteX5" fmla="*/ 664509 w 675843"/>
              <a:gd name="connsiteY5" fmla="*/ 409509 h 410705"/>
              <a:gd name="connsiteX6" fmla="*/ 669857 w 675843"/>
              <a:gd name="connsiteY6" fmla="*/ 249088 h 410705"/>
              <a:gd name="connsiteX7" fmla="*/ 594993 w 675843"/>
              <a:gd name="connsiteY7" fmla="*/ 61930 h 410705"/>
              <a:gd name="connsiteX8" fmla="*/ 466657 w 675843"/>
              <a:gd name="connsiteY8" fmla="*/ 13804 h 410705"/>
              <a:gd name="connsiteX9" fmla="*/ 1435 w 675843"/>
              <a:gd name="connsiteY9" fmla="*/ 307909 h 410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5843" h="410705">
                <a:moveTo>
                  <a:pt x="1435" y="307909"/>
                </a:moveTo>
                <a:cubicBezTo>
                  <a:pt x="-21737" y="312365"/>
                  <a:pt x="242067" y="84210"/>
                  <a:pt x="327625" y="40540"/>
                </a:cubicBezTo>
                <a:cubicBezTo>
                  <a:pt x="413183" y="-3130"/>
                  <a:pt x="488046" y="51235"/>
                  <a:pt x="514783" y="45888"/>
                </a:cubicBezTo>
                <a:cubicBezTo>
                  <a:pt x="541520" y="40541"/>
                  <a:pt x="472004" y="-11151"/>
                  <a:pt x="488046" y="8456"/>
                </a:cubicBezTo>
                <a:cubicBezTo>
                  <a:pt x="504088" y="28063"/>
                  <a:pt x="581625" y="96688"/>
                  <a:pt x="611035" y="163530"/>
                </a:cubicBezTo>
                <a:cubicBezTo>
                  <a:pt x="640446" y="230372"/>
                  <a:pt x="654705" y="395249"/>
                  <a:pt x="664509" y="409509"/>
                </a:cubicBezTo>
                <a:cubicBezTo>
                  <a:pt x="674313" y="423769"/>
                  <a:pt x="681443" y="307018"/>
                  <a:pt x="669857" y="249088"/>
                </a:cubicBezTo>
                <a:cubicBezTo>
                  <a:pt x="658271" y="191158"/>
                  <a:pt x="628860" y="101144"/>
                  <a:pt x="594993" y="61930"/>
                </a:cubicBezTo>
                <a:cubicBezTo>
                  <a:pt x="561126" y="22716"/>
                  <a:pt x="567366" y="-23628"/>
                  <a:pt x="466657" y="13804"/>
                </a:cubicBezTo>
                <a:cubicBezTo>
                  <a:pt x="365948" y="51235"/>
                  <a:pt x="24607" y="303453"/>
                  <a:pt x="1435" y="3079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D402784B-086F-F04D-4F6F-C729E9810145}"/>
              </a:ext>
            </a:extLst>
          </p:cNvPr>
          <p:cNvSpPr/>
          <p:nvPr/>
        </p:nvSpPr>
        <p:spPr>
          <a:xfrm>
            <a:off x="7700103" y="5850691"/>
            <a:ext cx="448962" cy="208163"/>
          </a:xfrm>
          <a:custGeom>
            <a:avLst/>
            <a:gdLst>
              <a:gd name="connsiteX0" fmla="*/ 108 w 448962"/>
              <a:gd name="connsiteY0" fmla="*/ 207877 h 208163"/>
              <a:gd name="connsiteX1" fmla="*/ 203308 w 448962"/>
              <a:gd name="connsiteY1" fmla="*/ 74193 h 208163"/>
              <a:gd name="connsiteX2" fmla="*/ 443939 w 448962"/>
              <a:gd name="connsiteY2" fmla="*/ 133014 h 208163"/>
              <a:gd name="connsiteX3" fmla="*/ 353034 w 448962"/>
              <a:gd name="connsiteY3" fmla="*/ 95583 h 208163"/>
              <a:gd name="connsiteX4" fmla="*/ 192613 w 448962"/>
              <a:gd name="connsiteY4" fmla="*/ 4677 h 208163"/>
              <a:gd name="connsiteX5" fmla="*/ 230044 w 448962"/>
              <a:gd name="connsiteY5" fmla="*/ 31414 h 208163"/>
              <a:gd name="connsiteX6" fmla="*/ 108 w 448962"/>
              <a:gd name="connsiteY6" fmla="*/ 207877 h 208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962" h="208163">
                <a:moveTo>
                  <a:pt x="108" y="207877"/>
                </a:moveTo>
                <a:cubicBezTo>
                  <a:pt x="-4348" y="215007"/>
                  <a:pt x="129336" y="86670"/>
                  <a:pt x="203308" y="74193"/>
                </a:cubicBezTo>
                <a:cubicBezTo>
                  <a:pt x="277280" y="61716"/>
                  <a:pt x="418985" y="129449"/>
                  <a:pt x="443939" y="133014"/>
                </a:cubicBezTo>
                <a:cubicBezTo>
                  <a:pt x="468893" y="136579"/>
                  <a:pt x="394922" y="116972"/>
                  <a:pt x="353034" y="95583"/>
                </a:cubicBezTo>
                <a:cubicBezTo>
                  <a:pt x="311146" y="74194"/>
                  <a:pt x="213111" y="15372"/>
                  <a:pt x="192613" y="4677"/>
                </a:cubicBezTo>
                <a:cubicBezTo>
                  <a:pt x="172115" y="-6018"/>
                  <a:pt x="267476" y="1112"/>
                  <a:pt x="230044" y="31414"/>
                </a:cubicBezTo>
                <a:cubicBezTo>
                  <a:pt x="192612" y="61716"/>
                  <a:pt x="4564" y="200747"/>
                  <a:pt x="108" y="207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9F7A8668-903E-F25B-360B-D4E6F0F866C6}"/>
              </a:ext>
            </a:extLst>
          </p:cNvPr>
          <p:cNvSpPr/>
          <p:nvPr/>
        </p:nvSpPr>
        <p:spPr>
          <a:xfrm>
            <a:off x="7077639" y="6213531"/>
            <a:ext cx="405323" cy="885228"/>
          </a:xfrm>
          <a:custGeom>
            <a:avLst/>
            <a:gdLst>
              <a:gd name="connsiteX0" fmla="*/ 253603 w 405323"/>
              <a:gd name="connsiteY0" fmla="*/ 111 h 885228"/>
              <a:gd name="connsiteX1" fmla="*/ 296382 w 405323"/>
              <a:gd name="connsiteY1" fmla="*/ 251437 h 885228"/>
              <a:gd name="connsiteX2" fmla="*/ 248256 w 405323"/>
              <a:gd name="connsiteY2" fmla="*/ 411858 h 885228"/>
              <a:gd name="connsiteX3" fmla="*/ 253603 w 405323"/>
              <a:gd name="connsiteY3" fmla="*/ 369080 h 885228"/>
              <a:gd name="connsiteX4" fmla="*/ 12972 w 405323"/>
              <a:gd name="connsiteY4" fmla="*/ 861037 h 885228"/>
              <a:gd name="connsiteX5" fmla="*/ 71793 w 405323"/>
              <a:gd name="connsiteY5" fmla="*/ 754090 h 885228"/>
              <a:gd name="connsiteX6" fmla="*/ 403329 w 405323"/>
              <a:gd name="connsiteY6" fmla="*/ 272827 h 885228"/>
              <a:gd name="connsiteX7" fmla="*/ 216172 w 405323"/>
              <a:gd name="connsiteY7" fmla="*/ 497416 h 885228"/>
              <a:gd name="connsiteX8" fmla="*/ 344508 w 405323"/>
              <a:gd name="connsiteY8" fmla="*/ 283522 h 885228"/>
              <a:gd name="connsiteX9" fmla="*/ 253603 w 405323"/>
              <a:gd name="connsiteY9" fmla="*/ 111 h 885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5323" h="885228">
                <a:moveTo>
                  <a:pt x="253603" y="111"/>
                </a:moveTo>
                <a:cubicBezTo>
                  <a:pt x="245582" y="-5236"/>
                  <a:pt x="297273" y="182813"/>
                  <a:pt x="296382" y="251437"/>
                </a:cubicBezTo>
                <a:cubicBezTo>
                  <a:pt x="295491" y="320061"/>
                  <a:pt x="255386" y="392251"/>
                  <a:pt x="248256" y="411858"/>
                </a:cubicBezTo>
                <a:cubicBezTo>
                  <a:pt x="241126" y="431465"/>
                  <a:pt x="292817" y="294217"/>
                  <a:pt x="253603" y="369080"/>
                </a:cubicBezTo>
                <a:cubicBezTo>
                  <a:pt x="214389" y="443943"/>
                  <a:pt x="43274" y="796869"/>
                  <a:pt x="12972" y="861037"/>
                </a:cubicBezTo>
                <a:cubicBezTo>
                  <a:pt x="-17330" y="925205"/>
                  <a:pt x="6734" y="852125"/>
                  <a:pt x="71793" y="754090"/>
                </a:cubicBezTo>
                <a:cubicBezTo>
                  <a:pt x="136852" y="656055"/>
                  <a:pt x="379266" y="315606"/>
                  <a:pt x="403329" y="272827"/>
                </a:cubicBezTo>
                <a:cubicBezTo>
                  <a:pt x="427392" y="230048"/>
                  <a:pt x="225975" y="495634"/>
                  <a:pt x="216172" y="497416"/>
                </a:cubicBezTo>
                <a:cubicBezTo>
                  <a:pt x="206369" y="499198"/>
                  <a:pt x="340052" y="363732"/>
                  <a:pt x="344508" y="283522"/>
                </a:cubicBezTo>
                <a:cubicBezTo>
                  <a:pt x="348964" y="203312"/>
                  <a:pt x="261624" y="5458"/>
                  <a:pt x="253603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C7885F68-6178-A991-ADBA-A4F163CB5847}"/>
              </a:ext>
            </a:extLst>
          </p:cNvPr>
          <p:cNvSpPr/>
          <p:nvPr/>
        </p:nvSpPr>
        <p:spPr>
          <a:xfrm>
            <a:off x="7574878" y="5973010"/>
            <a:ext cx="439445" cy="1132453"/>
          </a:xfrm>
          <a:custGeom>
            <a:avLst/>
            <a:gdLst>
              <a:gd name="connsiteX0" fmla="*/ 307143 w 439445"/>
              <a:gd name="connsiteY0" fmla="*/ 1 h 1132453"/>
              <a:gd name="connsiteX1" fmla="*/ 339227 w 439445"/>
              <a:gd name="connsiteY1" fmla="*/ 395706 h 1132453"/>
              <a:gd name="connsiteX2" fmla="*/ 269711 w 439445"/>
              <a:gd name="connsiteY2" fmla="*/ 753979 h 1132453"/>
              <a:gd name="connsiteX3" fmla="*/ 296448 w 439445"/>
              <a:gd name="connsiteY3" fmla="*/ 673769 h 1132453"/>
              <a:gd name="connsiteX4" fmla="*/ 141375 w 439445"/>
              <a:gd name="connsiteY4" fmla="*/ 919748 h 1132453"/>
              <a:gd name="connsiteX5" fmla="*/ 2343 w 439445"/>
              <a:gd name="connsiteY5" fmla="*/ 1128295 h 1132453"/>
              <a:gd name="connsiteX6" fmla="*/ 50469 w 439445"/>
              <a:gd name="connsiteY6" fmla="*/ 1064127 h 1132453"/>
              <a:gd name="connsiteX7" fmla="*/ 414090 w 439445"/>
              <a:gd name="connsiteY7" fmla="*/ 593558 h 1132453"/>
              <a:gd name="connsiteX8" fmla="*/ 226933 w 439445"/>
              <a:gd name="connsiteY8" fmla="*/ 834190 h 1132453"/>
              <a:gd name="connsiteX9" fmla="*/ 408743 w 439445"/>
              <a:gd name="connsiteY9" fmla="*/ 438485 h 1132453"/>
              <a:gd name="connsiteX10" fmla="*/ 435480 w 439445"/>
              <a:gd name="connsiteY10" fmla="*/ 122990 h 1132453"/>
              <a:gd name="connsiteX11" fmla="*/ 365964 w 439445"/>
              <a:gd name="connsiteY11" fmla="*/ 577516 h 1132453"/>
              <a:gd name="connsiteX12" fmla="*/ 355269 w 439445"/>
              <a:gd name="connsiteY12" fmla="*/ 390358 h 1132453"/>
              <a:gd name="connsiteX13" fmla="*/ 307143 w 439445"/>
              <a:gd name="connsiteY13" fmla="*/ 1 h 113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9445" h="1132453">
                <a:moveTo>
                  <a:pt x="307143" y="1"/>
                </a:moveTo>
                <a:cubicBezTo>
                  <a:pt x="304469" y="892"/>
                  <a:pt x="345466" y="270043"/>
                  <a:pt x="339227" y="395706"/>
                </a:cubicBezTo>
                <a:cubicBezTo>
                  <a:pt x="332988" y="521369"/>
                  <a:pt x="276841" y="707635"/>
                  <a:pt x="269711" y="753979"/>
                </a:cubicBezTo>
                <a:cubicBezTo>
                  <a:pt x="262581" y="800323"/>
                  <a:pt x="317837" y="646141"/>
                  <a:pt x="296448" y="673769"/>
                </a:cubicBezTo>
                <a:cubicBezTo>
                  <a:pt x="275059" y="701397"/>
                  <a:pt x="190392" y="843994"/>
                  <a:pt x="141375" y="919748"/>
                </a:cubicBezTo>
                <a:cubicBezTo>
                  <a:pt x="92358" y="995502"/>
                  <a:pt x="17494" y="1104232"/>
                  <a:pt x="2343" y="1128295"/>
                </a:cubicBezTo>
                <a:cubicBezTo>
                  <a:pt x="-12808" y="1152358"/>
                  <a:pt x="50469" y="1064127"/>
                  <a:pt x="50469" y="1064127"/>
                </a:cubicBezTo>
                <a:lnTo>
                  <a:pt x="414090" y="593558"/>
                </a:lnTo>
                <a:cubicBezTo>
                  <a:pt x="443501" y="555235"/>
                  <a:pt x="227824" y="860035"/>
                  <a:pt x="226933" y="834190"/>
                </a:cubicBezTo>
                <a:cubicBezTo>
                  <a:pt x="226042" y="808345"/>
                  <a:pt x="373985" y="557018"/>
                  <a:pt x="408743" y="438485"/>
                </a:cubicBezTo>
                <a:cubicBezTo>
                  <a:pt x="443501" y="319952"/>
                  <a:pt x="442610" y="99818"/>
                  <a:pt x="435480" y="122990"/>
                </a:cubicBezTo>
                <a:cubicBezTo>
                  <a:pt x="428350" y="146162"/>
                  <a:pt x="379332" y="532955"/>
                  <a:pt x="365964" y="577516"/>
                </a:cubicBezTo>
                <a:cubicBezTo>
                  <a:pt x="352596" y="622077"/>
                  <a:pt x="363290" y="480372"/>
                  <a:pt x="355269" y="390358"/>
                </a:cubicBezTo>
                <a:cubicBezTo>
                  <a:pt x="347248" y="300344"/>
                  <a:pt x="309817" y="-890"/>
                  <a:pt x="307143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7E51B8AA-A424-1452-FCDB-726E1514636B}"/>
              </a:ext>
            </a:extLst>
          </p:cNvPr>
          <p:cNvSpPr/>
          <p:nvPr/>
        </p:nvSpPr>
        <p:spPr>
          <a:xfrm>
            <a:off x="7395411" y="6017879"/>
            <a:ext cx="475932" cy="826757"/>
          </a:xfrm>
          <a:custGeom>
            <a:avLst/>
            <a:gdLst>
              <a:gd name="connsiteX0" fmla="*/ 0 w 475932"/>
              <a:gd name="connsiteY0" fmla="*/ 259932 h 826757"/>
              <a:gd name="connsiteX1" fmla="*/ 149726 w 475932"/>
              <a:gd name="connsiteY1" fmla="*/ 120900 h 826757"/>
              <a:gd name="connsiteX2" fmla="*/ 155073 w 475932"/>
              <a:gd name="connsiteY2" fmla="*/ 62079 h 826757"/>
              <a:gd name="connsiteX3" fmla="*/ 219242 w 475932"/>
              <a:gd name="connsiteY3" fmla="*/ 286668 h 826757"/>
              <a:gd name="connsiteX4" fmla="*/ 267368 w 475932"/>
              <a:gd name="connsiteY4" fmla="*/ 313405 h 826757"/>
              <a:gd name="connsiteX5" fmla="*/ 165768 w 475932"/>
              <a:gd name="connsiteY5" fmla="*/ 431047 h 826757"/>
              <a:gd name="connsiteX6" fmla="*/ 203200 w 475932"/>
              <a:gd name="connsiteY6" fmla="*/ 548689 h 826757"/>
              <a:gd name="connsiteX7" fmla="*/ 117642 w 475932"/>
              <a:gd name="connsiteY7" fmla="*/ 644942 h 826757"/>
              <a:gd name="connsiteX8" fmla="*/ 122989 w 475932"/>
              <a:gd name="connsiteY8" fmla="*/ 826753 h 826757"/>
              <a:gd name="connsiteX9" fmla="*/ 139031 w 475932"/>
              <a:gd name="connsiteY9" fmla="*/ 639595 h 826757"/>
              <a:gd name="connsiteX10" fmla="*/ 245978 w 475932"/>
              <a:gd name="connsiteY10" fmla="*/ 308058 h 826757"/>
              <a:gd name="connsiteX11" fmla="*/ 283410 w 475932"/>
              <a:gd name="connsiteY11" fmla="*/ 201110 h 826757"/>
              <a:gd name="connsiteX12" fmla="*/ 475915 w 475932"/>
              <a:gd name="connsiteY12" fmla="*/ 495216 h 826757"/>
              <a:gd name="connsiteX13" fmla="*/ 294105 w 475932"/>
              <a:gd name="connsiteY13" fmla="*/ 233195 h 826757"/>
              <a:gd name="connsiteX14" fmla="*/ 181810 w 475932"/>
              <a:gd name="connsiteY14" fmla="*/ 3258 h 826757"/>
              <a:gd name="connsiteX15" fmla="*/ 149726 w 475932"/>
              <a:gd name="connsiteY15" fmla="*/ 110205 h 826757"/>
              <a:gd name="connsiteX16" fmla="*/ 0 w 475932"/>
              <a:gd name="connsiteY16" fmla="*/ 259932 h 826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75932" h="826757">
                <a:moveTo>
                  <a:pt x="0" y="259932"/>
                </a:moveTo>
                <a:cubicBezTo>
                  <a:pt x="0" y="261714"/>
                  <a:pt x="123881" y="153875"/>
                  <a:pt x="149726" y="120900"/>
                </a:cubicBezTo>
                <a:cubicBezTo>
                  <a:pt x="175571" y="87925"/>
                  <a:pt x="143487" y="34451"/>
                  <a:pt x="155073" y="62079"/>
                </a:cubicBezTo>
                <a:cubicBezTo>
                  <a:pt x="166659" y="89707"/>
                  <a:pt x="200526" y="244780"/>
                  <a:pt x="219242" y="286668"/>
                </a:cubicBezTo>
                <a:cubicBezTo>
                  <a:pt x="237958" y="328556"/>
                  <a:pt x="276280" y="289342"/>
                  <a:pt x="267368" y="313405"/>
                </a:cubicBezTo>
                <a:cubicBezTo>
                  <a:pt x="258456" y="337468"/>
                  <a:pt x="176463" y="391833"/>
                  <a:pt x="165768" y="431047"/>
                </a:cubicBezTo>
                <a:cubicBezTo>
                  <a:pt x="155073" y="470261"/>
                  <a:pt x="211221" y="513040"/>
                  <a:pt x="203200" y="548689"/>
                </a:cubicBezTo>
                <a:cubicBezTo>
                  <a:pt x="195179" y="584338"/>
                  <a:pt x="131010" y="598598"/>
                  <a:pt x="117642" y="644942"/>
                </a:cubicBezTo>
                <a:cubicBezTo>
                  <a:pt x="104274" y="691286"/>
                  <a:pt x="119424" y="827644"/>
                  <a:pt x="122989" y="826753"/>
                </a:cubicBezTo>
                <a:cubicBezTo>
                  <a:pt x="126554" y="825862"/>
                  <a:pt x="118533" y="726044"/>
                  <a:pt x="139031" y="639595"/>
                </a:cubicBezTo>
                <a:cubicBezTo>
                  <a:pt x="159529" y="553146"/>
                  <a:pt x="221915" y="381139"/>
                  <a:pt x="245978" y="308058"/>
                </a:cubicBezTo>
                <a:cubicBezTo>
                  <a:pt x="270041" y="234977"/>
                  <a:pt x="245087" y="169917"/>
                  <a:pt x="283410" y="201110"/>
                </a:cubicBezTo>
                <a:cubicBezTo>
                  <a:pt x="321733" y="232303"/>
                  <a:pt x="474132" y="489868"/>
                  <a:pt x="475915" y="495216"/>
                </a:cubicBezTo>
                <a:cubicBezTo>
                  <a:pt x="477698" y="500564"/>
                  <a:pt x="343123" y="315188"/>
                  <a:pt x="294105" y="233195"/>
                </a:cubicBezTo>
                <a:cubicBezTo>
                  <a:pt x="245088" y="151202"/>
                  <a:pt x="205873" y="23756"/>
                  <a:pt x="181810" y="3258"/>
                </a:cubicBezTo>
                <a:cubicBezTo>
                  <a:pt x="157747" y="-17240"/>
                  <a:pt x="181810" y="63861"/>
                  <a:pt x="149726" y="110205"/>
                </a:cubicBezTo>
                <a:cubicBezTo>
                  <a:pt x="117642" y="156549"/>
                  <a:pt x="0" y="258150"/>
                  <a:pt x="0" y="259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3AD8DF46-B6B2-7D8B-D727-4C2CBA542517}"/>
              </a:ext>
            </a:extLst>
          </p:cNvPr>
          <p:cNvSpPr/>
          <p:nvPr/>
        </p:nvSpPr>
        <p:spPr>
          <a:xfrm>
            <a:off x="6906194" y="6658253"/>
            <a:ext cx="480763" cy="733717"/>
          </a:xfrm>
          <a:custGeom>
            <a:avLst/>
            <a:gdLst>
              <a:gd name="connsiteX0" fmla="*/ 366227 w 480763"/>
              <a:gd name="connsiteY0" fmla="*/ 4568 h 733717"/>
              <a:gd name="connsiteX1" fmla="*/ 446438 w 480763"/>
              <a:gd name="connsiteY1" fmla="*/ 223810 h 733717"/>
              <a:gd name="connsiteX2" fmla="*/ 473174 w 480763"/>
              <a:gd name="connsiteY2" fmla="*/ 271936 h 733717"/>
              <a:gd name="connsiteX3" fmla="*/ 334143 w 480763"/>
              <a:gd name="connsiteY3" fmla="*/ 320063 h 733717"/>
              <a:gd name="connsiteX4" fmla="*/ 221848 w 480763"/>
              <a:gd name="connsiteY4" fmla="*/ 427010 h 733717"/>
              <a:gd name="connsiteX5" fmla="*/ 2606 w 480763"/>
              <a:gd name="connsiteY5" fmla="*/ 731810 h 733717"/>
              <a:gd name="connsiteX6" fmla="*/ 114901 w 480763"/>
              <a:gd name="connsiteY6" fmla="*/ 544652 h 733717"/>
              <a:gd name="connsiteX7" fmla="*/ 318101 w 480763"/>
              <a:gd name="connsiteY7" fmla="*/ 309368 h 733717"/>
              <a:gd name="connsiteX8" fmla="*/ 478522 w 480763"/>
              <a:gd name="connsiteY8" fmla="*/ 293326 h 733717"/>
              <a:gd name="connsiteX9" fmla="*/ 409006 w 480763"/>
              <a:gd name="connsiteY9" fmla="*/ 90126 h 733717"/>
              <a:gd name="connsiteX10" fmla="*/ 366227 w 480763"/>
              <a:gd name="connsiteY10" fmla="*/ 4568 h 733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0763" h="733717">
                <a:moveTo>
                  <a:pt x="366227" y="4568"/>
                </a:moveTo>
                <a:cubicBezTo>
                  <a:pt x="372466" y="26849"/>
                  <a:pt x="428614" y="179249"/>
                  <a:pt x="446438" y="223810"/>
                </a:cubicBezTo>
                <a:cubicBezTo>
                  <a:pt x="464262" y="268371"/>
                  <a:pt x="491890" y="255894"/>
                  <a:pt x="473174" y="271936"/>
                </a:cubicBezTo>
                <a:cubicBezTo>
                  <a:pt x="454458" y="287978"/>
                  <a:pt x="376031" y="294217"/>
                  <a:pt x="334143" y="320063"/>
                </a:cubicBezTo>
                <a:cubicBezTo>
                  <a:pt x="292255" y="345909"/>
                  <a:pt x="277104" y="358385"/>
                  <a:pt x="221848" y="427010"/>
                </a:cubicBezTo>
                <a:cubicBezTo>
                  <a:pt x="166592" y="495635"/>
                  <a:pt x="20430" y="712203"/>
                  <a:pt x="2606" y="731810"/>
                </a:cubicBezTo>
                <a:cubicBezTo>
                  <a:pt x="-15219" y="751417"/>
                  <a:pt x="62318" y="615059"/>
                  <a:pt x="114901" y="544652"/>
                </a:cubicBezTo>
                <a:cubicBezTo>
                  <a:pt x="167484" y="474245"/>
                  <a:pt x="257498" y="351256"/>
                  <a:pt x="318101" y="309368"/>
                </a:cubicBezTo>
                <a:cubicBezTo>
                  <a:pt x="378704" y="267480"/>
                  <a:pt x="463371" y="329866"/>
                  <a:pt x="478522" y="293326"/>
                </a:cubicBezTo>
                <a:cubicBezTo>
                  <a:pt x="493673" y="256786"/>
                  <a:pt x="427722" y="133796"/>
                  <a:pt x="409006" y="90126"/>
                </a:cubicBezTo>
                <a:cubicBezTo>
                  <a:pt x="390290" y="46456"/>
                  <a:pt x="359988" y="-17713"/>
                  <a:pt x="366227" y="45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F422FE54-7163-654D-DCF0-DE5276DF76A7}"/>
              </a:ext>
            </a:extLst>
          </p:cNvPr>
          <p:cNvSpPr/>
          <p:nvPr/>
        </p:nvSpPr>
        <p:spPr>
          <a:xfrm>
            <a:off x="7453349" y="6229655"/>
            <a:ext cx="92285" cy="429295"/>
          </a:xfrm>
          <a:custGeom>
            <a:avLst/>
            <a:gdLst>
              <a:gd name="connsiteX0" fmla="*/ 91788 w 92285"/>
              <a:gd name="connsiteY0" fmla="*/ 29 h 429295"/>
              <a:gd name="connsiteX1" fmla="*/ 38314 w 92285"/>
              <a:gd name="connsiteY1" fmla="*/ 240661 h 429295"/>
              <a:gd name="connsiteX2" fmla="*/ 59704 w 92285"/>
              <a:gd name="connsiteY2" fmla="*/ 390387 h 429295"/>
              <a:gd name="connsiteX3" fmla="*/ 43662 w 92285"/>
              <a:gd name="connsiteY3" fmla="*/ 342261 h 429295"/>
              <a:gd name="connsiteX4" fmla="*/ 49009 w 92285"/>
              <a:gd name="connsiteY4" fmla="*/ 427819 h 429295"/>
              <a:gd name="connsiteX5" fmla="*/ 883 w 92285"/>
              <a:gd name="connsiteY5" fmla="*/ 256703 h 429295"/>
              <a:gd name="connsiteX6" fmla="*/ 91788 w 92285"/>
              <a:gd name="connsiteY6" fmla="*/ 29 h 429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285" h="429295">
                <a:moveTo>
                  <a:pt x="91788" y="29"/>
                </a:moveTo>
                <a:cubicBezTo>
                  <a:pt x="98026" y="-2645"/>
                  <a:pt x="43661" y="175601"/>
                  <a:pt x="38314" y="240661"/>
                </a:cubicBezTo>
                <a:cubicBezTo>
                  <a:pt x="32967" y="305721"/>
                  <a:pt x="58813" y="373454"/>
                  <a:pt x="59704" y="390387"/>
                </a:cubicBezTo>
                <a:cubicBezTo>
                  <a:pt x="60595" y="407320"/>
                  <a:pt x="45444" y="336022"/>
                  <a:pt x="43662" y="342261"/>
                </a:cubicBezTo>
                <a:cubicBezTo>
                  <a:pt x="41879" y="348500"/>
                  <a:pt x="56139" y="442078"/>
                  <a:pt x="49009" y="427819"/>
                </a:cubicBezTo>
                <a:cubicBezTo>
                  <a:pt x="41879" y="413560"/>
                  <a:pt x="-7138" y="319980"/>
                  <a:pt x="883" y="256703"/>
                </a:cubicBezTo>
                <a:cubicBezTo>
                  <a:pt x="8904" y="193426"/>
                  <a:pt x="85550" y="2703"/>
                  <a:pt x="91788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9DA14FFC-60D3-9268-40BB-1B7B6FAF09E5}"/>
              </a:ext>
            </a:extLst>
          </p:cNvPr>
          <p:cNvSpPr/>
          <p:nvPr/>
        </p:nvSpPr>
        <p:spPr>
          <a:xfrm>
            <a:off x="6902107" y="6873454"/>
            <a:ext cx="717278" cy="538061"/>
          </a:xfrm>
          <a:custGeom>
            <a:avLst/>
            <a:gdLst>
              <a:gd name="connsiteX0" fmla="*/ 712546 w 717278"/>
              <a:gd name="connsiteY0" fmla="*/ 51388 h 538061"/>
              <a:gd name="connsiteX1" fmla="*/ 552125 w 717278"/>
              <a:gd name="connsiteY1" fmla="*/ 233199 h 538061"/>
              <a:gd name="connsiteX2" fmla="*/ 493304 w 717278"/>
              <a:gd name="connsiteY2" fmla="*/ 345493 h 538061"/>
              <a:gd name="connsiteX3" fmla="*/ 204546 w 717278"/>
              <a:gd name="connsiteY3" fmla="*/ 511262 h 538061"/>
              <a:gd name="connsiteX4" fmla="*/ 343577 w 717278"/>
              <a:gd name="connsiteY4" fmla="*/ 452441 h 538061"/>
              <a:gd name="connsiteX5" fmla="*/ 204546 w 717278"/>
              <a:gd name="connsiteY5" fmla="*/ 537999 h 538061"/>
              <a:gd name="connsiteX6" fmla="*/ 1346 w 717278"/>
              <a:gd name="connsiteY6" fmla="*/ 436399 h 538061"/>
              <a:gd name="connsiteX7" fmla="*/ 311493 w 717278"/>
              <a:gd name="connsiteY7" fmla="*/ 527304 h 538061"/>
              <a:gd name="connsiteX8" fmla="*/ 600251 w 717278"/>
              <a:gd name="connsiteY8" fmla="*/ 324104 h 538061"/>
              <a:gd name="connsiteX9" fmla="*/ 338230 w 717278"/>
              <a:gd name="connsiteY9" fmla="*/ 452441 h 538061"/>
              <a:gd name="connsiteX10" fmla="*/ 514693 w 717278"/>
              <a:gd name="connsiteY10" fmla="*/ 265283 h 538061"/>
              <a:gd name="connsiteX11" fmla="*/ 525388 w 717278"/>
              <a:gd name="connsiteY11" fmla="*/ 185072 h 538061"/>
              <a:gd name="connsiteX12" fmla="*/ 691156 w 717278"/>
              <a:gd name="connsiteY12" fmla="*/ 3262 h 538061"/>
              <a:gd name="connsiteX13" fmla="*/ 348925 w 717278"/>
              <a:gd name="connsiteY13" fmla="*/ 356188 h 538061"/>
              <a:gd name="connsiteX14" fmla="*/ 712546 w 717278"/>
              <a:gd name="connsiteY14" fmla="*/ 51388 h 538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17278" h="538061">
                <a:moveTo>
                  <a:pt x="712546" y="51388"/>
                </a:moveTo>
                <a:cubicBezTo>
                  <a:pt x="746413" y="30890"/>
                  <a:pt x="588665" y="184182"/>
                  <a:pt x="552125" y="233199"/>
                </a:cubicBezTo>
                <a:cubicBezTo>
                  <a:pt x="515585" y="282216"/>
                  <a:pt x="551234" y="299149"/>
                  <a:pt x="493304" y="345493"/>
                </a:cubicBezTo>
                <a:cubicBezTo>
                  <a:pt x="435374" y="391837"/>
                  <a:pt x="229500" y="493437"/>
                  <a:pt x="204546" y="511262"/>
                </a:cubicBezTo>
                <a:cubicBezTo>
                  <a:pt x="179592" y="529087"/>
                  <a:pt x="343577" y="447985"/>
                  <a:pt x="343577" y="452441"/>
                </a:cubicBezTo>
                <a:cubicBezTo>
                  <a:pt x="343577" y="456897"/>
                  <a:pt x="261584" y="540673"/>
                  <a:pt x="204546" y="537999"/>
                </a:cubicBezTo>
                <a:cubicBezTo>
                  <a:pt x="147508" y="535325"/>
                  <a:pt x="-16479" y="438182"/>
                  <a:pt x="1346" y="436399"/>
                </a:cubicBezTo>
                <a:cubicBezTo>
                  <a:pt x="19170" y="434617"/>
                  <a:pt x="211675" y="546020"/>
                  <a:pt x="311493" y="527304"/>
                </a:cubicBezTo>
                <a:cubicBezTo>
                  <a:pt x="411310" y="508588"/>
                  <a:pt x="595795" y="336581"/>
                  <a:pt x="600251" y="324104"/>
                </a:cubicBezTo>
                <a:cubicBezTo>
                  <a:pt x="604707" y="311627"/>
                  <a:pt x="352490" y="462244"/>
                  <a:pt x="338230" y="452441"/>
                </a:cubicBezTo>
                <a:cubicBezTo>
                  <a:pt x="323970" y="442638"/>
                  <a:pt x="483500" y="309844"/>
                  <a:pt x="514693" y="265283"/>
                </a:cubicBezTo>
                <a:cubicBezTo>
                  <a:pt x="545886" y="220722"/>
                  <a:pt x="495978" y="228742"/>
                  <a:pt x="525388" y="185072"/>
                </a:cubicBezTo>
                <a:cubicBezTo>
                  <a:pt x="554798" y="141402"/>
                  <a:pt x="720566" y="-25257"/>
                  <a:pt x="691156" y="3262"/>
                </a:cubicBezTo>
                <a:cubicBezTo>
                  <a:pt x="661746" y="31781"/>
                  <a:pt x="348034" y="341928"/>
                  <a:pt x="348925" y="356188"/>
                </a:cubicBezTo>
                <a:cubicBezTo>
                  <a:pt x="349816" y="370448"/>
                  <a:pt x="678679" y="71886"/>
                  <a:pt x="712546" y="51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BCF443BC-2AB2-11BC-7361-EF2B17B26AB8}"/>
              </a:ext>
            </a:extLst>
          </p:cNvPr>
          <p:cNvSpPr/>
          <p:nvPr/>
        </p:nvSpPr>
        <p:spPr>
          <a:xfrm>
            <a:off x="2242201" y="3028043"/>
            <a:ext cx="567283" cy="670389"/>
          </a:xfrm>
          <a:custGeom>
            <a:avLst/>
            <a:gdLst>
              <a:gd name="connsiteX0" fmla="*/ 567260 w 567283"/>
              <a:gd name="connsiteY0" fmla="*/ 79 h 670389"/>
              <a:gd name="connsiteX1" fmla="*/ 163069 w 567283"/>
              <a:gd name="connsiteY1" fmla="*/ 351261 h 670389"/>
              <a:gd name="connsiteX2" fmla="*/ 202825 w 567283"/>
              <a:gd name="connsiteY2" fmla="*/ 304879 h 670389"/>
              <a:gd name="connsiteX3" fmla="*/ 17295 w 567283"/>
              <a:gd name="connsiteY3" fmla="*/ 656061 h 670389"/>
              <a:gd name="connsiteX4" fmla="*/ 30547 w 567283"/>
              <a:gd name="connsiteY4" fmla="*/ 569922 h 670389"/>
              <a:gd name="connsiteX5" fmla="*/ 216077 w 567283"/>
              <a:gd name="connsiteY5" fmla="*/ 271748 h 670389"/>
              <a:gd name="connsiteX6" fmla="*/ 143190 w 567283"/>
              <a:gd name="connsiteY6" fmla="*/ 318131 h 670389"/>
              <a:gd name="connsiteX7" fmla="*/ 567260 w 567283"/>
              <a:gd name="connsiteY7" fmla="*/ 79 h 670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7283" h="670389">
                <a:moveTo>
                  <a:pt x="567260" y="79"/>
                </a:moveTo>
                <a:cubicBezTo>
                  <a:pt x="570573" y="5601"/>
                  <a:pt x="223808" y="300461"/>
                  <a:pt x="163069" y="351261"/>
                </a:cubicBezTo>
                <a:cubicBezTo>
                  <a:pt x="102330" y="402061"/>
                  <a:pt x="227121" y="254079"/>
                  <a:pt x="202825" y="304879"/>
                </a:cubicBezTo>
                <a:cubicBezTo>
                  <a:pt x="178529" y="355679"/>
                  <a:pt x="46008" y="611887"/>
                  <a:pt x="17295" y="656061"/>
                </a:cubicBezTo>
                <a:cubicBezTo>
                  <a:pt x="-11418" y="700235"/>
                  <a:pt x="-2583" y="633974"/>
                  <a:pt x="30547" y="569922"/>
                </a:cubicBezTo>
                <a:cubicBezTo>
                  <a:pt x="63677" y="505870"/>
                  <a:pt x="197303" y="313713"/>
                  <a:pt x="216077" y="271748"/>
                </a:cubicBezTo>
                <a:cubicBezTo>
                  <a:pt x="234851" y="229783"/>
                  <a:pt x="89077" y="356783"/>
                  <a:pt x="143190" y="318131"/>
                </a:cubicBezTo>
                <a:cubicBezTo>
                  <a:pt x="197303" y="279479"/>
                  <a:pt x="563947" y="-5443"/>
                  <a:pt x="567260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F5904193-297B-CED7-DC4B-9D815E1D82D9}"/>
              </a:ext>
            </a:extLst>
          </p:cNvPr>
          <p:cNvSpPr/>
          <p:nvPr/>
        </p:nvSpPr>
        <p:spPr>
          <a:xfrm>
            <a:off x="2160040" y="3709466"/>
            <a:ext cx="306745" cy="611514"/>
          </a:xfrm>
          <a:custGeom>
            <a:avLst/>
            <a:gdLst>
              <a:gd name="connsiteX0" fmla="*/ 304864 w 306745"/>
              <a:gd name="connsiteY0" fmla="*/ 1143 h 611514"/>
              <a:gd name="connsiteX1" fmla="*/ 46447 w 306745"/>
              <a:gd name="connsiteY1" fmla="*/ 339073 h 611514"/>
              <a:gd name="connsiteX2" fmla="*/ 92830 w 306745"/>
              <a:gd name="connsiteY2" fmla="*/ 286064 h 611514"/>
              <a:gd name="connsiteX3" fmla="*/ 64 w 306745"/>
              <a:gd name="connsiteY3" fmla="*/ 610743 h 611514"/>
              <a:gd name="connsiteX4" fmla="*/ 79577 w 306745"/>
              <a:gd name="connsiteY4" fmla="*/ 372204 h 611514"/>
              <a:gd name="connsiteX5" fmla="*/ 159090 w 306745"/>
              <a:gd name="connsiteY5" fmla="*/ 233056 h 611514"/>
              <a:gd name="connsiteX6" fmla="*/ 304864 w 306745"/>
              <a:gd name="connsiteY6" fmla="*/ 1143 h 611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6745" h="611514">
                <a:moveTo>
                  <a:pt x="304864" y="1143"/>
                </a:moveTo>
                <a:cubicBezTo>
                  <a:pt x="286090" y="18812"/>
                  <a:pt x="46447" y="339073"/>
                  <a:pt x="46447" y="339073"/>
                </a:cubicBezTo>
                <a:cubicBezTo>
                  <a:pt x="11108" y="386560"/>
                  <a:pt x="100560" y="240786"/>
                  <a:pt x="92830" y="286064"/>
                </a:cubicBezTo>
                <a:cubicBezTo>
                  <a:pt x="85100" y="331342"/>
                  <a:pt x="2273" y="596386"/>
                  <a:pt x="64" y="610743"/>
                </a:cubicBezTo>
                <a:cubicBezTo>
                  <a:pt x="-2145" y="625100"/>
                  <a:pt x="53073" y="435152"/>
                  <a:pt x="79577" y="372204"/>
                </a:cubicBezTo>
                <a:cubicBezTo>
                  <a:pt x="106081" y="309256"/>
                  <a:pt x="121542" y="290482"/>
                  <a:pt x="159090" y="233056"/>
                </a:cubicBezTo>
                <a:cubicBezTo>
                  <a:pt x="196638" y="175630"/>
                  <a:pt x="323638" y="-16526"/>
                  <a:pt x="304864" y="1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96A626E4-CC95-0AB8-CEEC-296391BC0759}"/>
              </a:ext>
            </a:extLst>
          </p:cNvPr>
          <p:cNvSpPr/>
          <p:nvPr/>
        </p:nvSpPr>
        <p:spPr>
          <a:xfrm>
            <a:off x="2097369" y="4141304"/>
            <a:ext cx="228388" cy="811957"/>
          </a:xfrm>
          <a:custGeom>
            <a:avLst/>
            <a:gdLst>
              <a:gd name="connsiteX0" fmla="*/ 228388 w 228388"/>
              <a:gd name="connsiteY0" fmla="*/ 0 h 811957"/>
              <a:gd name="connsiteX1" fmla="*/ 3101 w 228388"/>
              <a:gd name="connsiteY1" fmla="*/ 390939 h 811957"/>
              <a:gd name="connsiteX2" fmla="*/ 95866 w 228388"/>
              <a:gd name="connsiteY2" fmla="*/ 291548 h 811957"/>
              <a:gd name="connsiteX3" fmla="*/ 75988 w 228388"/>
              <a:gd name="connsiteY3" fmla="*/ 510209 h 811957"/>
              <a:gd name="connsiteX4" fmla="*/ 69361 w 228388"/>
              <a:gd name="connsiteY4" fmla="*/ 808383 h 811957"/>
              <a:gd name="connsiteX5" fmla="*/ 82614 w 228388"/>
              <a:gd name="connsiteY5" fmla="*/ 655983 h 811957"/>
              <a:gd name="connsiteX6" fmla="*/ 75988 w 228388"/>
              <a:gd name="connsiteY6" fmla="*/ 377687 h 811957"/>
              <a:gd name="connsiteX7" fmla="*/ 56109 w 228388"/>
              <a:gd name="connsiteY7" fmla="*/ 225287 h 811957"/>
              <a:gd name="connsiteX8" fmla="*/ 208509 w 228388"/>
              <a:gd name="connsiteY8" fmla="*/ 46383 h 811957"/>
              <a:gd name="connsiteX9" fmla="*/ 228388 w 228388"/>
              <a:gd name="connsiteY9" fmla="*/ 0 h 811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8388" h="811957">
                <a:moveTo>
                  <a:pt x="228388" y="0"/>
                </a:moveTo>
                <a:cubicBezTo>
                  <a:pt x="126788" y="171174"/>
                  <a:pt x="25188" y="342348"/>
                  <a:pt x="3101" y="390939"/>
                </a:cubicBezTo>
                <a:cubicBezTo>
                  <a:pt x="-18986" y="439530"/>
                  <a:pt x="83718" y="271670"/>
                  <a:pt x="95866" y="291548"/>
                </a:cubicBezTo>
                <a:cubicBezTo>
                  <a:pt x="108014" y="311426"/>
                  <a:pt x="80405" y="424070"/>
                  <a:pt x="75988" y="510209"/>
                </a:cubicBezTo>
                <a:cubicBezTo>
                  <a:pt x="71571" y="596348"/>
                  <a:pt x="68257" y="784087"/>
                  <a:pt x="69361" y="808383"/>
                </a:cubicBezTo>
                <a:cubicBezTo>
                  <a:pt x="70465" y="832679"/>
                  <a:pt x="81510" y="727766"/>
                  <a:pt x="82614" y="655983"/>
                </a:cubicBezTo>
                <a:cubicBezTo>
                  <a:pt x="83718" y="584200"/>
                  <a:pt x="80405" y="449470"/>
                  <a:pt x="75988" y="377687"/>
                </a:cubicBezTo>
                <a:cubicBezTo>
                  <a:pt x="71571" y="305904"/>
                  <a:pt x="34022" y="280504"/>
                  <a:pt x="56109" y="225287"/>
                </a:cubicBezTo>
                <a:cubicBezTo>
                  <a:pt x="78196" y="170070"/>
                  <a:pt x="208509" y="46383"/>
                  <a:pt x="208509" y="46383"/>
                </a:cubicBezTo>
                <a:lnTo>
                  <a:pt x="228388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9073A284-857D-1765-E3E0-82A66B10C494}"/>
              </a:ext>
            </a:extLst>
          </p:cNvPr>
          <p:cNvSpPr/>
          <p:nvPr/>
        </p:nvSpPr>
        <p:spPr>
          <a:xfrm>
            <a:off x="2444260" y="2266122"/>
            <a:ext cx="901915" cy="802528"/>
          </a:xfrm>
          <a:custGeom>
            <a:avLst/>
            <a:gdLst>
              <a:gd name="connsiteX0" fmla="*/ 901914 w 901915"/>
              <a:gd name="connsiteY0" fmla="*/ 0 h 802528"/>
              <a:gd name="connsiteX1" fmla="*/ 219427 w 901915"/>
              <a:gd name="connsiteY1" fmla="*/ 470452 h 802528"/>
              <a:gd name="connsiteX2" fmla="*/ 259183 w 901915"/>
              <a:gd name="connsiteY2" fmla="*/ 410817 h 802528"/>
              <a:gd name="connsiteX3" fmla="*/ 766 w 901915"/>
              <a:gd name="connsiteY3" fmla="*/ 801756 h 802528"/>
              <a:gd name="connsiteX4" fmla="*/ 192923 w 901915"/>
              <a:gd name="connsiteY4" fmla="*/ 496956 h 802528"/>
              <a:gd name="connsiteX5" fmla="*/ 557357 w 901915"/>
              <a:gd name="connsiteY5" fmla="*/ 19878 h 802528"/>
              <a:gd name="connsiteX6" fmla="*/ 438088 w 901915"/>
              <a:gd name="connsiteY6" fmla="*/ 225287 h 802528"/>
              <a:gd name="connsiteX7" fmla="*/ 610366 w 901915"/>
              <a:gd name="connsiteY7" fmla="*/ 132521 h 802528"/>
              <a:gd name="connsiteX8" fmla="*/ 212801 w 901915"/>
              <a:gd name="connsiteY8" fmla="*/ 470452 h 802528"/>
              <a:gd name="connsiteX9" fmla="*/ 901914 w 901915"/>
              <a:gd name="connsiteY9" fmla="*/ 0 h 802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1915" h="802528">
                <a:moveTo>
                  <a:pt x="901914" y="0"/>
                </a:moveTo>
                <a:cubicBezTo>
                  <a:pt x="903018" y="0"/>
                  <a:pt x="326549" y="401982"/>
                  <a:pt x="219427" y="470452"/>
                </a:cubicBezTo>
                <a:cubicBezTo>
                  <a:pt x="112305" y="538922"/>
                  <a:pt x="259183" y="410817"/>
                  <a:pt x="259183" y="410817"/>
                </a:cubicBezTo>
                <a:lnTo>
                  <a:pt x="766" y="801756"/>
                </a:lnTo>
                <a:cubicBezTo>
                  <a:pt x="-10277" y="816113"/>
                  <a:pt x="100158" y="627269"/>
                  <a:pt x="192923" y="496956"/>
                </a:cubicBezTo>
                <a:cubicBezTo>
                  <a:pt x="285688" y="366643"/>
                  <a:pt x="516496" y="65156"/>
                  <a:pt x="557357" y="19878"/>
                </a:cubicBezTo>
                <a:cubicBezTo>
                  <a:pt x="598218" y="-25400"/>
                  <a:pt x="429253" y="206513"/>
                  <a:pt x="438088" y="225287"/>
                </a:cubicBezTo>
                <a:cubicBezTo>
                  <a:pt x="446923" y="244061"/>
                  <a:pt x="647914" y="91660"/>
                  <a:pt x="610366" y="132521"/>
                </a:cubicBezTo>
                <a:cubicBezTo>
                  <a:pt x="572818" y="173382"/>
                  <a:pt x="168627" y="492539"/>
                  <a:pt x="212801" y="470452"/>
                </a:cubicBezTo>
                <a:cubicBezTo>
                  <a:pt x="256975" y="448365"/>
                  <a:pt x="900810" y="0"/>
                  <a:pt x="90191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ED8CD06D-D117-DBA4-F2EE-AFE6DC9C9B83}"/>
              </a:ext>
            </a:extLst>
          </p:cNvPr>
          <p:cNvSpPr/>
          <p:nvPr/>
        </p:nvSpPr>
        <p:spPr>
          <a:xfrm>
            <a:off x="3568832" y="1835347"/>
            <a:ext cx="161661" cy="889918"/>
          </a:xfrm>
          <a:custGeom>
            <a:avLst/>
            <a:gdLst>
              <a:gd name="connsiteX0" fmla="*/ 161655 w 161661"/>
              <a:gd name="connsiteY0" fmla="*/ 79 h 889918"/>
              <a:gd name="connsiteX1" fmla="*/ 9255 w 161661"/>
              <a:gd name="connsiteY1" fmla="*/ 324757 h 889918"/>
              <a:gd name="connsiteX2" fmla="*/ 55638 w 161661"/>
              <a:gd name="connsiteY2" fmla="*/ 278375 h 889918"/>
              <a:gd name="connsiteX3" fmla="*/ 35759 w 161661"/>
              <a:gd name="connsiteY3" fmla="*/ 874723 h 889918"/>
              <a:gd name="connsiteX4" fmla="*/ 35759 w 161661"/>
              <a:gd name="connsiteY4" fmla="*/ 682566 h 889918"/>
              <a:gd name="connsiteX5" fmla="*/ 2629 w 161661"/>
              <a:gd name="connsiteY5" fmla="*/ 357888 h 889918"/>
              <a:gd name="connsiteX6" fmla="*/ 161655 w 161661"/>
              <a:gd name="connsiteY6" fmla="*/ 79 h 889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661" h="889918">
                <a:moveTo>
                  <a:pt x="161655" y="79"/>
                </a:moveTo>
                <a:cubicBezTo>
                  <a:pt x="162759" y="-5443"/>
                  <a:pt x="26924" y="278374"/>
                  <a:pt x="9255" y="324757"/>
                </a:cubicBezTo>
                <a:cubicBezTo>
                  <a:pt x="-8414" y="371140"/>
                  <a:pt x="51221" y="186714"/>
                  <a:pt x="55638" y="278375"/>
                </a:cubicBezTo>
                <a:cubicBezTo>
                  <a:pt x="60055" y="370036"/>
                  <a:pt x="39072" y="807358"/>
                  <a:pt x="35759" y="874723"/>
                </a:cubicBezTo>
                <a:cubicBezTo>
                  <a:pt x="32446" y="942088"/>
                  <a:pt x="41281" y="768705"/>
                  <a:pt x="35759" y="682566"/>
                </a:cubicBezTo>
                <a:cubicBezTo>
                  <a:pt x="30237" y="596427"/>
                  <a:pt x="-10623" y="470531"/>
                  <a:pt x="2629" y="357888"/>
                </a:cubicBezTo>
                <a:cubicBezTo>
                  <a:pt x="15881" y="245245"/>
                  <a:pt x="160551" y="5601"/>
                  <a:pt x="161655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60B63814-11D5-991E-A118-8873742FDCC1}"/>
              </a:ext>
            </a:extLst>
          </p:cNvPr>
          <p:cNvSpPr/>
          <p:nvPr/>
        </p:nvSpPr>
        <p:spPr>
          <a:xfrm>
            <a:off x="2987524" y="1649896"/>
            <a:ext cx="929520" cy="623164"/>
          </a:xfrm>
          <a:custGeom>
            <a:avLst/>
            <a:gdLst>
              <a:gd name="connsiteX0" fmla="*/ 928493 w 929520"/>
              <a:gd name="connsiteY0" fmla="*/ 0 h 623164"/>
              <a:gd name="connsiteX1" fmla="*/ 491172 w 929520"/>
              <a:gd name="connsiteY1" fmla="*/ 79513 h 623164"/>
              <a:gd name="connsiteX2" fmla="*/ 212876 w 929520"/>
              <a:gd name="connsiteY2" fmla="*/ 258417 h 623164"/>
              <a:gd name="connsiteX3" fmla="*/ 305641 w 929520"/>
              <a:gd name="connsiteY3" fmla="*/ 192156 h 623164"/>
              <a:gd name="connsiteX4" fmla="*/ 841 w 929520"/>
              <a:gd name="connsiteY4" fmla="*/ 622852 h 623164"/>
              <a:gd name="connsiteX5" fmla="*/ 219502 w 929520"/>
              <a:gd name="connsiteY5" fmla="*/ 258417 h 623164"/>
              <a:gd name="connsiteX6" fmla="*/ 358650 w 929520"/>
              <a:gd name="connsiteY6" fmla="*/ 79513 h 623164"/>
              <a:gd name="connsiteX7" fmla="*/ 928493 w 929520"/>
              <a:gd name="connsiteY7" fmla="*/ 0 h 62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9520" h="623164">
                <a:moveTo>
                  <a:pt x="928493" y="0"/>
                </a:moveTo>
                <a:cubicBezTo>
                  <a:pt x="950580" y="0"/>
                  <a:pt x="610441" y="36444"/>
                  <a:pt x="491172" y="79513"/>
                </a:cubicBezTo>
                <a:cubicBezTo>
                  <a:pt x="371902" y="122583"/>
                  <a:pt x="243798" y="239643"/>
                  <a:pt x="212876" y="258417"/>
                </a:cubicBezTo>
                <a:cubicBezTo>
                  <a:pt x="181954" y="277191"/>
                  <a:pt x="340980" y="131417"/>
                  <a:pt x="305641" y="192156"/>
                </a:cubicBezTo>
                <a:cubicBezTo>
                  <a:pt x="270302" y="252895"/>
                  <a:pt x="15197" y="611809"/>
                  <a:pt x="841" y="622852"/>
                </a:cubicBezTo>
                <a:cubicBezTo>
                  <a:pt x="-13515" y="633895"/>
                  <a:pt x="159867" y="348973"/>
                  <a:pt x="219502" y="258417"/>
                </a:cubicBezTo>
                <a:cubicBezTo>
                  <a:pt x="279137" y="167861"/>
                  <a:pt x="240485" y="123687"/>
                  <a:pt x="358650" y="79513"/>
                </a:cubicBezTo>
                <a:cubicBezTo>
                  <a:pt x="476815" y="35339"/>
                  <a:pt x="906406" y="0"/>
                  <a:pt x="92849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23F90C63-CA91-4475-D48D-9CF4BCD719FE}"/>
              </a:ext>
            </a:extLst>
          </p:cNvPr>
          <p:cNvSpPr/>
          <p:nvPr/>
        </p:nvSpPr>
        <p:spPr>
          <a:xfrm>
            <a:off x="3703884" y="1596132"/>
            <a:ext cx="709132" cy="1587191"/>
          </a:xfrm>
          <a:custGeom>
            <a:avLst/>
            <a:gdLst>
              <a:gd name="connsiteX0" fmla="*/ 709090 w 709132"/>
              <a:gd name="connsiteY0" fmla="*/ 755 h 1587191"/>
              <a:gd name="connsiteX1" fmla="*/ 291646 w 709132"/>
              <a:gd name="connsiteY1" fmla="*/ 643485 h 1587191"/>
              <a:gd name="connsiteX2" fmla="*/ 99 w 709132"/>
              <a:gd name="connsiteY2" fmla="*/ 1087433 h 1587191"/>
              <a:gd name="connsiteX3" fmla="*/ 258516 w 709132"/>
              <a:gd name="connsiteY3" fmla="*/ 762755 h 1587191"/>
              <a:gd name="connsiteX4" fmla="*/ 232012 w 709132"/>
              <a:gd name="connsiteY4" fmla="*/ 948285 h 1587191"/>
              <a:gd name="connsiteX5" fmla="*/ 232012 w 709132"/>
              <a:gd name="connsiteY5" fmla="*/ 1577764 h 1587191"/>
              <a:gd name="connsiteX6" fmla="*/ 232012 w 709132"/>
              <a:gd name="connsiteY6" fmla="*/ 1279590 h 1587191"/>
              <a:gd name="connsiteX7" fmla="*/ 271768 w 709132"/>
              <a:gd name="connsiteY7" fmla="*/ 650111 h 1587191"/>
              <a:gd name="connsiteX8" fmla="*/ 218759 w 709132"/>
              <a:gd name="connsiteY8" fmla="*/ 749503 h 1587191"/>
              <a:gd name="connsiteX9" fmla="*/ 404290 w 709132"/>
              <a:gd name="connsiteY9" fmla="*/ 378442 h 1587191"/>
              <a:gd name="connsiteX10" fmla="*/ 318151 w 709132"/>
              <a:gd name="connsiteY10" fmla="*/ 510964 h 1587191"/>
              <a:gd name="connsiteX11" fmla="*/ 709090 w 709132"/>
              <a:gd name="connsiteY11" fmla="*/ 755 h 1587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9132" h="1587191">
                <a:moveTo>
                  <a:pt x="709090" y="755"/>
                </a:moveTo>
                <a:cubicBezTo>
                  <a:pt x="704672" y="22842"/>
                  <a:pt x="291646" y="643485"/>
                  <a:pt x="291646" y="643485"/>
                </a:cubicBezTo>
                <a:cubicBezTo>
                  <a:pt x="173481" y="824598"/>
                  <a:pt x="5621" y="1067555"/>
                  <a:pt x="99" y="1087433"/>
                </a:cubicBezTo>
                <a:cubicBezTo>
                  <a:pt x="-5423" y="1107311"/>
                  <a:pt x="219864" y="785946"/>
                  <a:pt x="258516" y="762755"/>
                </a:cubicBezTo>
                <a:cubicBezTo>
                  <a:pt x="297168" y="739564"/>
                  <a:pt x="236429" y="812450"/>
                  <a:pt x="232012" y="948285"/>
                </a:cubicBezTo>
                <a:cubicBezTo>
                  <a:pt x="227595" y="1084120"/>
                  <a:pt x="232012" y="1577764"/>
                  <a:pt x="232012" y="1577764"/>
                </a:cubicBezTo>
                <a:cubicBezTo>
                  <a:pt x="232012" y="1632981"/>
                  <a:pt x="225386" y="1434199"/>
                  <a:pt x="232012" y="1279590"/>
                </a:cubicBezTo>
                <a:cubicBezTo>
                  <a:pt x="238638" y="1124981"/>
                  <a:pt x="273977" y="738459"/>
                  <a:pt x="271768" y="650111"/>
                </a:cubicBezTo>
                <a:cubicBezTo>
                  <a:pt x="269559" y="561763"/>
                  <a:pt x="196672" y="794781"/>
                  <a:pt x="218759" y="749503"/>
                </a:cubicBezTo>
                <a:cubicBezTo>
                  <a:pt x="240846" y="704225"/>
                  <a:pt x="387725" y="418198"/>
                  <a:pt x="404290" y="378442"/>
                </a:cubicBezTo>
                <a:cubicBezTo>
                  <a:pt x="420855" y="338686"/>
                  <a:pt x="266247" y="573912"/>
                  <a:pt x="318151" y="510964"/>
                </a:cubicBezTo>
                <a:cubicBezTo>
                  <a:pt x="370055" y="448016"/>
                  <a:pt x="713508" y="-21332"/>
                  <a:pt x="709090" y="7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53B6FD05-37C8-E5A1-8EF9-5CC2D39C005F}"/>
              </a:ext>
            </a:extLst>
          </p:cNvPr>
          <p:cNvSpPr/>
          <p:nvPr/>
        </p:nvSpPr>
        <p:spPr>
          <a:xfrm>
            <a:off x="4304230" y="2038740"/>
            <a:ext cx="1024554" cy="1085405"/>
          </a:xfrm>
          <a:custGeom>
            <a:avLst/>
            <a:gdLst>
              <a:gd name="connsiteX0" fmla="*/ 1023144 w 1024554"/>
              <a:gd name="connsiteY0" fmla="*/ 2095 h 1085405"/>
              <a:gd name="connsiteX1" fmla="*/ 228013 w 1024554"/>
              <a:gd name="connsiteY1" fmla="*/ 671330 h 1085405"/>
              <a:gd name="connsiteX2" fmla="*/ 320779 w 1024554"/>
              <a:gd name="connsiteY2" fmla="*/ 545434 h 1085405"/>
              <a:gd name="connsiteX3" fmla="*/ 2727 w 1024554"/>
              <a:gd name="connsiteY3" fmla="*/ 1082147 h 1085405"/>
              <a:gd name="connsiteX4" fmla="*/ 181631 w 1024554"/>
              <a:gd name="connsiteY4" fmla="*/ 750843 h 1085405"/>
              <a:gd name="connsiteX5" fmla="*/ 433422 w 1024554"/>
              <a:gd name="connsiteY5" fmla="*/ 353277 h 1085405"/>
              <a:gd name="connsiteX6" fmla="*/ 314153 w 1024554"/>
              <a:gd name="connsiteY6" fmla="*/ 545434 h 1085405"/>
              <a:gd name="connsiteX7" fmla="*/ 599074 w 1024554"/>
              <a:gd name="connsiteY7" fmla="*/ 240634 h 1085405"/>
              <a:gd name="connsiteX8" fmla="*/ 426796 w 1024554"/>
              <a:gd name="connsiteY8" fmla="*/ 452669 h 1085405"/>
              <a:gd name="connsiteX9" fmla="*/ 1023144 w 1024554"/>
              <a:gd name="connsiteY9" fmla="*/ 2095 h 108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4554" h="1085405">
                <a:moveTo>
                  <a:pt x="1023144" y="2095"/>
                </a:moveTo>
                <a:cubicBezTo>
                  <a:pt x="990014" y="38538"/>
                  <a:pt x="345074" y="580774"/>
                  <a:pt x="228013" y="671330"/>
                </a:cubicBezTo>
                <a:cubicBezTo>
                  <a:pt x="110952" y="761886"/>
                  <a:pt x="358327" y="476965"/>
                  <a:pt x="320779" y="545434"/>
                </a:cubicBezTo>
                <a:cubicBezTo>
                  <a:pt x="283231" y="613904"/>
                  <a:pt x="25918" y="1047912"/>
                  <a:pt x="2727" y="1082147"/>
                </a:cubicBezTo>
                <a:cubicBezTo>
                  <a:pt x="-20464" y="1116382"/>
                  <a:pt x="109848" y="872321"/>
                  <a:pt x="181631" y="750843"/>
                </a:cubicBezTo>
                <a:cubicBezTo>
                  <a:pt x="253413" y="629365"/>
                  <a:pt x="411335" y="387512"/>
                  <a:pt x="433422" y="353277"/>
                </a:cubicBezTo>
                <a:cubicBezTo>
                  <a:pt x="455509" y="319042"/>
                  <a:pt x="286544" y="564208"/>
                  <a:pt x="314153" y="545434"/>
                </a:cubicBezTo>
                <a:cubicBezTo>
                  <a:pt x="341762" y="526660"/>
                  <a:pt x="580300" y="256095"/>
                  <a:pt x="599074" y="240634"/>
                </a:cubicBezTo>
                <a:cubicBezTo>
                  <a:pt x="617848" y="225173"/>
                  <a:pt x="358326" y="489113"/>
                  <a:pt x="426796" y="452669"/>
                </a:cubicBezTo>
                <a:cubicBezTo>
                  <a:pt x="495266" y="416225"/>
                  <a:pt x="1056274" y="-34348"/>
                  <a:pt x="1023144" y="20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B3123A8F-A155-B912-2AC8-FCD1A9819255}"/>
              </a:ext>
            </a:extLst>
          </p:cNvPr>
          <p:cNvSpPr/>
          <p:nvPr/>
        </p:nvSpPr>
        <p:spPr>
          <a:xfrm>
            <a:off x="4114230" y="1608332"/>
            <a:ext cx="925384" cy="1500941"/>
          </a:xfrm>
          <a:custGeom>
            <a:avLst/>
            <a:gdLst>
              <a:gd name="connsiteX0" fmla="*/ 921596 w 925384"/>
              <a:gd name="connsiteY0" fmla="*/ 8433 h 1500941"/>
              <a:gd name="connsiteX1" fmla="*/ 278866 w 925384"/>
              <a:gd name="connsiteY1" fmla="*/ 757181 h 1500941"/>
              <a:gd name="connsiteX2" fmla="*/ 139718 w 925384"/>
              <a:gd name="connsiteY2" fmla="*/ 929459 h 1500941"/>
              <a:gd name="connsiteX3" fmla="*/ 7196 w 925384"/>
              <a:gd name="connsiteY3" fmla="*/ 1214381 h 1500941"/>
              <a:gd name="connsiteX4" fmla="*/ 106587 w 925384"/>
              <a:gd name="connsiteY4" fmla="*/ 989094 h 1500941"/>
              <a:gd name="connsiteX5" fmla="*/ 570 w 925384"/>
              <a:gd name="connsiteY5" fmla="*/ 1499303 h 1500941"/>
              <a:gd name="connsiteX6" fmla="*/ 73457 w 925384"/>
              <a:gd name="connsiteY6" fmla="*/ 1134868 h 1500941"/>
              <a:gd name="connsiteX7" fmla="*/ 258987 w 925384"/>
              <a:gd name="connsiteY7" fmla="*/ 677668 h 1500941"/>
              <a:gd name="connsiteX8" fmla="*/ 199353 w 925384"/>
              <a:gd name="connsiteY8" fmla="*/ 796938 h 1500941"/>
              <a:gd name="connsiteX9" fmla="*/ 530657 w 925384"/>
              <a:gd name="connsiteY9" fmla="*/ 379494 h 1500941"/>
              <a:gd name="connsiteX10" fmla="*/ 921596 w 925384"/>
              <a:gd name="connsiteY10" fmla="*/ 8433 h 1500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5384" h="1500941">
                <a:moveTo>
                  <a:pt x="921596" y="8433"/>
                </a:moveTo>
                <a:cubicBezTo>
                  <a:pt x="879631" y="71381"/>
                  <a:pt x="409179" y="603677"/>
                  <a:pt x="278866" y="757181"/>
                </a:cubicBezTo>
                <a:cubicBezTo>
                  <a:pt x="148553" y="910685"/>
                  <a:pt x="184996" y="853259"/>
                  <a:pt x="139718" y="929459"/>
                </a:cubicBezTo>
                <a:cubicBezTo>
                  <a:pt x="94440" y="1005659"/>
                  <a:pt x="12718" y="1204442"/>
                  <a:pt x="7196" y="1214381"/>
                </a:cubicBezTo>
                <a:cubicBezTo>
                  <a:pt x="1674" y="1224320"/>
                  <a:pt x="107691" y="941607"/>
                  <a:pt x="106587" y="989094"/>
                </a:cubicBezTo>
                <a:cubicBezTo>
                  <a:pt x="105483" y="1036581"/>
                  <a:pt x="6092" y="1475007"/>
                  <a:pt x="570" y="1499303"/>
                </a:cubicBezTo>
                <a:cubicBezTo>
                  <a:pt x="-4952" y="1523599"/>
                  <a:pt x="30387" y="1271807"/>
                  <a:pt x="73457" y="1134868"/>
                </a:cubicBezTo>
                <a:cubicBezTo>
                  <a:pt x="116526" y="997929"/>
                  <a:pt x="238004" y="733989"/>
                  <a:pt x="258987" y="677668"/>
                </a:cubicBezTo>
                <a:cubicBezTo>
                  <a:pt x="279970" y="621347"/>
                  <a:pt x="154075" y="846634"/>
                  <a:pt x="199353" y="796938"/>
                </a:cubicBezTo>
                <a:cubicBezTo>
                  <a:pt x="244631" y="747242"/>
                  <a:pt x="415805" y="507598"/>
                  <a:pt x="530657" y="379494"/>
                </a:cubicBezTo>
                <a:cubicBezTo>
                  <a:pt x="645509" y="251390"/>
                  <a:pt x="963561" y="-54515"/>
                  <a:pt x="921596" y="84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56C1C6F3-E649-EC12-804D-03EB00CA01B6}"/>
              </a:ext>
            </a:extLst>
          </p:cNvPr>
          <p:cNvSpPr/>
          <p:nvPr/>
        </p:nvSpPr>
        <p:spPr>
          <a:xfrm>
            <a:off x="3949123" y="1912221"/>
            <a:ext cx="577134" cy="1056272"/>
          </a:xfrm>
          <a:custGeom>
            <a:avLst/>
            <a:gdLst>
              <a:gd name="connsiteX0" fmla="*/ 576494 w 577134"/>
              <a:gd name="connsiteY0" fmla="*/ 2718 h 1056272"/>
              <a:gd name="connsiteX1" fmla="*/ 86164 w 577134"/>
              <a:gd name="connsiteY1" fmla="*/ 665327 h 1056272"/>
              <a:gd name="connsiteX2" fmla="*/ 185555 w 577134"/>
              <a:gd name="connsiteY2" fmla="*/ 539431 h 1056272"/>
              <a:gd name="connsiteX3" fmla="*/ 86164 w 577134"/>
              <a:gd name="connsiteY3" fmla="*/ 777970 h 1056272"/>
              <a:gd name="connsiteX4" fmla="*/ 25 w 577134"/>
              <a:gd name="connsiteY4" fmla="*/ 1056266 h 1056272"/>
              <a:gd name="connsiteX5" fmla="*/ 79538 w 577134"/>
              <a:gd name="connsiteY5" fmla="*/ 784596 h 1056272"/>
              <a:gd name="connsiteX6" fmla="*/ 271694 w 577134"/>
              <a:gd name="connsiteY6" fmla="*/ 320770 h 1056272"/>
              <a:gd name="connsiteX7" fmla="*/ 192181 w 577134"/>
              <a:gd name="connsiteY7" fmla="*/ 426788 h 1056272"/>
              <a:gd name="connsiteX8" fmla="*/ 576494 w 577134"/>
              <a:gd name="connsiteY8" fmla="*/ 2718 h 1056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7134" h="1056272">
                <a:moveTo>
                  <a:pt x="576494" y="2718"/>
                </a:moveTo>
                <a:cubicBezTo>
                  <a:pt x="558825" y="42474"/>
                  <a:pt x="151320" y="575875"/>
                  <a:pt x="86164" y="665327"/>
                </a:cubicBezTo>
                <a:cubicBezTo>
                  <a:pt x="21007" y="754779"/>
                  <a:pt x="185555" y="520657"/>
                  <a:pt x="185555" y="539431"/>
                </a:cubicBezTo>
                <a:cubicBezTo>
                  <a:pt x="185555" y="558205"/>
                  <a:pt x="117086" y="691831"/>
                  <a:pt x="86164" y="777970"/>
                </a:cubicBezTo>
                <a:cubicBezTo>
                  <a:pt x="55242" y="864109"/>
                  <a:pt x="1129" y="1055162"/>
                  <a:pt x="25" y="1056266"/>
                </a:cubicBezTo>
                <a:cubicBezTo>
                  <a:pt x="-1079" y="1057370"/>
                  <a:pt x="34260" y="907179"/>
                  <a:pt x="79538" y="784596"/>
                </a:cubicBezTo>
                <a:cubicBezTo>
                  <a:pt x="124816" y="662013"/>
                  <a:pt x="252920" y="380405"/>
                  <a:pt x="271694" y="320770"/>
                </a:cubicBezTo>
                <a:cubicBezTo>
                  <a:pt x="290468" y="261135"/>
                  <a:pt x="143590" y="482005"/>
                  <a:pt x="192181" y="426788"/>
                </a:cubicBezTo>
                <a:cubicBezTo>
                  <a:pt x="240772" y="371571"/>
                  <a:pt x="594163" y="-37038"/>
                  <a:pt x="576494" y="27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CD434B25-337A-E13D-A26F-94DF943DF156}"/>
              </a:ext>
            </a:extLst>
          </p:cNvPr>
          <p:cNvSpPr/>
          <p:nvPr/>
        </p:nvSpPr>
        <p:spPr>
          <a:xfrm>
            <a:off x="4239704" y="1961254"/>
            <a:ext cx="716683" cy="1101069"/>
          </a:xfrm>
          <a:custGeom>
            <a:avLst/>
            <a:gdLst>
              <a:gd name="connsiteX0" fmla="*/ 716609 w 716683"/>
              <a:gd name="connsiteY0" fmla="*/ 68 h 1101069"/>
              <a:gd name="connsiteX1" fmla="*/ 166644 w 716683"/>
              <a:gd name="connsiteY1" fmla="*/ 569911 h 1101069"/>
              <a:gd name="connsiteX2" fmla="*/ 14244 w 716683"/>
              <a:gd name="connsiteY2" fmla="*/ 887963 h 1101069"/>
              <a:gd name="connsiteX3" fmla="*/ 73879 w 716683"/>
              <a:gd name="connsiteY3" fmla="*/ 775320 h 1101069"/>
              <a:gd name="connsiteX4" fmla="*/ 7618 w 716683"/>
              <a:gd name="connsiteY4" fmla="*/ 1099998 h 1101069"/>
              <a:gd name="connsiteX5" fmla="*/ 27496 w 716683"/>
              <a:gd name="connsiteY5" fmla="*/ 861459 h 1101069"/>
              <a:gd name="connsiteX6" fmla="*/ 239531 w 716683"/>
              <a:gd name="connsiteY6" fmla="*/ 377755 h 1101069"/>
              <a:gd name="connsiteX7" fmla="*/ 126887 w 716683"/>
              <a:gd name="connsiteY7" fmla="*/ 530155 h 1101069"/>
              <a:gd name="connsiteX8" fmla="*/ 716609 w 716683"/>
              <a:gd name="connsiteY8" fmla="*/ 68 h 1101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6683" h="1101069">
                <a:moveTo>
                  <a:pt x="716609" y="68"/>
                </a:moveTo>
                <a:cubicBezTo>
                  <a:pt x="723235" y="6694"/>
                  <a:pt x="283705" y="421929"/>
                  <a:pt x="166644" y="569911"/>
                </a:cubicBezTo>
                <a:cubicBezTo>
                  <a:pt x="49583" y="717893"/>
                  <a:pt x="29705" y="853728"/>
                  <a:pt x="14244" y="887963"/>
                </a:cubicBezTo>
                <a:cubicBezTo>
                  <a:pt x="-1217" y="922198"/>
                  <a:pt x="74983" y="739981"/>
                  <a:pt x="73879" y="775320"/>
                </a:cubicBezTo>
                <a:cubicBezTo>
                  <a:pt x="72775" y="810659"/>
                  <a:pt x="15349" y="1085641"/>
                  <a:pt x="7618" y="1099998"/>
                </a:cubicBezTo>
                <a:cubicBezTo>
                  <a:pt x="-113" y="1114355"/>
                  <a:pt x="-11156" y="981833"/>
                  <a:pt x="27496" y="861459"/>
                </a:cubicBezTo>
                <a:cubicBezTo>
                  <a:pt x="66148" y="741085"/>
                  <a:pt x="222966" y="432972"/>
                  <a:pt x="239531" y="377755"/>
                </a:cubicBezTo>
                <a:cubicBezTo>
                  <a:pt x="256096" y="322538"/>
                  <a:pt x="54000" y="588685"/>
                  <a:pt x="126887" y="530155"/>
                </a:cubicBezTo>
                <a:cubicBezTo>
                  <a:pt x="199774" y="471625"/>
                  <a:pt x="709983" y="-6558"/>
                  <a:pt x="716609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8A0AA615-6808-FD9E-0560-AFA0F997D9BF}"/>
              </a:ext>
            </a:extLst>
          </p:cNvPr>
          <p:cNvSpPr/>
          <p:nvPr/>
        </p:nvSpPr>
        <p:spPr>
          <a:xfrm>
            <a:off x="4225701" y="1159594"/>
            <a:ext cx="569186" cy="477242"/>
          </a:xfrm>
          <a:custGeom>
            <a:avLst/>
            <a:gdLst>
              <a:gd name="connsiteX0" fmla="*/ 569184 w 569186"/>
              <a:gd name="connsiteY0" fmla="*/ 551 h 477242"/>
              <a:gd name="connsiteX1" fmla="*/ 197709 w 569186"/>
              <a:gd name="connsiteY1" fmla="*/ 189146 h 477242"/>
              <a:gd name="connsiteX2" fmla="*/ 3399 w 569186"/>
              <a:gd name="connsiteY2" fmla="*/ 474896 h 477242"/>
              <a:gd name="connsiteX3" fmla="*/ 83409 w 569186"/>
              <a:gd name="connsiteY3" fmla="*/ 314876 h 477242"/>
              <a:gd name="connsiteX4" fmla="*/ 203424 w 569186"/>
              <a:gd name="connsiteY4" fmla="*/ 137711 h 477242"/>
              <a:gd name="connsiteX5" fmla="*/ 569184 w 569186"/>
              <a:gd name="connsiteY5" fmla="*/ 551 h 47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186" h="477242">
                <a:moveTo>
                  <a:pt x="569184" y="551"/>
                </a:moveTo>
                <a:cubicBezTo>
                  <a:pt x="568232" y="9123"/>
                  <a:pt x="292006" y="110089"/>
                  <a:pt x="197709" y="189146"/>
                </a:cubicBezTo>
                <a:cubicBezTo>
                  <a:pt x="103412" y="268203"/>
                  <a:pt x="22449" y="453941"/>
                  <a:pt x="3399" y="474896"/>
                </a:cubicBezTo>
                <a:cubicBezTo>
                  <a:pt x="-15651" y="495851"/>
                  <a:pt x="50072" y="371073"/>
                  <a:pt x="83409" y="314876"/>
                </a:cubicBezTo>
                <a:cubicBezTo>
                  <a:pt x="116746" y="258679"/>
                  <a:pt x="123414" y="190098"/>
                  <a:pt x="203424" y="137711"/>
                </a:cubicBezTo>
                <a:cubicBezTo>
                  <a:pt x="283434" y="85324"/>
                  <a:pt x="570136" y="-8021"/>
                  <a:pt x="569184" y="5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3B4B8D4B-6B92-51E5-72F1-85B7AF348B74}"/>
              </a:ext>
            </a:extLst>
          </p:cNvPr>
          <p:cNvSpPr/>
          <p:nvPr/>
        </p:nvSpPr>
        <p:spPr>
          <a:xfrm>
            <a:off x="3461886" y="1222951"/>
            <a:ext cx="1104532" cy="475905"/>
          </a:xfrm>
          <a:custGeom>
            <a:avLst/>
            <a:gdLst>
              <a:gd name="connsiteX0" fmla="*/ 1404 w 1104532"/>
              <a:gd name="connsiteY0" fmla="*/ 474404 h 475905"/>
              <a:gd name="connsiteX1" fmla="*/ 487179 w 1104532"/>
              <a:gd name="connsiteY1" fmla="*/ 205799 h 475905"/>
              <a:gd name="connsiteX2" fmla="*/ 315729 w 1104532"/>
              <a:gd name="connsiteY2" fmla="*/ 325814 h 475905"/>
              <a:gd name="connsiteX3" fmla="*/ 612909 w 1104532"/>
              <a:gd name="connsiteY3" fmla="*/ 160079 h 475905"/>
              <a:gd name="connsiteX4" fmla="*/ 961524 w 1104532"/>
              <a:gd name="connsiteY4" fmla="*/ 62924 h 475905"/>
              <a:gd name="connsiteX5" fmla="*/ 841509 w 1104532"/>
              <a:gd name="connsiteY5" fmla="*/ 108644 h 475905"/>
              <a:gd name="connsiteX6" fmla="*/ 1104399 w 1104532"/>
              <a:gd name="connsiteY6" fmla="*/ 59 h 475905"/>
              <a:gd name="connsiteX7" fmla="*/ 801504 w 1104532"/>
              <a:gd name="connsiteY7" fmla="*/ 125789 h 475905"/>
              <a:gd name="connsiteX8" fmla="*/ 452889 w 1104532"/>
              <a:gd name="connsiteY8" fmla="*/ 165794 h 475905"/>
              <a:gd name="connsiteX9" fmla="*/ 481464 w 1104532"/>
              <a:gd name="connsiteY9" fmla="*/ 171509 h 475905"/>
              <a:gd name="connsiteX10" fmla="*/ 344304 w 1104532"/>
              <a:gd name="connsiteY10" fmla="*/ 308669 h 475905"/>
              <a:gd name="connsiteX11" fmla="*/ 1404 w 1104532"/>
              <a:gd name="connsiteY11" fmla="*/ 474404 h 475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4532" h="475905">
                <a:moveTo>
                  <a:pt x="1404" y="474404"/>
                </a:moveTo>
                <a:cubicBezTo>
                  <a:pt x="25216" y="457259"/>
                  <a:pt x="434792" y="230564"/>
                  <a:pt x="487179" y="205799"/>
                </a:cubicBezTo>
                <a:cubicBezTo>
                  <a:pt x="539566" y="181034"/>
                  <a:pt x="294774" y="333434"/>
                  <a:pt x="315729" y="325814"/>
                </a:cubicBezTo>
                <a:cubicBezTo>
                  <a:pt x="336684" y="318194"/>
                  <a:pt x="505277" y="203894"/>
                  <a:pt x="612909" y="160079"/>
                </a:cubicBezTo>
                <a:cubicBezTo>
                  <a:pt x="720542" y="116264"/>
                  <a:pt x="923424" y="71496"/>
                  <a:pt x="961524" y="62924"/>
                </a:cubicBezTo>
                <a:cubicBezTo>
                  <a:pt x="999624" y="54352"/>
                  <a:pt x="817696" y="119122"/>
                  <a:pt x="841509" y="108644"/>
                </a:cubicBezTo>
                <a:cubicBezTo>
                  <a:pt x="865322" y="98166"/>
                  <a:pt x="1111066" y="-2798"/>
                  <a:pt x="1104399" y="59"/>
                </a:cubicBezTo>
                <a:cubicBezTo>
                  <a:pt x="1097732" y="2916"/>
                  <a:pt x="910089" y="98167"/>
                  <a:pt x="801504" y="125789"/>
                </a:cubicBezTo>
                <a:cubicBezTo>
                  <a:pt x="692919" y="153411"/>
                  <a:pt x="452889" y="165794"/>
                  <a:pt x="452889" y="165794"/>
                </a:cubicBezTo>
                <a:cubicBezTo>
                  <a:pt x="399549" y="173414"/>
                  <a:pt x="499562" y="147696"/>
                  <a:pt x="481464" y="171509"/>
                </a:cubicBezTo>
                <a:cubicBezTo>
                  <a:pt x="463367" y="195321"/>
                  <a:pt x="425266" y="260092"/>
                  <a:pt x="344304" y="308669"/>
                </a:cubicBezTo>
                <a:cubicBezTo>
                  <a:pt x="263342" y="357246"/>
                  <a:pt x="-22408" y="491549"/>
                  <a:pt x="1404" y="474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E8A0379B-3905-B8AA-12BF-590C367DE8E2}"/>
              </a:ext>
            </a:extLst>
          </p:cNvPr>
          <p:cNvSpPr/>
          <p:nvPr/>
        </p:nvSpPr>
        <p:spPr>
          <a:xfrm>
            <a:off x="4711288" y="2217354"/>
            <a:ext cx="1226794" cy="498586"/>
          </a:xfrm>
          <a:custGeom>
            <a:avLst/>
            <a:gdLst>
              <a:gd name="connsiteX0" fmla="*/ 15017 w 1226794"/>
              <a:gd name="connsiteY0" fmla="*/ 491556 h 498586"/>
              <a:gd name="connsiteX1" fmla="*/ 855122 w 1226794"/>
              <a:gd name="connsiteY1" fmla="*/ 17211 h 498586"/>
              <a:gd name="connsiteX2" fmla="*/ 506507 w 1226794"/>
              <a:gd name="connsiteY2" fmla="*/ 257241 h 498586"/>
              <a:gd name="connsiteX3" fmla="*/ 809402 w 1226794"/>
              <a:gd name="connsiteY3" fmla="*/ 125796 h 498586"/>
              <a:gd name="connsiteX4" fmla="*/ 683672 w 1226794"/>
              <a:gd name="connsiteY4" fmla="*/ 211521 h 498586"/>
              <a:gd name="connsiteX5" fmla="*/ 1158017 w 1226794"/>
              <a:gd name="connsiteY5" fmla="*/ 108651 h 498586"/>
              <a:gd name="connsiteX6" fmla="*/ 815117 w 1226794"/>
              <a:gd name="connsiteY6" fmla="*/ 291531 h 498586"/>
              <a:gd name="connsiteX7" fmla="*/ 1226597 w 1226794"/>
              <a:gd name="connsiteY7" fmla="*/ 51501 h 498586"/>
              <a:gd name="connsiteX8" fmla="*/ 752252 w 1226794"/>
              <a:gd name="connsiteY8" fmla="*/ 165801 h 498586"/>
              <a:gd name="connsiteX9" fmla="*/ 883697 w 1226794"/>
              <a:gd name="connsiteY9" fmla="*/ 66 h 498586"/>
              <a:gd name="connsiteX10" fmla="*/ 500792 w 1226794"/>
              <a:gd name="connsiteY10" fmla="*/ 188661 h 498586"/>
              <a:gd name="connsiteX11" fmla="*/ 380777 w 1226794"/>
              <a:gd name="connsiteY11" fmla="*/ 268671 h 498586"/>
              <a:gd name="connsiteX12" fmla="*/ 495077 w 1226794"/>
              <a:gd name="connsiteY12" fmla="*/ 97221 h 498586"/>
              <a:gd name="connsiteX13" fmla="*/ 329342 w 1226794"/>
              <a:gd name="connsiteY13" fmla="*/ 285816 h 498586"/>
              <a:gd name="connsiteX14" fmla="*/ 15017 w 1226794"/>
              <a:gd name="connsiteY14" fmla="*/ 491556 h 498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26794" h="498586">
                <a:moveTo>
                  <a:pt x="15017" y="491556"/>
                </a:moveTo>
                <a:cubicBezTo>
                  <a:pt x="102647" y="446789"/>
                  <a:pt x="773207" y="56263"/>
                  <a:pt x="855122" y="17211"/>
                </a:cubicBezTo>
                <a:cubicBezTo>
                  <a:pt x="937037" y="-21842"/>
                  <a:pt x="514127" y="239144"/>
                  <a:pt x="506507" y="257241"/>
                </a:cubicBezTo>
                <a:cubicBezTo>
                  <a:pt x="498887" y="275338"/>
                  <a:pt x="779875" y="133416"/>
                  <a:pt x="809402" y="125796"/>
                </a:cubicBezTo>
                <a:cubicBezTo>
                  <a:pt x="838929" y="118176"/>
                  <a:pt x="625570" y="214378"/>
                  <a:pt x="683672" y="211521"/>
                </a:cubicBezTo>
                <a:cubicBezTo>
                  <a:pt x="741775" y="208663"/>
                  <a:pt x="1136110" y="95316"/>
                  <a:pt x="1158017" y="108651"/>
                </a:cubicBezTo>
                <a:cubicBezTo>
                  <a:pt x="1179924" y="121986"/>
                  <a:pt x="803687" y="301056"/>
                  <a:pt x="815117" y="291531"/>
                </a:cubicBezTo>
                <a:cubicBezTo>
                  <a:pt x="826547" y="282006"/>
                  <a:pt x="1237075" y="72456"/>
                  <a:pt x="1226597" y="51501"/>
                </a:cubicBezTo>
                <a:cubicBezTo>
                  <a:pt x="1216120" y="30546"/>
                  <a:pt x="809402" y="174373"/>
                  <a:pt x="752252" y="165801"/>
                </a:cubicBezTo>
                <a:cubicBezTo>
                  <a:pt x="695102" y="157229"/>
                  <a:pt x="925607" y="-3744"/>
                  <a:pt x="883697" y="66"/>
                </a:cubicBezTo>
                <a:cubicBezTo>
                  <a:pt x="841787" y="3876"/>
                  <a:pt x="584612" y="143894"/>
                  <a:pt x="500792" y="188661"/>
                </a:cubicBezTo>
                <a:cubicBezTo>
                  <a:pt x="416972" y="233428"/>
                  <a:pt x="381730" y="283911"/>
                  <a:pt x="380777" y="268671"/>
                </a:cubicBezTo>
                <a:cubicBezTo>
                  <a:pt x="379825" y="253431"/>
                  <a:pt x="503649" y="94364"/>
                  <a:pt x="495077" y="97221"/>
                </a:cubicBezTo>
                <a:cubicBezTo>
                  <a:pt x="486505" y="100078"/>
                  <a:pt x="410304" y="216284"/>
                  <a:pt x="329342" y="285816"/>
                </a:cubicBezTo>
                <a:cubicBezTo>
                  <a:pt x="248380" y="355348"/>
                  <a:pt x="-72613" y="536323"/>
                  <a:pt x="15017" y="491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0A495E67-518B-378B-6964-48B3004A2A75}"/>
              </a:ext>
            </a:extLst>
          </p:cNvPr>
          <p:cNvSpPr/>
          <p:nvPr/>
        </p:nvSpPr>
        <p:spPr>
          <a:xfrm>
            <a:off x="5505426" y="2383111"/>
            <a:ext cx="1318813" cy="400094"/>
          </a:xfrm>
          <a:custGeom>
            <a:avLst/>
            <a:gdLst>
              <a:gd name="connsiteX0" fmla="*/ 15264 w 1318813"/>
              <a:gd name="connsiteY0" fmla="*/ 245789 h 400094"/>
              <a:gd name="connsiteX1" fmla="*/ 981099 w 1318813"/>
              <a:gd name="connsiteY1" fmla="*/ 5759 h 400094"/>
              <a:gd name="connsiteX2" fmla="*/ 763929 w 1318813"/>
              <a:gd name="connsiteY2" fmla="*/ 125774 h 400094"/>
              <a:gd name="connsiteX3" fmla="*/ 1255419 w 1318813"/>
              <a:gd name="connsiteY3" fmla="*/ 34334 h 400094"/>
              <a:gd name="connsiteX4" fmla="*/ 1078254 w 1318813"/>
              <a:gd name="connsiteY4" fmla="*/ 171494 h 400094"/>
              <a:gd name="connsiteX5" fmla="*/ 701064 w 1318813"/>
              <a:gd name="connsiteY5" fmla="*/ 400094 h 400094"/>
              <a:gd name="connsiteX6" fmla="*/ 1312569 w 1318813"/>
              <a:gd name="connsiteY6" fmla="*/ 28619 h 400094"/>
              <a:gd name="connsiteX7" fmla="*/ 1021104 w 1318813"/>
              <a:gd name="connsiteY7" fmla="*/ 114344 h 400094"/>
              <a:gd name="connsiteX8" fmla="*/ 1072539 w 1318813"/>
              <a:gd name="connsiteY8" fmla="*/ 34334 h 400094"/>
              <a:gd name="connsiteX9" fmla="*/ 398169 w 1318813"/>
              <a:gd name="connsiteY9" fmla="*/ 137204 h 400094"/>
              <a:gd name="connsiteX10" fmla="*/ 655344 w 1318813"/>
              <a:gd name="connsiteY10" fmla="*/ 44 h 400094"/>
              <a:gd name="connsiteX11" fmla="*/ 409599 w 1318813"/>
              <a:gd name="connsiteY11" fmla="*/ 154349 h 400094"/>
              <a:gd name="connsiteX12" fmla="*/ 15264 w 1318813"/>
              <a:gd name="connsiteY12" fmla="*/ 245789 h 400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18813" h="400094">
                <a:moveTo>
                  <a:pt x="15264" y="245789"/>
                </a:moveTo>
                <a:cubicBezTo>
                  <a:pt x="110514" y="221024"/>
                  <a:pt x="856322" y="25761"/>
                  <a:pt x="981099" y="5759"/>
                </a:cubicBezTo>
                <a:cubicBezTo>
                  <a:pt x="1105876" y="-14243"/>
                  <a:pt x="718209" y="121011"/>
                  <a:pt x="763929" y="125774"/>
                </a:cubicBezTo>
                <a:cubicBezTo>
                  <a:pt x="809649" y="130536"/>
                  <a:pt x="1203032" y="26714"/>
                  <a:pt x="1255419" y="34334"/>
                </a:cubicBezTo>
                <a:cubicBezTo>
                  <a:pt x="1307806" y="41954"/>
                  <a:pt x="1170646" y="110534"/>
                  <a:pt x="1078254" y="171494"/>
                </a:cubicBezTo>
                <a:cubicBezTo>
                  <a:pt x="985862" y="232454"/>
                  <a:pt x="701064" y="400094"/>
                  <a:pt x="701064" y="400094"/>
                </a:cubicBezTo>
                <a:cubicBezTo>
                  <a:pt x="740116" y="376282"/>
                  <a:pt x="1259229" y="76244"/>
                  <a:pt x="1312569" y="28619"/>
                </a:cubicBezTo>
                <a:cubicBezTo>
                  <a:pt x="1365909" y="-19006"/>
                  <a:pt x="1061109" y="113391"/>
                  <a:pt x="1021104" y="114344"/>
                </a:cubicBezTo>
                <a:cubicBezTo>
                  <a:pt x="981099" y="115296"/>
                  <a:pt x="1176361" y="30524"/>
                  <a:pt x="1072539" y="34334"/>
                </a:cubicBezTo>
                <a:cubicBezTo>
                  <a:pt x="968717" y="38144"/>
                  <a:pt x="467701" y="142919"/>
                  <a:pt x="398169" y="137204"/>
                </a:cubicBezTo>
                <a:cubicBezTo>
                  <a:pt x="328637" y="131489"/>
                  <a:pt x="653439" y="-2814"/>
                  <a:pt x="655344" y="44"/>
                </a:cubicBezTo>
                <a:cubicBezTo>
                  <a:pt x="657249" y="2901"/>
                  <a:pt x="521994" y="108629"/>
                  <a:pt x="409599" y="154349"/>
                </a:cubicBezTo>
                <a:cubicBezTo>
                  <a:pt x="297204" y="200069"/>
                  <a:pt x="-79986" y="270554"/>
                  <a:pt x="15264" y="2457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F81FF8A9-5B13-F993-2BCD-B4B70FEBC4DA}"/>
              </a:ext>
            </a:extLst>
          </p:cNvPr>
          <p:cNvSpPr/>
          <p:nvPr/>
        </p:nvSpPr>
        <p:spPr>
          <a:xfrm>
            <a:off x="4925778" y="1180893"/>
            <a:ext cx="1518147" cy="285480"/>
          </a:xfrm>
          <a:custGeom>
            <a:avLst/>
            <a:gdLst>
              <a:gd name="connsiteX0" fmla="*/ 552 w 1518147"/>
              <a:gd name="connsiteY0" fmla="*/ 224997 h 285480"/>
              <a:gd name="connsiteX1" fmla="*/ 554907 w 1518147"/>
              <a:gd name="connsiteY1" fmla="*/ 64977 h 285480"/>
              <a:gd name="connsiteX2" fmla="*/ 846372 w 1518147"/>
              <a:gd name="connsiteY2" fmla="*/ 76407 h 285480"/>
              <a:gd name="connsiteX3" fmla="*/ 772077 w 1518147"/>
              <a:gd name="connsiteY3" fmla="*/ 47832 h 285480"/>
              <a:gd name="connsiteX4" fmla="*/ 1509312 w 1518147"/>
              <a:gd name="connsiteY4" fmla="*/ 282147 h 285480"/>
              <a:gd name="connsiteX5" fmla="*/ 1149267 w 1518147"/>
              <a:gd name="connsiteY5" fmla="*/ 173562 h 285480"/>
              <a:gd name="connsiteX6" fmla="*/ 703497 w 1518147"/>
              <a:gd name="connsiteY6" fmla="*/ 2112 h 285480"/>
              <a:gd name="connsiteX7" fmla="*/ 394887 w 1518147"/>
              <a:gd name="connsiteY7" fmla="*/ 76407 h 285480"/>
              <a:gd name="connsiteX8" fmla="*/ 663492 w 1518147"/>
              <a:gd name="connsiteY8" fmla="*/ 53547 h 285480"/>
              <a:gd name="connsiteX9" fmla="*/ 552 w 1518147"/>
              <a:gd name="connsiteY9" fmla="*/ 224997 h 285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18147" h="285480">
                <a:moveTo>
                  <a:pt x="552" y="224997"/>
                </a:moveTo>
                <a:cubicBezTo>
                  <a:pt x="-17545" y="226902"/>
                  <a:pt x="413937" y="89742"/>
                  <a:pt x="554907" y="64977"/>
                </a:cubicBezTo>
                <a:cubicBezTo>
                  <a:pt x="695877" y="40212"/>
                  <a:pt x="810177" y="79264"/>
                  <a:pt x="846372" y="76407"/>
                </a:cubicBezTo>
                <a:cubicBezTo>
                  <a:pt x="882567" y="73550"/>
                  <a:pt x="772077" y="47832"/>
                  <a:pt x="772077" y="47832"/>
                </a:cubicBezTo>
                <a:lnTo>
                  <a:pt x="1509312" y="282147"/>
                </a:lnTo>
                <a:cubicBezTo>
                  <a:pt x="1572177" y="303102"/>
                  <a:pt x="1283570" y="220235"/>
                  <a:pt x="1149267" y="173562"/>
                </a:cubicBezTo>
                <a:cubicBezTo>
                  <a:pt x="1014964" y="126889"/>
                  <a:pt x="829227" y="18304"/>
                  <a:pt x="703497" y="2112"/>
                </a:cubicBezTo>
                <a:cubicBezTo>
                  <a:pt x="577767" y="-14080"/>
                  <a:pt x="401554" y="67835"/>
                  <a:pt x="394887" y="76407"/>
                </a:cubicBezTo>
                <a:cubicBezTo>
                  <a:pt x="388220" y="84979"/>
                  <a:pt x="725405" y="30687"/>
                  <a:pt x="663492" y="53547"/>
                </a:cubicBezTo>
                <a:cubicBezTo>
                  <a:pt x="601579" y="76407"/>
                  <a:pt x="18649" y="223092"/>
                  <a:pt x="552" y="2249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EDEF29FD-CD2F-357A-9FB5-0EEBB091FFB9}"/>
              </a:ext>
            </a:extLst>
          </p:cNvPr>
          <p:cNvSpPr/>
          <p:nvPr/>
        </p:nvSpPr>
        <p:spPr>
          <a:xfrm>
            <a:off x="4324874" y="1148707"/>
            <a:ext cx="1116641" cy="120990"/>
          </a:xfrm>
          <a:custGeom>
            <a:avLst/>
            <a:gdLst>
              <a:gd name="connsiteX0" fmla="*/ 1381 w 1116641"/>
              <a:gd name="connsiteY0" fmla="*/ 91448 h 120990"/>
              <a:gd name="connsiteX1" fmla="*/ 510016 w 1116641"/>
              <a:gd name="connsiteY1" fmla="*/ 62873 h 120990"/>
              <a:gd name="connsiteX2" fmla="*/ 1098661 w 1116641"/>
              <a:gd name="connsiteY2" fmla="*/ 120023 h 120990"/>
              <a:gd name="connsiteX3" fmla="*/ 950071 w 1116641"/>
              <a:gd name="connsiteY3" fmla="*/ 91448 h 120990"/>
              <a:gd name="connsiteX4" fmla="*/ 795766 w 1116641"/>
              <a:gd name="connsiteY4" fmla="*/ 8 h 120990"/>
              <a:gd name="connsiteX5" fmla="*/ 910066 w 1116641"/>
              <a:gd name="connsiteY5" fmla="*/ 85733 h 120990"/>
              <a:gd name="connsiteX6" fmla="*/ 612886 w 1116641"/>
              <a:gd name="connsiteY6" fmla="*/ 62873 h 120990"/>
              <a:gd name="connsiteX7" fmla="*/ 367141 w 1116641"/>
              <a:gd name="connsiteY7" fmla="*/ 28583 h 120990"/>
              <a:gd name="connsiteX8" fmla="*/ 1381 w 1116641"/>
              <a:gd name="connsiteY8" fmla="*/ 91448 h 120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6641" h="120990">
                <a:moveTo>
                  <a:pt x="1381" y="91448"/>
                </a:moveTo>
                <a:cubicBezTo>
                  <a:pt x="25193" y="97163"/>
                  <a:pt x="327136" y="58110"/>
                  <a:pt x="510016" y="62873"/>
                </a:cubicBezTo>
                <a:cubicBezTo>
                  <a:pt x="692896" y="67635"/>
                  <a:pt x="1025318" y="115260"/>
                  <a:pt x="1098661" y="120023"/>
                </a:cubicBezTo>
                <a:cubicBezTo>
                  <a:pt x="1172004" y="124786"/>
                  <a:pt x="1000554" y="111451"/>
                  <a:pt x="950071" y="91448"/>
                </a:cubicBezTo>
                <a:cubicBezTo>
                  <a:pt x="899589" y="71445"/>
                  <a:pt x="802434" y="960"/>
                  <a:pt x="795766" y="8"/>
                </a:cubicBezTo>
                <a:cubicBezTo>
                  <a:pt x="789099" y="-945"/>
                  <a:pt x="940546" y="75256"/>
                  <a:pt x="910066" y="85733"/>
                </a:cubicBezTo>
                <a:cubicBezTo>
                  <a:pt x="879586" y="96210"/>
                  <a:pt x="703374" y="72398"/>
                  <a:pt x="612886" y="62873"/>
                </a:cubicBezTo>
                <a:cubicBezTo>
                  <a:pt x="522399" y="53348"/>
                  <a:pt x="466201" y="19058"/>
                  <a:pt x="367141" y="28583"/>
                </a:cubicBezTo>
                <a:cubicBezTo>
                  <a:pt x="268081" y="38108"/>
                  <a:pt x="-22431" y="85733"/>
                  <a:pt x="1381" y="91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D0A71E8D-986E-DE73-5754-DBE0B8386BC1}"/>
              </a:ext>
            </a:extLst>
          </p:cNvPr>
          <p:cNvSpPr/>
          <p:nvPr/>
        </p:nvSpPr>
        <p:spPr>
          <a:xfrm>
            <a:off x="5948082" y="2570234"/>
            <a:ext cx="881371" cy="964265"/>
          </a:xfrm>
          <a:custGeom>
            <a:avLst/>
            <a:gdLst>
              <a:gd name="connsiteX0" fmla="*/ 1233 w 881371"/>
              <a:gd name="connsiteY0" fmla="*/ 258691 h 964265"/>
              <a:gd name="connsiteX1" fmla="*/ 744183 w 881371"/>
              <a:gd name="connsiteY1" fmla="*/ 58666 h 964265"/>
              <a:gd name="connsiteX2" fmla="*/ 664173 w 881371"/>
              <a:gd name="connsiteY2" fmla="*/ 150106 h 964265"/>
              <a:gd name="connsiteX3" fmla="*/ 544158 w 881371"/>
              <a:gd name="connsiteY3" fmla="*/ 493006 h 964265"/>
              <a:gd name="connsiteX4" fmla="*/ 635598 w 881371"/>
              <a:gd name="connsiteY4" fmla="*/ 367276 h 964265"/>
              <a:gd name="connsiteX5" fmla="*/ 355563 w 881371"/>
              <a:gd name="connsiteY5" fmla="*/ 875911 h 964265"/>
              <a:gd name="connsiteX6" fmla="*/ 658458 w 881371"/>
              <a:gd name="connsiteY6" fmla="*/ 401566 h 964265"/>
              <a:gd name="connsiteX7" fmla="*/ 521298 w 881371"/>
              <a:gd name="connsiteY7" fmla="*/ 955921 h 964265"/>
              <a:gd name="connsiteX8" fmla="*/ 618453 w 881371"/>
              <a:gd name="connsiteY8" fmla="*/ 704461 h 964265"/>
              <a:gd name="connsiteX9" fmla="*/ 881343 w 881371"/>
              <a:gd name="connsiteY9" fmla="*/ 287266 h 964265"/>
              <a:gd name="connsiteX10" fmla="*/ 635598 w 881371"/>
              <a:gd name="connsiteY10" fmla="*/ 521581 h 964265"/>
              <a:gd name="connsiteX11" fmla="*/ 687033 w 881371"/>
              <a:gd name="connsiteY11" fmla="*/ 247261 h 964265"/>
              <a:gd name="connsiteX12" fmla="*/ 624168 w 881371"/>
              <a:gd name="connsiteY12" fmla="*/ 327271 h 964265"/>
              <a:gd name="connsiteX13" fmla="*/ 778473 w 881371"/>
              <a:gd name="connsiteY13" fmla="*/ 7231 h 964265"/>
              <a:gd name="connsiteX14" fmla="*/ 572733 w 881371"/>
              <a:gd name="connsiteY14" fmla="*/ 115816 h 964265"/>
              <a:gd name="connsiteX15" fmla="*/ 1233 w 881371"/>
              <a:gd name="connsiteY15" fmla="*/ 258691 h 964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81371" h="964265">
                <a:moveTo>
                  <a:pt x="1233" y="258691"/>
                </a:moveTo>
                <a:cubicBezTo>
                  <a:pt x="29808" y="249166"/>
                  <a:pt x="633693" y="76764"/>
                  <a:pt x="744183" y="58666"/>
                </a:cubicBezTo>
                <a:cubicBezTo>
                  <a:pt x="854673" y="40568"/>
                  <a:pt x="697511" y="77716"/>
                  <a:pt x="664173" y="150106"/>
                </a:cubicBezTo>
                <a:cubicBezTo>
                  <a:pt x="630836" y="222496"/>
                  <a:pt x="548921" y="456811"/>
                  <a:pt x="544158" y="493006"/>
                </a:cubicBezTo>
                <a:cubicBezTo>
                  <a:pt x="539395" y="529201"/>
                  <a:pt x="667030" y="303459"/>
                  <a:pt x="635598" y="367276"/>
                </a:cubicBezTo>
                <a:cubicBezTo>
                  <a:pt x="604166" y="431093"/>
                  <a:pt x="351753" y="870196"/>
                  <a:pt x="355563" y="875911"/>
                </a:cubicBezTo>
                <a:cubicBezTo>
                  <a:pt x="359373" y="881626"/>
                  <a:pt x="630836" y="388231"/>
                  <a:pt x="658458" y="401566"/>
                </a:cubicBezTo>
                <a:cubicBezTo>
                  <a:pt x="686080" y="414901"/>
                  <a:pt x="527966" y="905439"/>
                  <a:pt x="521298" y="955921"/>
                </a:cubicBezTo>
                <a:cubicBezTo>
                  <a:pt x="514631" y="1006404"/>
                  <a:pt x="558446" y="815904"/>
                  <a:pt x="618453" y="704461"/>
                </a:cubicBezTo>
                <a:cubicBezTo>
                  <a:pt x="678461" y="593019"/>
                  <a:pt x="878486" y="317746"/>
                  <a:pt x="881343" y="287266"/>
                </a:cubicBezTo>
                <a:cubicBezTo>
                  <a:pt x="884200" y="256786"/>
                  <a:pt x="667983" y="528248"/>
                  <a:pt x="635598" y="521581"/>
                </a:cubicBezTo>
                <a:cubicBezTo>
                  <a:pt x="603213" y="514914"/>
                  <a:pt x="688938" y="279646"/>
                  <a:pt x="687033" y="247261"/>
                </a:cubicBezTo>
                <a:cubicBezTo>
                  <a:pt x="685128" y="214876"/>
                  <a:pt x="608928" y="367276"/>
                  <a:pt x="624168" y="327271"/>
                </a:cubicBezTo>
                <a:cubicBezTo>
                  <a:pt x="639408" y="287266"/>
                  <a:pt x="787046" y="42473"/>
                  <a:pt x="778473" y="7231"/>
                </a:cubicBezTo>
                <a:cubicBezTo>
                  <a:pt x="769901" y="-28012"/>
                  <a:pt x="696558" y="74858"/>
                  <a:pt x="572733" y="115816"/>
                </a:cubicBezTo>
                <a:cubicBezTo>
                  <a:pt x="448908" y="156773"/>
                  <a:pt x="-27342" y="268216"/>
                  <a:pt x="1233" y="2586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6D3F942D-39BB-AC33-6DE6-3A796CCEE8E2}"/>
              </a:ext>
            </a:extLst>
          </p:cNvPr>
          <p:cNvSpPr/>
          <p:nvPr/>
        </p:nvSpPr>
        <p:spPr>
          <a:xfrm>
            <a:off x="5381755" y="1335857"/>
            <a:ext cx="2407283" cy="1164175"/>
          </a:xfrm>
          <a:custGeom>
            <a:avLst/>
            <a:gdLst>
              <a:gd name="connsiteX0" fmla="*/ 32645 w 2407283"/>
              <a:gd name="connsiteY0" fmla="*/ 60943 h 1164175"/>
              <a:gd name="connsiteX1" fmla="*/ 1443845 w 2407283"/>
              <a:gd name="connsiteY1" fmla="*/ 240943 h 1164175"/>
              <a:gd name="connsiteX2" fmla="*/ 1429445 w 2407283"/>
              <a:gd name="connsiteY2" fmla="*/ 327343 h 1164175"/>
              <a:gd name="connsiteX3" fmla="*/ 1739045 w 2407283"/>
              <a:gd name="connsiteY3" fmla="*/ 478543 h 1164175"/>
              <a:gd name="connsiteX4" fmla="*/ 1645445 w 2407283"/>
              <a:gd name="connsiteY4" fmla="*/ 485743 h 1164175"/>
              <a:gd name="connsiteX5" fmla="*/ 1890245 w 2407283"/>
              <a:gd name="connsiteY5" fmla="*/ 629743 h 1164175"/>
              <a:gd name="connsiteX6" fmla="*/ 2379845 w 2407283"/>
              <a:gd name="connsiteY6" fmla="*/ 1140943 h 1164175"/>
              <a:gd name="connsiteX7" fmla="*/ 2300645 w 2407283"/>
              <a:gd name="connsiteY7" fmla="*/ 1018543 h 1164175"/>
              <a:gd name="connsiteX8" fmla="*/ 1926245 w 2407283"/>
              <a:gd name="connsiteY8" fmla="*/ 500143 h 1164175"/>
              <a:gd name="connsiteX9" fmla="*/ 2142245 w 2407283"/>
              <a:gd name="connsiteY9" fmla="*/ 838543 h 1164175"/>
              <a:gd name="connsiteX10" fmla="*/ 1753445 w 2407283"/>
              <a:gd name="connsiteY10" fmla="*/ 579343 h 1164175"/>
              <a:gd name="connsiteX11" fmla="*/ 954245 w 2407283"/>
              <a:gd name="connsiteY11" fmla="*/ 10543 h 1164175"/>
              <a:gd name="connsiteX12" fmla="*/ 1141445 w 2407283"/>
              <a:gd name="connsiteY12" fmla="*/ 204943 h 1164175"/>
              <a:gd name="connsiteX13" fmla="*/ 824645 w 2407283"/>
              <a:gd name="connsiteY13" fmla="*/ 147343 h 1164175"/>
              <a:gd name="connsiteX14" fmla="*/ 479045 w 2407283"/>
              <a:gd name="connsiteY14" fmla="*/ 82543 h 1164175"/>
              <a:gd name="connsiteX15" fmla="*/ 32645 w 2407283"/>
              <a:gd name="connsiteY15" fmla="*/ 60943 h 116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07283" h="1164175">
                <a:moveTo>
                  <a:pt x="32645" y="60943"/>
                </a:moveTo>
                <a:cubicBezTo>
                  <a:pt x="193445" y="87343"/>
                  <a:pt x="1211045" y="196543"/>
                  <a:pt x="1443845" y="240943"/>
                </a:cubicBezTo>
                <a:cubicBezTo>
                  <a:pt x="1676645" y="285343"/>
                  <a:pt x="1380245" y="287743"/>
                  <a:pt x="1429445" y="327343"/>
                </a:cubicBezTo>
                <a:cubicBezTo>
                  <a:pt x="1478645" y="366943"/>
                  <a:pt x="1703045" y="452143"/>
                  <a:pt x="1739045" y="478543"/>
                </a:cubicBezTo>
                <a:cubicBezTo>
                  <a:pt x="1775045" y="504943"/>
                  <a:pt x="1620245" y="460543"/>
                  <a:pt x="1645445" y="485743"/>
                </a:cubicBezTo>
                <a:cubicBezTo>
                  <a:pt x="1670645" y="510943"/>
                  <a:pt x="1767845" y="520543"/>
                  <a:pt x="1890245" y="629743"/>
                </a:cubicBezTo>
                <a:cubicBezTo>
                  <a:pt x="2012645" y="738943"/>
                  <a:pt x="2311445" y="1076143"/>
                  <a:pt x="2379845" y="1140943"/>
                </a:cubicBezTo>
                <a:cubicBezTo>
                  <a:pt x="2448245" y="1205743"/>
                  <a:pt x="2376245" y="1125343"/>
                  <a:pt x="2300645" y="1018543"/>
                </a:cubicBezTo>
                <a:cubicBezTo>
                  <a:pt x="2225045" y="911743"/>
                  <a:pt x="1952645" y="530143"/>
                  <a:pt x="1926245" y="500143"/>
                </a:cubicBezTo>
                <a:cubicBezTo>
                  <a:pt x="1899845" y="470143"/>
                  <a:pt x="2171045" y="825343"/>
                  <a:pt x="2142245" y="838543"/>
                </a:cubicBezTo>
                <a:cubicBezTo>
                  <a:pt x="2113445" y="851743"/>
                  <a:pt x="1951445" y="717343"/>
                  <a:pt x="1753445" y="579343"/>
                </a:cubicBezTo>
                <a:cubicBezTo>
                  <a:pt x="1555445" y="441343"/>
                  <a:pt x="1056245" y="72943"/>
                  <a:pt x="954245" y="10543"/>
                </a:cubicBezTo>
                <a:cubicBezTo>
                  <a:pt x="852245" y="-51857"/>
                  <a:pt x="1163045" y="182143"/>
                  <a:pt x="1141445" y="204943"/>
                </a:cubicBezTo>
                <a:cubicBezTo>
                  <a:pt x="1119845" y="227743"/>
                  <a:pt x="824645" y="147343"/>
                  <a:pt x="824645" y="147343"/>
                </a:cubicBezTo>
                <a:cubicBezTo>
                  <a:pt x="714245" y="126943"/>
                  <a:pt x="607445" y="96943"/>
                  <a:pt x="479045" y="82543"/>
                </a:cubicBezTo>
                <a:cubicBezTo>
                  <a:pt x="350645" y="68143"/>
                  <a:pt x="-128155" y="34543"/>
                  <a:pt x="32645" y="609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31357E00-1E1E-E5D1-C67E-0926ECB372EC}"/>
              </a:ext>
            </a:extLst>
          </p:cNvPr>
          <p:cNvSpPr/>
          <p:nvPr/>
        </p:nvSpPr>
        <p:spPr>
          <a:xfrm>
            <a:off x="7646263" y="2433459"/>
            <a:ext cx="505867" cy="1067666"/>
          </a:xfrm>
          <a:custGeom>
            <a:avLst/>
            <a:gdLst>
              <a:gd name="connsiteX0" fmla="*/ 137 w 505867"/>
              <a:gd name="connsiteY0" fmla="*/ 141 h 1067666"/>
              <a:gd name="connsiteX1" fmla="*/ 316937 w 505867"/>
              <a:gd name="connsiteY1" fmla="*/ 417741 h 1067666"/>
              <a:gd name="connsiteX2" fmla="*/ 273737 w 505867"/>
              <a:gd name="connsiteY2" fmla="*/ 374541 h 1067666"/>
              <a:gd name="connsiteX3" fmla="*/ 496937 w 505867"/>
              <a:gd name="connsiteY3" fmla="*/ 712941 h 1067666"/>
              <a:gd name="connsiteX4" fmla="*/ 460937 w 505867"/>
              <a:gd name="connsiteY4" fmla="*/ 1065741 h 1067666"/>
              <a:gd name="connsiteX5" fmla="*/ 453737 w 505867"/>
              <a:gd name="connsiteY5" fmla="*/ 842541 h 1067666"/>
              <a:gd name="connsiteX6" fmla="*/ 475337 w 505867"/>
              <a:gd name="connsiteY6" fmla="*/ 590541 h 1067666"/>
              <a:gd name="connsiteX7" fmla="*/ 223337 w 505867"/>
              <a:gd name="connsiteY7" fmla="*/ 64941 h 1067666"/>
              <a:gd name="connsiteX8" fmla="*/ 360137 w 505867"/>
              <a:gd name="connsiteY8" fmla="*/ 367341 h 1067666"/>
              <a:gd name="connsiteX9" fmla="*/ 137 w 505867"/>
              <a:gd name="connsiteY9" fmla="*/ 141 h 1067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5867" h="1067666">
                <a:moveTo>
                  <a:pt x="137" y="141"/>
                </a:moveTo>
                <a:cubicBezTo>
                  <a:pt x="-7063" y="8541"/>
                  <a:pt x="271337" y="355341"/>
                  <a:pt x="316937" y="417741"/>
                </a:cubicBezTo>
                <a:cubicBezTo>
                  <a:pt x="362537" y="480141"/>
                  <a:pt x="243737" y="325341"/>
                  <a:pt x="273737" y="374541"/>
                </a:cubicBezTo>
                <a:cubicBezTo>
                  <a:pt x="303737" y="423741"/>
                  <a:pt x="465737" y="597741"/>
                  <a:pt x="496937" y="712941"/>
                </a:cubicBezTo>
                <a:cubicBezTo>
                  <a:pt x="528137" y="828141"/>
                  <a:pt x="468137" y="1044141"/>
                  <a:pt x="460937" y="1065741"/>
                </a:cubicBezTo>
                <a:cubicBezTo>
                  <a:pt x="453737" y="1087341"/>
                  <a:pt x="451337" y="921741"/>
                  <a:pt x="453737" y="842541"/>
                </a:cubicBezTo>
                <a:cubicBezTo>
                  <a:pt x="456137" y="763341"/>
                  <a:pt x="513737" y="720141"/>
                  <a:pt x="475337" y="590541"/>
                </a:cubicBezTo>
                <a:cubicBezTo>
                  <a:pt x="436937" y="460941"/>
                  <a:pt x="242537" y="102141"/>
                  <a:pt x="223337" y="64941"/>
                </a:cubicBezTo>
                <a:cubicBezTo>
                  <a:pt x="204137" y="27741"/>
                  <a:pt x="400937" y="374541"/>
                  <a:pt x="360137" y="367341"/>
                </a:cubicBezTo>
                <a:cubicBezTo>
                  <a:pt x="319337" y="360141"/>
                  <a:pt x="7337" y="-8259"/>
                  <a:pt x="137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88C7DDA6-C434-291F-7359-92A3885A4300}"/>
              </a:ext>
            </a:extLst>
          </p:cNvPr>
          <p:cNvSpPr/>
          <p:nvPr/>
        </p:nvSpPr>
        <p:spPr>
          <a:xfrm>
            <a:off x="6505990" y="3430175"/>
            <a:ext cx="622113" cy="1647129"/>
          </a:xfrm>
          <a:custGeom>
            <a:avLst/>
            <a:gdLst>
              <a:gd name="connsiteX0" fmla="*/ 2810 w 622113"/>
              <a:gd name="connsiteY0" fmla="*/ 4225 h 1647129"/>
              <a:gd name="connsiteX1" fmla="*/ 528410 w 622113"/>
              <a:gd name="connsiteY1" fmla="*/ 1264225 h 1647129"/>
              <a:gd name="connsiteX2" fmla="*/ 463610 w 622113"/>
              <a:gd name="connsiteY2" fmla="*/ 1120225 h 1647129"/>
              <a:gd name="connsiteX3" fmla="*/ 622010 w 622113"/>
              <a:gd name="connsiteY3" fmla="*/ 1645825 h 1647129"/>
              <a:gd name="connsiteX4" fmla="*/ 485210 w 622113"/>
              <a:gd name="connsiteY4" fmla="*/ 1257025 h 1647129"/>
              <a:gd name="connsiteX5" fmla="*/ 326810 w 622113"/>
              <a:gd name="connsiteY5" fmla="*/ 868225 h 1647129"/>
              <a:gd name="connsiteX6" fmla="*/ 2810 w 622113"/>
              <a:gd name="connsiteY6" fmla="*/ 4225 h 164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2113" h="1647129">
                <a:moveTo>
                  <a:pt x="2810" y="4225"/>
                </a:moveTo>
                <a:cubicBezTo>
                  <a:pt x="36410" y="70225"/>
                  <a:pt x="451610" y="1078225"/>
                  <a:pt x="528410" y="1264225"/>
                </a:cubicBezTo>
                <a:cubicBezTo>
                  <a:pt x="605210" y="1450225"/>
                  <a:pt x="448010" y="1056625"/>
                  <a:pt x="463610" y="1120225"/>
                </a:cubicBezTo>
                <a:cubicBezTo>
                  <a:pt x="479210" y="1183825"/>
                  <a:pt x="618410" y="1623025"/>
                  <a:pt x="622010" y="1645825"/>
                </a:cubicBezTo>
                <a:cubicBezTo>
                  <a:pt x="625610" y="1668625"/>
                  <a:pt x="534410" y="1386625"/>
                  <a:pt x="485210" y="1257025"/>
                </a:cubicBezTo>
                <a:cubicBezTo>
                  <a:pt x="436010" y="1127425"/>
                  <a:pt x="407210" y="1072225"/>
                  <a:pt x="326810" y="868225"/>
                </a:cubicBezTo>
                <a:cubicBezTo>
                  <a:pt x="246410" y="664225"/>
                  <a:pt x="-30790" y="-61775"/>
                  <a:pt x="2810" y="4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A92F3B9B-1A87-F1F5-B348-A539DCA93F76}"/>
              </a:ext>
            </a:extLst>
          </p:cNvPr>
          <p:cNvSpPr/>
          <p:nvPr/>
        </p:nvSpPr>
        <p:spPr>
          <a:xfrm>
            <a:off x="6354349" y="3722368"/>
            <a:ext cx="348941" cy="1051389"/>
          </a:xfrm>
          <a:custGeom>
            <a:avLst/>
            <a:gdLst>
              <a:gd name="connsiteX0" fmla="*/ 53651 w 348941"/>
              <a:gd name="connsiteY0" fmla="*/ 32 h 1051389"/>
              <a:gd name="connsiteX1" fmla="*/ 341651 w 348941"/>
              <a:gd name="connsiteY1" fmla="*/ 640832 h 1051389"/>
              <a:gd name="connsiteX2" fmla="*/ 240851 w 348941"/>
              <a:gd name="connsiteY2" fmla="*/ 525632 h 1051389"/>
              <a:gd name="connsiteX3" fmla="*/ 3251 w 348941"/>
              <a:gd name="connsiteY3" fmla="*/ 172832 h 1051389"/>
              <a:gd name="connsiteX4" fmla="*/ 132851 w 348941"/>
              <a:gd name="connsiteY4" fmla="*/ 525632 h 1051389"/>
              <a:gd name="connsiteX5" fmla="*/ 3251 w 348941"/>
              <a:gd name="connsiteY5" fmla="*/ 410432 h 1051389"/>
              <a:gd name="connsiteX6" fmla="*/ 298451 w 348941"/>
              <a:gd name="connsiteY6" fmla="*/ 1051232 h 1051389"/>
              <a:gd name="connsiteX7" fmla="*/ 10451 w 348941"/>
              <a:gd name="connsiteY7" fmla="*/ 475232 h 1051389"/>
              <a:gd name="connsiteX8" fmla="*/ 284051 w 348941"/>
              <a:gd name="connsiteY8" fmla="*/ 820832 h 1051389"/>
              <a:gd name="connsiteX9" fmla="*/ 226451 w 348941"/>
              <a:gd name="connsiteY9" fmla="*/ 496832 h 1051389"/>
              <a:gd name="connsiteX10" fmla="*/ 334451 w 348941"/>
              <a:gd name="connsiteY10" fmla="*/ 612032 h 1051389"/>
              <a:gd name="connsiteX11" fmla="*/ 53651 w 348941"/>
              <a:gd name="connsiteY11" fmla="*/ 32 h 1051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8941" h="1051389">
                <a:moveTo>
                  <a:pt x="53651" y="32"/>
                </a:moveTo>
                <a:cubicBezTo>
                  <a:pt x="54851" y="4832"/>
                  <a:pt x="310451" y="553232"/>
                  <a:pt x="341651" y="640832"/>
                </a:cubicBezTo>
                <a:cubicBezTo>
                  <a:pt x="372851" y="728432"/>
                  <a:pt x="297251" y="603632"/>
                  <a:pt x="240851" y="525632"/>
                </a:cubicBezTo>
                <a:cubicBezTo>
                  <a:pt x="184451" y="447632"/>
                  <a:pt x="21251" y="172832"/>
                  <a:pt x="3251" y="172832"/>
                </a:cubicBezTo>
                <a:cubicBezTo>
                  <a:pt x="-14749" y="172832"/>
                  <a:pt x="132851" y="486032"/>
                  <a:pt x="132851" y="525632"/>
                </a:cubicBezTo>
                <a:cubicBezTo>
                  <a:pt x="132851" y="565232"/>
                  <a:pt x="-24349" y="322832"/>
                  <a:pt x="3251" y="410432"/>
                </a:cubicBezTo>
                <a:cubicBezTo>
                  <a:pt x="30851" y="498032"/>
                  <a:pt x="297251" y="1040432"/>
                  <a:pt x="298451" y="1051232"/>
                </a:cubicBezTo>
                <a:cubicBezTo>
                  <a:pt x="299651" y="1062032"/>
                  <a:pt x="12851" y="513632"/>
                  <a:pt x="10451" y="475232"/>
                </a:cubicBezTo>
                <a:cubicBezTo>
                  <a:pt x="8051" y="436832"/>
                  <a:pt x="248051" y="817232"/>
                  <a:pt x="284051" y="820832"/>
                </a:cubicBezTo>
                <a:cubicBezTo>
                  <a:pt x="320051" y="824432"/>
                  <a:pt x="218051" y="531632"/>
                  <a:pt x="226451" y="496832"/>
                </a:cubicBezTo>
                <a:cubicBezTo>
                  <a:pt x="234851" y="462032"/>
                  <a:pt x="366851" y="692432"/>
                  <a:pt x="334451" y="612032"/>
                </a:cubicBezTo>
                <a:cubicBezTo>
                  <a:pt x="302051" y="531632"/>
                  <a:pt x="52451" y="-4768"/>
                  <a:pt x="53651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9C83E6C8-63E5-6A27-9696-EFAFB4B634BF}"/>
              </a:ext>
            </a:extLst>
          </p:cNvPr>
          <p:cNvSpPr/>
          <p:nvPr/>
        </p:nvSpPr>
        <p:spPr>
          <a:xfrm>
            <a:off x="6347593" y="4324439"/>
            <a:ext cx="413609" cy="1821531"/>
          </a:xfrm>
          <a:custGeom>
            <a:avLst/>
            <a:gdLst>
              <a:gd name="connsiteX0" fmla="*/ 17207 w 413609"/>
              <a:gd name="connsiteY0" fmla="*/ 60361 h 1821531"/>
              <a:gd name="connsiteX1" fmla="*/ 60407 w 413609"/>
              <a:gd name="connsiteY1" fmla="*/ 125161 h 1821531"/>
              <a:gd name="connsiteX2" fmla="*/ 305207 w 413609"/>
              <a:gd name="connsiteY2" fmla="*/ 917161 h 1821531"/>
              <a:gd name="connsiteX3" fmla="*/ 334007 w 413609"/>
              <a:gd name="connsiteY3" fmla="*/ 765961 h 1821531"/>
              <a:gd name="connsiteX4" fmla="*/ 312407 w 413609"/>
              <a:gd name="connsiteY4" fmla="*/ 1521961 h 1821531"/>
              <a:gd name="connsiteX5" fmla="*/ 341207 w 413609"/>
              <a:gd name="connsiteY5" fmla="*/ 1277161 h 1821531"/>
              <a:gd name="connsiteX6" fmla="*/ 413207 w 413609"/>
              <a:gd name="connsiteY6" fmla="*/ 1817161 h 1821531"/>
              <a:gd name="connsiteX7" fmla="*/ 370007 w 413609"/>
              <a:gd name="connsiteY7" fmla="*/ 1485961 h 1821531"/>
              <a:gd name="connsiteX8" fmla="*/ 362807 w 413609"/>
              <a:gd name="connsiteY8" fmla="*/ 693961 h 1821531"/>
              <a:gd name="connsiteX9" fmla="*/ 334007 w 413609"/>
              <a:gd name="connsiteY9" fmla="*/ 895561 h 1821531"/>
              <a:gd name="connsiteX10" fmla="*/ 298007 w 413609"/>
              <a:gd name="connsiteY10" fmla="*/ 708361 h 1821531"/>
              <a:gd name="connsiteX11" fmla="*/ 17207 w 413609"/>
              <a:gd name="connsiteY11" fmla="*/ 60361 h 182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3609" h="1821531">
                <a:moveTo>
                  <a:pt x="17207" y="60361"/>
                </a:moveTo>
                <a:cubicBezTo>
                  <a:pt x="-22393" y="-36839"/>
                  <a:pt x="12407" y="-17639"/>
                  <a:pt x="60407" y="125161"/>
                </a:cubicBezTo>
                <a:cubicBezTo>
                  <a:pt x="108407" y="267961"/>
                  <a:pt x="259607" y="810361"/>
                  <a:pt x="305207" y="917161"/>
                </a:cubicBezTo>
                <a:cubicBezTo>
                  <a:pt x="350807" y="1023961"/>
                  <a:pt x="332807" y="665161"/>
                  <a:pt x="334007" y="765961"/>
                </a:cubicBezTo>
                <a:cubicBezTo>
                  <a:pt x="335207" y="866761"/>
                  <a:pt x="311207" y="1436761"/>
                  <a:pt x="312407" y="1521961"/>
                </a:cubicBezTo>
                <a:cubicBezTo>
                  <a:pt x="313607" y="1607161"/>
                  <a:pt x="324407" y="1227961"/>
                  <a:pt x="341207" y="1277161"/>
                </a:cubicBezTo>
                <a:cubicBezTo>
                  <a:pt x="358007" y="1326361"/>
                  <a:pt x="408407" y="1782361"/>
                  <a:pt x="413207" y="1817161"/>
                </a:cubicBezTo>
                <a:cubicBezTo>
                  <a:pt x="418007" y="1851961"/>
                  <a:pt x="378407" y="1673161"/>
                  <a:pt x="370007" y="1485961"/>
                </a:cubicBezTo>
                <a:cubicBezTo>
                  <a:pt x="361607" y="1298761"/>
                  <a:pt x="368807" y="792361"/>
                  <a:pt x="362807" y="693961"/>
                </a:cubicBezTo>
                <a:cubicBezTo>
                  <a:pt x="356807" y="595561"/>
                  <a:pt x="344807" y="893161"/>
                  <a:pt x="334007" y="895561"/>
                </a:cubicBezTo>
                <a:cubicBezTo>
                  <a:pt x="323207" y="897961"/>
                  <a:pt x="354407" y="846361"/>
                  <a:pt x="298007" y="708361"/>
                </a:cubicBezTo>
                <a:cubicBezTo>
                  <a:pt x="241607" y="570361"/>
                  <a:pt x="56807" y="157561"/>
                  <a:pt x="17207" y="603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46566A37-DA9E-E39A-D61D-A78B5636A5F4}"/>
              </a:ext>
            </a:extLst>
          </p:cNvPr>
          <p:cNvSpPr/>
          <p:nvPr/>
        </p:nvSpPr>
        <p:spPr>
          <a:xfrm>
            <a:off x="6696099" y="2980706"/>
            <a:ext cx="255825" cy="1219770"/>
          </a:xfrm>
          <a:custGeom>
            <a:avLst/>
            <a:gdLst>
              <a:gd name="connsiteX0" fmla="*/ 21501 w 255825"/>
              <a:gd name="connsiteY0" fmla="*/ 352894 h 1219770"/>
              <a:gd name="connsiteX1" fmla="*/ 251901 w 255825"/>
              <a:gd name="connsiteY1" fmla="*/ 1202494 h 1219770"/>
              <a:gd name="connsiteX2" fmla="*/ 172701 w 255825"/>
              <a:gd name="connsiteY2" fmla="*/ 885694 h 1219770"/>
              <a:gd name="connsiteX3" fmla="*/ 251901 w 255825"/>
              <a:gd name="connsiteY3" fmla="*/ 424894 h 1219770"/>
              <a:gd name="connsiteX4" fmla="*/ 129501 w 255825"/>
              <a:gd name="connsiteY4" fmla="*/ 94 h 1219770"/>
              <a:gd name="connsiteX5" fmla="*/ 230301 w 255825"/>
              <a:gd name="connsiteY5" fmla="*/ 388894 h 1219770"/>
              <a:gd name="connsiteX6" fmla="*/ 179901 w 255825"/>
              <a:gd name="connsiteY6" fmla="*/ 684094 h 1219770"/>
              <a:gd name="connsiteX7" fmla="*/ 28701 w 255825"/>
              <a:gd name="connsiteY7" fmla="*/ 403294 h 1219770"/>
              <a:gd name="connsiteX8" fmla="*/ 21501 w 255825"/>
              <a:gd name="connsiteY8" fmla="*/ 352894 h 1219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5825" h="1219770">
                <a:moveTo>
                  <a:pt x="21501" y="352894"/>
                </a:moveTo>
                <a:cubicBezTo>
                  <a:pt x="58701" y="486094"/>
                  <a:pt x="226701" y="1113694"/>
                  <a:pt x="251901" y="1202494"/>
                </a:cubicBezTo>
                <a:cubicBezTo>
                  <a:pt x="277101" y="1291294"/>
                  <a:pt x="172701" y="1015294"/>
                  <a:pt x="172701" y="885694"/>
                </a:cubicBezTo>
                <a:cubicBezTo>
                  <a:pt x="172701" y="756094"/>
                  <a:pt x="259101" y="572494"/>
                  <a:pt x="251901" y="424894"/>
                </a:cubicBezTo>
                <a:cubicBezTo>
                  <a:pt x="244701" y="277294"/>
                  <a:pt x="133101" y="6094"/>
                  <a:pt x="129501" y="94"/>
                </a:cubicBezTo>
                <a:cubicBezTo>
                  <a:pt x="125901" y="-5906"/>
                  <a:pt x="221901" y="274894"/>
                  <a:pt x="230301" y="388894"/>
                </a:cubicBezTo>
                <a:cubicBezTo>
                  <a:pt x="238701" y="502894"/>
                  <a:pt x="213501" y="681694"/>
                  <a:pt x="179901" y="684094"/>
                </a:cubicBezTo>
                <a:cubicBezTo>
                  <a:pt x="146301" y="686494"/>
                  <a:pt x="56301" y="458494"/>
                  <a:pt x="28701" y="403294"/>
                </a:cubicBezTo>
                <a:cubicBezTo>
                  <a:pt x="1101" y="348094"/>
                  <a:pt x="-15699" y="219694"/>
                  <a:pt x="21501" y="3528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EF46DFCA-0363-F81C-D591-3F49530E428B}"/>
              </a:ext>
            </a:extLst>
          </p:cNvPr>
          <p:cNvSpPr/>
          <p:nvPr/>
        </p:nvSpPr>
        <p:spPr>
          <a:xfrm>
            <a:off x="8004390" y="3160739"/>
            <a:ext cx="576659" cy="1051404"/>
          </a:xfrm>
          <a:custGeom>
            <a:avLst/>
            <a:gdLst>
              <a:gd name="connsiteX0" fmla="*/ 2010 w 576659"/>
              <a:gd name="connsiteY0" fmla="*/ 374461 h 1051404"/>
              <a:gd name="connsiteX1" fmla="*/ 189210 w 576659"/>
              <a:gd name="connsiteY1" fmla="*/ 223261 h 1051404"/>
              <a:gd name="connsiteX2" fmla="*/ 369210 w 576659"/>
              <a:gd name="connsiteY2" fmla="*/ 288061 h 1051404"/>
              <a:gd name="connsiteX3" fmla="*/ 563610 w 576659"/>
              <a:gd name="connsiteY3" fmla="*/ 568861 h 1051404"/>
              <a:gd name="connsiteX4" fmla="*/ 434010 w 576659"/>
              <a:gd name="connsiteY4" fmla="*/ 496861 h 1051404"/>
              <a:gd name="connsiteX5" fmla="*/ 570810 w 576659"/>
              <a:gd name="connsiteY5" fmla="*/ 720061 h 1051404"/>
              <a:gd name="connsiteX6" fmla="*/ 549210 w 576659"/>
              <a:gd name="connsiteY6" fmla="*/ 1051261 h 1051404"/>
              <a:gd name="connsiteX7" fmla="*/ 527610 w 576659"/>
              <a:gd name="connsiteY7" fmla="*/ 756061 h 1051404"/>
              <a:gd name="connsiteX8" fmla="*/ 426810 w 576659"/>
              <a:gd name="connsiteY8" fmla="*/ 345661 h 1051404"/>
              <a:gd name="connsiteX9" fmla="*/ 354810 w 576659"/>
              <a:gd name="connsiteY9" fmla="*/ 208861 h 1051404"/>
              <a:gd name="connsiteX10" fmla="*/ 225210 w 576659"/>
              <a:gd name="connsiteY10" fmla="*/ 61 h 1051404"/>
              <a:gd name="connsiteX11" fmla="*/ 318810 w 576659"/>
              <a:gd name="connsiteY11" fmla="*/ 230461 h 1051404"/>
              <a:gd name="connsiteX12" fmla="*/ 102810 w 576659"/>
              <a:gd name="connsiteY12" fmla="*/ 273661 h 1051404"/>
              <a:gd name="connsiteX13" fmla="*/ 2010 w 576659"/>
              <a:gd name="connsiteY13" fmla="*/ 374461 h 1051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76659" h="1051404">
                <a:moveTo>
                  <a:pt x="2010" y="374461"/>
                </a:moveTo>
                <a:cubicBezTo>
                  <a:pt x="16410" y="366061"/>
                  <a:pt x="128010" y="237661"/>
                  <a:pt x="189210" y="223261"/>
                </a:cubicBezTo>
                <a:cubicBezTo>
                  <a:pt x="250410" y="208861"/>
                  <a:pt x="306810" y="230461"/>
                  <a:pt x="369210" y="288061"/>
                </a:cubicBezTo>
                <a:cubicBezTo>
                  <a:pt x="431610" y="345661"/>
                  <a:pt x="552810" y="534061"/>
                  <a:pt x="563610" y="568861"/>
                </a:cubicBezTo>
                <a:cubicBezTo>
                  <a:pt x="574410" y="603661"/>
                  <a:pt x="432810" y="471661"/>
                  <a:pt x="434010" y="496861"/>
                </a:cubicBezTo>
                <a:cubicBezTo>
                  <a:pt x="435210" y="522061"/>
                  <a:pt x="551610" y="627661"/>
                  <a:pt x="570810" y="720061"/>
                </a:cubicBezTo>
                <a:cubicBezTo>
                  <a:pt x="590010" y="812461"/>
                  <a:pt x="556410" y="1045261"/>
                  <a:pt x="549210" y="1051261"/>
                </a:cubicBezTo>
                <a:cubicBezTo>
                  <a:pt x="542010" y="1057261"/>
                  <a:pt x="548010" y="873661"/>
                  <a:pt x="527610" y="756061"/>
                </a:cubicBezTo>
                <a:cubicBezTo>
                  <a:pt x="507210" y="638461"/>
                  <a:pt x="455610" y="436861"/>
                  <a:pt x="426810" y="345661"/>
                </a:cubicBezTo>
                <a:cubicBezTo>
                  <a:pt x="398010" y="254461"/>
                  <a:pt x="388410" y="266461"/>
                  <a:pt x="354810" y="208861"/>
                </a:cubicBezTo>
                <a:cubicBezTo>
                  <a:pt x="321210" y="151261"/>
                  <a:pt x="231210" y="-3539"/>
                  <a:pt x="225210" y="61"/>
                </a:cubicBezTo>
                <a:cubicBezTo>
                  <a:pt x="219210" y="3661"/>
                  <a:pt x="339210" y="184861"/>
                  <a:pt x="318810" y="230461"/>
                </a:cubicBezTo>
                <a:cubicBezTo>
                  <a:pt x="298410" y="276061"/>
                  <a:pt x="152010" y="250861"/>
                  <a:pt x="102810" y="273661"/>
                </a:cubicBezTo>
                <a:cubicBezTo>
                  <a:pt x="53610" y="296461"/>
                  <a:pt x="-12390" y="382861"/>
                  <a:pt x="2010" y="3744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03CCFE84-7013-FB63-FC2A-A65EED595C5F}"/>
              </a:ext>
            </a:extLst>
          </p:cNvPr>
          <p:cNvSpPr/>
          <p:nvPr/>
        </p:nvSpPr>
        <p:spPr>
          <a:xfrm>
            <a:off x="6637597" y="5347357"/>
            <a:ext cx="391953" cy="1486083"/>
          </a:xfrm>
          <a:custGeom>
            <a:avLst/>
            <a:gdLst>
              <a:gd name="connsiteX0" fmla="*/ 389603 w 391953"/>
              <a:gd name="connsiteY0" fmla="*/ 9443 h 1486083"/>
              <a:gd name="connsiteX1" fmla="*/ 116003 w 391953"/>
              <a:gd name="connsiteY1" fmla="*/ 679043 h 1486083"/>
              <a:gd name="connsiteX2" fmla="*/ 803 w 391953"/>
              <a:gd name="connsiteY2" fmla="*/ 1211843 h 1486083"/>
              <a:gd name="connsiteX3" fmla="*/ 166403 w 391953"/>
              <a:gd name="connsiteY3" fmla="*/ 700643 h 1486083"/>
              <a:gd name="connsiteX4" fmla="*/ 159203 w 391953"/>
              <a:gd name="connsiteY4" fmla="*/ 974243 h 1486083"/>
              <a:gd name="connsiteX5" fmla="*/ 166403 w 391953"/>
              <a:gd name="connsiteY5" fmla="*/ 1247843 h 1486083"/>
              <a:gd name="connsiteX6" fmla="*/ 188003 w 391953"/>
              <a:gd name="connsiteY6" fmla="*/ 1096643 h 1486083"/>
              <a:gd name="connsiteX7" fmla="*/ 144803 w 391953"/>
              <a:gd name="connsiteY7" fmla="*/ 1485443 h 1486083"/>
              <a:gd name="connsiteX8" fmla="*/ 159203 w 391953"/>
              <a:gd name="connsiteY8" fmla="*/ 988643 h 1486083"/>
              <a:gd name="connsiteX9" fmla="*/ 173603 w 391953"/>
              <a:gd name="connsiteY9" fmla="*/ 527843 h 1486083"/>
              <a:gd name="connsiteX10" fmla="*/ 51203 w 391953"/>
              <a:gd name="connsiteY10" fmla="*/ 902243 h 1486083"/>
              <a:gd name="connsiteX11" fmla="*/ 238403 w 391953"/>
              <a:gd name="connsiteY11" fmla="*/ 326243 h 1486083"/>
              <a:gd name="connsiteX12" fmla="*/ 389603 w 391953"/>
              <a:gd name="connsiteY12" fmla="*/ 9443 h 1486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953" h="1486083">
                <a:moveTo>
                  <a:pt x="389603" y="9443"/>
                </a:moveTo>
                <a:cubicBezTo>
                  <a:pt x="369203" y="68243"/>
                  <a:pt x="180803" y="478643"/>
                  <a:pt x="116003" y="679043"/>
                </a:cubicBezTo>
                <a:cubicBezTo>
                  <a:pt x="51203" y="879443"/>
                  <a:pt x="-7597" y="1208243"/>
                  <a:pt x="803" y="1211843"/>
                </a:cubicBezTo>
                <a:cubicBezTo>
                  <a:pt x="9203" y="1215443"/>
                  <a:pt x="140003" y="740243"/>
                  <a:pt x="166403" y="700643"/>
                </a:cubicBezTo>
                <a:cubicBezTo>
                  <a:pt x="192803" y="661043"/>
                  <a:pt x="159203" y="883043"/>
                  <a:pt x="159203" y="974243"/>
                </a:cubicBezTo>
                <a:cubicBezTo>
                  <a:pt x="159203" y="1065443"/>
                  <a:pt x="161603" y="1227443"/>
                  <a:pt x="166403" y="1247843"/>
                </a:cubicBezTo>
                <a:cubicBezTo>
                  <a:pt x="171203" y="1268243"/>
                  <a:pt x="191603" y="1057043"/>
                  <a:pt x="188003" y="1096643"/>
                </a:cubicBezTo>
                <a:cubicBezTo>
                  <a:pt x="184403" y="1136243"/>
                  <a:pt x="149603" y="1503443"/>
                  <a:pt x="144803" y="1485443"/>
                </a:cubicBezTo>
                <a:cubicBezTo>
                  <a:pt x="140003" y="1467443"/>
                  <a:pt x="154403" y="1148243"/>
                  <a:pt x="159203" y="988643"/>
                </a:cubicBezTo>
                <a:cubicBezTo>
                  <a:pt x="164003" y="829043"/>
                  <a:pt x="191603" y="542243"/>
                  <a:pt x="173603" y="527843"/>
                </a:cubicBezTo>
                <a:cubicBezTo>
                  <a:pt x="155603" y="513443"/>
                  <a:pt x="40403" y="935843"/>
                  <a:pt x="51203" y="902243"/>
                </a:cubicBezTo>
                <a:cubicBezTo>
                  <a:pt x="62003" y="868643"/>
                  <a:pt x="184403" y="472643"/>
                  <a:pt x="238403" y="326243"/>
                </a:cubicBezTo>
                <a:cubicBezTo>
                  <a:pt x="292403" y="179843"/>
                  <a:pt x="410003" y="-49357"/>
                  <a:pt x="389603" y="9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F8799E9E-17EF-3329-A941-381D71B8ED79}"/>
              </a:ext>
            </a:extLst>
          </p:cNvPr>
          <p:cNvSpPr/>
          <p:nvPr/>
        </p:nvSpPr>
        <p:spPr>
          <a:xfrm>
            <a:off x="7080299" y="5488787"/>
            <a:ext cx="613836" cy="909868"/>
          </a:xfrm>
          <a:custGeom>
            <a:avLst/>
            <a:gdLst>
              <a:gd name="connsiteX0" fmla="*/ 609301 w 613836"/>
              <a:gd name="connsiteY0" fmla="*/ 4813 h 909868"/>
              <a:gd name="connsiteX1" fmla="*/ 486901 w 613836"/>
              <a:gd name="connsiteY1" fmla="*/ 249613 h 909868"/>
              <a:gd name="connsiteX2" fmla="*/ 234901 w 613836"/>
              <a:gd name="connsiteY2" fmla="*/ 782413 h 909868"/>
              <a:gd name="connsiteX3" fmla="*/ 342901 w 613836"/>
              <a:gd name="connsiteY3" fmla="*/ 343213 h 909868"/>
              <a:gd name="connsiteX4" fmla="*/ 105301 w 613836"/>
              <a:gd name="connsiteY4" fmla="*/ 645613 h 909868"/>
              <a:gd name="connsiteX5" fmla="*/ 11701 w 613836"/>
              <a:gd name="connsiteY5" fmla="*/ 897613 h 909868"/>
              <a:gd name="connsiteX6" fmla="*/ 357301 w 613836"/>
              <a:gd name="connsiteY6" fmla="*/ 242413 h 909868"/>
              <a:gd name="connsiteX7" fmla="*/ 335701 w 613836"/>
              <a:gd name="connsiteY7" fmla="*/ 451213 h 909868"/>
              <a:gd name="connsiteX8" fmla="*/ 609301 w 613836"/>
              <a:gd name="connsiteY8" fmla="*/ 4813 h 909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3836" h="909868">
                <a:moveTo>
                  <a:pt x="609301" y="4813"/>
                </a:moveTo>
                <a:cubicBezTo>
                  <a:pt x="634501" y="-28787"/>
                  <a:pt x="549301" y="120013"/>
                  <a:pt x="486901" y="249613"/>
                </a:cubicBezTo>
                <a:cubicBezTo>
                  <a:pt x="424501" y="379213"/>
                  <a:pt x="258901" y="766813"/>
                  <a:pt x="234901" y="782413"/>
                </a:cubicBezTo>
                <a:cubicBezTo>
                  <a:pt x="210901" y="798013"/>
                  <a:pt x="364501" y="366013"/>
                  <a:pt x="342901" y="343213"/>
                </a:cubicBezTo>
                <a:cubicBezTo>
                  <a:pt x="321301" y="320413"/>
                  <a:pt x="160501" y="553213"/>
                  <a:pt x="105301" y="645613"/>
                </a:cubicBezTo>
                <a:cubicBezTo>
                  <a:pt x="50101" y="738013"/>
                  <a:pt x="-30299" y="964813"/>
                  <a:pt x="11701" y="897613"/>
                </a:cubicBezTo>
                <a:cubicBezTo>
                  <a:pt x="53701" y="830413"/>
                  <a:pt x="303301" y="316813"/>
                  <a:pt x="357301" y="242413"/>
                </a:cubicBezTo>
                <a:cubicBezTo>
                  <a:pt x="411301" y="168013"/>
                  <a:pt x="288901" y="489613"/>
                  <a:pt x="335701" y="451213"/>
                </a:cubicBezTo>
                <a:cubicBezTo>
                  <a:pt x="382501" y="412813"/>
                  <a:pt x="584101" y="38413"/>
                  <a:pt x="609301" y="4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95331042-EBAD-2D27-A6E9-C89CE1FEBFD6}"/>
              </a:ext>
            </a:extLst>
          </p:cNvPr>
          <p:cNvSpPr/>
          <p:nvPr/>
        </p:nvSpPr>
        <p:spPr>
          <a:xfrm>
            <a:off x="6768115" y="5735324"/>
            <a:ext cx="390264" cy="1157667"/>
          </a:xfrm>
          <a:custGeom>
            <a:avLst/>
            <a:gdLst>
              <a:gd name="connsiteX0" fmla="*/ 345485 w 390264"/>
              <a:gd name="connsiteY0" fmla="*/ 17476 h 1157667"/>
              <a:gd name="connsiteX1" fmla="*/ 208685 w 390264"/>
              <a:gd name="connsiteY1" fmla="*/ 687076 h 1157667"/>
              <a:gd name="connsiteX2" fmla="*/ 273485 w 390264"/>
              <a:gd name="connsiteY2" fmla="*/ 571876 h 1157667"/>
              <a:gd name="connsiteX3" fmla="*/ 230285 w 390264"/>
              <a:gd name="connsiteY3" fmla="*/ 708676 h 1157667"/>
              <a:gd name="connsiteX4" fmla="*/ 7085 w 390264"/>
              <a:gd name="connsiteY4" fmla="*/ 1147876 h 1157667"/>
              <a:gd name="connsiteX5" fmla="*/ 86285 w 390264"/>
              <a:gd name="connsiteY5" fmla="*/ 975076 h 1157667"/>
              <a:gd name="connsiteX6" fmla="*/ 388685 w 390264"/>
              <a:gd name="connsiteY6" fmla="*/ 535876 h 1157667"/>
              <a:gd name="connsiteX7" fmla="*/ 208685 w 390264"/>
              <a:gd name="connsiteY7" fmla="*/ 802276 h 1157667"/>
              <a:gd name="connsiteX8" fmla="*/ 287885 w 390264"/>
              <a:gd name="connsiteY8" fmla="*/ 514276 h 1157667"/>
              <a:gd name="connsiteX9" fmla="*/ 208685 w 390264"/>
              <a:gd name="connsiteY9" fmla="*/ 708676 h 1157667"/>
              <a:gd name="connsiteX10" fmla="*/ 323885 w 390264"/>
              <a:gd name="connsiteY10" fmla="*/ 240676 h 1157667"/>
              <a:gd name="connsiteX11" fmla="*/ 345485 w 390264"/>
              <a:gd name="connsiteY11" fmla="*/ 17476 h 115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0264" h="1157667">
                <a:moveTo>
                  <a:pt x="345485" y="17476"/>
                </a:moveTo>
                <a:cubicBezTo>
                  <a:pt x="326285" y="91876"/>
                  <a:pt x="220685" y="594676"/>
                  <a:pt x="208685" y="687076"/>
                </a:cubicBezTo>
                <a:cubicBezTo>
                  <a:pt x="196685" y="779476"/>
                  <a:pt x="269885" y="568276"/>
                  <a:pt x="273485" y="571876"/>
                </a:cubicBezTo>
                <a:cubicBezTo>
                  <a:pt x="277085" y="575476"/>
                  <a:pt x="274685" y="612676"/>
                  <a:pt x="230285" y="708676"/>
                </a:cubicBezTo>
                <a:cubicBezTo>
                  <a:pt x="185885" y="804676"/>
                  <a:pt x="31085" y="1103476"/>
                  <a:pt x="7085" y="1147876"/>
                </a:cubicBezTo>
                <a:cubicBezTo>
                  <a:pt x="-16915" y="1192276"/>
                  <a:pt x="22685" y="1077076"/>
                  <a:pt x="86285" y="975076"/>
                </a:cubicBezTo>
                <a:cubicBezTo>
                  <a:pt x="149885" y="873076"/>
                  <a:pt x="368285" y="564676"/>
                  <a:pt x="388685" y="535876"/>
                </a:cubicBezTo>
                <a:cubicBezTo>
                  <a:pt x="409085" y="507076"/>
                  <a:pt x="225485" y="805876"/>
                  <a:pt x="208685" y="802276"/>
                </a:cubicBezTo>
                <a:cubicBezTo>
                  <a:pt x="191885" y="798676"/>
                  <a:pt x="287885" y="529876"/>
                  <a:pt x="287885" y="514276"/>
                </a:cubicBezTo>
                <a:cubicBezTo>
                  <a:pt x="287885" y="498676"/>
                  <a:pt x="202685" y="754276"/>
                  <a:pt x="208685" y="708676"/>
                </a:cubicBezTo>
                <a:cubicBezTo>
                  <a:pt x="214685" y="663076"/>
                  <a:pt x="303485" y="358276"/>
                  <a:pt x="323885" y="240676"/>
                </a:cubicBezTo>
                <a:cubicBezTo>
                  <a:pt x="344285" y="123076"/>
                  <a:pt x="364685" y="-56924"/>
                  <a:pt x="345485" y="174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6021B770-1DC7-1FD0-094A-DB49007DEACD}"/>
              </a:ext>
            </a:extLst>
          </p:cNvPr>
          <p:cNvSpPr/>
          <p:nvPr/>
        </p:nvSpPr>
        <p:spPr>
          <a:xfrm>
            <a:off x="8373444" y="4053371"/>
            <a:ext cx="348870" cy="1212858"/>
          </a:xfrm>
          <a:custGeom>
            <a:avLst/>
            <a:gdLst>
              <a:gd name="connsiteX0" fmla="*/ 156 w 348870"/>
              <a:gd name="connsiteY0" fmla="*/ 229 h 1212858"/>
              <a:gd name="connsiteX1" fmla="*/ 194556 w 348870"/>
              <a:gd name="connsiteY1" fmla="*/ 525829 h 1212858"/>
              <a:gd name="connsiteX2" fmla="*/ 194556 w 348870"/>
              <a:gd name="connsiteY2" fmla="*/ 741829 h 1212858"/>
              <a:gd name="connsiteX3" fmla="*/ 223356 w 348870"/>
              <a:gd name="connsiteY3" fmla="*/ 583429 h 1212858"/>
              <a:gd name="connsiteX4" fmla="*/ 345756 w 348870"/>
              <a:gd name="connsiteY4" fmla="*/ 1202629 h 1212858"/>
              <a:gd name="connsiteX5" fmla="*/ 309756 w 348870"/>
              <a:gd name="connsiteY5" fmla="*/ 936229 h 1212858"/>
              <a:gd name="connsiteX6" fmla="*/ 280956 w 348870"/>
              <a:gd name="connsiteY6" fmla="*/ 504229 h 1212858"/>
              <a:gd name="connsiteX7" fmla="*/ 180156 w 348870"/>
              <a:gd name="connsiteY7" fmla="*/ 29029 h 1212858"/>
              <a:gd name="connsiteX8" fmla="*/ 230556 w 348870"/>
              <a:gd name="connsiteY8" fmla="*/ 453829 h 1212858"/>
              <a:gd name="connsiteX9" fmla="*/ 156 w 348870"/>
              <a:gd name="connsiteY9" fmla="*/ 229 h 1212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8870" h="1212858">
                <a:moveTo>
                  <a:pt x="156" y="229"/>
                </a:moveTo>
                <a:cubicBezTo>
                  <a:pt x="-5844" y="12229"/>
                  <a:pt x="162156" y="402229"/>
                  <a:pt x="194556" y="525829"/>
                </a:cubicBezTo>
                <a:cubicBezTo>
                  <a:pt x="226956" y="649429"/>
                  <a:pt x="189756" y="732229"/>
                  <a:pt x="194556" y="741829"/>
                </a:cubicBezTo>
                <a:cubicBezTo>
                  <a:pt x="199356" y="751429"/>
                  <a:pt x="198156" y="506629"/>
                  <a:pt x="223356" y="583429"/>
                </a:cubicBezTo>
                <a:cubicBezTo>
                  <a:pt x="248556" y="660229"/>
                  <a:pt x="331356" y="1143829"/>
                  <a:pt x="345756" y="1202629"/>
                </a:cubicBezTo>
                <a:cubicBezTo>
                  <a:pt x="360156" y="1261429"/>
                  <a:pt x="320556" y="1052629"/>
                  <a:pt x="309756" y="936229"/>
                </a:cubicBezTo>
                <a:cubicBezTo>
                  <a:pt x="298956" y="819829"/>
                  <a:pt x="302556" y="655429"/>
                  <a:pt x="280956" y="504229"/>
                </a:cubicBezTo>
                <a:cubicBezTo>
                  <a:pt x="259356" y="353029"/>
                  <a:pt x="188556" y="37429"/>
                  <a:pt x="180156" y="29029"/>
                </a:cubicBezTo>
                <a:cubicBezTo>
                  <a:pt x="171756" y="20629"/>
                  <a:pt x="255756" y="457429"/>
                  <a:pt x="230556" y="453829"/>
                </a:cubicBezTo>
                <a:cubicBezTo>
                  <a:pt x="205356" y="450229"/>
                  <a:pt x="6156" y="-11771"/>
                  <a:pt x="156" y="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C50A012B-B7A9-1DEB-F44F-FB5CF651789F}"/>
              </a:ext>
            </a:extLst>
          </p:cNvPr>
          <p:cNvSpPr/>
          <p:nvPr/>
        </p:nvSpPr>
        <p:spPr>
          <a:xfrm>
            <a:off x="8247749" y="4535504"/>
            <a:ext cx="349079" cy="1799660"/>
          </a:xfrm>
          <a:custGeom>
            <a:avLst/>
            <a:gdLst>
              <a:gd name="connsiteX0" fmla="*/ 212251 w 349079"/>
              <a:gd name="connsiteY0" fmla="*/ 496 h 1799660"/>
              <a:gd name="connsiteX1" fmla="*/ 248251 w 349079"/>
              <a:gd name="connsiteY1" fmla="*/ 756496 h 1799660"/>
              <a:gd name="connsiteX2" fmla="*/ 255451 w 349079"/>
              <a:gd name="connsiteY2" fmla="*/ 655696 h 1799660"/>
              <a:gd name="connsiteX3" fmla="*/ 269851 w 349079"/>
              <a:gd name="connsiteY3" fmla="*/ 864496 h 1799660"/>
              <a:gd name="connsiteX4" fmla="*/ 219451 w 349079"/>
              <a:gd name="connsiteY4" fmla="*/ 1166896 h 1799660"/>
              <a:gd name="connsiteX5" fmla="*/ 241051 w 349079"/>
              <a:gd name="connsiteY5" fmla="*/ 1123696 h 1799660"/>
              <a:gd name="connsiteX6" fmla="*/ 154651 w 349079"/>
              <a:gd name="connsiteY6" fmla="*/ 1361296 h 1799660"/>
              <a:gd name="connsiteX7" fmla="*/ 3451 w 349079"/>
              <a:gd name="connsiteY7" fmla="*/ 1793296 h 1799660"/>
              <a:gd name="connsiteX8" fmla="*/ 68251 w 349079"/>
              <a:gd name="connsiteY8" fmla="*/ 1584496 h 1799660"/>
              <a:gd name="connsiteX9" fmla="*/ 284251 w 349079"/>
              <a:gd name="connsiteY9" fmla="*/ 1116496 h 1799660"/>
              <a:gd name="connsiteX10" fmla="*/ 349051 w 349079"/>
              <a:gd name="connsiteY10" fmla="*/ 281296 h 1799660"/>
              <a:gd name="connsiteX11" fmla="*/ 291451 w 349079"/>
              <a:gd name="connsiteY11" fmla="*/ 634096 h 1799660"/>
              <a:gd name="connsiteX12" fmla="*/ 212251 w 349079"/>
              <a:gd name="connsiteY12" fmla="*/ 496 h 179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9079" h="1799660">
                <a:moveTo>
                  <a:pt x="212251" y="496"/>
                </a:moveTo>
                <a:cubicBezTo>
                  <a:pt x="205051" y="20896"/>
                  <a:pt x="241051" y="647296"/>
                  <a:pt x="248251" y="756496"/>
                </a:cubicBezTo>
                <a:cubicBezTo>
                  <a:pt x="255451" y="865696"/>
                  <a:pt x="251851" y="637696"/>
                  <a:pt x="255451" y="655696"/>
                </a:cubicBezTo>
                <a:cubicBezTo>
                  <a:pt x="259051" y="673696"/>
                  <a:pt x="275851" y="779296"/>
                  <a:pt x="269851" y="864496"/>
                </a:cubicBezTo>
                <a:cubicBezTo>
                  <a:pt x="263851" y="949696"/>
                  <a:pt x="224251" y="1123696"/>
                  <a:pt x="219451" y="1166896"/>
                </a:cubicBezTo>
                <a:cubicBezTo>
                  <a:pt x="214651" y="1210096"/>
                  <a:pt x="251851" y="1091296"/>
                  <a:pt x="241051" y="1123696"/>
                </a:cubicBezTo>
                <a:cubicBezTo>
                  <a:pt x="230251" y="1156096"/>
                  <a:pt x="194251" y="1249696"/>
                  <a:pt x="154651" y="1361296"/>
                </a:cubicBezTo>
                <a:cubicBezTo>
                  <a:pt x="115051" y="1472896"/>
                  <a:pt x="17851" y="1756096"/>
                  <a:pt x="3451" y="1793296"/>
                </a:cubicBezTo>
                <a:cubicBezTo>
                  <a:pt x="-10949" y="1830496"/>
                  <a:pt x="21451" y="1697296"/>
                  <a:pt x="68251" y="1584496"/>
                </a:cubicBezTo>
                <a:cubicBezTo>
                  <a:pt x="115051" y="1471696"/>
                  <a:pt x="237451" y="1333696"/>
                  <a:pt x="284251" y="1116496"/>
                </a:cubicBezTo>
                <a:cubicBezTo>
                  <a:pt x="331051" y="899296"/>
                  <a:pt x="347851" y="361696"/>
                  <a:pt x="349051" y="281296"/>
                </a:cubicBezTo>
                <a:cubicBezTo>
                  <a:pt x="350251" y="200896"/>
                  <a:pt x="313051" y="673696"/>
                  <a:pt x="291451" y="634096"/>
                </a:cubicBezTo>
                <a:cubicBezTo>
                  <a:pt x="269851" y="594496"/>
                  <a:pt x="219451" y="-19904"/>
                  <a:pt x="212251" y="4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66679F94-590E-B9E9-0248-3A1F4763BA5A}"/>
              </a:ext>
            </a:extLst>
          </p:cNvPr>
          <p:cNvSpPr/>
          <p:nvPr/>
        </p:nvSpPr>
        <p:spPr>
          <a:xfrm>
            <a:off x="7637588" y="6334811"/>
            <a:ext cx="655214" cy="1446655"/>
          </a:xfrm>
          <a:custGeom>
            <a:avLst/>
            <a:gdLst>
              <a:gd name="connsiteX0" fmla="*/ 635212 w 655214"/>
              <a:gd name="connsiteY0" fmla="*/ 44389 h 1446655"/>
              <a:gd name="connsiteX1" fmla="*/ 606412 w 655214"/>
              <a:gd name="connsiteY1" fmla="*/ 94789 h 1446655"/>
              <a:gd name="connsiteX2" fmla="*/ 397612 w 655214"/>
              <a:gd name="connsiteY2" fmla="*/ 577189 h 1446655"/>
              <a:gd name="connsiteX3" fmla="*/ 160012 w 655214"/>
              <a:gd name="connsiteY3" fmla="*/ 1066789 h 1446655"/>
              <a:gd name="connsiteX4" fmla="*/ 217612 w 655214"/>
              <a:gd name="connsiteY4" fmla="*/ 937189 h 1446655"/>
              <a:gd name="connsiteX5" fmla="*/ 1612 w 655214"/>
              <a:gd name="connsiteY5" fmla="*/ 1441189 h 1446655"/>
              <a:gd name="connsiteX6" fmla="*/ 131212 w 655214"/>
              <a:gd name="connsiteY6" fmla="*/ 1167589 h 1446655"/>
              <a:gd name="connsiteX7" fmla="*/ 354412 w 655214"/>
              <a:gd name="connsiteY7" fmla="*/ 598789 h 1446655"/>
              <a:gd name="connsiteX8" fmla="*/ 635212 w 655214"/>
              <a:gd name="connsiteY8" fmla="*/ 44389 h 1446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5214" h="1446655">
                <a:moveTo>
                  <a:pt x="635212" y="44389"/>
                </a:moveTo>
                <a:cubicBezTo>
                  <a:pt x="677212" y="-39611"/>
                  <a:pt x="646012" y="5989"/>
                  <a:pt x="606412" y="94789"/>
                </a:cubicBezTo>
                <a:cubicBezTo>
                  <a:pt x="566812" y="183589"/>
                  <a:pt x="472012" y="415189"/>
                  <a:pt x="397612" y="577189"/>
                </a:cubicBezTo>
                <a:cubicBezTo>
                  <a:pt x="323212" y="739189"/>
                  <a:pt x="190012" y="1006789"/>
                  <a:pt x="160012" y="1066789"/>
                </a:cubicBezTo>
                <a:cubicBezTo>
                  <a:pt x="130012" y="1126789"/>
                  <a:pt x="244012" y="874789"/>
                  <a:pt x="217612" y="937189"/>
                </a:cubicBezTo>
                <a:cubicBezTo>
                  <a:pt x="191212" y="999589"/>
                  <a:pt x="16012" y="1402789"/>
                  <a:pt x="1612" y="1441189"/>
                </a:cubicBezTo>
                <a:cubicBezTo>
                  <a:pt x="-12788" y="1479589"/>
                  <a:pt x="72412" y="1307989"/>
                  <a:pt x="131212" y="1167589"/>
                </a:cubicBezTo>
                <a:cubicBezTo>
                  <a:pt x="190012" y="1027189"/>
                  <a:pt x="265612" y="782389"/>
                  <a:pt x="354412" y="598789"/>
                </a:cubicBezTo>
                <a:cubicBezTo>
                  <a:pt x="443212" y="415189"/>
                  <a:pt x="593212" y="128389"/>
                  <a:pt x="635212" y="44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5A4633FD-FC76-11E1-341D-1D2B663DFDE2}"/>
              </a:ext>
            </a:extLst>
          </p:cNvPr>
          <p:cNvSpPr/>
          <p:nvPr/>
        </p:nvSpPr>
        <p:spPr>
          <a:xfrm>
            <a:off x="6644142" y="7804751"/>
            <a:ext cx="959091" cy="1462044"/>
          </a:xfrm>
          <a:custGeom>
            <a:avLst/>
            <a:gdLst>
              <a:gd name="connsiteX0" fmla="*/ 959058 w 959091"/>
              <a:gd name="connsiteY0" fmla="*/ 49 h 1462044"/>
              <a:gd name="connsiteX1" fmla="*/ 635058 w 959091"/>
              <a:gd name="connsiteY1" fmla="*/ 576049 h 1462044"/>
              <a:gd name="connsiteX2" fmla="*/ 707058 w 959091"/>
              <a:gd name="connsiteY2" fmla="*/ 568849 h 1462044"/>
              <a:gd name="connsiteX3" fmla="*/ 476658 w 959091"/>
              <a:gd name="connsiteY3" fmla="*/ 799249 h 1462044"/>
              <a:gd name="connsiteX4" fmla="*/ 411858 w 959091"/>
              <a:gd name="connsiteY4" fmla="*/ 1036849 h 1462044"/>
              <a:gd name="connsiteX5" fmla="*/ 541458 w 959091"/>
              <a:gd name="connsiteY5" fmla="*/ 871249 h 1462044"/>
              <a:gd name="connsiteX6" fmla="*/ 426258 w 959091"/>
              <a:gd name="connsiteY6" fmla="*/ 1036849 h 1462044"/>
              <a:gd name="connsiteX7" fmla="*/ 275058 w 959091"/>
              <a:gd name="connsiteY7" fmla="*/ 1188049 h 1462044"/>
              <a:gd name="connsiteX8" fmla="*/ 1458 w 959091"/>
              <a:gd name="connsiteY8" fmla="*/ 1461649 h 1462044"/>
              <a:gd name="connsiteX9" fmla="*/ 404658 w 959091"/>
              <a:gd name="connsiteY9" fmla="*/ 1123249 h 1462044"/>
              <a:gd name="connsiteX10" fmla="*/ 908658 w 959091"/>
              <a:gd name="connsiteY10" fmla="*/ 540049 h 1462044"/>
              <a:gd name="connsiteX11" fmla="*/ 469458 w 959091"/>
              <a:gd name="connsiteY11" fmla="*/ 957649 h 1462044"/>
              <a:gd name="connsiteX12" fmla="*/ 894258 w 959091"/>
              <a:gd name="connsiteY12" fmla="*/ 316849 h 1462044"/>
              <a:gd name="connsiteX13" fmla="*/ 923058 w 959091"/>
              <a:gd name="connsiteY13" fmla="*/ 43249 h 1462044"/>
              <a:gd name="connsiteX14" fmla="*/ 613458 w 959091"/>
              <a:gd name="connsiteY14" fmla="*/ 540049 h 1462044"/>
              <a:gd name="connsiteX15" fmla="*/ 959058 w 959091"/>
              <a:gd name="connsiteY15" fmla="*/ 49 h 1462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59091" h="1462044">
                <a:moveTo>
                  <a:pt x="959058" y="49"/>
                </a:moveTo>
                <a:cubicBezTo>
                  <a:pt x="962658" y="6049"/>
                  <a:pt x="677058" y="481249"/>
                  <a:pt x="635058" y="576049"/>
                </a:cubicBezTo>
                <a:cubicBezTo>
                  <a:pt x="593058" y="670849"/>
                  <a:pt x="733458" y="531649"/>
                  <a:pt x="707058" y="568849"/>
                </a:cubicBezTo>
                <a:cubicBezTo>
                  <a:pt x="680658" y="606049"/>
                  <a:pt x="525858" y="721249"/>
                  <a:pt x="476658" y="799249"/>
                </a:cubicBezTo>
                <a:cubicBezTo>
                  <a:pt x="427458" y="877249"/>
                  <a:pt x="401058" y="1024849"/>
                  <a:pt x="411858" y="1036849"/>
                </a:cubicBezTo>
                <a:cubicBezTo>
                  <a:pt x="422658" y="1048849"/>
                  <a:pt x="539058" y="871249"/>
                  <a:pt x="541458" y="871249"/>
                </a:cubicBezTo>
                <a:cubicBezTo>
                  <a:pt x="543858" y="871249"/>
                  <a:pt x="470658" y="984049"/>
                  <a:pt x="426258" y="1036849"/>
                </a:cubicBezTo>
                <a:cubicBezTo>
                  <a:pt x="381858" y="1089649"/>
                  <a:pt x="275058" y="1188049"/>
                  <a:pt x="275058" y="1188049"/>
                </a:cubicBezTo>
                <a:cubicBezTo>
                  <a:pt x="204258" y="1258849"/>
                  <a:pt x="-20142" y="1472449"/>
                  <a:pt x="1458" y="1461649"/>
                </a:cubicBezTo>
                <a:cubicBezTo>
                  <a:pt x="23058" y="1450849"/>
                  <a:pt x="253458" y="1276849"/>
                  <a:pt x="404658" y="1123249"/>
                </a:cubicBezTo>
                <a:cubicBezTo>
                  <a:pt x="555858" y="969649"/>
                  <a:pt x="897858" y="567649"/>
                  <a:pt x="908658" y="540049"/>
                </a:cubicBezTo>
                <a:cubicBezTo>
                  <a:pt x="919458" y="512449"/>
                  <a:pt x="471858" y="994849"/>
                  <a:pt x="469458" y="957649"/>
                </a:cubicBezTo>
                <a:cubicBezTo>
                  <a:pt x="467058" y="920449"/>
                  <a:pt x="818658" y="469249"/>
                  <a:pt x="894258" y="316849"/>
                </a:cubicBezTo>
                <a:cubicBezTo>
                  <a:pt x="969858" y="164449"/>
                  <a:pt x="969858" y="6049"/>
                  <a:pt x="923058" y="43249"/>
                </a:cubicBezTo>
                <a:cubicBezTo>
                  <a:pt x="876258" y="80449"/>
                  <a:pt x="602658" y="543649"/>
                  <a:pt x="613458" y="540049"/>
                </a:cubicBezTo>
                <a:cubicBezTo>
                  <a:pt x="624258" y="536449"/>
                  <a:pt x="955458" y="-5951"/>
                  <a:pt x="959058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821745B8-96D2-B636-58F1-4344A134A730}"/>
              </a:ext>
            </a:extLst>
          </p:cNvPr>
          <p:cNvSpPr/>
          <p:nvPr/>
        </p:nvSpPr>
        <p:spPr>
          <a:xfrm>
            <a:off x="6700245" y="7659738"/>
            <a:ext cx="412708" cy="729642"/>
          </a:xfrm>
          <a:custGeom>
            <a:avLst/>
            <a:gdLst>
              <a:gd name="connsiteX0" fmla="*/ 406155 w 412708"/>
              <a:gd name="connsiteY0" fmla="*/ 1062 h 729642"/>
              <a:gd name="connsiteX1" fmla="*/ 276555 w 412708"/>
              <a:gd name="connsiteY1" fmla="*/ 94662 h 729642"/>
              <a:gd name="connsiteX2" fmla="*/ 2955 w 412708"/>
              <a:gd name="connsiteY2" fmla="*/ 181062 h 729642"/>
              <a:gd name="connsiteX3" fmla="*/ 139755 w 412708"/>
              <a:gd name="connsiteY3" fmla="*/ 188262 h 729642"/>
              <a:gd name="connsiteX4" fmla="*/ 269355 w 412708"/>
              <a:gd name="connsiteY4" fmla="*/ 289062 h 729642"/>
              <a:gd name="connsiteX5" fmla="*/ 154155 w 412708"/>
              <a:gd name="connsiteY5" fmla="*/ 721062 h 729642"/>
              <a:gd name="connsiteX6" fmla="*/ 197355 w 412708"/>
              <a:gd name="connsiteY6" fmla="*/ 548262 h 729642"/>
              <a:gd name="connsiteX7" fmla="*/ 391755 w 412708"/>
              <a:gd name="connsiteY7" fmla="*/ 202662 h 729642"/>
              <a:gd name="connsiteX8" fmla="*/ 298155 w 412708"/>
              <a:gd name="connsiteY8" fmla="*/ 195462 h 729642"/>
              <a:gd name="connsiteX9" fmla="*/ 82155 w 412708"/>
              <a:gd name="connsiteY9" fmla="*/ 159462 h 729642"/>
              <a:gd name="connsiteX10" fmla="*/ 406155 w 412708"/>
              <a:gd name="connsiteY10" fmla="*/ 1062 h 72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2708" h="729642">
                <a:moveTo>
                  <a:pt x="406155" y="1062"/>
                </a:moveTo>
                <a:cubicBezTo>
                  <a:pt x="438555" y="-9738"/>
                  <a:pt x="343755" y="64662"/>
                  <a:pt x="276555" y="94662"/>
                </a:cubicBezTo>
                <a:cubicBezTo>
                  <a:pt x="209355" y="124662"/>
                  <a:pt x="25755" y="165462"/>
                  <a:pt x="2955" y="181062"/>
                </a:cubicBezTo>
                <a:cubicBezTo>
                  <a:pt x="-19845" y="196662"/>
                  <a:pt x="95355" y="170262"/>
                  <a:pt x="139755" y="188262"/>
                </a:cubicBezTo>
                <a:cubicBezTo>
                  <a:pt x="184155" y="206262"/>
                  <a:pt x="266955" y="200262"/>
                  <a:pt x="269355" y="289062"/>
                </a:cubicBezTo>
                <a:cubicBezTo>
                  <a:pt x="271755" y="377862"/>
                  <a:pt x="166155" y="677862"/>
                  <a:pt x="154155" y="721062"/>
                </a:cubicBezTo>
                <a:cubicBezTo>
                  <a:pt x="142155" y="764262"/>
                  <a:pt x="157755" y="634662"/>
                  <a:pt x="197355" y="548262"/>
                </a:cubicBezTo>
                <a:cubicBezTo>
                  <a:pt x="236955" y="461862"/>
                  <a:pt x="374955" y="261462"/>
                  <a:pt x="391755" y="202662"/>
                </a:cubicBezTo>
                <a:cubicBezTo>
                  <a:pt x="408555" y="143862"/>
                  <a:pt x="349755" y="202662"/>
                  <a:pt x="298155" y="195462"/>
                </a:cubicBezTo>
                <a:cubicBezTo>
                  <a:pt x="246555" y="188262"/>
                  <a:pt x="65355" y="185862"/>
                  <a:pt x="82155" y="159462"/>
                </a:cubicBezTo>
                <a:cubicBezTo>
                  <a:pt x="98955" y="133062"/>
                  <a:pt x="373755" y="11862"/>
                  <a:pt x="406155" y="1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76AE9E5A-670C-023E-0EE9-BA82E3E2F0CD}"/>
              </a:ext>
            </a:extLst>
          </p:cNvPr>
          <p:cNvSpPr/>
          <p:nvPr/>
        </p:nvSpPr>
        <p:spPr>
          <a:xfrm>
            <a:off x="6757567" y="7929732"/>
            <a:ext cx="356131" cy="1259838"/>
          </a:xfrm>
          <a:custGeom>
            <a:avLst/>
            <a:gdLst>
              <a:gd name="connsiteX0" fmla="*/ 341633 w 356131"/>
              <a:gd name="connsiteY0" fmla="*/ 11868 h 1259838"/>
              <a:gd name="connsiteX1" fmla="*/ 334433 w 356131"/>
              <a:gd name="connsiteY1" fmla="*/ 98268 h 1259838"/>
              <a:gd name="connsiteX2" fmla="*/ 132833 w 356131"/>
              <a:gd name="connsiteY2" fmla="*/ 465468 h 1259838"/>
              <a:gd name="connsiteX3" fmla="*/ 3233 w 356131"/>
              <a:gd name="connsiteY3" fmla="*/ 832668 h 1259838"/>
              <a:gd name="connsiteX4" fmla="*/ 39233 w 356131"/>
              <a:gd name="connsiteY4" fmla="*/ 724668 h 1259838"/>
              <a:gd name="connsiteX5" fmla="*/ 39233 w 356131"/>
              <a:gd name="connsiteY5" fmla="*/ 818268 h 1259838"/>
              <a:gd name="connsiteX6" fmla="*/ 147233 w 356131"/>
              <a:gd name="connsiteY6" fmla="*/ 731868 h 1259838"/>
              <a:gd name="connsiteX7" fmla="*/ 82433 w 356131"/>
              <a:gd name="connsiteY7" fmla="*/ 976668 h 1259838"/>
              <a:gd name="connsiteX8" fmla="*/ 3233 w 356131"/>
              <a:gd name="connsiteY8" fmla="*/ 1257468 h 1259838"/>
              <a:gd name="connsiteX9" fmla="*/ 125633 w 356131"/>
              <a:gd name="connsiteY9" fmla="*/ 811068 h 1259838"/>
              <a:gd name="connsiteX10" fmla="*/ 197633 w 356131"/>
              <a:gd name="connsiteY10" fmla="*/ 667068 h 1259838"/>
              <a:gd name="connsiteX11" fmla="*/ 75233 w 356131"/>
              <a:gd name="connsiteY11" fmla="*/ 717468 h 1259838"/>
              <a:gd name="connsiteX12" fmla="*/ 147233 w 356131"/>
              <a:gd name="connsiteY12" fmla="*/ 328668 h 1259838"/>
              <a:gd name="connsiteX13" fmla="*/ 140033 w 356131"/>
              <a:gd name="connsiteY13" fmla="*/ 465468 h 1259838"/>
              <a:gd name="connsiteX14" fmla="*/ 255233 w 356131"/>
              <a:gd name="connsiteY14" fmla="*/ 307068 h 1259838"/>
              <a:gd name="connsiteX15" fmla="*/ 341633 w 356131"/>
              <a:gd name="connsiteY15" fmla="*/ 11868 h 1259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56131" h="1259838">
                <a:moveTo>
                  <a:pt x="341633" y="11868"/>
                </a:moveTo>
                <a:cubicBezTo>
                  <a:pt x="354833" y="-22932"/>
                  <a:pt x="369233" y="22668"/>
                  <a:pt x="334433" y="98268"/>
                </a:cubicBezTo>
                <a:cubicBezTo>
                  <a:pt x="299633" y="173868"/>
                  <a:pt x="188033" y="343068"/>
                  <a:pt x="132833" y="465468"/>
                </a:cubicBezTo>
                <a:cubicBezTo>
                  <a:pt x="77633" y="587868"/>
                  <a:pt x="18833" y="789468"/>
                  <a:pt x="3233" y="832668"/>
                </a:cubicBezTo>
                <a:cubicBezTo>
                  <a:pt x="-12367" y="875868"/>
                  <a:pt x="33233" y="727068"/>
                  <a:pt x="39233" y="724668"/>
                </a:cubicBezTo>
                <a:cubicBezTo>
                  <a:pt x="45233" y="722268"/>
                  <a:pt x="21233" y="817068"/>
                  <a:pt x="39233" y="818268"/>
                </a:cubicBezTo>
                <a:cubicBezTo>
                  <a:pt x="57233" y="819468"/>
                  <a:pt x="140033" y="705468"/>
                  <a:pt x="147233" y="731868"/>
                </a:cubicBezTo>
                <a:cubicBezTo>
                  <a:pt x="154433" y="758268"/>
                  <a:pt x="106433" y="889068"/>
                  <a:pt x="82433" y="976668"/>
                </a:cubicBezTo>
                <a:cubicBezTo>
                  <a:pt x="58433" y="1064268"/>
                  <a:pt x="-3967" y="1285068"/>
                  <a:pt x="3233" y="1257468"/>
                </a:cubicBezTo>
                <a:cubicBezTo>
                  <a:pt x="10433" y="1229868"/>
                  <a:pt x="93233" y="909468"/>
                  <a:pt x="125633" y="811068"/>
                </a:cubicBezTo>
                <a:cubicBezTo>
                  <a:pt x="158033" y="712668"/>
                  <a:pt x="206033" y="682668"/>
                  <a:pt x="197633" y="667068"/>
                </a:cubicBezTo>
                <a:cubicBezTo>
                  <a:pt x="189233" y="651468"/>
                  <a:pt x="83633" y="773868"/>
                  <a:pt x="75233" y="717468"/>
                </a:cubicBezTo>
                <a:cubicBezTo>
                  <a:pt x="66833" y="661068"/>
                  <a:pt x="136433" y="370668"/>
                  <a:pt x="147233" y="328668"/>
                </a:cubicBezTo>
                <a:cubicBezTo>
                  <a:pt x="158033" y="286668"/>
                  <a:pt x="122033" y="469068"/>
                  <a:pt x="140033" y="465468"/>
                </a:cubicBezTo>
                <a:cubicBezTo>
                  <a:pt x="158033" y="461868"/>
                  <a:pt x="216833" y="381468"/>
                  <a:pt x="255233" y="307068"/>
                </a:cubicBezTo>
                <a:cubicBezTo>
                  <a:pt x="293633" y="232668"/>
                  <a:pt x="328433" y="46668"/>
                  <a:pt x="341633" y="11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652186B6-33D4-03E0-FA20-D6EDEC72EEA5}"/>
              </a:ext>
            </a:extLst>
          </p:cNvPr>
          <p:cNvSpPr/>
          <p:nvPr/>
        </p:nvSpPr>
        <p:spPr>
          <a:xfrm>
            <a:off x="4226918" y="8527136"/>
            <a:ext cx="1208558" cy="360561"/>
          </a:xfrm>
          <a:custGeom>
            <a:avLst/>
            <a:gdLst>
              <a:gd name="connsiteX0" fmla="*/ 459 w 1208558"/>
              <a:gd name="connsiteY0" fmla="*/ 359545 h 360561"/>
              <a:gd name="connsiteX1" fmla="*/ 427792 w 1208558"/>
              <a:gd name="connsiteY1" fmla="*/ 138987 h 360561"/>
              <a:gd name="connsiteX2" fmla="*/ 662135 w 1208558"/>
              <a:gd name="connsiteY2" fmla="*/ 88442 h 360561"/>
              <a:gd name="connsiteX3" fmla="*/ 469146 w 1208558"/>
              <a:gd name="connsiteY3" fmla="*/ 189531 h 360561"/>
              <a:gd name="connsiteX4" fmla="*/ 1199747 w 1208558"/>
              <a:gd name="connsiteY4" fmla="*/ 1137 h 360561"/>
              <a:gd name="connsiteX5" fmla="*/ 855124 w 1208558"/>
              <a:gd name="connsiteY5" fmla="*/ 111417 h 360561"/>
              <a:gd name="connsiteX6" fmla="*/ 579426 w 1208558"/>
              <a:gd name="connsiteY6" fmla="*/ 125202 h 360561"/>
              <a:gd name="connsiteX7" fmla="*/ 349677 w 1208558"/>
              <a:gd name="connsiteY7" fmla="*/ 217101 h 360561"/>
              <a:gd name="connsiteX8" fmla="*/ 459 w 1208558"/>
              <a:gd name="connsiteY8" fmla="*/ 359545 h 3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8558" h="360561">
                <a:moveTo>
                  <a:pt x="459" y="359545"/>
                </a:moveTo>
                <a:cubicBezTo>
                  <a:pt x="13478" y="346526"/>
                  <a:pt x="317513" y="184171"/>
                  <a:pt x="427792" y="138987"/>
                </a:cubicBezTo>
                <a:cubicBezTo>
                  <a:pt x="538071" y="93803"/>
                  <a:pt x="655243" y="80018"/>
                  <a:pt x="662135" y="88442"/>
                </a:cubicBezTo>
                <a:cubicBezTo>
                  <a:pt x="669027" y="96866"/>
                  <a:pt x="379544" y="204082"/>
                  <a:pt x="469146" y="189531"/>
                </a:cubicBezTo>
                <a:cubicBezTo>
                  <a:pt x="558748" y="174980"/>
                  <a:pt x="1135417" y="14156"/>
                  <a:pt x="1199747" y="1137"/>
                </a:cubicBezTo>
                <a:cubicBezTo>
                  <a:pt x="1264077" y="-11882"/>
                  <a:pt x="958511" y="90740"/>
                  <a:pt x="855124" y="111417"/>
                </a:cubicBezTo>
                <a:cubicBezTo>
                  <a:pt x="751737" y="132094"/>
                  <a:pt x="663667" y="107588"/>
                  <a:pt x="579426" y="125202"/>
                </a:cubicBezTo>
                <a:cubicBezTo>
                  <a:pt x="495185" y="142816"/>
                  <a:pt x="444640" y="177278"/>
                  <a:pt x="349677" y="217101"/>
                </a:cubicBezTo>
                <a:cubicBezTo>
                  <a:pt x="254714" y="256924"/>
                  <a:pt x="-12560" y="372564"/>
                  <a:pt x="459" y="359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345C3B36-7128-A6EE-F1E4-55A28BE543EF}"/>
              </a:ext>
            </a:extLst>
          </p:cNvPr>
          <p:cNvSpPr/>
          <p:nvPr/>
        </p:nvSpPr>
        <p:spPr>
          <a:xfrm>
            <a:off x="2081290" y="7103478"/>
            <a:ext cx="196796" cy="1186682"/>
          </a:xfrm>
          <a:custGeom>
            <a:avLst/>
            <a:gdLst>
              <a:gd name="connsiteX0" fmla="*/ 234 w 196796"/>
              <a:gd name="connsiteY0" fmla="*/ 353 h 1186682"/>
              <a:gd name="connsiteX1" fmla="*/ 92133 w 196796"/>
              <a:gd name="connsiteY1" fmla="*/ 574725 h 1186682"/>
              <a:gd name="connsiteX2" fmla="*/ 92133 w 196796"/>
              <a:gd name="connsiteY2" fmla="*/ 560940 h 1186682"/>
              <a:gd name="connsiteX3" fmla="*/ 188628 w 196796"/>
              <a:gd name="connsiteY3" fmla="*/ 1158287 h 1186682"/>
              <a:gd name="connsiteX4" fmla="*/ 174843 w 196796"/>
              <a:gd name="connsiteY4" fmla="*/ 1038817 h 1186682"/>
              <a:gd name="connsiteX5" fmla="*/ 41588 w 196796"/>
              <a:gd name="connsiteY5" fmla="*/ 583915 h 1186682"/>
              <a:gd name="connsiteX6" fmla="*/ 64563 w 196796"/>
              <a:gd name="connsiteY6" fmla="*/ 675814 h 1186682"/>
              <a:gd name="connsiteX7" fmla="*/ 234 w 196796"/>
              <a:gd name="connsiteY7" fmla="*/ 353 h 1186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796" h="1186682">
                <a:moveTo>
                  <a:pt x="234" y="353"/>
                </a:moveTo>
                <a:cubicBezTo>
                  <a:pt x="4829" y="-16495"/>
                  <a:pt x="92133" y="574725"/>
                  <a:pt x="92133" y="574725"/>
                </a:cubicBezTo>
                <a:cubicBezTo>
                  <a:pt x="107450" y="668156"/>
                  <a:pt x="76051" y="463680"/>
                  <a:pt x="92133" y="560940"/>
                </a:cubicBezTo>
                <a:cubicBezTo>
                  <a:pt x="108216" y="658200"/>
                  <a:pt x="174843" y="1078641"/>
                  <a:pt x="188628" y="1158287"/>
                </a:cubicBezTo>
                <a:cubicBezTo>
                  <a:pt x="202413" y="1237933"/>
                  <a:pt x="199350" y="1134546"/>
                  <a:pt x="174843" y="1038817"/>
                </a:cubicBezTo>
                <a:cubicBezTo>
                  <a:pt x="150336" y="943088"/>
                  <a:pt x="59968" y="644415"/>
                  <a:pt x="41588" y="583915"/>
                </a:cubicBezTo>
                <a:cubicBezTo>
                  <a:pt x="23208" y="523415"/>
                  <a:pt x="69158" y="767713"/>
                  <a:pt x="64563" y="675814"/>
                </a:cubicBezTo>
                <a:cubicBezTo>
                  <a:pt x="59968" y="583915"/>
                  <a:pt x="-4361" y="17201"/>
                  <a:pt x="234" y="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884CAD10-F10D-7CEB-4BD5-30DF164602F0}"/>
              </a:ext>
            </a:extLst>
          </p:cNvPr>
          <p:cNvSpPr/>
          <p:nvPr/>
        </p:nvSpPr>
        <p:spPr>
          <a:xfrm>
            <a:off x="2631532" y="8360694"/>
            <a:ext cx="1223862" cy="803414"/>
          </a:xfrm>
          <a:custGeom>
            <a:avLst/>
            <a:gdLst>
              <a:gd name="connsiteX0" fmla="*/ 1389 w 1223862"/>
              <a:gd name="connsiteY0" fmla="*/ 2160 h 803414"/>
              <a:gd name="connsiteX1" fmla="*/ 699825 w 1223862"/>
              <a:gd name="connsiteY1" fmla="*/ 677622 h 803414"/>
              <a:gd name="connsiteX2" fmla="*/ 672255 w 1223862"/>
              <a:gd name="connsiteY2" fmla="*/ 594912 h 803414"/>
              <a:gd name="connsiteX3" fmla="*/ 1209867 w 1223862"/>
              <a:gd name="connsiteY3" fmla="*/ 797091 h 803414"/>
              <a:gd name="connsiteX4" fmla="*/ 1035258 w 1223862"/>
              <a:gd name="connsiteY4" fmla="*/ 737356 h 803414"/>
              <a:gd name="connsiteX5" fmla="*/ 699825 w 1223862"/>
              <a:gd name="connsiteY5" fmla="*/ 585722 h 803414"/>
              <a:gd name="connsiteX6" fmla="*/ 525216 w 1223862"/>
              <a:gd name="connsiteY6" fmla="*/ 466253 h 803414"/>
              <a:gd name="connsiteX7" fmla="*/ 1389 w 1223862"/>
              <a:gd name="connsiteY7" fmla="*/ 2160 h 803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3862" h="803414">
                <a:moveTo>
                  <a:pt x="1389" y="2160"/>
                </a:moveTo>
                <a:cubicBezTo>
                  <a:pt x="30490" y="37388"/>
                  <a:pt x="588014" y="578830"/>
                  <a:pt x="699825" y="677622"/>
                </a:cubicBezTo>
                <a:cubicBezTo>
                  <a:pt x="811636" y="776414"/>
                  <a:pt x="587248" y="575000"/>
                  <a:pt x="672255" y="594912"/>
                </a:cubicBezTo>
                <a:cubicBezTo>
                  <a:pt x="757262" y="614824"/>
                  <a:pt x="1149366" y="773350"/>
                  <a:pt x="1209867" y="797091"/>
                </a:cubicBezTo>
                <a:cubicBezTo>
                  <a:pt x="1270368" y="820832"/>
                  <a:pt x="1120265" y="772584"/>
                  <a:pt x="1035258" y="737356"/>
                </a:cubicBezTo>
                <a:cubicBezTo>
                  <a:pt x="950251" y="702128"/>
                  <a:pt x="784832" y="630906"/>
                  <a:pt x="699825" y="585722"/>
                </a:cubicBezTo>
                <a:cubicBezTo>
                  <a:pt x="614818" y="540538"/>
                  <a:pt x="641622" y="559684"/>
                  <a:pt x="525216" y="466253"/>
                </a:cubicBezTo>
                <a:cubicBezTo>
                  <a:pt x="408810" y="372822"/>
                  <a:pt x="-27712" y="-33068"/>
                  <a:pt x="1389" y="2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EA919E31-4D97-FB0A-83F6-7D9D2D1B6B08}"/>
              </a:ext>
            </a:extLst>
          </p:cNvPr>
          <p:cNvSpPr/>
          <p:nvPr/>
        </p:nvSpPr>
        <p:spPr>
          <a:xfrm>
            <a:off x="3634480" y="7587367"/>
            <a:ext cx="1363435" cy="1122116"/>
          </a:xfrm>
          <a:custGeom>
            <a:avLst/>
            <a:gdLst>
              <a:gd name="connsiteX0" fmla="*/ 542 w 1363435"/>
              <a:gd name="connsiteY0" fmla="*/ 1122011 h 1122116"/>
              <a:gd name="connsiteX1" fmla="*/ 666587 w 1363435"/>
              <a:gd name="connsiteY1" fmla="*/ 783344 h 1122116"/>
              <a:gd name="connsiteX2" fmla="*/ 519831 w 1363435"/>
              <a:gd name="connsiteY2" fmla="*/ 896233 h 1122116"/>
              <a:gd name="connsiteX3" fmla="*/ 1089920 w 1363435"/>
              <a:gd name="connsiteY3" fmla="*/ 393877 h 1122116"/>
              <a:gd name="connsiteX4" fmla="*/ 931876 w 1363435"/>
              <a:gd name="connsiteY4" fmla="*/ 540633 h 1122116"/>
              <a:gd name="connsiteX5" fmla="*/ 1360853 w 1363435"/>
              <a:gd name="connsiteY5" fmla="*/ 4411 h 1122116"/>
              <a:gd name="connsiteX6" fmla="*/ 1095564 w 1363435"/>
              <a:gd name="connsiteY6" fmla="*/ 303566 h 1122116"/>
              <a:gd name="connsiteX7" fmla="*/ 779476 w 1363435"/>
              <a:gd name="connsiteY7" fmla="*/ 619655 h 1122116"/>
              <a:gd name="connsiteX8" fmla="*/ 903653 w 1363435"/>
              <a:gd name="connsiteY8" fmla="*/ 568855 h 1122116"/>
              <a:gd name="connsiteX9" fmla="*/ 559342 w 1363435"/>
              <a:gd name="connsiteY9" fmla="*/ 817211 h 1122116"/>
              <a:gd name="connsiteX10" fmla="*/ 542 w 1363435"/>
              <a:gd name="connsiteY10" fmla="*/ 1122011 h 1122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63435" h="1122116">
                <a:moveTo>
                  <a:pt x="542" y="1122011"/>
                </a:moveTo>
                <a:cubicBezTo>
                  <a:pt x="18416" y="1116367"/>
                  <a:pt x="580039" y="820974"/>
                  <a:pt x="666587" y="783344"/>
                </a:cubicBezTo>
                <a:cubicBezTo>
                  <a:pt x="753135" y="745714"/>
                  <a:pt x="449276" y="961144"/>
                  <a:pt x="519831" y="896233"/>
                </a:cubicBezTo>
                <a:cubicBezTo>
                  <a:pt x="590387" y="831322"/>
                  <a:pt x="1021246" y="453144"/>
                  <a:pt x="1089920" y="393877"/>
                </a:cubicBezTo>
                <a:cubicBezTo>
                  <a:pt x="1158594" y="334610"/>
                  <a:pt x="886721" y="605544"/>
                  <a:pt x="931876" y="540633"/>
                </a:cubicBezTo>
                <a:cubicBezTo>
                  <a:pt x="977032" y="475722"/>
                  <a:pt x="1333572" y="43922"/>
                  <a:pt x="1360853" y="4411"/>
                </a:cubicBezTo>
                <a:cubicBezTo>
                  <a:pt x="1388134" y="-35100"/>
                  <a:pt x="1192460" y="201025"/>
                  <a:pt x="1095564" y="303566"/>
                </a:cubicBezTo>
                <a:cubicBezTo>
                  <a:pt x="998668" y="406107"/>
                  <a:pt x="811461" y="575440"/>
                  <a:pt x="779476" y="619655"/>
                </a:cubicBezTo>
                <a:cubicBezTo>
                  <a:pt x="747491" y="663870"/>
                  <a:pt x="940342" y="535929"/>
                  <a:pt x="903653" y="568855"/>
                </a:cubicBezTo>
                <a:cubicBezTo>
                  <a:pt x="866964" y="601781"/>
                  <a:pt x="707038" y="728781"/>
                  <a:pt x="559342" y="817211"/>
                </a:cubicBezTo>
                <a:cubicBezTo>
                  <a:pt x="411646" y="905641"/>
                  <a:pt x="-17332" y="1127655"/>
                  <a:pt x="542" y="1122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E1F96620-F258-4A99-4EA8-EEAA296374D6}"/>
              </a:ext>
            </a:extLst>
          </p:cNvPr>
          <p:cNvSpPr/>
          <p:nvPr/>
        </p:nvSpPr>
        <p:spPr>
          <a:xfrm>
            <a:off x="2264833" y="5620005"/>
            <a:ext cx="591371" cy="372832"/>
          </a:xfrm>
          <a:custGeom>
            <a:avLst/>
            <a:gdLst>
              <a:gd name="connsiteX0" fmla="*/ 590909 w 591371"/>
              <a:gd name="connsiteY0" fmla="*/ 38 h 372832"/>
              <a:gd name="connsiteX1" fmla="*/ 316589 w 591371"/>
              <a:gd name="connsiteY1" fmla="*/ 147749 h 372832"/>
              <a:gd name="connsiteX2" fmla="*/ 161844 w 591371"/>
              <a:gd name="connsiteY2" fmla="*/ 274358 h 372832"/>
              <a:gd name="connsiteX3" fmla="*/ 288453 w 591371"/>
              <a:gd name="connsiteY3" fmla="*/ 246223 h 372832"/>
              <a:gd name="connsiteX4" fmla="*/ 65 w 591371"/>
              <a:gd name="connsiteY4" fmla="*/ 372832 h 372832"/>
              <a:gd name="connsiteX5" fmla="*/ 260318 w 591371"/>
              <a:gd name="connsiteY5" fmla="*/ 246223 h 372832"/>
              <a:gd name="connsiteX6" fmla="*/ 105573 w 591371"/>
              <a:gd name="connsiteY6" fmla="*/ 253257 h 372832"/>
              <a:gd name="connsiteX7" fmla="*/ 337690 w 591371"/>
              <a:gd name="connsiteY7" fmla="*/ 168850 h 372832"/>
              <a:gd name="connsiteX8" fmla="*/ 246250 w 591371"/>
              <a:gd name="connsiteY8" fmla="*/ 161817 h 372832"/>
              <a:gd name="connsiteX9" fmla="*/ 590909 w 591371"/>
              <a:gd name="connsiteY9" fmla="*/ 38 h 372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1371" h="372832">
                <a:moveTo>
                  <a:pt x="590909" y="38"/>
                </a:moveTo>
                <a:cubicBezTo>
                  <a:pt x="602632" y="-2307"/>
                  <a:pt x="388100" y="102029"/>
                  <a:pt x="316589" y="147749"/>
                </a:cubicBezTo>
                <a:cubicBezTo>
                  <a:pt x="245078" y="193469"/>
                  <a:pt x="166533" y="257946"/>
                  <a:pt x="161844" y="274358"/>
                </a:cubicBezTo>
                <a:cubicBezTo>
                  <a:pt x="157155" y="290770"/>
                  <a:pt x="315416" y="229811"/>
                  <a:pt x="288453" y="246223"/>
                </a:cubicBezTo>
                <a:cubicBezTo>
                  <a:pt x="261490" y="262635"/>
                  <a:pt x="4754" y="372832"/>
                  <a:pt x="65" y="372832"/>
                </a:cubicBezTo>
                <a:cubicBezTo>
                  <a:pt x="-4624" y="372832"/>
                  <a:pt x="242733" y="266152"/>
                  <a:pt x="260318" y="246223"/>
                </a:cubicBezTo>
                <a:cubicBezTo>
                  <a:pt x="277903" y="226294"/>
                  <a:pt x="92678" y="266152"/>
                  <a:pt x="105573" y="253257"/>
                </a:cubicBezTo>
                <a:cubicBezTo>
                  <a:pt x="118468" y="240362"/>
                  <a:pt x="314244" y="184090"/>
                  <a:pt x="337690" y="168850"/>
                </a:cubicBezTo>
                <a:cubicBezTo>
                  <a:pt x="361136" y="153610"/>
                  <a:pt x="204047" y="187608"/>
                  <a:pt x="246250" y="161817"/>
                </a:cubicBezTo>
                <a:cubicBezTo>
                  <a:pt x="288453" y="136026"/>
                  <a:pt x="579186" y="2383"/>
                  <a:pt x="590909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DC14123E-D818-45B5-5395-A4C978E4EB83}"/>
              </a:ext>
            </a:extLst>
          </p:cNvPr>
          <p:cNvSpPr/>
          <p:nvPr/>
        </p:nvSpPr>
        <p:spPr>
          <a:xfrm>
            <a:off x="2970219" y="4931425"/>
            <a:ext cx="397879" cy="472994"/>
          </a:xfrm>
          <a:custGeom>
            <a:avLst/>
            <a:gdLst>
              <a:gd name="connsiteX0" fmla="*/ 397295 w 397879"/>
              <a:gd name="connsiteY0" fmla="*/ 29 h 472994"/>
              <a:gd name="connsiteX1" fmla="*/ 119822 w 397879"/>
              <a:gd name="connsiteY1" fmla="*/ 296421 h 472994"/>
              <a:gd name="connsiteX2" fmla="*/ 189191 w 397879"/>
              <a:gd name="connsiteY2" fmla="*/ 252277 h 472994"/>
              <a:gd name="connsiteX3" fmla="*/ 4 w 397879"/>
              <a:gd name="connsiteY3" fmla="*/ 472994 h 472994"/>
              <a:gd name="connsiteX4" fmla="*/ 195497 w 397879"/>
              <a:gd name="connsiteY4" fmla="*/ 252277 h 472994"/>
              <a:gd name="connsiteX5" fmla="*/ 296396 w 397879"/>
              <a:gd name="connsiteY5" fmla="*/ 170296 h 472994"/>
              <a:gd name="connsiteX6" fmla="*/ 195497 w 397879"/>
              <a:gd name="connsiteY6" fmla="*/ 277502 h 472994"/>
              <a:gd name="connsiteX7" fmla="*/ 397295 w 397879"/>
              <a:gd name="connsiteY7" fmla="*/ 29 h 47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7879" h="472994">
                <a:moveTo>
                  <a:pt x="397295" y="29"/>
                </a:moveTo>
                <a:cubicBezTo>
                  <a:pt x="384683" y="3182"/>
                  <a:pt x="154506" y="254380"/>
                  <a:pt x="119822" y="296421"/>
                </a:cubicBezTo>
                <a:cubicBezTo>
                  <a:pt x="85138" y="338462"/>
                  <a:pt x="209161" y="222848"/>
                  <a:pt x="189191" y="252277"/>
                </a:cubicBezTo>
                <a:cubicBezTo>
                  <a:pt x="169221" y="281706"/>
                  <a:pt x="-1047" y="472994"/>
                  <a:pt x="4" y="472994"/>
                </a:cubicBezTo>
                <a:cubicBezTo>
                  <a:pt x="1055" y="472994"/>
                  <a:pt x="146098" y="302727"/>
                  <a:pt x="195497" y="252277"/>
                </a:cubicBezTo>
                <a:cubicBezTo>
                  <a:pt x="244896" y="201827"/>
                  <a:pt x="296396" y="166092"/>
                  <a:pt x="296396" y="170296"/>
                </a:cubicBezTo>
                <a:cubicBezTo>
                  <a:pt x="296396" y="174500"/>
                  <a:pt x="176578" y="305880"/>
                  <a:pt x="195497" y="277502"/>
                </a:cubicBezTo>
                <a:cubicBezTo>
                  <a:pt x="214416" y="249124"/>
                  <a:pt x="409907" y="-3124"/>
                  <a:pt x="397295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14CB0154-B204-3B84-AF4C-872C52DEF580}"/>
              </a:ext>
            </a:extLst>
          </p:cNvPr>
          <p:cNvSpPr/>
          <p:nvPr/>
        </p:nvSpPr>
        <p:spPr>
          <a:xfrm>
            <a:off x="3978892" y="4912428"/>
            <a:ext cx="172599" cy="722313"/>
          </a:xfrm>
          <a:custGeom>
            <a:avLst/>
            <a:gdLst>
              <a:gd name="connsiteX0" fmla="*/ 325 w 172599"/>
              <a:gd name="connsiteY0" fmla="*/ 107 h 722313"/>
              <a:gd name="connsiteX1" fmla="*/ 170592 w 172599"/>
              <a:gd name="connsiteY1" fmla="*/ 384786 h 722313"/>
              <a:gd name="connsiteX2" fmla="*/ 94918 w 172599"/>
              <a:gd name="connsiteY2" fmla="*/ 334336 h 722313"/>
              <a:gd name="connsiteX3" fmla="*/ 113836 w 172599"/>
              <a:gd name="connsiteY3" fmla="*/ 719015 h 722313"/>
              <a:gd name="connsiteX4" fmla="*/ 101224 w 172599"/>
              <a:gd name="connsiteY4" fmla="*/ 510910 h 722313"/>
              <a:gd name="connsiteX5" fmla="*/ 126449 w 172599"/>
              <a:gd name="connsiteY5" fmla="*/ 346949 h 722313"/>
              <a:gd name="connsiteX6" fmla="*/ 325 w 172599"/>
              <a:gd name="connsiteY6" fmla="*/ 107 h 722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599" h="722313">
                <a:moveTo>
                  <a:pt x="325" y="107"/>
                </a:moveTo>
                <a:cubicBezTo>
                  <a:pt x="7682" y="6413"/>
                  <a:pt x="154827" y="329081"/>
                  <a:pt x="170592" y="384786"/>
                </a:cubicBezTo>
                <a:cubicBezTo>
                  <a:pt x="186357" y="440491"/>
                  <a:pt x="104377" y="278631"/>
                  <a:pt x="94918" y="334336"/>
                </a:cubicBezTo>
                <a:cubicBezTo>
                  <a:pt x="85459" y="390041"/>
                  <a:pt x="112785" y="689586"/>
                  <a:pt x="113836" y="719015"/>
                </a:cubicBezTo>
                <a:cubicBezTo>
                  <a:pt x="114887" y="748444"/>
                  <a:pt x="99122" y="572921"/>
                  <a:pt x="101224" y="510910"/>
                </a:cubicBezTo>
                <a:cubicBezTo>
                  <a:pt x="103326" y="448899"/>
                  <a:pt x="140113" y="427879"/>
                  <a:pt x="126449" y="346949"/>
                </a:cubicBezTo>
                <a:cubicBezTo>
                  <a:pt x="112786" y="266019"/>
                  <a:pt x="-7032" y="-6199"/>
                  <a:pt x="325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D3530678-5613-DD96-FDCC-C381AC9790DC}"/>
              </a:ext>
            </a:extLst>
          </p:cNvPr>
          <p:cNvSpPr/>
          <p:nvPr/>
        </p:nvSpPr>
        <p:spPr>
          <a:xfrm>
            <a:off x="2420670" y="5126153"/>
            <a:ext cx="662768" cy="193296"/>
          </a:xfrm>
          <a:custGeom>
            <a:avLst/>
            <a:gdLst>
              <a:gd name="connsiteX0" fmla="*/ 241 w 662768"/>
              <a:gd name="connsiteY0" fmla="*/ 142890 h 193296"/>
              <a:gd name="connsiteX1" fmla="*/ 397481 w 662768"/>
              <a:gd name="connsiteY1" fmla="*/ 142890 h 193296"/>
              <a:gd name="connsiteX2" fmla="*/ 352510 w 662768"/>
              <a:gd name="connsiteY2" fmla="*/ 187860 h 193296"/>
              <a:gd name="connsiteX3" fmla="*/ 659809 w 662768"/>
              <a:gd name="connsiteY3" fmla="*/ 483 h 193296"/>
              <a:gd name="connsiteX4" fmla="*/ 494917 w 662768"/>
              <a:gd name="connsiteY4" fmla="*/ 135395 h 193296"/>
              <a:gd name="connsiteX5" fmla="*/ 277560 w 662768"/>
              <a:gd name="connsiteY5" fmla="*/ 187860 h 193296"/>
              <a:gd name="connsiteX6" fmla="*/ 337520 w 662768"/>
              <a:gd name="connsiteY6" fmla="*/ 157880 h 193296"/>
              <a:gd name="connsiteX7" fmla="*/ 241 w 662768"/>
              <a:gd name="connsiteY7" fmla="*/ 142890 h 193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2768" h="193296">
                <a:moveTo>
                  <a:pt x="241" y="142890"/>
                </a:moveTo>
                <a:cubicBezTo>
                  <a:pt x="10235" y="140392"/>
                  <a:pt x="338770" y="135395"/>
                  <a:pt x="397481" y="142890"/>
                </a:cubicBezTo>
                <a:cubicBezTo>
                  <a:pt x="456193" y="150385"/>
                  <a:pt x="308789" y="211594"/>
                  <a:pt x="352510" y="187860"/>
                </a:cubicBezTo>
                <a:cubicBezTo>
                  <a:pt x="396231" y="164126"/>
                  <a:pt x="636074" y="9227"/>
                  <a:pt x="659809" y="483"/>
                </a:cubicBezTo>
                <a:cubicBezTo>
                  <a:pt x="683544" y="-8261"/>
                  <a:pt x="558625" y="104165"/>
                  <a:pt x="494917" y="135395"/>
                </a:cubicBezTo>
                <a:cubicBezTo>
                  <a:pt x="431209" y="166625"/>
                  <a:pt x="303793" y="184112"/>
                  <a:pt x="277560" y="187860"/>
                </a:cubicBezTo>
                <a:cubicBezTo>
                  <a:pt x="251327" y="191608"/>
                  <a:pt x="381241" y="161627"/>
                  <a:pt x="337520" y="157880"/>
                </a:cubicBezTo>
                <a:cubicBezTo>
                  <a:pt x="293799" y="154133"/>
                  <a:pt x="-9753" y="145388"/>
                  <a:pt x="241" y="1428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0093E368-1C30-3304-F344-F7B7F1E55303}"/>
              </a:ext>
            </a:extLst>
          </p:cNvPr>
          <p:cNvSpPr/>
          <p:nvPr/>
        </p:nvSpPr>
        <p:spPr>
          <a:xfrm>
            <a:off x="4474170" y="5042434"/>
            <a:ext cx="532921" cy="279074"/>
          </a:xfrm>
          <a:custGeom>
            <a:avLst/>
            <a:gdLst>
              <a:gd name="connsiteX0" fmla="*/ 394 w 532921"/>
              <a:gd name="connsiteY0" fmla="*/ 1756 h 279074"/>
              <a:gd name="connsiteX1" fmla="*/ 345168 w 532921"/>
              <a:gd name="connsiteY1" fmla="*/ 144163 h 279074"/>
              <a:gd name="connsiteX2" fmla="*/ 300197 w 532921"/>
              <a:gd name="connsiteY2" fmla="*/ 144163 h 279074"/>
              <a:gd name="connsiteX3" fmla="*/ 532545 w 532921"/>
              <a:gd name="connsiteY3" fmla="*/ 279074 h 279074"/>
              <a:gd name="connsiteX4" fmla="*/ 352663 w 532921"/>
              <a:gd name="connsiteY4" fmla="*/ 144163 h 279074"/>
              <a:gd name="connsiteX5" fmla="*/ 277712 w 532921"/>
              <a:gd name="connsiteY5" fmla="*/ 69212 h 279074"/>
              <a:gd name="connsiteX6" fmla="*/ 394 w 532921"/>
              <a:gd name="connsiteY6" fmla="*/ 1756 h 27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2921" h="279074">
                <a:moveTo>
                  <a:pt x="394" y="1756"/>
                </a:moveTo>
                <a:cubicBezTo>
                  <a:pt x="11637" y="14248"/>
                  <a:pt x="345168" y="144163"/>
                  <a:pt x="345168" y="144163"/>
                </a:cubicBezTo>
                <a:cubicBezTo>
                  <a:pt x="395135" y="167898"/>
                  <a:pt x="268968" y="121678"/>
                  <a:pt x="300197" y="144163"/>
                </a:cubicBezTo>
                <a:cubicBezTo>
                  <a:pt x="331426" y="166648"/>
                  <a:pt x="523801" y="279074"/>
                  <a:pt x="532545" y="279074"/>
                </a:cubicBezTo>
                <a:cubicBezTo>
                  <a:pt x="541289" y="279074"/>
                  <a:pt x="395135" y="179140"/>
                  <a:pt x="352663" y="144163"/>
                </a:cubicBezTo>
                <a:cubicBezTo>
                  <a:pt x="310191" y="109186"/>
                  <a:pt x="333925" y="91697"/>
                  <a:pt x="277712" y="69212"/>
                </a:cubicBezTo>
                <a:cubicBezTo>
                  <a:pt x="221499" y="46727"/>
                  <a:pt x="-10849" y="-10736"/>
                  <a:pt x="394" y="17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3919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矢沢永吉 | 東スポWEB" hidden="1">
            <a:extLst>
              <a:ext uri="{FF2B5EF4-FFF2-40B4-BE49-F238E27FC236}">
                <a16:creationId xmlns:a16="http://schemas.microsoft.com/office/drawing/2014/main" id="{CD0417F3-16B3-6FC1-9394-3D4ED7E330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763"/>
            <a:ext cx="9601200" cy="1152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AC1B5BE8-F171-8B58-D32B-52FD594DF6EC}"/>
              </a:ext>
            </a:extLst>
          </p:cNvPr>
          <p:cNvSpPr/>
          <p:nvPr/>
        </p:nvSpPr>
        <p:spPr>
          <a:xfrm>
            <a:off x="2353683" y="4343120"/>
            <a:ext cx="176969" cy="551380"/>
          </a:xfrm>
          <a:custGeom>
            <a:avLst/>
            <a:gdLst>
              <a:gd name="connsiteX0" fmla="*/ 176792 w 176969"/>
              <a:gd name="connsiteY0" fmla="*/ 280 h 551380"/>
              <a:gd name="connsiteX1" fmla="*/ 97417 w 176969"/>
              <a:gd name="connsiteY1" fmla="*/ 174905 h 551380"/>
              <a:gd name="connsiteX2" fmla="*/ 68842 w 176969"/>
              <a:gd name="connsiteY2" fmla="*/ 247930 h 551380"/>
              <a:gd name="connsiteX3" fmla="*/ 87892 w 176969"/>
              <a:gd name="connsiteY3" fmla="*/ 162205 h 551380"/>
              <a:gd name="connsiteX4" fmla="*/ 52967 w 176969"/>
              <a:gd name="connsiteY4" fmla="*/ 333655 h 551380"/>
              <a:gd name="connsiteX5" fmla="*/ 65667 w 176969"/>
              <a:gd name="connsiteY5" fmla="*/ 282855 h 551380"/>
              <a:gd name="connsiteX6" fmla="*/ 2167 w 176969"/>
              <a:gd name="connsiteY6" fmla="*/ 536855 h 551380"/>
              <a:gd name="connsiteX7" fmla="*/ 24392 w 176969"/>
              <a:gd name="connsiteY7" fmla="*/ 479705 h 551380"/>
              <a:gd name="connsiteX8" fmla="*/ 116467 w 176969"/>
              <a:gd name="connsiteY8" fmla="*/ 143155 h 551380"/>
              <a:gd name="connsiteX9" fmla="*/ 176792 w 176969"/>
              <a:gd name="connsiteY9" fmla="*/ 280 h 55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969" h="551380">
                <a:moveTo>
                  <a:pt x="176792" y="280"/>
                </a:moveTo>
                <a:cubicBezTo>
                  <a:pt x="173617" y="5572"/>
                  <a:pt x="115409" y="133630"/>
                  <a:pt x="97417" y="174905"/>
                </a:cubicBezTo>
                <a:cubicBezTo>
                  <a:pt x="79425" y="216180"/>
                  <a:pt x="70430" y="250047"/>
                  <a:pt x="68842" y="247930"/>
                </a:cubicBezTo>
                <a:cubicBezTo>
                  <a:pt x="67254" y="245813"/>
                  <a:pt x="90538" y="147918"/>
                  <a:pt x="87892" y="162205"/>
                </a:cubicBezTo>
                <a:cubicBezTo>
                  <a:pt x="85246" y="176492"/>
                  <a:pt x="56671" y="313547"/>
                  <a:pt x="52967" y="333655"/>
                </a:cubicBezTo>
                <a:cubicBezTo>
                  <a:pt x="49263" y="353763"/>
                  <a:pt x="65667" y="282855"/>
                  <a:pt x="65667" y="282855"/>
                </a:cubicBezTo>
                <a:cubicBezTo>
                  <a:pt x="57200" y="316722"/>
                  <a:pt x="9046" y="504047"/>
                  <a:pt x="2167" y="536855"/>
                </a:cubicBezTo>
                <a:cubicBezTo>
                  <a:pt x="-4712" y="569663"/>
                  <a:pt x="5342" y="545322"/>
                  <a:pt x="24392" y="479705"/>
                </a:cubicBezTo>
                <a:cubicBezTo>
                  <a:pt x="43442" y="414088"/>
                  <a:pt x="93184" y="220942"/>
                  <a:pt x="116467" y="143155"/>
                </a:cubicBezTo>
                <a:cubicBezTo>
                  <a:pt x="139750" y="65368"/>
                  <a:pt x="179967" y="-5012"/>
                  <a:pt x="176792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FFA5987D-5286-1347-1992-91DC0A5CA635}"/>
              </a:ext>
            </a:extLst>
          </p:cNvPr>
          <p:cNvSpPr/>
          <p:nvPr/>
        </p:nvSpPr>
        <p:spPr>
          <a:xfrm>
            <a:off x="2357797" y="4317646"/>
            <a:ext cx="150468" cy="559982"/>
          </a:xfrm>
          <a:custGeom>
            <a:avLst/>
            <a:gdLst>
              <a:gd name="connsiteX0" fmla="*/ 150453 w 150468"/>
              <a:gd name="connsiteY0" fmla="*/ 354 h 559982"/>
              <a:gd name="connsiteX1" fmla="*/ 74253 w 150468"/>
              <a:gd name="connsiteY1" fmla="*/ 162279 h 559982"/>
              <a:gd name="connsiteX2" fmla="*/ 10753 w 150468"/>
              <a:gd name="connsiteY2" fmla="*/ 352779 h 559982"/>
              <a:gd name="connsiteX3" fmla="*/ 39328 w 150468"/>
              <a:gd name="connsiteY3" fmla="*/ 276579 h 559982"/>
              <a:gd name="connsiteX4" fmla="*/ 10753 w 150468"/>
              <a:gd name="connsiteY4" fmla="*/ 454379 h 559982"/>
              <a:gd name="connsiteX5" fmla="*/ 1228 w 150468"/>
              <a:gd name="connsiteY5" fmla="*/ 559154 h 559982"/>
              <a:gd name="connsiteX6" fmla="*/ 7578 w 150468"/>
              <a:gd name="connsiteY6" fmla="*/ 486129 h 559982"/>
              <a:gd name="connsiteX7" fmla="*/ 67903 w 150468"/>
              <a:gd name="connsiteY7" fmla="*/ 206729 h 559982"/>
              <a:gd name="connsiteX8" fmla="*/ 150453 w 150468"/>
              <a:gd name="connsiteY8" fmla="*/ 354 h 559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468" h="559982">
                <a:moveTo>
                  <a:pt x="150453" y="354"/>
                </a:moveTo>
                <a:cubicBezTo>
                  <a:pt x="151511" y="-7054"/>
                  <a:pt x="97536" y="103542"/>
                  <a:pt x="74253" y="162279"/>
                </a:cubicBezTo>
                <a:cubicBezTo>
                  <a:pt x="50970" y="221016"/>
                  <a:pt x="16574" y="333729"/>
                  <a:pt x="10753" y="352779"/>
                </a:cubicBezTo>
                <a:cubicBezTo>
                  <a:pt x="4932" y="371829"/>
                  <a:pt x="39328" y="259646"/>
                  <a:pt x="39328" y="276579"/>
                </a:cubicBezTo>
                <a:cubicBezTo>
                  <a:pt x="39328" y="293512"/>
                  <a:pt x="17103" y="407283"/>
                  <a:pt x="10753" y="454379"/>
                </a:cubicBezTo>
                <a:cubicBezTo>
                  <a:pt x="4403" y="501475"/>
                  <a:pt x="1757" y="553862"/>
                  <a:pt x="1228" y="559154"/>
                </a:cubicBezTo>
                <a:cubicBezTo>
                  <a:pt x="699" y="564446"/>
                  <a:pt x="-3534" y="544866"/>
                  <a:pt x="7578" y="486129"/>
                </a:cubicBezTo>
                <a:cubicBezTo>
                  <a:pt x="18690" y="427392"/>
                  <a:pt x="44620" y="282929"/>
                  <a:pt x="67903" y="206729"/>
                </a:cubicBezTo>
                <a:cubicBezTo>
                  <a:pt x="91186" y="130529"/>
                  <a:pt x="149395" y="7762"/>
                  <a:pt x="150453" y="3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01FC9DDF-EDAE-0754-8583-9CE4FE53A5CD}"/>
              </a:ext>
            </a:extLst>
          </p:cNvPr>
          <p:cNvSpPr/>
          <p:nvPr/>
        </p:nvSpPr>
        <p:spPr>
          <a:xfrm>
            <a:off x="2364635" y="4280760"/>
            <a:ext cx="449052" cy="585154"/>
          </a:xfrm>
          <a:custGeom>
            <a:avLst/>
            <a:gdLst>
              <a:gd name="connsiteX0" fmla="*/ 400790 w 449052"/>
              <a:gd name="connsiteY0" fmla="*/ 40415 h 585154"/>
              <a:gd name="connsiteX1" fmla="*/ 188065 w 449052"/>
              <a:gd name="connsiteY1" fmla="*/ 145190 h 585154"/>
              <a:gd name="connsiteX2" fmla="*/ 191240 w 449052"/>
              <a:gd name="connsiteY2" fmla="*/ 148365 h 585154"/>
              <a:gd name="connsiteX3" fmla="*/ 124565 w 449052"/>
              <a:gd name="connsiteY3" fmla="*/ 322990 h 585154"/>
              <a:gd name="connsiteX4" fmla="*/ 73765 w 449052"/>
              <a:gd name="connsiteY4" fmla="*/ 462690 h 585154"/>
              <a:gd name="connsiteX5" fmla="*/ 102340 w 449052"/>
              <a:gd name="connsiteY5" fmla="*/ 405540 h 585154"/>
              <a:gd name="connsiteX6" fmla="*/ 740 w 449052"/>
              <a:gd name="connsiteY6" fmla="*/ 583340 h 585154"/>
              <a:gd name="connsiteX7" fmla="*/ 57890 w 449052"/>
              <a:gd name="connsiteY7" fmla="*/ 481740 h 585154"/>
              <a:gd name="connsiteX8" fmla="*/ 86465 w 449052"/>
              <a:gd name="connsiteY8" fmla="*/ 234090 h 585154"/>
              <a:gd name="connsiteX9" fmla="*/ 184890 w 449052"/>
              <a:gd name="connsiteY9" fmla="*/ 75340 h 585154"/>
              <a:gd name="connsiteX10" fmla="*/ 251565 w 449052"/>
              <a:gd name="connsiteY10" fmla="*/ 34065 h 585154"/>
              <a:gd name="connsiteX11" fmla="*/ 197590 w 449052"/>
              <a:gd name="connsiteY11" fmla="*/ 75340 h 585154"/>
              <a:gd name="connsiteX12" fmla="*/ 292840 w 449052"/>
              <a:gd name="connsiteY12" fmla="*/ 8665 h 585154"/>
              <a:gd name="connsiteX13" fmla="*/ 346815 w 449052"/>
              <a:gd name="connsiteY13" fmla="*/ 27715 h 585154"/>
              <a:gd name="connsiteX14" fmla="*/ 330940 w 449052"/>
              <a:gd name="connsiteY14" fmla="*/ 2315 h 585154"/>
              <a:gd name="connsiteX15" fmla="*/ 445240 w 449052"/>
              <a:gd name="connsiteY15" fmla="*/ 97565 h 585154"/>
              <a:gd name="connsiteX16" fmla="*/ 400790 w 449052"/>
              <a:gd name="connsiteY16" fmla="*/ 40415 h 585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9052" h="585154">
                <a:moveTo>
                  <a:pt x="400790" y="40415"/>
                </a:moveTo>
                <a:cubicBezTo>
                  <a:pt x="357928" y="48352"/>
                  <a:pt x="188065" y="145190"/>
                  <a:pt x="188065" y="145190"/>
                </a:cubicBezTo>
                <a:cubicBezTo>
                  <a:pt x="153140" y="163182"/>
                  <a:pt x="201823" y="118732"/>
                  <a:pt x="191240" y="148365"/>
                </a:cubicBezTo>
                <a:cubicBezTo>
                  <a:pt x="180657" y="177998"/>
                  <a:pt x="144144" y="270603"/>
                  <a:pt x="124565" y="322990"/>
                </a:cubicBezTo>
                <a:cubicBezTo>
                  <a:pt x="104986" y="375378"/>
                  <a:pt x="77469" y="448932"/>
                  <a:pt x="73765" y="462690"/>
                </a:cubicBezTo>
                <a:cubicBezTo>
                  <a:pt x="70061" y="476448"/>
                  <a:pt x="114511" y="385432"/>
                  <a:pt x="102340" y="405540"/>
                </a:cubicBezTo>
                <a:cubicBezTo>
                  <a:pt x="90169" y="425648"/>
                  <a:pt x="8148" y="570640"/>
                  <a:pt x="740" y="583340"/>
                </a:cubicBezTo>
                <a:cubicBezTo>
                  <a:pt x="-6668" y="596040"/>
                  <a:pt x="43603" y="539948"/>
                  <a:pt x="57890" y="481740"/>
                </a:cubicBezTo>
                <a:cubicBezTo>
                  <a:pt x="72177" y="423532"/>
                  <a:pt x="65298" y="301823"/>
                  <a:pt x="86465" y="234090"/>
                </a:cubicBezTo>
                <a:cubicBezTo>
                  <a:pt x="107632" y="166357"/>
                  <a:pt x="157373" y="108678"/>
                  <a:pt x="184890" y="75340"/>
                </a:cubicBezTo>
                <a:cubicBezTo>
                  <a:pt x="212407" y="42002"/>
                  <a:pt x="249448" y="34065"/>
                  <a:pt x="251565" y="34065"/>
                </a:cubicBezTo>
                <a:cubicBezTo>
                  <a:pt x="253682" y="34065"/>
                  <a:pt x="190711" y="79573"/>
                  <a:pt x="197590" y="75340"/>
                </a:cubicBezTo>
                <a:cubicBezTo>
                  <a:pt x="204469" y="71107"/>
                  <a:pt x="267969" y="16602"/>
                  <a:pt x="292840" y="8665"/>
                </a:cubicBezTo>
                <a:cubicBezTo>
                  <a:pt x="317711" y="728"/>
                  <a:pt x="340465" y="28773"/>
                  <a:pt x="346815" y="27715"/>
                </a:cubicBezTo>
                <a:cubicBezTo>
                  <a:pt x="353165" y="26657"/>
                  <a:pt x="314536" y="-9327"/>
                  <a:pt x="330940" y="2315"/>
                </a:cubicBezTo>
                <a:cubicBezTo>
                  <a:pt x="347344" y="13957"/>
                  <a:pt x="434128" y="85923"/>
                  <a:pt x="445240" y="97565"/>
                </a:cubicBezTo>
                <a:cubicBezTo>
                  <a:pt x="456353" y="109207"/>
                  <a:pt x="443652" y="32478"/>
                  <a:pt x="400790" y="404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27897B12-0626-EA80-288C-B4DE99148C9D}"/>
              </a:ext>
            </a:extLst>
          </p:cNvPr>
          <p:cNvSpPr/>
          <p:nvPr/>
        </p:nvSpPr>
        <p:spPr>
          <a:xfrm>
            <a:off x="2568153" y="4365028"/>
            <a:ext cx="190923" cy="306889"/>
          </a:xfrm>
          <a:custGeom>
            <a:avLst/>
            <a:gdLst>
              <a:gd name="connsiteX0" fmla="*/ 190922 w 190923"/>
              <a:gd name="connsiteY0" fmla="*/ 597 h 306889"/>
              <a:gd name="connsiteX1" fmla="*/ 48047 w 190923"/>
              <a:gd name="connsiteY1" fmla="*/ 105372 h 306889"/>
              <a:gd name="connsiteX2" fmla="*/ 3597 w 190923"/>
              <a:gd name="connsiteY2" fmla="*/ 187922 h 306889"/>
              <a:gd name="connsiteX3" fmla="*/ 16297 w 190923"/>
              <a:gd name="connsiteY3" fmla="*/ 133947 h 306889"/>
              <a:gd name="connsiteX4" fmla="*/ 13122 w 190923"/>
              <a:gd name="connsiteY4" fmla="*/ 219672 h 306889"/>
              <a:gd name="connsiteX5" fmla="*/ 9947 w 190923"/>
              <a:gd name="connsiteY5" fmla="*/ 305397 h 306889"/>
              <a:gd name="connsiteX6" fmla="*/ 9947 w 190923"/>
              <a:gd name="connsiteY6" fmla="*/ 264122 h 306889"/>
              <a:gd name="connsiteX7" fmla="*/ 422 w 190923"/>
              <a:gd name="connsiteY7" fmla="*/ 140297 h 306889"/>
              <a:gd name="connsiteX8" fmla="*/ 25822 w 190923"/>
              <a:gd name="connsiteY8" fmla="*/ 86322 h 306889"/>
              <a:gd name="connsiteX9" fmla="*/ 16297 w 190923"/>
              <a:gd name="connsiteY9" fmla="*/ 111722 h 306889"/>
              <a:gd name="connsiteX10" fmla="*/ 51222 w 190923"/>
              <a:gd name="connsiteY10" fmla="*/ 64097 h 306889"/>
              <a:gd name="connsiteX11" fmla="*/ 190922 w 190923"/>
              <a:gd name="connsiteY11" fmla="*/ 597 h 306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923" h="306889">
                <a:moveTo>
                  <a:pt x="190922" y="597"/>
                </a:moveTo>
                <a:cubicBezTo>
                  <a:pt x="190393" y="7476"/>
                  <a:pt x="79268" y="74151"/>
                  <a:pt x="48047" y="105372"/>
                </a:cubicBezTo>
                <a:cubicBezTo>
                  <a:pt x="16826" y="136593"/>
                  <a:pt x="8889" y="183160"/>
                  <a:pt x="3597" y="187922"/>
                </a:cubicBezTo>
                <a:cubicBezTo>
                  <a:pt x="-1695" y="192685"/>
                  <a:pt x="14710" y="128655"/>
                  <a:pt x="16297" y="133947"/>
                </a:cubicBezTo>
                <a:cubicBezTo>
                  <a:pt x="17884" y="139239"/>
                  <a:pt x="13122" y="219672"/>
                  <a:pt x="13122" y="219672"/>
                </a:cubicBezTo>
                <a:cubicBezTo>
                  <a:pt x="12064" y="248247"/>
                  <a:pt x="10476" y="297989"/>
                  <a:pt x="9947" y="305397"/>
                </a:cubicBezTo>
                <a:cubicBezTo>
                  <a:pt x="9418" y="312805"/>
                  <a:pt x="11534" y="291639"/>
                  <a:pt x="9947" y="264122"/>
                </a:cubicBezTo>
                <a:cubicBezTo>
                  <a:pt x="8360" y="236605"/>
                  <a:pt x="-2224" y="169930"/>
                  <a:pt x="422" y="140297"/>
                </a:cubicBezTo>
                <a:cubicBezTo>
                  <a:pt x="3068" y="110664"/>
                  <a:pt x="23176" y="91084"/>
                  <a:pt x="25822" y="86322"/>
                </a:cubicBezTo>
                <a:cubicBezTo>
                  <a:pt x="28468" y="81560"/>
                  <a:pt x="12064" y="115426"/>
                  <a:pt x="16297" y="111722"/>
                </a:cubicBezTo>
                <a:cubicBezTo>
                  <a:pt x="20530" y="108018"/>
                  <a:pt x="22647" y="79972"/>
                  <a:pt x="51222" y="64097"/>
                </a:cubicBezTo>
                <a:cubicBezTo>
                  <a:pt x="79797" y="48222"/>
                  <a:pt x="191451" y="-6282"/>
                  <a:pt x="190922" y="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C6BBDD53-C990-C011-E76F-8F32909A1F04}"/>
              </a:ext>
            </a:extLst>
          </p:cNvPr>
          <p:cNvSpPr/>
          <p:nvPr/>
        </p:nvSpPr>
        <p:spPr>
          <a:xfrm>
            <a:off x="2501433" y="4260139"/>
            <a:ext cx="622208" cy="201947"/>
          </a:xfrm>
          <a:custGeom>
            <a:avLst/>
            <a:gdLst>
              <a:gd name="connsiteX0" fmla="*/ 9992 w 622208"/>
              <a:gd name="connsiteY0" fmla="*/ 124536 h 201947"/>
              <a:gd name="connsiteX1" fmla="*/ 168742 w 622208"/>
              <a:gd name="connsiteY1" fmla="*/ 45161 h 201947"/>
              <a:gd name="connsiteX2" fmla="*/ 349717 w 622208"/>
              <a:gd name="connsiteY2" fmla="*/ 57861 h 201947"/>
              <a:gd name="connsiteX3" fmla="*/ 324317 w 622208"/>
              <a:gd name="connsiteY3" fmla="*/ 45161 h 201947"/>
              <a:gd name="connsiteX4" fmla="*/ 495767 w 622208"/>
              <a:gd name="connsiteY4" fmla="*/ 115011 h 201947"/>
              <a:gd name="connsiteX5" fmla="*/ 483067 w 622208"/>
              <a:gd name="connsiteY5" fmla="*/ 105486 h 201947"/>
              <a:gd name="connsiteX6" fmla="*/ 619592 w 622208"/>
              <a:gd name="connsiteY6" fmla="*/ 200736 h 201947"/>
              <a:gd name="connsiteX7" fmla="*/ 562442 w 622208"/>
              <a:gd name="connsiteY7" fmla="*/ 153111 h 201947"/>
              <a:gd name="connsiteX8" fmla="*/ 435442 w 622208"/>
              <a:gd name="connsiteY8" fmla="*/ 64211 h 201947"/>
              <a:gd name="connsiteX9" fmla="*/ 340192 w 622208"/>
              <a:gd name="connsiteY9" fmla="*/ 711 h 201947"/>
              <a:gd name="connsiteX10" fmla="*/ 371942 w 622208"/>
              <a:gd name="connsiteY10" fmla="*/ 29286 h 201947"/>
              <a:gd name="connsiteX11" fmla="*/ 140167 w 622208"/>
              <a:gd name="connsiteY11" fmla="*/ 16586 h 201947"/>
              <a:gd name="connsiteX12" fmla="*/ 67142 w 622208"/>
              <a:gd name="connsiteY12" fmla="*/ 13411 h 201947"/>
              <a:gd name="connsiteX13" fmla="*/ 121117 w 622208"/>
              <a:gd name="connsiteY13" fmla="*/ 35636 h 201947"/>
              <a:gd name="connsiteX14" fmla="*/ 41742 w 622208"/>
              <a:gd name="connsiteY14" fmla="*/ 51511 h 201947"/>
              <a:gd name="connsiteX15" fmla="*/ 467 w 622208"/>
              <a:gd name="connsiteY15" fmla="*/ 51511 h 201947"/>
              <a:gd name="connsiteX16" fmla="*/ 67142 w 622208"/>
              <a:gd name="connsiteY16" fmla="*/ 54686 h 201947"/>
              <a:gd name="connsiteX17" fmla="*/ 9992 w 622208"/>
              <a:gd name="connsiteY17" fmla="*/ 124536 h 20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22208" h="201947">
                <a:moveTo>
                  <a:pt x="9992" y="124536"/>
                </a:moveTo>
                <a:cubicBezTo>
                  <a:pt x="26925" y="122948"/>
                  <a:pt x="112121" y="56273"/>
                  <a:pt x="168742" y="45161"/>
                </a:cubicBezTo>
                <a:cubicBezTo>
                  <a:pt x="225363" y="34049"/>
                  <a:pt x="323788" y="57861"/>
                  <a:pt x="349717" y="57861"/>
                </a:cubicBezTo>
                <a:cubicBezTo>
                  <a:pt x="375646" y="57861"/>
                  <a:pt x="299975" y="35636"/>
                  <a:pt x="324317" y="45161"/>
                </a:cubicBezTo>
                <a:cubicBezTo>
                  <a:pt x="348659" y="54686"/>
                  <a:pt x="495767" y="115011"/>
                  <a:pt x="495767" y="115011"/>
                </a:cubicBezTo>
                <a:cubicBezTo>
                  <a:pt x="522225" y="125065"/>
                  <a:pt x="483067" y="105486"/>
                  <a:pt x="483067" y="105486"/>
                </a:cubicBezTo>
                <a:cubicBezTo>
                  <a:pt x="503704" y="119773"/>
                  <a:pt x="606363" y="192799"/>
                  <a:pt x="619592" y="200736"/>
                </a:cubicBezTo>
                <a:cubicBezTo>
                  <a:pt x="632821" y="208673"/>
                  <a:pt x="593134" y="175865"/>
                  <a:pt x="562442" y="153111"/>
                </a:cubicBezTo>
                <a:cubicBezTo>
                  <a:pt x="531750" y="130357"/>
                  <a:pt x="472484" y="89611"/>
                  <a:pt x="435442" y="64211"/>
                </a:cubicBezTo>
                <a:cubicBezTo>
                  <a:pt x="398400" y="38811"/>
                  <a:pt x="350775" y="6532"/>
                  <a:pt x="340192" y="711"/>
                </a:cubicBezTo>
                <a:cubicBezTo>
                  <a:pt x="329609" y="-5110"/>
                  <a:pt x="405280" y="26640"/>
                  <a:pt x="371942" y="29286"/>
                </a:cubicBezTo>
                <a:cubicBezTo>
                  <a:pt x="338605" y="31932"/>
                  <a:pt x="140167" y="16586"/>
                  <a:pt x="140167" y="16586"/>
                </a:cubicBezTo>
                <a:cubicBezTo>
                  <a:pt x="89367" y="13940"/>
                  <a:pt x="70317" y="10236"/>
                  <a:pt x="67142" y="13411"/>
                </a:cubicBezTo>
                <a:cubicBezTo>
                  <a:pt x="63967" y="16586"/>
                  <a:pt x="125350" y="29286"/>
                  <a:pt x="121117" y="35636"/>
                </a:cubicBezTo>
                <a:cubicBezTo>
                  <a:pt x="116884" y="41986"/>
                  <a:pt x="61850" y="48865"/>
                  <a:pt x="41742" y="51511"/>
                </a:cubicBezTo>
                <a:cubicBezTo>
                  <a:pt x="21634" y="54157"/>
                  <a:pt x="-3766" y="50982"/>
                  <a:pt x="467" y="51511"/>
                </a:cubicBezTo>
                <a:cubicBezTo>
                  <a:pt x="4700" y="52040"/>
                  <a:pt x="62909" y="46219"/>
                  <a:pt x="67142" y="54686"/>
                </a:cubicBezTo>
                <a:cubicBezTo>
                  <a:pt x="71375" y="63153"/>
                  <a:pt x="-6941" y="126124"/>
                  <a:pt x="9992" y="124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24F41721-2AC3-D636-2302-8A5DBC7AF6AE}"/>
              </a:ext>
            </a:extLst>
          </p:cNvPr>
          <p:cNvSpPr/>
          <p:nvPr/>
        </p:nvSpPr>
        <p:spPr>
          <a:xfrm>
            <a:off x="3092179" y="4470161"/>
            <a:ext cx="156079" cy="338033"/>
          </a:xfrm>
          <a:custGeom>
            <a:avLst/>
            <a:gdLst>
              <a:gd name="connsiteX0" fmla="*/ 271 w 156079"/>
              <a:gd name="connsiteY0" fmla="*/ 239 h 338033"/>
              <a:gd name="connsiteX1" fmla="*/ 95521 w 156079"/>
              <a:gd name="connsiteY1" fmla="*/ 155814 h 338033"/>
              <a:gd name="connsiteX2" fmla="*/ 70121 w 156079"/>
              <a:gd name="connsiteY2" fmla="*/ 114539 h 338033"/>
              <a:gd name="connsiteX3" fmla="*/ 117746 w 156079"/>
              <a:gd name="connsiteY3" fmla="*/ 209789 h 338033"/>
              <a:gd name="connsiteX4" fmla="*/ 155846 w 156079"/>
              <a:gd name="connsiteY4" fmla="*/ 336789 h 338033"/>
              <a:gd name="connsiteX5" fmla="*/ 133621 w 156079"/>
              <a:gd name="connsiteY5" fmla="*/ 270114 h 338033"/>
              <a:gd name="connsiteX6" fmla="*/ 130446 w 156079"/>
              <a:gd name="connsiteY6" fmla="*/ 197089 h 338033"/>
              <a:gd name="connsiteX7" fmla="*/ 271 w 156079"/>
              <a:gd name="connsiteY7" fmla="*/ 239 h 33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079" h="338033">
                <a:moveTo>
                  <a:pt x="271" y="239"/>
                </a:moveTo>
                <a:cubicBezTo>
                  <a:pt x="-5550" y="-6640"/>
                  <a:pt x="83879" y="136764"/>
                  <a:pt x="95521" y="155814"/>
                </a:cubicBezTo>
                <a:cubicBezTo>
                  <a:pt x="107163" y="174864"/>
                  <a:pt x="66417" y="105543"/>
                  <a:pt x="70121" y="114539"/>
                </a:cubicBezTo>
                <a:cubicBezTo>
                  <a:pt x="73825" y="123535"/>
                  <a:pt x="103459" y="172747"/>
                  <a:pt x="117746" y="209789"/>
                </a:cubicBezTo>
                <a:cubicBezTo>
                  <a:pt x="132034" y="246831"/>
                  <a:pt x="153200" y="326735"/>
                  <a:pt x="155846" y="336789"/>
                </a:cubicBezTo>
                <a:cubicBezTo>
                  <a:pt x="158492" y="346843"/>
                  <a:pt x="137854" y="293397"/>
                  <a:pt x="133621" y="270114"/>
                </a:cubicBezTo>
                <a:cubicBezTo>
                  <a:pt x="129388" y="246831"/>
                  <a:pt x="148438" y="238364"/>
                  <a:pt x="130446" y="197089"/>
                </a:cubicBezTo>
                <a:cubicBezTo>
                  <a:pt x="112454" y="155814"/>
                  <a:pt x="6092" y="7118"/>
                  <a:pt x="271" y="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5B5424CD-02B5-29D8-8280-74282880C6F2}"/>
              </a:ext>
            </a:extLst>
          </p:cNvPr>
          <p:cNvSpPr/>
          <p:nvPr/>
        </p:nvSpPr>
        <p:spPr>
          <a:xfrm>
            <a:off x="2431854" y="4663910"/>
            <a:ext cx="694947" cy="44615"/>
          </a:xfrm>
          <a:custGeom>
            <a:avLst/>
            <a:gdLst>
              <a:gd name="connsiteX0" fmla="*/ 196 w 694947"/>
              <a:gd name="connsiteY0" fmla="*/ 25565 h 44615"/>
              <a:gd name="connsiteX1" fmla="*/ 92271 w 694947"/>
              <a:gd name="connsiteY1" fmla="*/ 6515 h 44615"/>
              <a:gd name="connsiteX2" fmla="*/ 279596 w 694947"/>
              <a:gd name="connsiteY2" fmla="*/ 28740 h 44615"/>
              <a:gd name="connsiteX3" fmla="*/ 190696 w 694947"/>
              <a:gd name="connsiteY3" fmla="*/ 41440 h 44615"/>
              <a:gd name="connsiteX4" fmla="*/ 339921 w 694947"/>
              <a:gd name="connsiteY4" fmla="*/ 25565 h 44615"/>
              <a:gd name="connsiteX5" fmla="*/ 505021 w 694947"/>
              <a:gd name="connsiteY5" fmla="*/ 28740 h 44615"/>
              <a:gd name="connsiteX6" fmla="*/ 409771 w 694947"/>
              <a:gd name="connsiteY6" fmla="*/ 35090 h 44615"/>
              <a:gd name="connsiteX7" fmla="*/ 689171 w 694947"/>
              <a:gd name="connsiteY7" fmla="*/ 44615 h 44615"/>
              <a:gd name="connsiteX8" fmla="*/ 587571 w 694947"/>
              <a:gd name="connsiteY8" fmla="*/ 35090 h 44615"/>
              <a:gd name="connsiteX9" fmla="*/ 454221 w 694947"/>
              <a:gd name="connsiteY9" fmla="*/ 16040 h 44615"/>
              <a:gd name="connsiteX10" fmla="*/ 422471 w 694947"/>
              <a:gd name="connsiteY10" fmla="*/ 9690 h 44615"/>
              <a:gd name="connsiteX11" fmla="*/ 266896 w 694947"/>
              <a:gd name="connsiteY11" fmla="*/ 16040 h 44615"/>
              <a:gd name="connsiteX12" fmla="*/ 187521 w 694947"/>
              <a:gd name="connsiteY12" fmla="*/ 16040 h 44615"/>
              <a:gd name="connsiteX13" fmla="*/ 292296 w 694947"/>
              <a:gd name="connsiteY13" fmla="*/ 19215 h 44615"/>
              <a:gd name="connsiteX14" fmla="*/ 225621 w 694947"/>
              <a:gd name="connsiteY14" fmla="*/ 6515 h 44615"/>
              <a:gd name="connsiteX15" fmla="*/ 114496 w 694947"/>
              <a:gd name="connsiteY15" fmla="*/ 165 h 44615"/>
              <a:gd name="connsiteX16" fmla="*/ 196 w 694947"/>
              <a:gd name="connsiteY16" fmla="*/ 25565 h 44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94947" h="44615">
                <a:moveTo>
                  <a:pt x="196" y="25565"/>
                </a:moveTo>
                <a:cubicBezTo>
                  <a:pt x="-3508" y="26623"/>
                  <a:pt x="45704" y="5986"/>
                  <a:pt x="92271" y="6515"/>
                </a:cubicBezTo>
                <a:cubicBezTo>
                  <a:pt x="138838" y="7044"/>
                  <a:pt x="263192" y="22919"/>
                  <a:pt x="279596" y="28740"/>
                </a:cubicBezTo>
                <a:cubicBezTo>
                  <a:pt x="296000" y="34561"/>
                  <a:pt x="180642" y="41969"/>
                  <a:pt x="190696" y="41440"/>
                </a:cubicBezTo>
                <a:cubicBezTo>
                  <a:pt x="200750" y="40911"/>
                  <a:pt x="287534" y="27682"/>
                  <a:pt x="339921" y="25565"/>
                </a:cubicBezTo>
                <a:cubicBezTo>
                  <a:pt x="392308" y="23448"/>
                  <a:pt x="493379" y="27153"/>
                  <a:pt x="505021" y="28740"/>
                </a:cubicBezTo>
                <a:cubicBezTo>
                  <a:pt x="516663" y="30327"/>
                  <a:pt x="379079" y="32444"/>
                  <a:pt x="409771" y="35090"/>
                </a:cubicBezTo>
                <a:cubicBezTo>
                  <a:pt x="440463" y="37736"/>
                  <a:pt x="659538" y="44615"/>
                  <a:pt x="689171" y="44615"/>
                </a:cubicBezTo>
                <a:cubicBezTo>
                  <a:pt x="718804" y="44615"/>
                  <a:pt x="626729" y="39853"/>
                  <a:pt x="587571" y="35090"/>
                </a:cubicBezTo>
                <a:cubicBezTo>
                  <a:pt x="548413" y="30328"/>
                  <a:pt x="481738" y="20273"/>
                  <a:pt x="454221" y="16040"/>
                </a:cubicBezTo>
                <a:cubicBezTo>
                  <a:pt x="426704" y="11807"/>
                  <a:pt x="453692" y="9690"/>
                  <a:pt x="422471" y="9690"/>
                </a:cubicBezTo>
                <a:cubicBezTo>
                  <a:pt x="391250" y="9690"/>
                  <a:pt x="306054" y="14982"/>
                  <a:pt x="266896" y="16040"/>
                </a:cubicBezTo>
                <a:cubicBezTo>
                  <a:pt x="227738" y="17098"/>
                  <a:pt x="183288" y="15511"/>
                  <a:pt x="187521" y="16040"/>
                </a:cubicBezTo>
                <a:cubicBezTo>
                  <a:pt x="191754" y="16569"/>
                  <a:pt x="285946" y="20802"/>
                  <a:pt x="292296" y="19215"/>
                </a:cubicBezTo>
                <a:cubicBezTo>
                  <a:pt x="298646" y="17627"/>
                  <a:pt x="255254" y="9690"/>
                  <a:pt x="225621" y="6515"/>
                </a:cubicBezTo>
                <a:cubicBezTo>
                  <a:pt x="195988" y="3340"/>
                  <a:pt x="152596" y="-893"/>
                  <a:pt x="114496" y="165"/>
                </a:cubicBezTo>
                <a:cubicBezTo>
                  <a:pt x="76396" y="1223"/>
                  <a:pt x="3900" y="24507"/>
                  <a:pt x="196" y="25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F41FB1DE-7542-2B4B-028D-66A299939AB5}"/>
              </a:ext>
            </a:extLst>
          </p:cNvPr>
          <p:cNvSpPr/>
          <p:nvPr/>
        </p:nvSpPr>
        <p:spPr>
          <a:xfrm>
            <a:off x="2842738" y="4357198"/>
            <a:ext cx="316398" cy="376768"/>
          </a:xfrm>
          <a:custGeom>
            <a:avLst/>
            <a:gdLst>
              <a:gd name="connsiteX0" fmla="*/ 2062 w 316398"/>
              <a:gd name="connsiteY0" fmla="*/ 2077 h 376768"/>
              <a:gd name="connsiteX1" fmla="*/ 154462 w 316398"/>
              <a:gd name="connsiteY1" fmla="*/ 125902 h 376768"/>
              <a:gd name="connsiteX2" fmla="*/ 141762 w 316398"/>
              <a:gd name="connsiteY2" fmla="*/ 90977 h 376768"/>
              <a:gd name="connsiteX3" fmla="*/ 294162 w 316398"/>
              <a:gd name="connsiteY3" fmla="*/ 249727 h 376768"/>
              <a:gd name="connsiteX4" fmla="*/ 259237 w 316398"/>
              <a:gd name="connsiteY4" fmla="*/ 221152 h 376768"/>
              <a:gd name="connsiteX5" fmla="*/ 290987 w 316398"/>
              <a:gd name="connsiteY5" fmla="*/ 275127 h 376768"/>
              <a:gd name="connsiteX6" fmla="*/ 300512 w 316398"/>
              <a:gd name="connsiteY6" fmla="*/ 297352 h 376768"/>
              <a:gd name="connsiteX7" fmla="*/ 246537 w 316398"/>
              <a:gd name="connsiteY7" fmla="*/ 344977 h 376768"/>
              <a:gd name="connsiteX8" fmla="*/ 224312 w 316398"/>
              <a:gd name="connsiteY8" fmla="*/ 376727 h 376768"/>
              <a:gd name="connsiteX9" fmla="*/ 268762 w 316398"/>
              <a:gd name="connsiteY9" fmla="*/ 338627 h 376768"/>
              <a:gd name="connsiteX10" fmla="*/ 316387 w 316398"/>
              <a:gd name="connsiteY10" fmla="*/ 319577 h 376768"/>
              <a:gd name="connsiteX11" fmla="*/ 271937 w 316398"/>
              <a:gd name="connsiteY11" fmla="*/ 246552 h 376768"/>
              <a:gd name="connsiteX12" fmla="*/ 154462 w 316398"/>
              <a:gd name="connsiteY12" fmla="*/ 157652 h 376768"/>
              <a:gd name="connsiteX13" fmla="*/ 68737 w 316398"/>
              <a:gd name="connsiteY13" fmla="*/ 87802 h 376768"/>
              <a:gd name="connsiteX14" fmla="*/ 144937 w 316398"/>
              <a:gd name="connsiteY14" fmla="*/ 90977 h 376768"/>
              <a:gd name="connsiteX15" fmla="*/ 68737 w 316398"/>
              <a:gd name="connsiteY15" fmla="*/ 49702 h 376768"/>
              <a:gd name="connsiteX16" fmla="*/ 2062 w 316398"/>
              <a:gd name="connsiteY16" fmla="*/ 2077 h 376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6398" h="376768">
                <a:moveTo>
                  <a:pt x="2062" y="2077"/>
                </a:moveTo>
                <a:cubicBezTo>
                  <a:pt x="16350" y="14777"/>
                  <a:pt x="131179" y="111085"/>
                  <a:pt x="154462" y="125902"/>
                </a:cubicBezTo>
                <a:cubicBezTo>
                  <a:pt x="177745" y="140719"/>
                  <a:pt x="118479" y="70340"/>
                  <a:pt x="141762" y="90977"/>
                </a:cubicBezTo>
                <a:cubicBezTo>
                  <a:pt x="165045" y="111614"/>
                  <a:pt x="274583" y="228031"/>
                  <a:pt x="294162" y="249727"/>
                </a:cubicBezTo>
                <a:cubicBezTo>
                  <a:pt x="313741" y="271423"/>
                  <a:pt x="259766" y="216919"/>
                  <a:pt x="259237" y="221152"/>
                </a:cubicBezTo>
                <a:cubicBezTo>
                  <a:pt x="258708" y="225385"/>
                  <a:pt x="290987" y="275127"/>
                  <a:pt x="290987" y="275127"/>
                </a:cubicBezTo>
                <a:cubicBezTo>
                  <a:pt x="297866" y="287827"/>
                  <a:pt x="307920" y="285710"/>
                  <a:pt x="300512" y="297352"/>
                </a:cubicBezTo>
                <a:cubicBezTo>
                  <a:pt x="293104" y="308994"/>
                  <a:pt x="259237" y="331748"/>
                  <a:pt x="246537" y="344977"/>
                </a:cubicBezTo>
                <a:cubicBezTo>
                  <a:pt x="233837" y="358206"/>
                  <a:pt x="220608" y="377785"/>
                  <a:pt x="224312" y="376727"/>
                </a:cubicBezTo>
                <a:cubicBezTo>
                  <a:pt x="228016" y="375669"/>
                  <a:pt x="253416" y="348152"/>
                  <a:pt x="268762" y="338627"/>
                </a:cubicBezTo>
                <a:cubicBezTo>
                  <a:pt x="284108" y="329102"/>
                  <a:pt x="315858" y="334923"/>
                  <a:pt x="316387" y="319577"/>
                </a:cubicBezTo>
                <a:cubicBezTo>
                  <a:pt x="316916" y="304231"/>
                  <a:pt x="298924" y="273539"/>
                  <a:pt x="271937" y="246552"/>
                </a:cubicBezTo>
                <a:cubicBezTo>
                  <a:pt x="244950" y="219565"/>
                  <a:pt x="188329" y="184110"/>
                  <a:pt x="154462" y="157652"/>
                </a:cubicBezTo>
                <a:cubicBezTo>
                  <a:pt x="120595" y="131194"/>
                  <a:pt x="70324" y="98914"/>
                  <a:pt x="68737" y="87802"/>
                </a:cubicBezTo>
                <a:cubicBezTo>
                  <a:pt x="67150" y="76690"/>
                  <a:pt x="144937" y="97327"/>
                  <a:pt x="144937" y="90977"/>
                </a:cubicBezTo>
                <a:cubicBezTo>
                  <a:pt x="144937" y="84627"/>
                  <a:pt x="85670" y="60814"/>
                  <a:pt x="68737" y="49702"/>
                </a:cubicBezTo>
                <a:cubicBezTo>
                  <a:pt x="51804" y="38590"/>
                  <a:pt x="-12226" y="-10623"/>
                  <a:pt x="2062" y="20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47024BC8-C3A6-0348-ADA2-4CD8AE391B9B}"/>
              </a:ext>
            </a:extLst>
          </p:cNvPr>
          <p:cNvSpPr/>
          <p:nvPr/>
        </p:nvSpPr>
        <p:spPr>
          <a:xfrm>
            <a:off x="2625164" y="4332650"/>
            <a:ext cx="357207" cy="354742"/>
          </a:xfrm>
          <a:custGeom>
            <a:avLst/>
            <a:gdLst>
              <a:gd name="connsiteX0" fmla="*/ 114861 w 357207"/>
              <a:gd name="connsiteY0" fmla="*/ 17100 h 354742"/>
              <a:gd name="connsiteX1" fmla="*/ 13261 w 357207"/>
              <a:gd name="connsiteY1" fmla="*/ 121875 h 354742"/>
              <a:gd name="connsiteX2" fmla="*/ 561 w 357207"/>
              <a:gd name="connsiteY2" fmla="*/ 182200 h 354742"/>
              <a:gd name="connsiteX3" fmla="*/ 6911 w 357207"/>
              <a:gd name="connsiteY3" fmla="*/ 245700 h 354742"/>
              <a:gd name="connsiteX4" fmla="*/ 16436 w 357207"/>
              <a:gd name="connsiteY4" fmla="*/ 271100 h 354742"/>
              <a:gd name="connsiteX5" fmla="*/ 76761 w 357207"/>
              <a:gd name="connsiteY5" fmla="*/ 337775 h 354742"/>
              <a:gd name="connsiteX6" fmla="*/ 152961 w 357207"/>
              <a:gd name="connsiteY6" fmla="*/ 353650 h 354742"/>
              <a:gd name="connsiteX7" fmla="*/ 225986 w 357207"/>
              <a:gd name="connsiteY7" fmla="*/ 315550 h 354742"/>
              <a:gd name="connsiteX8" fmla="*/ 270436 w 357207"/>
              <a:gd name="connsiteY8" fmla="*/ 258400 h 354742"/>
              <a:gd name="connsiteX9" fmla="*/ 349811 w 357207"/>
              <a:gd name="connsiteY9" fmla="*/ 150450 h 354742"/>
              <a:gd name="connsiteX10" fmla="*/ 349811 w 357207"/>
              <a:gd name="connsiteY10" fmla="*/ 115525 h 354742"/>
              <a:gd name="connsiteX11" fmla="*/ 314886 w 357207"/>
              <a:gd name="connsiteY11" fmla="*/ 74250 h 354742"/>
              <a:gd name="connsiteX12" fmla="*/ 238686 w 357207"/>
              <a:gd name="connsiteY12" fmla="*/ 17100 h 354742"/>
              <a:gd name="connsiteX13" fmla="*/ 260911 w 357207"/>
              <a:gd name="connsiteY13" fmla="*/ 58375 h 354742"/>
              <a:gd name="connsiteX14" fmla="*/ 165661 w 357207"/>
              <a:gd name="connsiteY14" fmla="*/ 4400 h 354742"/>
              <a:gd name="connsiteX15" fmla="*/ 114861 w 357207"/>
              <a:gd name="connsiteY15" fmla="*/ 17100 h 354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57207" h="354742">
                <a:moveTo>
                  <a:pt x="114861" y="17100"/>
                </a:moveTo>
                <a:cubicBezTo>
                  <a:pt x="89461" y="36679"/>
                  <a:pt x="32311" y="94358"/>
                  <a:pt x="13261" y="121875"/>
                </a:cubicBezTo>
                <a:cubicBezTo>
                  <a:pt x="-5789" y="149392"/>
                  <a:pt x="1619" y="161563"/>
                  <a:pt x="561" y="182200"/>
                </a:cubicBezTo>
                <a:cubicBezTo>
                  <a:pt x="-497" y="202837"/>
                  <a:pt x="4265" y="230883"/>
                  <a:pt x="6911" y="245700"/>
                </a:cubicBezTo>
                <a:cubicBezTo>
                  <a:pt x="9557" y="260517"/>
                  <a:pt x="4794" y="255754"/>
                  <a:pt x="16436" y="271100"/>
                </a:cubicBezTo>
                <a:cubicBezTo>
                  <a:pt x="28078" y="286446"/>
                  <a:pt x="54007" y="324017"/>
                  <a:pt x="76761" y="337775"/>
                </a:cubicBezTo>
                <a:cubicBezTo>
                  <a:pt x="99515" y="351533"/>
                  <a:pt x="128090" y="357354"/>
                  <a:pt x="152961" y="353650"/>
                </a:cubicBezTo>
                <a:cubicBezTo>
                  <a:pt x="177832" y="349946"/>
                  <a:pt x="206407" y="331425"/>
                  <a:pt x="225986" y="315550"/>
                </a:cubicBezTo>
                <a:cubicBezTo>
                  <a:pt x="245565" y="299675"/>
                  <a:pt x="249799" y="285917"/>
                  <a:pt x="270436" y="258400"/>
                </a:cubicBezTo>
                <a:cubicBezTo>
                  <a:pt x="291073" y="230883"/>
                  <a:pt x="336582" y="174262"/>
                  <a:pt x="349811" y="150450"/>
                </a:cubicBezTo>
                <a:cubicBezTo>
                  <a:pt x="363040" y="126638"/>
                  <a:pt x="355632" y="128225"/>
                  <a:pt x="349811" y="115525"/>
                </a:cubicBezTo>
                <a:cubicBezTo>
                  <a:pt x="343990" y="102825"/>
                  <a:pt x="333407" y="90654"/>
                  <a:pt x="314886" y="74250"/>
                </a:cubicBezTo>
                <a:cubicBezTo>
                  <a:pt x="296365" y="57846"/>
                  <a:pt x="247682" y="19746"/>
                  <a:pt x="238686" y="17100"/>
                </a:cubicBezTo>
                <a:cubicBezTo>
                  <a:pt x="229690" y="14454"/>
                  <a:pt x="273082" y="60492"/>
                  <a:pt x="260911" y="58375"/>
                </a:cubicBezTo>
                <a:cubicBezTo>
                  <a:pt x="248740" y="56258"/>
                  <a:pt x="191061" y="11808"/>
                  <a:pt x="165661" y="4400"/>
                </a:cubicBezTo>
                <a:cubicBezTo>
                  <a:pt x="140261" y="-3008"/>
                  <a:pt x="140261" y="-2479"/>
                  <a:pt x="114861" y="171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>
            <a:extLst>
              <a:ext uri="{FF2B5EF4-FFF2-40B4-BE49-F238E27FC236}">
                <a16:creationId xmlns:a16="http://schemas.microsoft.com/office/drawing/2014/main" id="{25E77A79-552F-B137-FC51-94263427E658}"/>
              </a:ext>
            </a:extLst>
          </p:cNvPr>
          <p:cNvSpPr/>
          <p:nvPr/>
        </p:nvSpPr>
        <p:spPr>
          <a:xfrm>
            <a:off x="2736821" y="4478784"/>
            <a:ext cx="79375" cy="793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>
            <a:extLst>
              <a:ext uri="{FF2B5EF4-FFF2-40B4-BE49-F238E27FC236}">
                <a16:creationId xmlns:a16="http://schemas.microsoft.com/office/drawing/2014/main" id="{1D38A355-937F-861B-151A-93A3867A0CC6}"/>
              </a:ext>
            </a:extLst>
          </p:cNvPr>
          <p:cNvSpPr/>
          <p:nvPr/>
        </p:nvSpPr>
        <p:spPr>
          <a:xfrm>
            <a:off x="2853706" y="4478784"/>
            <a:ext cx="79375" cy="793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6389D1FD-A2D8-5819-FA43-C25143BC6519}"/>
              </a:ext>
            </a:extLst>
          </p:cNvPr>
          <p:cNvSpPr/>
          <p:nvPr/>
        </p:nvSpPr>
        <p:spPr>
          <a:xfrm>
            <a:off x="2870212" y="4643692"/>
            <a:ext cx="387729" cy="169629"/>
          </a:xfrm>
          <a:custGeom>
            <a:avLst/>
            <a:gdLst>
              <a:gd name="connsiteX0" fmla="*/ 295263 w 387729"/>
              <a:gd name="connsiteY0" fmla="*/ 1333 h 169629"/>
              <a:gd name="connsiteX1" fmla="*/ 177788 w 387729"/>
              <a:gd name="connsiteY1" fmla="*/ 29908 h 169629"/>
              <a:gd name="connsiteX2" fmla="*/ 47613 w 387729"/>
              <a:gd name="connsiteY2" fmla="*/ 64833 h 169629"/>
              <a:gd name="connsiteX3" fmla="*/ 126988 w 387729"/>
              <a:gd name="connsiteY3" fmla="*/ 96583 h 169629"/>
              <a:gd name="connsiteX4" fmla="*/ 63488 w 387729"/>
              <a:gd name="connsiteY4" fmla="*/ 99758 h 169629"/>
              <a:gd name="connsiteX5" fmla="*/ 250813 w 387729"/>
              <a:gd name="connsiteY5" fmla="*/ 99758 h 169629"/>
              <a:gd name="connsiteX6" fmla="*/ 317488 w 387729"/>
              <a:gd name="connsiteY6" fmla="*/ 166433 h 169629"/>
              <a:gd name="connsiteX7" fmla="*/ 292088 w 387729"/>
              <a:gd name="connsiteY7" fmla="*/ 131508 h 169629"/>
              <a:gd name="connsiteX8" fmla="*/ 387338 w 387729"/>
              <a:gd name="connsiteY8" fmla="*/ 169608 h 169629"/>
              <a:gd name="connsiteX9" fmla="*/ 323838 w 387729"/>
              <a:gd name="connsiteY9" fmla="*/ 125158 h 169629"/>
              <a:gd name="connsiteX10" fmla="*/ 273038 w 387729"/>
              <a:gd name="connsiteY10" fmla="*/ 99758 h 169629"/>
              <a:gd name="connsiteX11" fmla="*/ 171438 w 387729"/>
              <a:gd name="connsiteY11" fmla="*/ 93408 h 169629"/>
              <a:gd name="connsiteX12" fmla="*/ 31738 w 387729"/>
              <a:gd name="connsiteY12" fmla="*/ 93408 h 169629"/>
              <a:gd name="connsiteX13" fmla="*/ 123813 w 387729"/>
              <a:gd name="connsiteY13" fmla="*/ 74358 h 169629"/>
              <a:gd name="connsiteX14" fmla="*/ 3163 w 387729"/>
              <a:gd name="connsiteY14" fmla="*/ 74358 h 169629"/>
              <a:gd name="connsiteX15" fmla="*/ 295263 w 387729"/>
              <a:gd name="connsiteY15" fmla="*/ 1333 h 169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87729" h="169629">
                <a:moveTo>
                  <a:pt x="295263" y="1333"/>
                </a:moveTo>
                <a:cubicBezTo>
                  <a:pt x="324367" y="-6075"/>
                  <a:pt x="219063" y="19325"/>
                  <a:pt x="177788" y="29908"/>
                </a:cubicBezTo>
                <a:cubicBezTo>
                  <a:pt x="136513" y="40491"/>
                  <a:pt x="56080" y="53721"/>
                  <a:pt x="47613" y="64833"/>
                </a:cubicBezTo>
                <a:cubicBezTo>
                  <a:pt x="39146" y="75945"/>
                  <a:pt x="124342" y="90762"/>
                  <a:pt x="126988" y="96583"/>
                </a:cubicBezTo>
                <a:cubicBezTo>
                  <a:pt x="129634" y="102404"/>
                  <a:pt x="42851" y="99229"/>
                  <a:pt x="63488" y="99758"/>
                </a:cubicBezTo>
                <a:cubicBezTo>
                  <a:pt x="84125" y="100287"/>
                  <a:pt x="208480" y="88646"/>
                  <a:pt x="250813" y="99758"/>
                </a:cubicBezTo>
                <a:cubicBezTo>
                  <a:pt x="293146" y="110870"/>
                  <a:pt x="310609" y="161141"/>
                  <a:pt x="317488" y="166433"/>
                </a:cubicBezTo>
                <a:cubicBezTo>
                  <a:pt x="324367" y="171725"/>
                  <a:pt x="280446" y="130979"/>
                  <a:pt x="292088" y="131508"/>
                </a:cubicBezTo>
                <a:cubicBezTo>
                  <a:pt x="303730" y="132037"/>
                  <a:pt x="382047" y="170666"/>
                  <a:pt x="387338" y="169608"/>
                </a:cubicBezTo>
                <a:cubicBezTo>
                  <a:pt x="392629" y="168550"/>
                  <a:pt x="342888" y="136800"/>
                  <a:pt x="323838" y="125158"/>
                </a:cubicBezTo>
                <a:cubicBezTo>
                  <a:pt x="304788" y="113516"/>
                  <a:pt x="298438" y="105050"/>
                  <a:pt x="273038" y="99758"/>
                </a:cubicBezTo>
                <a:cubicBezTo>
                  <a:pt x="247638" y="94466"/>
                  <a:pt x="211655" y="94466"/>
                  <a:pt x="171438" y="93408"/>
                </a:cubicBezTo>
                <a:cubicBezTo>
                  <a:pt x="131221" y="92350"/>
                  <a:pt x="39676" y="96583"/>
                  <a:pt x="31738" y="93408"/>
                </a:cubicBezTo>
                <a:cubicBezTo>
                  <a:pt x="23800" y="90233"/>
                  <a:pt x="128575" y="77533"/>
                  <a:pt x="123813" y="74358"/>
                </a:cubicBezTo>
                <a:cubicBezTo>
                  <a:pt x="119051" y="71183"/>
                  <a:pt x="-22766" y="82825"/>
                  <a:pt x="3163" y="74358"/>
                </a:cubicBezTo>
                <a:cubicBezTo>
                  <a:pt x="29092" y="65891"/>
                  <a:pt x="266159" y="8741"/>
                  <a:pt x="295263" y="1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A1EB5128-3292-2C91-DBD7-FA98446D74AF}"/>
              </a:ext>
            </a:extLst>
          </p:cNvPr>
          <p:cNvSpPr/>
          <p:nvPr/>
        </p:nvSpPr>
        <p:spPr>
          <a:xfrm>
            <a:off x="2851150" y="4206785"/>
            <a:ext cx="264932" cy="169869"/>
          </a:xfrm>
          <a:custGeom>
            <a:avLst/>
            <a:gdLst>
              <a:gd name="connsiteX0" fmla="*/ 0 w 264932"/>
              <a:gd name="connsiteY0" fmla="*/ 90 h 169869"/>
              <a:gd name="connsiteX1" fmla="*/ 142875 w 264932"/>
              <a:gd name="connsiteY1" fmla="*/ 101690 h 169869"/>
              <a:gd name="connsiteX2" fmla="*/ 114300 w 264932"/>
              <a:gd name="connsiteY2" fmla="*/ 76290 h 169869"/>
              <a:gd name="connsiteX3" fmla="*/ 260350 w 264932"/>
              <a:gd name="connsiteY3" fmla="*/ 168365 h 169869"/>
              <a:gd name="connsiteX4" fmla="*/ 219075 w 264932"/>
              <a:gd name="connsiteY4" fmla="*/ 127090 h 169869"/>
              <a:gd name="connsiteX5" fmla="*/ 127000 w 264932"/>
              <a:gd name="connsiteY5" fmla="*/ 44540 h 169869"/>
              <a:gd name="connsiteX6" fmla="*/ 142875 w 264932"/>
              <a:gd name="connsiteY6" fmla="*/ 82640 h 169869"/>
              <a:gd name="connsiteX7" fmla="*/ 0 w 264932"/>
              <a:gd name="connsiteY7" fmla="*/ 90 h 169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932" h="169869">
                <a:moveTo>
                  <a:pt x="0" y="90"/>
                </a:moveTo>
                <a:cubicBezTo>
                  <a:pt x="0" y="3265"/>
                  <a:pt x="123825" y="88990"/>
                  <a:pt x="142875" y="101690"/>
                </a:cubicBezTo>
                <a:cubicBezTo>
                  <a:pt x="161925" y="114390"/>
                  <a:pt x="94721" y="65178"/>
                  <a:pt x="114300" y="76290"/>
                </a:cubicBezTo>
                <a:cubicBezTo>
                  <a:pt x="133879" y="87402"/>
                  <a:pt x="242888" y="159898"/>
                  <a:pt x="260350" y="168365"/>
                </a:cubicBezTo>
                <a:cubicBezTo>
                  <a:pt x="277812" y="176832"/>
                  <a:pt x="241300" y="147727"/>
                  <a:pt x="219075" y="127090"/>
                </a:cubicBezTo>
                <a:cubicBezTo>
                  <a:pt x="196850" y="106453"/>
                  <a:pt x="139700" y="51948"/>
                  <a:pt x="127000" y="44540"/>
                </a:cubicBezTo>
                <a:cubicBezTo>
                  <a:pt x="114300" y="37132"/>
                  <a:pt x="159808" y="87402"/>
                  <a:pt x="142875" y="82640"/>
                </a:cubicBezTo>
                <a:cubicBezTo>
                  <a:pt x="125942" y="77878"/>
                  <a:pt x="0" y="-3085"/>
                  <a:pt x="0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B2DE8A97-A31B-644F-3D11-1C7A137F105F}"/>
              </a:ext>
            </a:extLst>
          </p:cNvPr>
          <p:cNvSpPr/>
          <p:nvPr/>
        </p:nvSpPr>
        <p:spPr>
          <a:xfrm>
            <a:off x="2336997" y="4282775"/>
            <a:ext cx="190393" cy="609465"/>
          </a:xfrm>
          <a:custGeom>
            <a:avLst/>
            <a:gdLst>
              <a:gd name="connsiteX0" fmla="*/ 190303 w 190393"/>
              <a:gd name="connsiteY0" fmla="*/ 300 h 609465"/>
              <a:gd name="connsiteX1" fmla="*/ 50603 w 190393"/>
              <a:gd name="connsiteY1" fmla="*/ 228900 h 609465"/>
              <a:gd name="connsiteX2" fmla="*/ 79178 w 190393"/>
              <a:gd name="connsiteY2" fmla="*/ 190800 h 609465"/>
              <a:gd name="connsiteX3" fmla="*/ 47428 w 190393"/>
              <a:gd name="connsiteY3" fmla="*/ 292400 h 609465"/>
              <a:gd name="connsiteX4" fmla="*/ 25203 w 190393"/>
              <a:gd name="connsiteY4" fmla="*/ 422575 h 609465"/>
              <a:gd name="connsiteX5" fmla="*/ 25203 w 190393"/>
              <a:gd name="connsiteY5" fmla="*/ 378125 h 609465"/>
              <a:gd name="connsiteX6" fmla="*/ 2978 w 190393"/>
              <a:gd name="connsiteY6" fmla="*/ 606725 h 609465"/>
              <a:gd name="connsiteX7" fmla="*/ 6153 w 190393"/>
              <a:gd name="connsiteY7" fmla="*/ 486075 h 609465"/>
              <a:gd name="connsiteX8" fmla="*/ 56953 w 190393"/>
              <a:gd name="connsiteY8" fmla="*/ 219375 h 609465"/>
              <a:gd name="connsiteX9" fmla="*/ 120453 w 190393"/>
              <a:gd name="connsiteY9" fmla="*/ 108250 h 609465"/>
              <a:gd name="connsiteX10" fmla="*/ 72828 w 190393"/>
              <a:gd name="connsiteY10" fmla="*/ 178100 h 609465"/>
              <a:gd name="connsiteX11" fmla="*/ 190303 w 190393"/>
              <a:gd name="connsiteY11" fmla="*/ 300 h 609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393" h="609465">
                <a:moveTo>
                  <a:pt x="190303" y="300"/>
                </a:moveTo>
                <a:cubicBezTo>
                  <a:pt x="186599" y="8767"/>
                  <a:pt x="69124" y="197150"/>
                  <a:pt x="50603" y="228900"/>
                </a:cubicBezTo>
                <a:cubicBezTo>
                  <a:pt x="32082" y="260650"/>
                  <a:pt x="79707" y="180217"/>
                  <a:pt x="79178" y="190800"/>
                </a:cubicBezTo>
                <a:cubicBezTo>
                  <a:pt x="78649" y="201383"/>
                  <a:pt x="56424" y="253771"/>
                  <a:pt x="47428" y="292400"/>
                </a:cubicBezTo>
                <a:cubicBezTo>
                  <a:pt x="38432" y="331029"/>
                  <a:pt x="28907" y="408288"/>
                  <a:pt x="25203" y="422575"/>
                </a:cubicBezTo>
                <a:cubicBezTo>
                  <a:pt x="21499" y="436862"/>
                  <a:pt x="28907" y="347433"/>
                  <a:pt x="25203" y="378125"/>
                </a:cubicBezTo>
                <a:cubicBezTo>
                  <a:pt x="21499" y="408817"/>
                  <a:pt x="6153" y="588733"/>
                  <a:pt x="2978" y="606725"/>
                </a:cubicBezTo>
                <a:cubicBezTo>
                  <a:pt x="-197" y="624717"/>
                  <a:pt x="-2843" y="550633"/>
                  <a:pt x="6153" y="486075"/>
                </a:cubicBezTo>
                <a:cubicBezTo>
                  <a:pt x="15149" y="421517"/>
                  <a:pt x="37903" y="282346"/>
                  <a:pt x="56953" y="219375"/>
                </a:cubicBezTo>
                <a:cubicBezTo>
                  <a:pt x="76003" y="156404"/>
                  <a:pt x="117807" y="115129"/>
                  <a:pt x="120453" y="108250"/>
                </a:cubicBezTo>
                <a:cubicBezTo>
                  <a:pt x="123099" y="101371"/>
                  <a:pt x="63303" y="191329"/>
                  <a:pt x="72828" y="178100"/>
                </a:cubicBezTo>
                <a:cubicBezTo>
                  <a:pt x="82353" y="164871"/>
                  <a:pt x="194007" y="-8167"/>
                  <a:pt x="190303" y="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8FA43AFE-14CA-BFB3-9D37-17A4FD124152}"/>
              </a:ext>
            </a:extLst>
          </p:cNvPr>
          <p:cNvSpPr/>
          <p:nvPr/>
        </p:nvSpPr>
        <p:spPr>
          <a:xfrm>
            <a:off x="3200288" y="4543333"/>
            <a:ext cx="233962" cy="241879"/>
          </a:xfrm>
          <a:custGeom>
            <a:avLst/>
            <a:gdLst>
              <a:gd name="connsiteX0" fmla="*/ 112 w 233962"/>
              <a:gd name="connsiteY0" fmla="*/ 92 h 241879"/>
              <a:gd name="connsiteX1" fmla="*/ 142987 w 233962"/>
              <a:gd name="connsiteY1" fmla="*/ 60417 h 241879"/>
              <a:gd name="connsiteX2" fmla="*/ 104887 w 233962"/>
              <a:gd name="connsiteY2" fmla="*/ 44542 h 241879"/>
              <a:gd name="connsiteX3" fmla="*/ 216012 w 233962"/>
              <a:gd name="connsiteY3" fmla="*/ 114392 h 241879"/>
              <a:gd name="connsiteX4" fmla="*/ 190612 w 233962"/>
              <a:gd name="connsiteY4" fmla="*/ 196942 h 241879"/>
              <a:gd name="connsiteX5" fmla="*/ 209662 w 233962"/>
              <a:gd name="connsiteY5" fmla="*/ 162017 h 241879"/>
              <a:gd name="connsiteX6" fmla="*/ 104887 w 233962"/>
              <a:gd name="connsiteY6" fmla="*/ 241392 h 241879"/>
              <a:gd name="connsiteX7" fmla="*/ 231887 w 233962"/>
              <a:gd name="connsiteY7" fmla="*/ 117567 h 241879"/>
              <a:gd name="connsiteX8" fmla="*/ 171562 w 233962"/>
              <a:gd name="connsiteY8" fmla="*/ 47717 h 241879"/>
              <a:gd name="connsiteX9" fmla="*/ 112 w 233962"/>
              <a:gd name="connsiteY9" fmla="*/ 92 h 24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3962" h="241879">
                <a:moveTo>
                  <a:pt x="112" y="92"/>
                </a:moveTo>
                <a:cubicBezTo>
                  <a:pt x="-4650" y="2209"/>
                  <a:pt x="142987" y="60417"/>
                  <a:pt x="142987" y="60417"/>
                </a:cubicBezTo>
                <a:cubicBezTo>
                  <a:pt x="160449" y="67825"/>
                  <a:pt x="92716" y="35546"/>
                  <a:pt x="104887" y="44542"/>
                </a:cubicBezTo>
                <a:cubicBezTo>
                  <a:pt x="117058" y="53538"/>
                  <a:pt x="201725" y="88992"/>
                  <a:pt x="216012" y="114392"/>
                </a:cubicBezTo>
                <a:cubicBezTo>
                  <a:pt x="230299" y="139792"/>
                  <a:pt x="191670" y="189005"/>
                  <a:pt x="190612" y="196942"/>
                </a:cubicBezTo>
                <a:cubicBezTo>
                  <a:pt x="189554" y="204879"/>
                  <a:pt x="223949" y="154609"/>
                  <a:pt x="209662" y="162017"/>
                </a:cubicBezTo>
                <a:cubicBezTo>
                  <a:pt x="195375" y="169425"/>
                  <a:pt x="101183" y="248800"/>
                  <a:pt x="104887" y="241392"/>
                </a:cubicBezTo>
                <a:cubicBezTo>
                  <a:pt x="108591" y="233984"/>
                  <a:pt x="220775" y="149846"/>
                  <a:pt x="231887" y="117567"/>
                </a:cubicBezTo>
                <a:cubicBezTo>
                  <a:pt x="243000" y="85288"/>
                  <a:pt x="207545" y="62534"/>
                  <a:pt x="171562" y="47717"/>
                </a:cubicBezTo>
                <a:cubicBezTo>
                  <a:pt x="135579" y="32900"/>
                  <a:pt x="4874" y="-2025"/>
                  <a:pt x="112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D5FEA8D1-471D-7B42-0FE8-92EEBCC1A3D8}"/>
              </a:ext>
            </a:extLst>
          </p:cNvPr>
          <p:cNvSpPr/>
          <p:nvPr/>
        </p:nvSpPr>
        <p:spPr>
          <a:xfrm>
            <a:off x="2485184" y="3920617"/>
            <a:ext cx="518945" cy="140290"/>
          </a:xfrm>
          <a:custGeom>
            <a:avLst/>
            <a:gdLst>
              <a:gd name="connsiteX0" fmla="*/ 841 w 518945"/>
              <a:gd name="connsiteY0" fmla="*/ 73533 h 140290"/>
              <a:gd name="connsiteX1" fmla="*/ 254841 w 518945"/>
              <a:gd name="connsiteY1" fmla="*/ 29083 h 140290"/>
              <a:gd name="connsiteX2" fmla="*/ 378666 w 518945"/>
              <a:gd name="connsiteY2" fmla="*/ 95758 h 140290"/>
              <a:gd name="connsiteX3" fmla="*/ 321516 w 518945"/>
              <a:gd name="connsiteY3" fmla="*/ 41783 h 140290"/>
              <a:gd name="connsiteX4" fmla="*/ 518366 w 518945"/>
              <a:gd name="connsiteY4" fmla="*/ 140208 h 140290"/>
              <a:gd name="connsiteX5" fmla="*/ 375491 w 518945"/>
              <a:gd name="connsiteY5" fmla="*/ 57658 h 140290"/>
              <a:gd name="connsiteX6" fmla="*/ 194516 w 518945"/>
              <a:gd name="connsiteY6" fmla="*/ 508 h 140290"/>
              <a:gd name="connsiteX7" fmla="*/ 267541 w 518945"/>
              <a:gd name="connsiteY7" fmla="*/ 29083 h 140290"/>
              <a:gd name="connsiteX8" fmla="*/ 175466 w 518945"/>
              <a:gd name="connsiteY8" fmla="*/ 19558 h 140290"/>
              <a:gd name="connsiteX9" fmla="*/ 841 w 518945"/>
              <a:gd name="connsiteY9" fmla="*/ 73533 h 140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8945" h="140290">
                <a:moveTo>
                  <a:pt x="841" y="73533"/>
                </a:moveTo>
                <a:cubicBezTo>
                  <a:pt x="14070" y="75120"/>
                  <a:pt x="191870" y="25379"/>
                  <a:pt x="254841" y="29083"/>
                </a:cubicBezTo>
                <a:cubicBezTo>
                  <a:pt x="317812" y="32787"/>
                  <a:pt x="367554" y="93641"/>
                  <a:pt x="378666" y="95758"/>
                </a:cubicBezTo>
                <a:cubicBezTo>
                  <a:pt x="389778" y="97875"/>
                  <a:pt x="298233" y="34375"/>
                  <a:pt x="321516" y="41783"/>
                </a:cubicBezTo>
                <a:cubicBezTo>
                  <a:pt x="344799" y="49191"/>
                  <a:pt x="509370" y="137562"/>
                  <a:pt x="518366" y="140208"/>
                </a:cubicBezTo>
                <a:cubicBezTo>
                  <a:pt x="527362" y="142854"/>
                  <a:pt x="429466" y="80941"/>
                  <a:pt x="375491" y="57658"/>
                </a:cubicBezTo>
                <a:cubicBezTo>
                  <a:pt x="321516" y="34375"/>
                  <a:pt x="212508" y="5270"/>
                  <a:pt x="194516" y="508"/>
                </a:cubicBezTo>
                <a:cubicBezTo>
                  <a:pt x="176524" y="-4255"/>
                  <a:pt x="270716" y="25908"/>
                  <a:pt x="267541" y="29083"/>
                </a:cubicBezTo>
                <a:cubicBezTo>
                  <a:pt x="264366" y="32258"/>
                  <a:pt x="216741" y="13208"/>
                  <a:pt x="175466" y="19558"/>
                </a:cubicBezTo>
                <a:cubicBezTo>
                  <a:pt x="134191" y="25908"/>
                  <a:pt x="-12388" y="71946"/>
                  <a:pt x="841" y="73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DCA34CC7-C9E3-C588-5DA2-8D08EE2FA0AC}"/>
              </a:ext>
            </a:extLst>
          </p:cNvPr>
          <p:cNvSpPr/>
          <p:nvPr/>
        </p:nvSpPr>
        <p:spPr>
          <a:xfrm>
            <a:off x="2520465" y="3644859"/>
            <a:ext cx="428371" cy="178913"/>
          </a:xfrm>
          <a:custGeom>
            <a:avLst/>
            <a:gdLst>
              <a:gd name="connsiteX0" fmla="*/ 485 w 428371"/>
              <a:gd name="connsiteY0" fmla="*/ 177841 h 178913"/>
              <a:gd name="connsiteX1" fmla="*/ 222735 w 428371"/>
              <a:gd name="connsiteY1" fmla="*/ 104816 h 178913"/>
              <a:gd name="connsiteX2" fmla="*/ 171935 w 428371"/>
              <a:gd name="connsiteY2" fmla="*/ 133391 h 178913"/>
              <a:gd name="connsiteX3" fmla="*/ 422760 w 428371"/>
              <a:gd name="connsiteY3" fmla="*/ 127041 h 178913"/>
              <a:gd name="connsiteX4" fmla="*/ 343385 w 428371"/>
              <a:gd name="connsiteY4" fmla="*/ 117516 h 178913"/>
              <a:gd name="connsiteX5" fmla="*/ 308460 w 428371"/>
              <a:gd name="connsiteY5" fmla="*/ 73066 h 178913"/>
              <a:gd name="connsiteX6" fmla="*/ 340210 w 428371"/>
              <a:gd name="connsiteY6" fmla="*/ 41 h 178913"/>
              <a:gd name="connsiteX7" fmla="*/ 324335 w 428371"/>
              <a:gd name="connsiteY7" fmla="*/ 63541 h 178913"/>
              <a:gd name="connsiteX8" fmla="*/ 413235 w 428371"/>
              <a:gd name="connsiteY8" fmla="*/ 127041 h 178913"/>
              <a:gd name="connsiteX9" fmla="*/ 264010 w 428371"/>
              <a:gd name="connsiteY9" fmla="*/ 117516 h 178913"/>
              <a:gd name="connsiteX10" fmla="*/ 165585 w 428371"/>
              <a:gd name="connsiteY10" fmla="*/ 146091 h 178913"/>
              <a:gd name="connsiteX11" fmla="*/ 485 w 428371"/>
              <a:gd name="connsiteY11" fmla="*/ 177841 h 17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8371" h="178913">
                <a:moveTo>
                  <a:pt x="485" y="177841"/>
                </a:moveTo>
                <a:cubicBezTo>
                  <a:pt x="10010" y="170962"/>
                  <a:pt x="194160" y="112224"/>
                  <a:pt x="222735" y="104816"/>
                </a:cubicBezTo>
                <a:cubicBezTo>
                  <a:pt x="251310" y="97408"/>
                  <a:pt x="138597" y="129687"/>
                  <a:pt x="171935" y="133391"/>
                </a:cubicBezTo>
                <a:cubicBezTo>
                  <a:pt x="205273" y="137095"/>
                  <a:pt x="394185" y="129687"/>
                  <a:pt x="422760" y="127041"/>
                </a:cubicBezTo>
                <a:cubicBezTo>
                  <a:pt x="451335" y="124395"/>
                  <a:pt x="362435" y="126512"/>
                  <a:pt x="343385" y="117516"/>
                </a:cubicBezTo>
                <a:cubicBezTo>
                  <a:pt x="324335" y="108520"/>
                  <a:pt x="308989" y="92645"/>
                  <a:pt x="308460" y="73066"/>
                </a:cubicBezTo>
                <a:cubicBezTo>
                  <a:pt x="307931" y="53487"/>
                  <a:pt x="337564" y="1628"/>
                  <a:pt x="340210" y="41"/>
                </a:cubicBezTo>
                <a:cubicBezTo>
                  <a:pt x="342856" y="-1547"/>
                  <a:pt x="312164" y="42374"/>
                  <a:pt x="324335" y="63541"/>
                </a:cubicBezTo>
                <a:cubicBezTo>
                  <a:pt x="336506" y="84708"/>
                  <a:pt x="423289" y="118045"/>
                  <a:pt x="413235" y="127041"/>
                </a:cubicBezTo>
                <a:cubicBezTo>
                  <a:pt x="403181" y="136037"/>
                  <a:pt x="305285" y="114341"/>
                  <a:pt x="264010" y="117516"/>
                </a:cubicBezTo>
                <a:cubicBezTo>
                  <a:pt x="222735" y="120691"/>
                  <a:pt x="206860" y="135508"/>
                  <a:pt x="165585" y="146091"/>
                </a:cubicBezTo>
                <a:cubicBezTo>
                  <a:pt x="124310" y="156674"/>
                  <a:pt x="-9040" y="184720"/>
                  <a:pt x="485" y="177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C5F4E06E-A851-AF4B-8B5B-90623BFA336E}"/>
              </a:ext>
            </a:extLst>
          </p:cNvPr>
          <p:cNvSpPr/>
          <p:nvPr/>
        </p:nvSpPr>
        <p:spPr>
          <a:xfrm>
            <a:off x="3012673" y="3746268"/>
            <a:ext cx="298999" cy="258629"/>
          </a:xfrm>
          <a:custGeom>
            <a:avLst/>
            <a:gdLst>
              <a:gd name="connsiteX0" fmla="*/ 402 w 298999"/>
              <a:gd name="connsiteY0" fmla="*/ 232 h 258629"/>
              <a:gd name="connsiteX1" fmla="*/ 155977 w 298999"/>
              <a:gd name="connsiteY1" fmla="*/ 60557 h 258629"/>
              <a:gd name="connsiteX2" fmla="*/ 3577 w 298999"/>
              <a:gd name="connsiteY2" fmla="*/ 66907 h 258629"/>
              <a:gd name="connsiteX3" fmla="*/ 155977 w 298999"/>
              <a:gd name="connsiteY3" fmla="*/ 127232 h 258629"/>
              <a:gd name="connsiteX4" fmla="*/ 92477 w 298999"/>
              <a:gd name="connsiteY4" fmla="*/ 130407 h 258629"/>
              <a:gd name="connsiteX5" fmla="*/ 289327 w 298999"/>
              <a:gd name="connsiteY5" fmla="*/ 254232 h 258629"/>
              <a:gd name="connsiteX6" fmla="*/ 244877 w 298999"/>
              <a:gd name="connsiteY6" fmla="*/ 219307 h 258629"/>
              <a:gd name="connsiteX7" fmla="*/ 38502 w 298999"/>
              <a:gd name="connsiteY7" fmla="*/ 108182 h 258629"/>
              <a:gd name="connsiteX8" fmla="*/ 60727 w 298999"/>
              <a:gd name="connsiteY8" fmla="*/ 95482 h 258629"/>
              <a:gd name="connsiteX9" fmla="*/ 108352 w 298999"/>
              <a:gd name="connsiteY9" fmla="*/ 41507 h 258629"/>
              <a:gd name="connsiteX10" fmla="*/ 402 w 298999"/>
              <a:gd name="connsiteY10" fmla="*/ 232 h 258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8999" h="258629">
                <a:moveTo>
                  <a:pt x="402" y="232"/>
                </a:moveTo>
                <a:cubicBezTo>
                  <a:pt x="8340" y="3407"/>
                  <a:pt x="155448" y="49445"/>
                  <a:pt x="155977" y="60557"/>
                </a:cubicBezTo>
                <a:cubicBezTo>
                  <a:pt x="156506" y="71669"/>
                  <a:pt x="3577" y="55795"/>
                  <a:pt x="3577" y="66907"/>
                </a:cubicBezTo>
                <a:cubicBezTo>
                  <a:pt x="3577" y="78019"/>
                  <a:pt x="141160" y="116649"/>
                  <a:pt x="155977" y="127232"/>
                </a:cubicBezTo>
                <a:cubicBezTo>
                  <a:pt x="170794" y="137815"/>
                  <a:pt x="70252" y="109240"/>
                  <a:pt x="92477" y="130407"/>
                </a:cubicBezTo>
                <a:cubicBezTo>
                  <a:pt x="114702" y="151574"/>
                  <a:pt x="263927" y="239415"/>
                  <a:pt x="289327" y="254232"/>
                </a:cubicBezTo>
                <a:cubicBezTo>
                  <a:pt x="314727" y="269049"/>
                  <a:pt x="286681" y="243649"/>
                  <a:pt x="244877" y="219307"/>
                </a:cubicBezTo>
                <a:cubicBezTo>
                  <a:pt x="203073" y="194965"/>
                  <a:pt x="38502" y="108182"/>
                  <a:pt x="38502" y="108182"/>
                </a:cubicBezTo>
                <a:cubicBezTo>
                  <a:pt x="7810" y="87545"/>
                  <a:pt x="49085" y="106595"/>
                  <a:pt x="60727" y="95482"/>
                </a:cubicBezTo>
                <a:cubicBezTo>
                  <a:pt x="72369" y="84370"/>
                  <a:pt x="112056" y="55794"/>
                  <a:pt x="108352" y="41507"/>
                </a:cubicBezTo>
                <a:cubicBezTo>
                  <a:pt x="104648" y="27220"/>
                  <a:pt x="-7536" y="-2943"/>
                  <a:pt x="402" y="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DD0ABDE1-3570-865A-11C1-EAAC7E6A4DF4}"/>
              </a:ext>
            </a:extLst>
          </p:cNvPr>
          <p:cNvSpPr/>
          <p:nvPr/>
        </p:nvSpPr>
        <p:spPr>
          <a:xfrm>
            <a:off x="2838450" y="3891347"/>
            <a:ext cx="337673" cy="185752"/>
          </a:xfrm>
          <a:custGeom>
            <a:avLst/>
            <a:gdLst>
              <a:gd name="connsiteX0" fmla="*/ 0 w 337673"/>
              <a:gd name="connsiteY0" fmla="*/ 17078 h 185752"/>
              <a:gd name="connsiteX1" fmla="*/ 161925 w 337673"/>
              <a:gd name="connsiteY1" fmla="*/ 29778 h 185752"/>
              <a:gd name="connsiteX2" fmla="*/ 336550 w 337673"/>
              <a:gd name="connsiteY2" fmla="*/ 185353 h 185752"/>
              <a:gd name="connsiteX3" fmla="*/ 241300 w 337673"/>
              <a:gd name="connsiteY3" fmla="*/ 74228 h 185752"/>
              <a:gd name="connsiteX4" fmla="*/ 333375 w 337673"/>
              <a:gd name="connsiteY4" fmla="*/ 61528 h 185752"/>
              <a:gd name="connsiteX5" fmla="*/ 180975 w 337673"/>
              <a:gd name="connsiteY5" fmla="*/ 13903 h 185752"/>
              <a:gd name="connsiteX6" fmla="*/ 257175 w 337673"/>
              <a:gd name="connsiteY6" fmla="*/ 58353 h 185752"/>
              <a:gd name="connsiteX7" fmla="*/ 161925 w 337673"/>
              <a:gd name="connsiteY7" fmla="*/ 1203 h 185752"/>
              <a:gd name="connsiteX8" fmla="*/ 0 w 337673"/>
              <a:gd name="connsiteY8" fmla="*/ 17078 h 185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7673" h="185752">
                <a:moveTo>
                  <a:pt x="0" y="17078"/>
                </a:moveTo>
                <a:cubicBezTo>
                  <a:pt x="0" y="21840"/>
                  <a:pt x="105834" y="1732"/>
                  <a:pt x="161925" y="29778"/>
                </a:cubicBezTo>
                <a:cubicBezTo>
                  <a:pt x="218016" y="57824"/>
                  <a:pt x="323321" y="177945"/>
                  <a:pt x="336550" y="185353"/>
                </a:cubicBezTo>
                <a:cubicBezTo>
                  <a:pt x="349779" y="192761"/>
                  <a:pt x="241829" y="94865"/>
                  <a:pt x="241300" y="74228"/>
                </a:cubicBezTo>
                <a:cubicBezTo>
                  <a:pt x="240771" y="53591"/>
                  <a:pt x="343429" y="71582"/>
                  <a:pt x="333375" y="61528"/>
                </a:cubicBezTo>
                <a:cubicBezTo>
                  <a:pt x="323321" y="51474"/>
                  <a:pt x="193675" y="14432"/>
                  <a:pt x="180975" y="13903"/>
                </a:cubicBezTo>
                <a:cubicBezTo>
                  <a:pt x="168275" y="13374"/>
                  <a:pt x="260350" y="60470"/>
                  <a:pt x="257175" y="58353"/>
                </a:cubicBezTo>
                <a:cubicBezTo>
                  <a:pt x="254000" y="56236"/>
                  <a:pt x="199496" y="7024"/>
                  <a:pt x="161925" y="1203"/>
                </a:cubicBezTo>
                <a:cubicBezTo>
                  <a:pt x="124354" y="-4618"/>
                  <a:pt x="0" y="12316"/>
                  <a:pt x="0" y="170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56E559AA-71E2-7C37-0E02-C111826691ED}"/>
              </a:ext>
            </a:extLst>
          </p:cNvPr>
          <p:cNvSpPr/>
          <p:nvPr/>
        </p:nvSpPr>
        <p:spPr>
          <a:xfrm>
            <a:off x="2416136" y="3711564"/>
            <a:ext cx="244567" cy="346447"/>
          </a:xfrm>
          <a:custGeom>
            <a:avLst/>
            <a:gdLst>
              <a:gd name="connsiteX0" fmla="*/ 244514 w 244567"/>
              <a:gd name="connsiteY0" fmla="*/ 11 h 346447"/>
              <a:gd name="connsiteX1" fmla="*/ 120689 w 244567"/>
              <a:gd name="connsiteY1" fmla="*/ 133361 h 346447"/>
              <a:gd name="connsiteX2" fmla="*/ 63539 w 244567"/>
              <a:gd name="connsiteY2" fmla="*/ 273061 h 346447"/>
              <a:gd name="connsiteX3" fmla="*/ 92114 w 244567"/>
              <a:gd name="connsiteY3" fmla="*/ 180986 h 346447"/>
              <a:gd name="connsiteX4" fmla="*/ 39 w 244567"/>
              <a:gd name="connsiteY4" fmla="*/ 346086 h 346447"/>
              <a:gd name="connsiteX5" fmla="*/ 104814 w 244567"/>
              <a:gd name="connsiteY5" fmla="*/ 127011 h 346447"/>
              <a:gd name="connsiteX6" fmla="*/ 244514 w 244567"/>
              <a:gd name="connsiteY6" fmla="*/ 11 h 34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4567" h="346447">
                <a:moveTo>
                  <a:pt x="244514" y="11"/>
                </a:moveTo>
                <a:cubicBezTo>
                  <a:pt x="247160" y="1069"/>
                  <a:pt x="150851" y="87853"/>
                  <a:pt x="120689" y="133361"/>
                </a:cubicBezTo>
                <a:cubicBezTo>
                  <a:pt x="90527" y="178869"/>
                  <a:pt x="68301" y="265124"/>
                  <a:pt x="63539" y="273061"/>
                </a:cubicBezTo>
                <a:cubicBezTo>
                  <a:pt x="58776" y="280999"/>
                  <a:pt x="102697" y="168815"/>
                  <a:pt x="92114" y="180986"/>
                </a:cubicBezTo>
                <a:cubicBezTo>
                  <a:pt x="81531" y="193157"/>
                  <a:pt x="-2078" y="355082"/>
                  <a:pt x="39" y="346086"/>
                </a:cubicBezTo>
                <a:cubicBezTo>
                  <a:pt x="2156" y="337090"/>
                  <a:pt x="64597" y="182044"/>
                  <a:pt x="104814" y="127011"/>
                </a:cubicBezTo>
                <a:cubicBezTo>
                  <a:pt x="145031" y="71978"/>
                  <a:pt x="241868" y="-1047"/>
                  <a:pt x="244514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2578F7B9-9932-6581-C318-615EAE79B9FA}"/>
              </a:ext>
            </a:extLst>
          </p:cNvPr>
          <p:cNvSpPr/>
          <p:nvPr/>
        </p:nvSpPr>
        <p:spPr>
          <a:xfrm>
            <a:off x="4282250" y="4458088"/>
            <a:ext cx="655969" cy="260009"/>
          </a:xfrm>
          <a:custGeom>
            <a:avLst/>
            <a:gdLst>
              <a:gd name="connsiteX0" fmla="*/ 825 w 655969"/>
              <a:gd name="connsiteY0" fmla="*/ 259962 h 260009"/>
              <a:gd name="connsiteX1" fmla="*/ 264350 w 655969"/>
              <a:gd name="connsiteY1" fmla="*/ 63112 h 260009"/>
              <a:gd name="connsiteX2" fmla="*/ 207200 w 655969"/>
              <a:gd name="connsiteY2" fmla="*/ 107562 h 260009"/>
              <a:gd name="connsiteX3" fmla="*/ 350075 w 655969"/>
              <a:gd name="connsiteY3" fmla="*/ 72637 h 260009"/>
              <a:gd name="connsiteX4" fmla="*/ 496125 w 655969"/>
              <a:gd name="connsiteY4" fmla="*/ 117087 h 260009"/>
              <a:gd name="connsiteX5" fmla="*/ 448500 w 655969"/>
              <a:gd name="connsiteY5" fmla="*/ 101212 h 260009"/>
              <a:gd name="connsiteX6" fmla="*/ 654875 w 655969"/>
              <a:gd name="connsiteY6" fmla="*/ 139312 h 260009"/>
              <a:gd name="connsiteX7" fmla="*/ 518350 w 655969"/>
              <a:gd name="connsiteY7" fmla="*/ 78987 h 260009"/>
              <a:gd name="connsiteX8" fmla="*/ 267525 w 655969"/>
              <a:gd name="connsiteY8" fmla="*/ 5962 h 260009"/>
              <a:gd name="connsiteX9" fmla="*/ 311975 w 655969"/>
              <a:gd name="connsiteY9" fmla="*/ 15487 h 260009"/>
              <a:gd name="connsiteX10" fmla="*/ 111950 w 655969"/>
              <a:gd name="connsiteY10" fmla="*/ 104387 h 260009"/>
              <a:gd name="connsiteX11" fmla="*/ 178625 w 655969"/>
              <a:gd name="connsiteY11" fmla="*/ 82162 h 260009"/>
              <a:gd name="connsiteX12" fmla="*/ 825 w 655969"/>
              <a:gd name="connsiteY12" fmla="*/ 259962 h 260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5969" h="260009">
                <a:moveTo>
                  <a:pt x="825" y="259962"/>
                </a:moveTo>
                <a:cubicBezTo>
                  <a:pt x="15112" y="256787"/>
                  <a:pt x="229954" y="88512"/>
                  <a:pt x="264350" y="63112"/>
                </a:cubicBezTo>
                <a:cubicBezTo>
                  <a:pt x="298746" y="37712"/>
                  <a:pt x="192913" y="105975"/>
                  <a:pt x="207200" y="107562"/>
                </a:cubicBezTo>
                <a:cubicBezTo>
                  <a:pt x="221487" y="109149"/>
                  <a:pt x="301921" y="71050"/>
                  <a:pt x="350075" y="72637"/>
                </a:cubicBezTo>
                <a:cubicBezTo>
                  <a:pt x="398229" y="74224"/>
                  <a:pt x="479721" y="112324"/>
                  <a:pt x="496125" y="117087"/>
                </a:cubicBezTo>
                <a:cubicBezTo>
                  <a:pt x="512529" y="121850"/>
                  <a:pt x="422042" y="97508"/>
                  <a:pt x="448500" y="101212"/>
                </a:cubicBezTo>
                <a:cubicBezTo>
                  <a:pt x="474958" y="104916"/>
                  <a:pt x="643233" y="143016"/>
                  <a:pt x="654875" y="139312"/>
                </a:cubicBezTo>
                <a:cubicBezTo>
                  <a:pt x="666517" y="135608"/>
                  <a:pt x="582908" y="101212"/>
                  <a:pt x="518350" y="78987"/>
                </a:cubicBezTo>
                <a:cubicBezTo>
                  <a:pt x="453792" y="56762"/>
                  <a:pt x="301921" y="16545"/>
                  <a:pt x="267525" y="5962"/>
                </a:cubicBezTo>
                <a:cubicBezTo>
                  <a:pt x="233129" y="-4621"/>
                  <a:pt x="337904" y="-917"/>
                  <a:pt x="311975" y="15487"/>
                </a:cubicBezTo>
                <a:cubicBezTo>
                  <a:pt x="286046" y="31891"/>
                  <a:pt x="134175" y="93275"/>
                  <a:pt x="111950" y="104387"/>
                </a:cubicBezTo>
                <a:cubicBezTo>
                  <a:pt x="89725" y="115499"/>
                  <a:pt x="195029" y="58879"/>
                  <a:pt x="178625" y="82162"/>
                </a:cubicBezTo>
                <a:cubicBezTo>
                  <a:pt x="162221" y="105445"/>
                  <a:pt x="-13462" y="263137"/>
                  <a:pt x="825" y="2599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BD975D59-7B3C-392E-F191-FD8F78C225DF}"/>
              </a:ext>
            </a:extLst>
          </p:cNvPr>
          <p:cNvSpPr/>
          <p:nvPr/>
        </p:nvSpPr>
        <p:spPr>
          <a:xfrm>
            <a:off x="4939089" y="4591396"/>
            <a:ext cx="558534" cy="419162"/>
          </a:xfrm>
          <a:custGeom>
            <a:avLst/>
            <a:gdLst>
              <a:gd name="connsiteX0" fmla="*/ 1211 w 558534"/>
              <a:gd name="connsiteY0" fmla="*/ 2829 h 419162"/>
              <a:gd name="connsiteX1" fmla="*/ 242511 w 558534"/>
              <a:gd name="connsiteY1" fmla="*/ 202854 h 419162"/>
              <a:gd name="connsiteX2" fmla="*/ 223461 w 558534"/>
              <a:gd name="connsiteY2" fmla="*/ 206029 h 419162"/>
              <a:gd name="connsiteX3" fmla="*/ 334586 w 558534"/>
              <a:gd name="connsiteY3" fmla="*/ 320329 h 419162"/>
              <a:gd name="connsiteX4" fmla="*/ 318711 w 558534"/>
              <a:gd name="connsiteY4" fmla="*/ 298104 h 419162"/>
              <a:gd name="connsiteX5" fmla="*/ 391736 w 558534"/>
              <a:gd name="connsiteY5" fmla="*/ 377479 h 419162"/>
              <a:gd name="connsiteX6" fmla="*/ 556836 w 558534"/>
              <a:gd name="connsiteY6" fmla="*/ 418754 h 419162"/>
              <a:gd name="connsiteX7" fmla="*/ 464761 w 558534"/>
              <a:gd name="connsiteY7" fmla="*/ 387004 h 419162"/>
              <a:gd name="connsiteX8" fmla="*/ 264736 w 558534"/>
              <a:gd name="connsiteY8" fmla="*/ 228254 h 419162"/>
              <a:gd name="connsiteX9" fmla="*/ 159961 w 558534"/>
              <a:gd name="connsiteY9" fmla="*/ 85379 h 419162"/>
              <a:gd name="connsiteX10" fmla="*/ 201236 w 558534"/>
              <a:gd name="connsiteY10" fmla="*/ 155229 h 419162"/>
              <a:gd name="connsiteX11" fmla="*/ 150436 w 558534"/>
              <a:gd name="connsiteY11" fmla="*/ 88554 h 419162"/>
              <a:gd name="connsiteX12" fmla="*/ 1211 w 558534"/>
              <a:gd name="connsiteY12" fmla="*/ 2829 h 419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8534" h="419162">
                <a:moveTo>
                  <a:pt x="1211" y="2829"/>
                </a:moveTo>
                <a:cubicBezTo>
                  <a:pt x="16557" y="21879"/>
                  <a:pt x="205469" y="168987"/>
                  <a:pt x="242511" y="202854"/>
                </a:cubicBezTo>
                <a:cubicBezTo>
                  <a:pt x="279553" y="236721"/>
                  <a:pt x="208115" y="186450"/>
                  <a:pt x="223461" y="206029"/>
                </a:cubicBezTo>
                <a:cubicBezTo>
                  <a:pt x="238807" y="225608"/>
                  <a:pt x="318711" y="304983"/>
                  <a:pt x="334586" y="320329"/>
                </a:cubicBezTo>
                <a:cubicBezTo>
                  <a:pt x="350461" y="335675"/>
                  <a:pt x="309186" y="288579"/>
                  <a:pt x="318711" y="298104"/>
                </a:cubicBezTo>
                <a:cubicBezTo>
                  <a:pt x="328236" y="307629"/>
                  <a:pt x="352048" y="357371"/>
                  <a:pt x="391736" y="377479"/>
                </a:cubicBezTo>
                <a:cubicBezTo>
                  <a:pt x="431424" y="397587"/>
                  <a:pt x="544665" y="417167"/>
                  <a:pt x="556836" y="418754"/>
                </a:cubicBezTo>
                <a:cubicBezTo>
                  <a:pt x="569007" y="420341"/>
                  <a:pt x="513444" y="418754"/>
                  <a:pt x="464761" y="387004"/>
                </a:cubicBezTo>
                <a:cubicBezTo>
                  <a:pt x="416078" y="355254"/>
                  <a:pt x="315536" y="278525"/>
                  <a:pt x="264736" y="228254"/>
                </a:cubicBezTo>
                <a:cubicBezTo>
                  <a:pt x="213936" y="177983"/>
                  <a:pt x="170544" y="97550"/>
                  <a:pt x="159961" y="85379"/>
                </a:cubicBezTo>
                <a:cubicBezTo>
                  <a:pt x="149378" y="73208"/>
                  <a:pt x="202823" y="154700"/>
                  <a:pt x="201236" y="155229"/>
                </a:cubicBezTo>
                <a:cubicBezTo>
                  <a:pt x="199649" y="155758"/>
                  <a:pt x="180069" y="110779"/>
                  <a:pt x="150436" y="88554"/>
                </a:cubicBezTo>
                <a:cubicBezTo>
                  <a:pt x="120803" y="66329"/>
                  <a:pt x="-14135" y="-16221"/>
                  <a:pt x="1211" y="28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703437EE-DC99-D9A0-ACC0-C3C526229182}"/>
              </a:ext>
            </a:extLst>
          </p:cNvPr>
          <p:cNvSpPr/>
          <p:nvPr/>
        </p:nvSpPr>
        <p:spPr>
          <a:xfrm>
            <a:off x="4274404" y="4501352"/>
            <a:ext cx="342099" cy="435043"/>
          </a:xfrm>
          <a:custGeom>
            <a:avLst/>
            <a:gdLst>
              <a:gd name="connsiteX0" fmla="*/ 342046 w 342099"/>
              <a:gd name="connsiteY0" fmla="*/ 798 h 435043"/>
              <a:gd name="connsiteX1" fmla="*/ 113446 w 342099"/>
              <a:gd name="connsiteY1" fmla="*/ 273848 h 435043"/>
              <a:gd name="connsiteX2" fmla="*/ 148371 w 342099"/>
              <a:gd name="connsiteY2" fmla="*/ 248448 h 435043"/>
              <a:gd name="connsiteX3" fmla="*/ 2321 w 342099"/>
              <a:gd name="connsiteY3" fmla="*/ 432598 h 435043"/>
              <a:gd name="connsiteX4" fmla="*/ 62646 w 342099"/>
              <a:gd name="connsiteY4" fmla="*/ 343698 h 435043"/>
              <a:gd name="connsiteX5" fmla="*/ 116621 w 342099"/>
              <a:gd name="connsiteY5" fmla="*/ 194473 h 435043"/>
              <a:gd name="connsiteX6" fmla="*/ 62646 w 342099"/>
              <a:gd name="connsiteY6" fmla="*/ 302423 h 435043"/>
              <a:gd name="connsiteX7" fmla="*/ 202346 w 342099"/>
              <a:gd name="connsiteY7" fmla="*/ 130973 h 435043"/>
              <a:gd name="connsiteX8" fmla="*/ 135671 w 342099"/>
              <a:gd name="connsiteY8" fmla="*/ 188123 h 435043"/>
              <a:gd name="connsiteX9" fmla="*/ 342046 w 342099"/>
              <a:gd name="connsiteY9" fmla="*/ 798 h 435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2099" h="435043">
                <a:moveTo>
                  <a:pt x="342046" y="798"/>
                </a:moveTo>
                <a:cubicBezTo>
                  <a:pt x="338342" y="15085"/>
                  <a:pt x="145725" y="232573"/>
                  <a:pt x="113446" y="273848"/>
                </a:cubicBezTo>
                <a:cubicBezTo>
                  <a:pt x="81167" y="315123"/>
                  <a:pt x="166892" y="221990"/>
                  <a:pt x="148371" y="248448"/>
                </a:cubicBezTo>
                <a:cubicBezTo>
                  <a:pt x="129850" y="274906"/>
                  <a:pt x="16608" y="416723"/>
                  <a:pt x="2321" y="432598"/>
                </a:cubicBezTo>
                <a:cubicBezTo>
                  <a:pt x="-11967" y="448473"/>
                  <a:pt x="43596" y="383386"/>
                  <a:pt x="62646" y="343698"/>
                </a:cubicBezTo>
                <a:cubicBezTo>
                  <a:pt x="81696" y="304010"/>
                  <a:pt x="116621" y="201352"/>
                  <a:pt x="116621" y="194473"/>
                </a:cubicBezTo>
                <a:cubicBezTo>
                  <a:pt x="116621" y="187594"/>
                  <a:pt x="48358" y="313006"/>
                  <a:pt x="62646" y="302423"/>
                </a:cubicBezTo>
                <a:cubicBezTo>
                  <a:pt x="76933" y="291840"/>
                  <a:pt x="190175" y="150023"/>
                  <a:pt x="202346" y="130973"/>
                </a:cubicBezTo>
                <a:cubicBezTo>
                  <a:pt x="214517" y="111923"/>
                  <a:pt x="116092" y="207702"/>
                  <a:pt x="135671" y="188123"/>
                </a:cubicBezTo>
                <a:cubicBezTo>
                  <a:pt x="155250" y="168544"/>
                  <a:pt x="345750" y="-13489"/>
                  <a:pt x="342046" y="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CD129EC6-4164-5C9C-8774-3698AC3594FB}"/>
              </a:ext>
            </a:extLst>
          </p:cNvPr>
          <p:cNvSpPr/>
          <p:nvPr/>
        </p:nvSpPr>
        <p:spPr>
          <a:xfrm>
            <a:off x="4508500" y="4533510"/>
            <a:ext cx="158751" cy="209998"/>
          </a:xfrm>
          <a:custGeom>
            <a:avLst/>
            <a:gdLst>
              <a:gd name="connsiteX0" fmla="*/ 158750 w 158751"/>
              <a:gd name="connsiteY0" fmla="*/ 390 h 209998"/>
              <a:gd name="connsiteX1" fmla="*/ 28575 w 158751"/>
              <a:gd name="connsiteY1" fmla="*/ 121040 h 209998"/>
              <a:gd name="connsiteX2" fmla="*/ 0 w 158751"/>
              <a:gd name="connsiteY2" fmla="*/ 209940 h 209998"/>
              <a:gd name="connsiteX3" fmla="*/ 28575 w 158751"/>
              <a:gd name="connsiteY3" fmla="*/ 108340 h 209998"/>
              <a:gd name="connsiteX4" fmla="*/ 92075 w 158751"/>
              <a:gd name="connsiteY4" fmla="*/ 19440 h 209998"/>
              <a:gd name="connsiteX5" fmla="*/ 31750 w 158751"/>
              <a:gd name="connsiteY5" fmla="*/ 79765 h 209998"/>
              <a:gd name="connsiteX6" fmla="*/ 158750 w 158751"/>
              <a:gd name="connsiteY6" fmla="*/ 390 h 209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751" h="209998">
                <a:moveTo>
                  <a:pt x="158750" y="390"/>
                </a:moveTo>
                <a:cubicBezTo>
                  <a:pt x="158221" y="7269"/>
                  <a:pt x="55033" y="86115"/>
                  <a:pt x="28575" y="121040"/>
                </a:cubicBezTo>
                <a:cubicBezTo>
                  <a:pt x="2117" y="155965"/>
                  <a:pt x="0" y="212057"/>
                  <a:pt x="0" y="209940"/>
                </a:cubicBezTo>
                <a:cubicBezTo>
                  <a:pt x="0" y="207823"/>
                  <a:pt x="13229" y="140090"/>
                  <a:pt x="28575" y="108340"/>
                </a:cubicBezTo>
                <a:cubicBezTo>
                  <a:pt x="43921" y="76590"/>
                  <a:pt x="91546" y="24203"/>
                  <a:pt x="92075" y="19440"/>
                </a:cubicBezTo>
                <a:cubicBezTo>
                  <a:pt x="92604" y="14678"/>
                  <a:pt x="25400" y="79765"/>
                  <a:pt x="31750" y="79765"/>
                </a:cubicBezTo>
                <a:cubicBezTo>
                  <a:pt x="38100" y="79765"/>
                  <a:pt x="159279" y="-6489"/>
                  <a:pt x="158750" y="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9BD97CC7-FEF0-A519-8D34-C6803B2829BA}"/>
              </a:ext>
            </a:extLst>
          </p:cNvPr>
          <p:cNvSpPr/>
          <p:nvPr/>
        </p:nvSpPr>
        <p:spPr>
          <a:xfrm>
            <a:off x="4503493" y="4568556"/>
            <a:ext cx="233636" cy="275790"/>
          </a:xfrm>
          <a:custGeom>
            <a:avLst/>
            <a:gdLst>
              <a:gd name="connsiteX0" fmla="*/ 233607 w 233636"/>
              <a:gd name="connsiteY0" fmla="*/ 269 h 275790"/>
              <a:gd name="connsiteX1" fmla="*/ 74857 w 233636"/>
              <a:gd name="connsiteY1" fmla="*/ 70119 h 275790"/>
              <a:gd name="connsiteX2" fmla="*/ 11357 w 233636"/>
              <a:gd name="connsiteY2" fmla="*/ 149494 h 275790"/>
              <a:gd name="connsiteX3" fmla="*/ 97082 w 233636"/>
              <a:gd name="connsiteY3" fmla="*/ 89169 h 275790"/>
              <a:gd name="connsiteX4" fmla="*/ 11357 w 233636"/>
              <a:gd name="connsiteY4" fmla="*/ 190769 h 275790"/>
              <a:gd name="connsiteX5" fmla="*/ 1832 w 233636"/>
              <a:gd name="connsiteY5" fmla="*/ 260619 h 275790"/>
              <a:gd name="connsiteX6" fmla="*/ 1832 w 233636"/>
              <a:gd name="connsiteY6" fmla="*/ 270144 h 275790"/>
              <a:gd name="connsiteX7" fmla="*/ 20882 w 233636"/>
              <a:gd name="connsiteY7" fmla="*/ 190769 h 275790"/>
              <a:gd name="connsiteX8" fmla="*/ 58982 w 233636"/>
              <a:gd name="connsiteY8" fmla="*/ 63769 h 275790"/>
              <a:gd name="connsiteX9" fmla="*/ 5007 w 233636"/>
              <a:gd name="connsiteY9" fmla="*/ 101869 h 275790"/>
              <a:gd name="connsiteX10" fmla="*/ 87557 w 233636"/>
              <a:gd name="connsiteY10" fmla="*/ 47894 h 275790"/>
              <a:gd name="connsiteX11" fmla="*/ 233607 w 233636"/>
              <a:gd name="connsiteY11" fmla="*/ 269 h 27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3636" h="275790">
                <a:moveTo>
                  <a:pt x="233607" y="269"/>
                </a:moveTo>
                <a:cubicBezTo>
                  <a:pt x="231490" y="3973"/>
                  <a:pt x="111899" y="45248"/>
                  <a:pt x="74857" y="70119"/>
                </a:cubicBezTo>
                <a:cubicBezTo>
                  <a:pt x="37815" y="94990"/>
                  <a:pt x="7653" y="146319"/>
                  <a:pt x="11357" y="149494"/>
                </a:cubicBezTo>
                <a:cubicBezTo>
                  <a:pt x="15061" y="152669"/>
                  <a:pt x="97082" y="82290"/>
                  <a:pt x="97082" y="89169"/>
                </a:cubicBezTo>
                <a:cubicBezTo>
                  <a:pt x="97082" y="96048"/>
                  <a:pt x="27232" y="162194"/>
                  <a:pt x="11357" y="190769"/>
                </a:cubicBezTo>
                <a:cubicBezTo>
                  <a:pt x="-4518" y="219344"/>
                  <a:pt x="3419" y="247390"/>
                  <a:pt x="1832" y="260619"/>
                </a:cubicBezTo>
                <a:cubicBezTo>
                  <a:pt x="245" y="273848"/>
                  <a:pt x="-1343" y="281786"/>
                  <a:pt x="1832" y="270144"/>
                </a:cubicBezTo>
                <a:cubicBezTo>
                  <a:pt x="5007" y="258502"/>
                  <a:pt x="11357" y="225165"/>
                  <a:pt x="20882" y="190769"/>
                </a:cubicBezTo>
                <a:cubicBezTo>
                  <a:pt x="30407" y="156373"/>
                  <a:pt x="61628" y="78586"/>
                  <a:pt x="58982" y="63769"/>
                </a:cubicBezTo>
                <a:cubicBezTo>
                  <a:pt x="56336" y="48952"/>
                  <a:pt x="245" y="104515"/>
                  <a:pt x="5007" y="101869"/>
                </a:cubicBezTo>
                <a:cubicBezTo>
                  <a:pt x="9769" y="99223"/>
                  <a:pt x="51574" y="63769"/>
                  <a:pt x="87557" y="47894"/>
                </a:cubicBezTo>
                <a:cubicBezTo>
                  <a:pt x="123540" y="32019"/>
                  <a:pt x="235724" y="-3435"/>
                  <a:pt x="233607" y="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862DA061-B1A5-9CA1-785D-5696ECB5295D}"/>
              </a:ext>
            </a:extLst>
          </p:cNvPr>
          <p:cNvSpPr/>
          <p:nvPr/>
        </p:nvSpPr>
        <p:spPr>
          <a:xfrm>
            <a:off x="4302125" y="4837848"/>
            <a:ext cx="350667" cy="64352"/>
          </a:xfrm>
          <a:custGeom>
            <a:avLst/>
            <a:gdLst>
              <a:gd name="connsiteX0" fmla="*/ 0 w 350667"/>
              <a:gd name="connsiteY0" fmla="*/ 64352 h 64352"/>
              <a:gd name="connsiteX1" fmla="*/ 120650 w 350667"/>
              <a:gd name="connsiteY1" fmla="*/ 32602 h 64352"/>
              <a:gd name="connsiteX2" fmla="*/ 346075 w 350667"/>
              <a:gd name="connsiteY2" fmla="*/ 19902 h 64352"/>
              <a:gd name="connsiteX3" fmla="*/ 260350 w 350667"/>
              <a:gd name="connsiteY3" fmla="*/ 16727 h 64352"/>
              <a:gd name="connsiteX4" fmla="*/ 117475 w 350667"/>
              <a:gd name="connsiteY4" fmla="*/ 852 h 64352"/>
              <a:gd name="connsiteX5" fmla="*/ 200025 w 350667"/>
              <a:gd name="connsiteY5" fmla="*/ 4027 h 64352"/>
              <a:gd name="connsiteX6" fmla="*/ 142875 w 350667"/>
              <a:gd name="connsiteY6" fmla="*/ 19902 h 64352"/>
              <a:gd name="connsiteX7" fmla="*/ 0 w 350667"/>
              <a:gd name="connsiteY7" fmla="*/ 64352 h 64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0667" h="64352">
                <a:moveTo>
                  <a:pt x="0" y="64352"/>
                </a:moveTo>
                <a:cubicBezTo>
                  <a:pt x="31485" y="52181"/>
                  <a:pt x="62971" y="40010"/>
                  <a:pt x="120650" y="32602"/>
                </a:cubicBezTo>
                <a:cubicBezTo>
                  <a:pt x="178329" y="25194"/>
                  <a:pt x="322792" y="22548"/>
                  <a:pt x="346075" y="19902"/>
                </a:cubicBezTo>
                <a:cubicBezTo>
                  <a:pt x="369358" y="17256"/>
                  <a:pt x="298450" y="19902"/>
                  <a:pt x="260350" y="16727"/>
                </a:cubicBezTo>
                <a:cubicBezTo>
                  <a:pt x="222250" y="13552"/>
                  <a:pt x="127529" y="2969"/>
                  <a:pt x="117475" y="852"/>
                </a:cubicBezTo>
                <a:cubicBezTo>
                  <a:pt x="107421" y="-1265"/>
                  <a:pt x="195792" y="852"/>
                  <a:pt x="200025" y="4027"/>
                </a:cubicBezTo>
                <a:cubicBezTo>
                  <a:pt x="204258" y="7202"/>
                  <a:pt x="142875" y="19902"/>
                  <a:pt x="142875" y="19902"/>
                </a:cubicBezTo>
                <a:lnTo>
                  <a:pt x="0" y="6435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4AD06B19-3974-0D0B-C4A8-561A091CC468}"/>
              </a:ext>
            </a:extLst>
          </p:cNvPr>
          <p:cNvSpPr/>
          <p:nvPr/>
        </p:nvSpPr>
        <p:spPr>
          <a:xfrm>
            <a:off x="4283047" y="4850946"/>
            <a:ext cx="282765" cy="70342"/>
          </a:xfrm>
          <a:custGeom>
            <a:avLst/>
            <a:gdLst>
              <a:gd name="connsiteX0" fmla="*/ 28 w 282765"/>
              <a:gd name="connsiteY0" fmla="*/ 70304 h 70342"/>
              <a:gd name="connsiteX1" fmla="*/ 158778 w 282765"/>
              <a:gd name="connsiteY1" fmla="*/ 13154 h 70342"/>
              <a:gd name="connsiteX2" fmla="*/ 282603 w 282765"/>
              <a:gd name="connsiteY2" fmla="*/ 6804 h 70342"/>
              <a:gd name="connsiteX3" fmla="*/ 184178 w 282765"/>
              <a:gd name="connsiteY3" fmla="*/ 6804 h 70342"/>
              <a:gd name="connsiteX4" fmla="*/ 146078 w 282765"/>
              <a:gd name="connsiteY4" fmla="*/ 3629 h 70342"/>
              <a:gd name="connsiteX5" fmla="*/ 28 w 282765"/>
              <a:gd name="connsiteY5" fmla="*/ 70304 h 7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2765" h="70342">
                <a:moveTo>
                  <a:pt x="28" y="70304"/>
                </a:moveTo>
                <a:cubicBezTo>
                  <a:pt x="2145" y="71892"/>
                  <a:pt x="111682" y="23737"/>
                  <a:pt x="158778" y="13154"/>
                </a:cubicBezTo>
                <a:cubicBezTo>
                  <a:pt x="205874" y="2571"/>
                  <a:pt x="278370" y="7862"/>
                  <a:pt x="282603" y="6804"/>
                </a:cubicBezTo>
                <a:cubicBezTo>
                  <a:pt x="286836" y="5746"/>
                  <a:pt x="206932" y="7333"/>
                  <a:pt x="184178" y="6804"/>
                </a:cubicBezTo>
                <a:cubicBezTo>
                  <a:pt x="161424" y="6275"/>
                  <a:pt x="176240" y="-5896"/>
                  <a:pt x="146078" y="3629"/>
                </a:cubicBezTo>
                <a:cubicBezTo>
                  <a:pt x="115916" y="13154"/>
                  <a:pt x="-2089" y="68716"/>
                  <a:pt x="28" y="70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D6F92674-99A7-7775-C36F-7BC7BA47C2BA}"/>
              </a:ext>
            </a:extLst>
          </p:cNvPr>
          <p:cNvSpPr/>
          <p:nvPr/>
        </p:nvSpPr>
        <p:spPr>
          <a:xfrm>
            <a:off x="4275682" y="4730220"/>
            <a:ext cx="126035" cy="245411"/>
          </a:xfrm>
          <a:custGeom>
            <a:avLst/>
            <a:gdLst>
              <a:gd name="connsiteX0" fmla="*/ 124868 w 126035"/>
              <a:gd name="connsiteY0" fmla="*/ 530 h 245411"/>
              <a:gd name="connsiteX1" fmla="*/ 23268 w 126035"/>
              <a:gd name="connsiteY1" fmla="*/ 121180 h 245411"/>
              <a:gd name="connsiteX2" fmla="*/ 10568 w 126035"/>
              <a:gd name="connsiteY2" fmla="*/ 143405 h 245411"/>
              <a:gd name="connsiteX3" fmla="*/ 29618 w 126035"/>
              <a:gd name="connsiteY3" fmla="*/ 245005 h 245411"/>
              <a:gd name="connsiteX4" fmla="*/ 1043 w 126035"/>
              <a:gd name="connsiteY4" fmla="*/ 175155 h 245411"/>
              <a:gd name="connsiteX5" fmla="*/ 74068 w 126035"/>
              <a:gd name="connsiteY5" fmla="*/ 79905 h 245411"/>
              <a:gd name="connsiteX6" fmla="*/ 124868 w 126035"/>
              <a:gd name="connsiteY6" fmla="*/ 530 h 245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035" h="245411">
                <a:moveTo>
                  <a:pt x="124868" y="530"/>
                </a:moveTo>
                <a:cubicBezTo>
                  <a:pt x="116401" y="7409"/>
                  <a:pt x="42318" y="97368"/>
                  <a:pt x="23268" y="121180"/>
                </a:cubicBezTo>
                <a:cubicBezTo>
                  <a:pt x="4218" y="144992"/>
                  <a:pt x="9510" y="122768"/>
                  <a:pt x="10568" y="143405"/>
                </a:cubicBezTo>
                <a:cubicBezTo>
                  <a:pt x="11626" y="164042"/>
                  <a:pt x="31205" y="239713"/>
                  <a:pt x="29618" y="245005"/>
                </a:cubicBezTo>
                <a:cubicBezTo>
                  <a:pt x="28031" y="250297"/>
                  <a:pt x="-6365" y="202672"/>
                  <a:pt x="1043" y="175155"/>
                </a:cubicBezTo>
                <a:cubicBezTo>
                  <a:pt x="8451" y="147638"/>
                  <a:pt x="54489" y="104247"/>
                  <a:pt x="74068" y="79905"/>
                </a:cubicBezTo>
                <a:cubicBezTo>
                  <a:pt x="93647" y="55563"/>
                  <a:pt x="133335" y="-6349"/>
                  <a:pt x="124868" y="5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A9C5F215-1542-E8B6-7F53-D268D64E0782}"/>
              </a:ext>
            </a:extLst>
          </p:cNvPr>
          <p:cNvSpPr/>
          <p:nvPr/>
        </p:nvSpPr>
        <p:spPr>
          <a:xfrm>
            <a:off x="4282580" y="4780976"/>
            <a:ext cx="236427" cy="124639"/>
          </a:xfrm>
          <a:custGeom>
            <a:avLst/>
            <a:gdLst>
              <a:gd name="connsiteX0" fmla="*/ 495 w 236427"/>
              <a:gd name="connsiteY0" fmla="*/ 124399 h 124639"/>
              <a:gd name="connsiteX1" fmla="*/ 121145 w 236427"/>
              <a:gd name="connsiteY1" fmla="*/ 41849 h 124639"/>
              <a:gd name="connsiteX2" fmla="*/ 235445 w 236427"/>
              <a:gd name="connsiteY2" fmla="*/ 3749 h 124639"/>
              <a:gd name="connsiteX3" fmla="*/ 168770 w 236427"/>
              <a:gd name="connsiteY3" fmla="*/ 13274 h 124639"/>
              <a:gd name="connsiteX4" fmla="*/ 495 w 236427"/>
              <a:gd name="connsiteY4" fmla="*/ 124399 h 124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427" h="124639">
                <a:moveTo>
                  <a:pt x="495" y="124399"/>
                </a:moveTo>
                <a:cubicBezTo>
                  <a:pt x="-7443" y="129162"/>
                  <a:pt x="81987" y="61957"/>
                  <a:pt x="121145" y="41849"/>
                </a:cubicBezTo>
                <a:cubicBezTo>
                  <a:pt x="160303" y="21741"/>
                  <a:pt x="227508" y="8511"/>
                  <a:pt x="235445" y="3749"/>
                </a:cubicBezTo>
                <a:cubicBezTo>
                  <a:pt x="243383" y="-1014"/>
                  <a:pt x="201578" y="-4188"/>
                  <a:pt x="168770" y="13274"/>
                </a:cubicBezTo>
                <a:cubicBezTo>
                  <a:pt x="135962" y="30736"/>
                  <a:pt x="8433" y="119636"/>
                  <a:pt x="495" y="1243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A9A066B5-2A22-E23A-2A06-F45C170CC0B7}"/>
              </a:ext>
            </a:extLst>
          </p:cNvPr>
          <p:cNvSpPr/>
          <p:nvPr/>
        </p:nvSpPr>
        <p:spPr>
          <a:xfrm>
            <a:off x="4395783" y="4857618"/>
            <a:ext cx="551534" cy="44464"/>
          </a:xfrm>
          <a:custGeom>
            <a:avLst/>
            <a:gdLst>
              <a:gd name="connsiteX0" fmla="*/ 1592 w 551534"/>
              <a:gd name="connsiteY0" fmla="*/ 41407 h 44464"/>
              <a:gd name="connsiteX1" fmla="*/ 207967 w 551534"/>
              <a:gd name="connsiteY1" fmla="*/ 41407 h 44464"/>
              <a:gd name="connsiteX2" fmla="*/ 550867 w 551534"/>
              <a:gd name="connsiteY2" fmla="*/ 132 h 44464"/>
              <a:gd name="connsiteX3" fmla="*/ 290517 w 551534"/>
              <a:gd name="connsiteY3" fmla="*/ 28707 h 44464"/>
              <a:gd name="connsiteX4" fmla="*/ 122242 w 551534"/>
              <a:gd name="connsiteY4" fmla="*/ 41407 h 44464"/>
              <a:gd name="connsiteX5" fmla="*/ 1592 w 551534"/>
              <a:gd name="connsiteY5" fmla="*/ 41407 h 44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1534" h="44464">
                <a:moveTo>
                  <a:pt x="1592" y="41407"/>
                </a:moveTo>
                <a:cubicBezTo>
                  <a:pt x="15879" y="41407"/>
                  <a:pt x="116421" y="48286"/>
                  <a:pt x="207967" y="41407"/>
                </a:cubicBezTo>
                <a:cubicBezTo>
                  <a:pt x="299513" y="34528"/>
                  <a:pt x="537109" y="2249"/>
                  <a:pt x="550867" y="132"/>
                </a:cubicBezTo>
                <a:cubicBezTo>
                  <a:pt x="564625" y="-1985"/>
                  <a:pt x="361954" y="21828"/>
                  <a:pt x="290517" y="28707"/>
                </a:cubicBezTo>
                <a:cubicBezTo>
                  <a:pt x="219080" y="35586"/>
                  <a:pt x="171984" y="38232"/>
                  <a:pt x="122242" y="41407"/>
                </a:cubicBezTo>
                <a:cubicBezTo>
                  <a:pt x="72500" y="44582"/>
                  <a:pt x="-12695" y="41407"/>
                  <a:pt x="1592" y="41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6ECA494B-5C3B-DD7C-D8E5-704B239F8A2F}"/>
              </a:ext>
            </a:extLst>
          </p:cNvPr>
          <p:cNvSpPr/>
          <p:nvPr/>
        </p:nvSpPr>
        <p:spPr>
          <a:xfrm>
            <a:off x="4470207" y="4851401"/>
            <a:ext cx="730526" cy="69849"/>
          </a:xfrm>
          <a:custGeom>
            <a:avLst/>
            <a:gdLst>
              <a:gd name="connsiteX0" fmla="*/ 193 w 730526"/>
              <a:gd name="connsiteY0" fmla="*/ 25399 h 69849"/>
              <a:gd name="connsiteX1" fmla="*/ 270068 w 730526"/>
              <a:gd name="connsiteY1" fmla="*/ 15874 h 69849"/>
              <a:gd name="connsiteX2" fmla="*/ 451043 w 730526"/>
              <a:gd name="connsiteY2" fmla="*/ 44449 h 69849"/>
              <a:gd name="connsiteX3" fmla="*/ 600268 w 730526"/>
              <a:gd name="connsiteY3" fmla="*/ 69849 h 69849"/>
              <a:gd name="connsiteX4" fmla="*/ 546293 w 730526"/>
              <a:gd name="connsiteY4" fmla="*/ 44449 h 69849"/>
              <a:gd name="connsiteX5" fmla="*/ 641543 w 730526"/>
              <a:gd name="connsiteY5" fmla="*/ 63499 h 69849"/>
              <a:gd name="connsiteX6" fmla="*/ 730443 w 730526"/>
              <a:gd name="connsiteY6" fmla="*/ 57149 h 69849"/>
              <a:gd name="connsiteX7" fmla="*/ 625668 w 730526"/>
              <a:gd name="connsiteY7" fmla="*/ 50799 h 69849"/>
              <a:gd name="connsiteX8" fmla="*/ 422468 w 730526"/>
              <a:gd name="connsiteY8" fmla="*/ 15874 h 69849"/>
              <a:gd name="connsiteX9" fmla="*/ 501843 w 730526"/>
              <a:gd name="connsiteY9" fmla="*/ 28574 h 69849"/>
              <a:gd name="connsiteX10" fmla="*/ 352618 w 730526"/>
              <a:gd name="connsiteY10" fmla="*/ 3174 h 69849"/>
              <a:gd name="connsiteX11" fmla="*/ 228793 w 730526"/>
              <a:gd name="connsiteY11" fmla="*/ 3174 h 69849"/>
              <a:gd name="connsiteX12" fmla="*/ 193 w 730526"/>
              <a:gd name="connsiteY12" fmla="*/ 25399 h 69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0526" h="69849">
                <a:moveTo>
                  <a:pt x="193" y="25399"/>
                </a:moveTo>
                <a:cubicBezTo>
                  <a:pt x="7072" y="27516"/>
                  <a:pt x="194926" y="12699"/>
                  <a:pt x="270068" y="15874"/>
                </a:cubicBezTo>
                <a:cubicBezTo>
                  <a:pt x="345210" y="19049"/>
                  <a:pt x="451043" y="44449"/>
                  <a:pt x="451043" y="44449"/>
                </a:cubicBezTo>
                <a:cubicBezTo>
                  <a:pt x="506076" y="53445"/>
                  <a:pt x="584393" y="69849"/>
                  <a:pt x="600268" y="69849"/>
                </a:cubicBezTo>
                <a:cubicBezTo>
                  <a:pt x="616143" y="69849"/>
                  <a:pt x="539414" y="45507"/>
                  <a:pt x="546293" y="44449"/>
                </a:cubicBezTo>
                <a:cubicBezTo>
                  <a:pt x="553172" y="43391"/>
                  <a:pt x="610851" y="61382"/>
                  <a:pt x="641543" y="63499"/>
                </a:cubicBezTo>
                <a:cubicBezTo>
                  <a:pt x="672235" y="65616"/>
                  <a:pt x="733089" y="59266"/>
                  <a:pt x="730443" y="57149"/>
                </a:cubicBezTo>
                <a:cubicBezTo>
                  <a:pt x="727797" y="55032"/>
                  <a:pt x="676997" y="57678"/>
                  <a:pt x="625668" y="50799"/>
                </a:cubicBezTo>
                <a:cubicBezTo>
                  <a:pt x="574339" y="43920"/>
                  <a:pt x="443106" y="19578"/>
                  <a:pt x="422468" y="15874"/>
                </a:cubicBezTo>
                <a:cubicBezTo>
                  <a:pt x="401830" y="12170"/>
                  <a:pt x="513485" y="30691"/>
                  <a:pt x="501843" y="28574"/>
                </a:cubicBezTo>
                <a:cubicBezTo>
                  <a:pt x="490201" y="26457"/>
                  <a:pt x="398126" y="7407"/>
                  <a:pt x="352618" y="3174"/>
                </a:cubicBezTo>
                <a:cubicBezTo>
                  <a:pt x="307110" y="-1059"/>
                  <a:pt x="285414" y="-1059"/>
                  <a:pt x="228793" y="3174"/>
                </a:cubicBezTo>
                <a:cubicBezTo>
                  <a:pt x="172172" y="7407"/>
                  <a:pt x="-6686" y="23282"/>
                  <a:pt x="193" y="253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2B094C21-A78B-5190-52BF-EF28D1AFA979}"/>
              </a:ext>
            </a:extLst>
          </p:cNvPr>
          <p:cNvSpPr/>
          <p:nvPr/>
        </p:nvSpPr>
        <p:spPr>
          <a:xfrm>
            <a:off x="4714231" y="4548052"/>
            <a:ext cx="512764" cy="392606"/>
          </a:xfrm>
          <a:custGeom>
            <a:avLst/>
            <a:gdLst>
              <a:gd name="connsiteX0" fmla="*/ 644 w 512764"/>
              <a:gd name="connsiteY0" fmla="*/ 1723 h 392606"/>
              <a:gd name="connsiteX1" fmla="*/ 283219 w 512764"/>
              <a:gd name="connsiteY1" fmla="*/ 163648 h 392606"/>
              <a:gd name="connsiteX2" fmla="*/ 321319 w 512764"/>
              <a:gd name="connsiteY2" fmla="*/ 265248 h 392606"/>
              <a:gd name="connsiteX3" fmla="*/ 321319 w 512764"/>
              <a:gd name="connsiteY3" fmla="*/ 201748 h 392606"/>
              <a:gd name="connsiteX4" fmla="*/ 353069 w 512764"/>
              <a:gd name="connsiteY4" fmla="*/ 290648 h 392606"/>
              <a:gd name="connsiteX5" fmla="*/ 365769 w 512764"/>
              <a:gd name="connsiteY5" fmla="*/ 243023 h 392606"/>
              <a:gd name="connsiteX6" fmla="*/ 403869 w 512764"/>
              <a:gd name="connsiteY6" fmla="*/ 296998 h 392606"/>
              <a:gd name="connsiteX7" fmla="*/ 410219 w 512764"/>
              <a:gd name="connsiteY7" fmla="*/ 322398 h 392606"/>
              <a:gd name="connsiteX8" fmla="*/ 394344 w 512764"/>
              <a:gd name="connsiteY8" fmla="*/ 366848 h 392606"/>
              <a:gd name="connsiteX9" fmla="*/ 416569 w 512764"/>
              <a:gd name="connsiteY9" fmla="*/ 338273 h 392606"/>
              <a:gd name="connsiteX10" fmla="*/ 511819 w 512764"/>
              <a:gd name="connsiteY10" fmla="*/ 392248 h 392606"/>
              <a:gd name="connsiteX11" fmla="*/ 451494 w 512764"/>
              <a:gd name="connsiteY11" fmla="*/ 306523 h 392606"/>
              <a:gd name="connsiteX12" fmla="*/ 241944 w 512764"/>
              <a:gd name="connsiteY12" fmla="*/ 106498 h 392606"/>
              <a:gd name="connsiteX13" fmla="*/ 273694 w 512764"/>
              <a:gd name="connsiteY13" fmla="*/ 135073 h 392606"/>
              <a:gd name="connsiteX14" fmla="*/ 207019 w 512764"/>
              <a:gd name="connsiteY14" fmla="*/ 81098 h 392606"/>
              <a:gd name="connsiteX15" fmla="*/ 644 w 512764"/>
              <a:gd name="connsiteY15" fmla="*/ 1723 h 392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2764" h="392606">
                <a:moveTo>
                  <a:pt x="644" y="1723"/>
                </a:moveTo>
                <a:cubicBezTo>
                  <a:pt x="13344" y="15481"/>
                  <a:pt x="229773" y="119727"/>
                  <a:pt x="283219" y="163648"/>
                </a:cubicBezTo>
                <a:cubicBezTo>
                  <a:pt x="336665" y="207569"/>
                  <a:pt x="314969" y="258898"/>
                  <a:pt x="321319" y="265248"/>
                </a:cubicBezTo>
                <a:cubicBezTo>
                  <a:pt x="327669" y="271598"/>
                  <a:pt x="316027" y="197515"/>
                  <a:pt x="321319" y="201748"/>
                </a:cubicBezTo>
                <a:cubicBezTo>
                  <a:pt x="326611" y="205981"/>
                  <a:pt x="345661" y="283769"/>
                  <a:pt x="353069" y="290648"/>
                </a:cubicBezTo>
                <a:cubicBezTo>
                  <a:pt x="360477" y="297527"/>
                  <a:pt x="357302" y="241965"/>
                  <a:pt x="365769" y="243023"/>
                </a:cubicBezTo>
                <a:cubicBezTo>
                  <a:pt x="374236" y="244081"/>
                  <a:pt x="396461" y="283769"/>
                  <a:pt x="403869" y="296998"/>
                </a:cubicBezTo>
                <a:cubicBezTo>
                  <a:pt x="411277" y="310227"/>
                  <a:pt x="411806" y="310756"/>
                  <a:pt x="410219" y="322398"/>
                </a:cubicBezTo>
                <a:cubicBezTo>
                  <a:pt x="408632" y="334040"/>
                  <a:pt x="393286" y="364202"/>
                  <a:pt x="394344" y="366848"/>
                </a:cubicBezTo>
                <a:cubicBezTo>
                  <a:pt x="395402" y="369494"/>
                  <a:pt x="396990" y="334040"/>
                  <a:pt x="416569" y="338273"/>
                </a:cubicBezTo>
                <a:cubicBezTo>
                  <a:pt x="436148" y="342506"/>
                  <a:pt x="505998" y="397540"/>
                  <a:pt x="511819" y="392248"/>
                </a:cubicBezTo>
                <a:cubicBezTo>
                  <a:pt x="517640" y="386956"/>
                  <a:pt x="496473" y="354148"/>
                  <a:pt x="451494" y="306523"/>
                </a:cubicBezTo>
                <a:cubicBezTo>
                  <a:pt x="406515" y="258898"/>
                  <a:pt x="271577" y="135073"/>
                  <a:pt x="241944" y="106498"/>
                </a:cubicBezTo>
                <a:cubicBezTo>
                  <a:pt x="212311" y="77923"/>
                  <a:pt x="279515" y="139306"/>
                  <a:pt x="273694" y="135073"/>
                </a:cubicBezTo>
                <a:cubicBezTo>
                  <a:pt x="267873" y="130840"/>
                  <a:pt x="247235" y="101735"/>
                  <a:pt x="207019" y="81098"/>
                </a:cubicBezTo>
                <a:cubicBezTo>
                  <a:pt x="166803" y="60461"/>
                  <a:pt x="-12056" y="-12035"/>
                  <a:pt x="644" y="17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9F2DE4BA-D1A7-7B70-232C-53A778BEF699}"/>
              </a:ext>
            </a:extLst>
          </p:cNvPr>
          <p:cNvSpPr/>
          <p:nvPr/>
        </p:nvSpPr>
        <p:spPr>
          <a:xfrm>
            <a:off x="4583887" y="4561090"/>
            <a:ext cx="367641" cy="322999"/>
          </a:xfrm>
          <a:custGeom>
            <a:avLst/>
            <a:gdLst>
              <a:gd name="connsiteX0" fmla="*/ 178613 w 367641"/>
              <a:gd name="connsiteY0" fmla="*/ 1385 h 322999"/>
              <a:gd name="connsiteX1" fmla="*/ 29388 w 367641"/>
              <a:gd name="connsiteY1" fmla="*/ 96635 h 322999"/>
              <a:gd name="connsiteX2" fmla="*/ 813 w 367641"/>
              <a:gd name="connsiteY2" fmla="*/ 188710 h 322999"/>
              <a:gd name="connsiteX3" fmla="*/ 13513 w 367641"/>
              <a:gd name="connsiteY3" fmla="*/ 277610 h 322999"/>
              <a:gd name="connsiteX4" fmla="*/ 70663 w 367641"/>
              <a:gd name="connsiteY4" fmla="*/ 312535 h 322999"/>
              <a:gd name="connsiteX5" fmla="*/ 216713 w 367641"/>
              <a:gd name="connsiteY5" fmla="*/ 322060 h 322999"/>
              <a:gd name="connsiteX6" fmla="*/ 286563 w 367641"/>
              <a:gd name="connsiteY6" fmla="*/ 293485 h 322999"/>
              <a:gd name="connsiteX7" fmla="*/ 337363 w 367641"/>
              <a:gd name="connsiteY7" fmla="*/ 239510 h 322999"/>
              <a:gd name="connsiteX8" fmla="*/ 356413 w 367641"/>
              <a:gd name="connsiteY8" fmla="*/ 156960 h 322999"/>
              <a:gd name="connsiteX9" fmla="*/ 365938 w 367641"/>
              <a:gd name="connsiteY9" fmla="*/ 115685 h 322999"/>
              <a:gd name="connsiteX10" fmla="*/ 321488 w 367641"/>
              <a:gd name="connsiteY10" fmla="*/ 45835 h 322999"/>
              <a:gd name="connsiteX11" fmla="*/ 178613 w 367641"/>
              <a:gd name="connsiteY11" fmla="*/ 1385 h 322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7641" h="322999">
                <a:moveTo>
                  <a:pt x="178613" y="1385"/>
                </a:moveTo>
                <a:cubicBezTo>
                  <a:pt x="129930" y="9852"/>
                  <a:pt x="59021" y="65414"/>
                  <a:pt x="29388" y="96635"/>
                </a:cubicBezTo>
                <a:cubicBezTo>
                  <a:pt x="-245" y="127856"/>
                  <a:pt x="3459" y="158548"/>
                  <a:pt x="813" y="188710"/>
                </a:cubicBezTo>
                <a:cubicBezTo>
                  <a:pt x="-1833" y="218872"/>
                  <a:pt x="1871" y="256973"/>
                  <a:pt x="13513" y="277610"/>
                </a:cubicBezTo>
                <a:cubicBezTo>
                  <a:pt x="25155" y="298247"/>
                  <a:pt x="36796" y="305127"/>
                  <a:pt x="70663" y="312535"/>
                </a:cubicBezTo>
                <a:cubicBezTo>
                  <a:pt x="104530" y="319943"/>
                  <a:pt x="180730" y="325235"/>
                  <a:pt x="216713" y="322060"/>
                </a:cubicBezTo>
                <a:cubicBezTo>
                  <a:pt x="252696" y="318885"/>
                  <a:pt x="266455" y="307243"/>
                  <a:pt x="286563" y="293485"/>
                </a:cubicBezTo>
                <a:cubicBezTo>
                  <a:pt x="306671" y="279727"/>
                  <a:pt x="325721" y="262264"/>
                  <a:pt x="337363" y="239510"/>
                </a:cubicBezTo>
                <a:cubicBezTo>
                  <a:pt x="349005" y="216756"/>
                  <a:pt x="356413" y="156960"/>
                  <a:pt x="356413" y="156960"/>
                </a:cubicBezTo>
                <a:cubicBezTo>
                  <a:pt x="361175" y="136323"/>
                  <a:pt x="371759" y="134206"/>
                  <a:pt x="365938" y="115685"/>
                </a:cubicBezTo>
                <a:cubicBezTo>
                  <a:pt x="360117" y="97164"/>
                  <a:pt x="350592" y="66473"/>
                  <a:pt x="321488" y="45835"/>
                </a:cubicBezTo>
                <a:cubicBezTo>
                  <a:pt x="292384" y="25198"/>
                  <a:pt x="227296" y="-7082"/>
                  <a:pt x="178613" y="13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円/楕円 37">
            <a:extLst>
              <a:ext uri="{FF2B5EF4-FFF2-40B4-BE49-F238E27FC236}">
                <a16:creationId xmlns:a16="http://schemas.microsoft.com/office/drawing/2014/main" id="{5B719D2E-C782-B474-036E-1271622C9AB5}"/>
              </a:ext>
            </a:extLst>
          </p:cNvPr>
          <p:cNvSpPr/>
          <p:nvPr/>
        </p:nvSpPr>
        <p:spPr>
          <a:xfrm>
            <a:off x="4704211" y="472393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円/楕円 38">
            <a:extLst>
              <a:ext uri="{FF2B5EF4-FFF2-40B4-BE49-F238E27FC236}">
                <a16:creationId xmlns:a16="http://schemas.microsoft.com/office/drawing/2014/main" id="{69D38134-EC92-697E-8C7A-5C7E50ADE1F1}"/>
              </a:ext>
            </a:extLst>
          </p:cNvPr>
          <p:cNvSpPr/>
          <p:nvPr/>
        </p:nvSpPr>
        <p:spPr>
          <a:xfrm>
            <a:off x="4820697" y="471059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5E5E6A77-B172-8F02-3EA2-DB0EB3570382}"/>
              </a:ext>
            </a:extLst>
          </p:cNvPr>
          <p:cNvSpPr/>
          <p:nvPr/>
        </p:nvSpPr>
        <p:spPr>
          <a:xfrm>
            <a:off x="4241757" y="3923641"/>
            <a:ext cx="257295" cy="299109"/>
          </a:xfrm>
          <a:custGeom>
            <a:avLst/>
            <a:gdLst>
              <a:gd name="connsiteX0" fmla="*/ 43 w 257295"/>
              <a:gd name="connsiteY0" fmla="*/ 659 h 299109"/>
              <a:gd name="connsiteX1" fmla="*/ 92118 w 257295"/>
              <a:gd name="connsiteY1" fmla="*/ 127659 h 299109"/>
              <a:gd name="connsiteX2" fmla="*/ 111168 w 257295"/>
              <a:gd name="connsiteY2" fmla="*/ 241959 h 299109"/>
              <a:gd name="connsiteX3" fmla="*/ 152443 w 257295"/>
              <a:gd name="connsiteY3" fmla="*/ 200684 h 299109"/>
              <a:gd name="connsiteX4" fmla="*/ 127043 w 257295"/>
              <a:gd name="connsiteY4" fmla="*/ 299109 h 299109"/>
              <a:gd name="connsiteX5" fmla="*/ 158793 w 257295"/>
              <a:gd name="connsiteY5" fmla="*/ 200684 h 299109"/>
              <a:gd name="connsiteX6" fmla="*/ 114343 w 257295"/>
              <a:gd name="connsiteY6" fmla="*/ 226084 h 299109"/>
              <a:gd name="connsiteX7" fmla="*/ 114343 w 257295"/>
              <a:gd name="connsiteY7" fmla="*/ 140359 h 299109"/>
              <a:gd name="connsiteX8" fmla="*/ 120693 w 257295"/>
              <a:gd name="connsiteY8" fmla="*/ 95909 h 299109"/>
              <a:gd name="connsiteX9" fmla="*/ 257218 w 257295"/>
              <a:gd name="connsiteY9" fmla="*/ 16534 h 299109"/>
              <a:gd name="connsiteX10" fmla="*/ 139743 w 257295"/>
              <a:gd name="connsiteY10" fmla="*/ 80034 h 299109"/>
              <a:gd name="connsiteX11" fmla="*/ 104818 w 257295"/>
              <a:gd name="connsiteY11" fmla="*/ 76859 h 299109"/>
              <a:gd name="connsiteX12" fmla="*/ 43 w 257295"/>
              <a:gd name="connsiteY12" fmla="*/ 659 h 299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7295" h="299109">
                <a:moveTo>
                  <a:pt x="43" y="659"/>
                </a:moveTo>
                <a:cubicBezTo>
                  <a:pt x="-2074" y="9126"/>
                  <a:pt x="73597" y="87442"/>
                  <a:pt x="92118" y="127659"/>
                </a:cubicBezTo>
                <a:cubicBezTo>
                  <a:pt x="110639" y="167876"/>
                  <a:pt x="101114" y="229788"/>
                  <a:pt x="111168" y="241959"/>
                </a:cubicBezTo>
                <a:cubicBezTo>
                  <a:pt x="121222" y="254130"/>
                  <a:pt x="149797" y="191159"/>
                  <a:pt x="152443" y="200684"/>
                </a:cubicBezTo>
                <a:cubicBezTo>
                  <a:pt x="155089" y="210209"/>
                  <a:pt x="125985" y="299109"/>
                  <a:pt x="127043" y="299109"/>
                </a:cubicBezTo>
                <a:cubicBezTo>
                  <a:pt x="128101" y="299109"/>
                  <a:pt x="160910" y="212855"/>
                  <a:pt x="158793" y="200684"/>
                </a:cubicBezTo>
                <a:cubicBezTo>
                  <a:pt x="156676" y="188513"/>
                  <a:pt x="121751" y="236138"/>
                  <a:pt x="114343" y="226084"/>
                </a:cubicBezTo>
                <a:cubicBezTo>
                  <a:pt x="106935" y="216030"/>
                  <a:pt x="113285" y="162055"/>
                  <a:pt x="114343" y="140359"/>
                </a:cubicBezTo>
                <a:cubicBezTo>
                  <a:pt x="115401" y="118663"/>
                  <a:pt x="96881" y="116546"/>
                  <a:pt x="120693" y="95909"/>
                </a:cubicBezTo>
                <a:cubicBezTo>
                  <a:pt x="144505" y="75272"/>
                  <a:pt x="254043" y="19180"/>
                  <a:pt x="257218" y="16534"/>
                </a:cubicBezTo>
                <a:cubicBezTo>
                  <a:pt x="260393" y="13888"/>
                  <a:pt x="165143" y="69980"/>
                  <a:pt x="139743" y="80034"/>
                </a:cubicBezTo>
                <a:cubicBezTo>
                  <a:pt x="114343" y="90088"/>
                  <a:pt x="123868" y="85855"/>
                  <a:pt x="104818" y="76859"/>
                </a:cubicBezTo>
                <a:cubicBezTo>
                  <a:pt x="85768" y="67863"/>
                  <a:pt x="2160" y="-7808"/>
                  <a:pt x="43" y="6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9AFAF791-F6CB-8467-9C06-FE587730EF2B}"/>
              </a:ext>
            </a:extLst>
          </p:cNvPr>
          <p:cNvSpPr/>
          <p:nvPr/>
        </p:nvSpPr>
        <p:spPr>
          <a:xfrm>
            <a:off x="4448030" y="4164775"/>
            <a:ext cx="670675" cy="136705"/>
          </a:xfrm>
          <a:custGeom>
            <a:avLst/>
            <a:gdLst>
              <a:gd name="connsiteX0" fmla="*/ 145 w 670675"/>
              <a:gd name="connsiteY0" fmla="*/ 48450 h 136705"/>
              <a:gd name="connsiteX1" fmla="*/ 235095 w 670675"/>
              <a:gd name="connsiteY1" fmla="*/ 23050 h 136705"/>
              <a:gd name="connsiteX2" fmla="*/ 485920 w 670675"/>
              <a:gd name="connsiteY2" fmla="*/ 92900 h 136705"/>
              <a:gd name="connsiteX3" fmla="*/ 374795 w 670675"/>
              <a:gd name="connsiteY3" fmla="*/ 10350 h 136705"/>
              <a:gd name="connsiteX4" fmla="*/ 670070 w 670675"/>
              <a:gd name="connsiteY4" fmla="*/ 134175 h 136705"/>
              <a:gd name="connsiteX5" fmla="*/ 444645 w 670675"/>
              <a:gd name="connsiteY5" fmla="*/ 86550 h 136705"/>
              <a:gd name="connsiteX6" fmla="*/ 203345 w 670675"/>
              <a:gd name="connsiteY6" fmla="*/ 825 h 136705"/>
              <a:gd name="connsiteX7" fmla="*/ 145 w 670675"/>
              <a:gd name="connsiteY7" fmla="*/ 48450 h 13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0675" h="136705">
                <a:moveTo>
                  <a:pt x="145" y="48450"/>
                </a:moveTo>
                <a:cubicBezTo>
                  <a:pt x="5437" y="52154"/>
                  <a:pt x="154133" y="15642"/>
                  <a:pt x="235095" y="23050"/>
                </a:cubicBezTo>
                <a:cubicBezTo>
                  <a:pt x="316057" y="30458"/>
                  <a:pt x="462637" y="95017"/>
                  <a:pt x="485920" y="92900"/>
                </a:cubicBezTo>
                <a:cubicBezTo>
                  <a:pt x="509203" y="90783"/>
                  <a:pt x="344103" y="3471"/>
                  <a:pt x="374795" y="10350"/>
                </a:cubicBezTo>
                <a:cubicBezTo>
                  <a:pt x="405487" y="17229"/>
                  <a:pt x="658428" y="121475"/>
                  <a:pt x="670070" y="134175"/>
                </a:cubicBezTo>
                <a:cubicBezTo>
                  <a:pt x="681712" y="146875"/>
                  <a:pt x="522432" y="108775"/>
                  <a:pt x="444645" y="86550"/>
                </a:cubicBezTo>
                <a:cubicBezTo>
                  <a:pt x="366858" y="64325"/>
                  <a:pt x="271608" y="8762"/>
                  <a:pt x="203345" y="825"/>
                </a:cubicBezTo>
                <a:cubicBezTo>
                  <a:pt x="135083" y="-7113"/>
                  <a:pt x="-5147" y="44746"/>
                  <a:pt x="145" y="48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2FD2041A-13BC-1A77-7D1B-33E7CF524C71}"/>
              </a:ext>
            </a:extLst>
          </p:cNvPr>
          <p:cNvSpPr/>
          <p:nvPr/>
        </p:nvSpPr>
        <p:spPr>
          <a:xfrm>
            <a:off x="4457169" y="3876282"/>
            <a:ext cx="772608" cy="121534"/>
          </a:xfrm>
          <a:custGeom>
            <a:avLst/>
            <a:gdLst>
              <a:gd name="connsiteX0" fmla="*/ 531 w 772608"/>
              <a:gd name="connsiteY0" fmla="*/ 101993 h 121534"/>
              <a:gd name="connsiteX1" fmla="*/ 235481 w 772608"/>
              <a:gd name="connsiteY1" fmla="*/ 44843 h 121534"/>
              <a:gd name="connsiteX2" fmla="*/ 352956 w 772608"/>
              <a:gd name="connsiteY2" fmla="*/ 76593 h 121534"/>
              <a:gd name="connsiteX3" fmla="*/ 251356 w 772608"/>
              <a:gd name="connsiteY3" fmla="*/ 108343 h 121534"/>
              <a:gd name="connsiteX4" fmla="*/ 467256 w 772608"/>
              <a:gd name="connsiteY4" fmla="*/ 89293 h 121534"/>
              <a:gd name="connsiteX5" fmla="*/ 448206 w 772608"/>
              <a:gd name="connsiteY5" fmla="*/ 82943 h 121534"/>
              <a:gd name="connsiteX6" fmla="*/ 772056 w 772608"/>
              <a:gd name="connsiteY6" fmla="*/ 70243 h 121534"/>
              <a:gd name="connsiteX7" fmla="*/ 521231 w 772608"/>
              <a:gd name="connsiteY7" fmla="*/ 86118 h 121534"/>
              <a:gd name="connsiteX8" fmla="*/ 346606 w 772608"/>
              <a:gd name="connsiteY8" fmla="*/ 121043 h 121534"/>
              <a:gd name="connsiteX9" fmla="*/ 352956 w 772608"/>
              <a:gd name="connsiteY9" fmla="*/ 57543 h 121534"/>
              <a:gd name="connsiteX10" fmla="*/ 67206 w 772608"/>
              <a:gd name="connsiteY10" fmla="*/ 393 h 121534"/>
              <a:gd name="connsiteX11" fmla="*/ 168806 w 772608"/>
              <a:gd name="connsiteY11" fmla="*/ 35318 h 121534"/>
              <a:gd name="connsiteX12" fmla="*/ 531 w 772608"/>
              <a:gd name="connsiteY12" fmla="*/ 101993 h 12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2608" h="121534">
                <a:moveTo>
                  <a:pt x="531" y="101993"/>
                </a:moveTo>
                <a:cubicBezTo>
                  <a:pt x="11643" y="103580"/>
                  <a:pt x="176744" y="49076"/>
                  <a:pt x="235481" y="44843"/>
                </a:cubicBezTo>
                <a:cubicBezTo>
                  <a:pt x="294218" y="40610"/>
                  <a:pt x="350310" y="66010"/>
                  <a:pt x="352956" y="76593"/>
                </a:cubicBezTo>
                <a:cubicBezTo>
                  <a:pt x="355602" y="87176"/>
                  <a:pt x="232306" y="106226"/>
                  <a:pt x="251356" y="108343"/>
                </a:cubicBezTo>
                <a:cubicBezTo>
                  <a:pt x="270406" y="110460"/>
                  <a:pt x="467256" y="89293"/>
                  <a:pt x="467256" y="89293"/>
                </a:cubicBezTo>
                <a:cubicBezTo>
                  <a:pt x="500064" y="85060"/>
                  <a:pt x="397406" y="86118"/>
                  <a:pt x="448206" y="82943"/>
                </a:cubicBezTo>
                <a:cubicBezTo>
                  <a:pt x="499006" y="79768"/>
                  <a:pt x="759885" y="69714"/>
                  <a:pt x="772056" y="70243"/>
                </a:cubicBezTo>
                <a:cubicBezTo>
                  <a:pt x="784227" y="70772"/>
                  <a:pt x="592139" y="77651"/>
                  <a:pt x="521231" y="86118"/>
                </a:cubicBezTo>
                <a:cubicBezTo>
                  <a:pt x="450323" y="94585"/>
                  <a:pt x="374652" y="125805"/>
                  <a:pt x="346606" y="121043"/>
                </a:cubicBezTo>
                <a:cubicBezTo>
                  <a:pt x="318560" y="116281"/>
                  <a:pt x="399523" y="77651"/>
                  <a:pt x="352956" y="57543"/>
                </a:cubicBezTo>
                <a:cubicBezTo>
                  <a:pt x="306389" y="37435"/>
                  <a:pt x="97898" y="4097"/>
                  <a:pt x="67206" y="393"/>
                </a:cubicBezTo>
                <a:cubicBezTo>
                  <a:pt x="36514" y="-3311"/>
                  <a:pt x="181506" y="19972"/>
                  <a:pt x="168806" y="35318"/>
                </a:cubicBezTo>
                <a:cubicBezTo>
                  <a:pt x="156106" y="50664"/>
                  <a:pt x="-10581" y="100406"/>
                  <a:pt x="531" y="1019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4E9904EC-6B38-54CA-CCE0-59DB476AE7DD}"/>
              </a:ext>
            </a:extLst>
          </p:cNvPr>
          <p:cNvSpPr/>
          <p:nvPr/>
        </p:nvSpPr>
        <p:spPr>
          <a:xfrm>
            <a:off x="4701716" y="3986092"/>
            <a:ext cx="756780" cy="93806"/>
          </a:xfrm>
          <a:custGeom>
            <a:avLst/>
            <a:gdLst>
              <a:gd name="connsiteX0" fmla="*/ 459 w 756780"/>
              <a:gd name="connsiteY0" fmla="*/ 93783 h 93806"/>
              <a:gd name="connsiteX1" fmla="*/ 340184 w 756780"/>
              <a:gd name="connsiteY1" fmla="*/ 11233 h 93806"/>
              <a:gd name="connsiteX2" fmla="*/ 546559 w 756780"/>
              <a:gd name="connsiteY2" fmla="*/ 55683 h 93806"/>
              <a:gd name="connsiteX3" fmla="*/ 543384 w 756780"/>
              <a:gd name="connsiteY3" fmla="*/ 14408 h 93806"/>
              <a:gd name="connsiteX4" fmla="*/ 756109 w 756780"/>
              <a:gd name="connsiteY4" fmla="*/ 81083 h 93806"/>
              <a:gd name="connsiteX5" fmla="*/ 606884 w 756780"/>
              <a:gd name="connsiteY5" fmla="*/ 36633 h 93806"/>
              <a:gd name="connsiteX6" fmla="*/ 502109 w 756780"/>
              <a:gd name="connsiteY6" fmla="*/ 8058 h 93806"/>
              <a:gd name="connsiteX7" fmla="*/ 257634 w 756780"/>
              <a:gd name="connsiteY7" fmla="*/ 11233 h 93806"/>
              <a:gd name="connsiteX8" fmla="*/ 159209 w 756780"/>
              <a:gd name="connsiteY8" fmla="*/ 27108 h 93806"/>
              <a:gd name="connsiteX9" fmla="*/ 263984 w 756780"/>
              <a:gd name="connsiteY9" fmla="*/ 1708 h 93806"/>
              <a:gd name="connsiteX10" fmla="*/ 459 w 756780"/>
              <a:gd name="connsiteY10" fmla="*/ 93783 h 93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56780" h="93806">
                <a:moveTo>
                  <a:pt x="459" y="93783"/>
                </a:moveTo>
                <a:cubicBezTo>
                  <a:pt x="13159" y="95370"/>
                  <a:pt x="249167" y="17583"/>
                  <a:pt x="340184" y="11233"/>
                </a:cubicBezTo>
                <a:cubicBezTo>
                  <a:pt x="431201" y="4883"/>
                  <a:pt x="512692" y="55154"/>
                  <a:pt x="546559" y="55683"/>
                </a:cubicBezTo>
                <a:cubicBezTo>
                  <a:pt x="580426" y="56212"/>
                  <a:pt x="508459" y="10175"/>
                  <a:pt x="543384" y="14408"/>
                </a:cubicBezTo>
                <a:cubicBezTo>
                  <a:pt x="578309" y="18641"/>
                  <a:pt x="745526" y="77379"/>
                  <a:pt x="756109" y="81083"/>
                </a:cubicBezTo>
                <a:cubicBezTo>
                  <a:pt x="766692" y="84787"/>
                  <a:pt x="649217" y="48804"/>
                  <a:pt x="606884" y="36633"/>
                </a:cubicBezTo>
                <a:cubicBezTo>
                  <a:pt x="564551" y="24462"/>
                  <a:pt x="560317" y="12291"/>
                  <a:pt x="502109" y="8058"/>
                </a:cubicBezTo>
                <a:cubicBezTo>
                  <a:pt x="443901" y="3825"/>
                  <a:pt x="314784" y="8058"/>
                  <a:pt x="257634" y="11233"/>
                </a:cubicBezTo>
                <a:cubicBezTo>
                  <a:pt x="200484" y="14408"/>
                  <a:pt x="158151" y="28696"/>
                  <a:pt x="159209" y="27108"/>
                </a:cubicBezTo>
                <a:cubicBezTo>
                  <a:pt x="160267" y="25520"/>
                  <a:pt x="285680" y="-7817"/>
                  <a:pt x="263984" y="1708"/>
                </a:cubicBezTo>
                <a:cubicBezTo>
                  <a:pt x="242288" y="11233"/>
                  <a:pt x="-12241" y="92196"/>
                  <a:pt x="459" y="937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3C36D2B4-CB6F-F15C-D725-5D212D87F470}"/>
              </a:ext>
            </a:extLst>
          </p:cNvPr>
          <p:cNvSpPr/>
          <p:nvPr/>
        </p:nvSpPr>
        <p:spPr>
          <a:xfrm>
            <a:off x="4778334" y="4120763"/>
            <a:ext cx="552700" cy="92508"/>
          </a:xfrm>
          <a:custGeom>
            <a:avLst/>
            <a:gdLst>
              <a:gd name="connsiteX0" fmla="*/ 41 w 552700"/>
              <a:gd name="connsiteY0" fmla="*/ 28962 h 92508"/>
              <a:gd name="connsiteX1" fmla="*/ 234991 w 552700"/>
              <a:gd name="connsiteY1" fmla="*/ 13087 h 92508"/>
              <a:gd name="connsiteX2" fmla="*/ 419141 w 552700"/>
              <a:gd name="connsiteY2" fmla="*/ 92462 h 92508"/>
              <a:gd name="connsiteX3" fmla="*/ 403266 w 552700"/>
              <a:gd name="connsiteY3" fmla="*/ 387 h 92508"/>
              <a:gd name="connsiteX4" fmla="*/ 552491 w 552700"/>
              <a:gd name="connsiteY4" fmla="*/ 76587 h 92508"/>
              <a:gd name="connsiteX5" fmla="*/ 435016 w 552700"/>
              <a:gd name="connsiteY5" fmla="*/ 9912 h 92508"/>
              <a:gd name="connsiteX6" fmla="*/ 393741 w 552700"/>
              <a:gd name="connsiteY6" fmla="*/ 48012 h 92508"/>
              <a:gd name="connsiteX7" fmla="*/ 263566 w 552700"/>
              <a:gd name="connsiteY7" fmla="*/ 13087 h 92508"/>
              <a:gd name="connsiteX8" fmla="*/ 215941 w 552700"/>
              <a:gd name="connsiteY8" fmla="*/ 387 h 92508"/>
              <a:gd name="connsiteX9" fmla="*/ 41 w 552700"/>
              <a:gd name="connsiteY9" fmla="*/ 28962 h 92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2700" h="92508">
                <a:moveTo>
                  <a:pt x="41" y="28962"/>
                </a:moveTo>
                <a:cubicBezTo>
                  <a:pt x="3216" y="31079"/>
                  <a:pt x="165141" y="2504"/>
                  <a:pt x="234991" y="13087"/>
                </a:cubicBezTo>
                <a:cubicBezTo>
                  <a:pt x="304841" y="23670"/>
                  <a:pt x="391095" y="94579"/>
                  <a:pt x="419141" y="92462"/>
                </a:cubicBezTo>
                <a:cubicBezTo>
                  <a:pt x="447187" y="90345"/>
                  <a:pt x="381041" y="3033"/>
                  <a:pt x="403266" y="387"/>
                </a:cubicBezTo>
                <a:cubicBezTo>
                  <a:pt x="425491" y="-2259"/>
                  <a:pt x="547199" y="75000"/>
                  <a:pt x="552491" y="76587"/>
                </a:cubicBezTo>
                <a:cubicBezTo>
                  <a:pt x="557783" y="78174"/>
                  <a:pt x="461474" y="14674"/>
                  <a:pt x="435016" y="9912"/>
                </a:cubicBezTo>
                <a:cubicBezTo>
                  <a:pt x="408558" y="5150"/>
                  <a:pt x="422316" y="47483"/>
                  <a:pt x="393741" y="48012"/>
                </a:cubicBezTo>
                <a:cubicBezTo>
                  <a:pt x="365166" y="48541"/>
                  <a:pt x="263566" y="13087"/>
                  <a:pt x="263566" y="13087"/>
                </a:cubicBezTo>
                <a:cubicBezTo>
                  <a:pt x="233933" y="5150"/>
                  <a:pt x="255099" y="-1730"/>
                  <a:pt x="215941" y="387"/>
                </a:cubicBezTo>
                <a:cubicBezTo>
                  <a:pt x="176783" y="2504"/>
                  <a:pt x="-3134" y="26845"/>
                  <a:pt x="41" y="289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63234C27-D381-8420-BDB8-B56FD1751AC4}"/>
              </a:ext>
            </a:extLst>
          </p:cNvPr>
          <p:cNvSpPr/>
          <p:nvPr/>
        </p:nvSpPr>
        <p:spPr>
          <a:xfrm>
            <a:off x="5396547" y="4161002"/>
            <a:ext cx="204288" cy="132878"/>
          </a:xfrm>
          <a:custGeom>
            <a:avLst/>
            <a:gdLst>
              <a:gd name="connsiteX0" fmla="*/ 953 w 204288"/>
              <a:gd name="connsiteY0" fmla="*/ 1423 h 132878"/>
              <a:gd name="connsiteX1" fmla="*/ 162878 w 204288"/>
              <a:gd name="connsiteY1" fmla="*/ 87148 h 132878"/>
              <a:gd name="connsiteX2" fmla="*/ 200978 w 204288"/>
              <a:gd name="connsiteY2" fmla="*/ 131598 h 132878"/>
              <a:gd name="connsiteX3" fmla="*/ 99378 w 204288"/>
              <a:gd name="connsiteY3" fmla="*/ 39523 h 132878"/>
              <a:gd name="connsiteX4" fmla="*/ 953 w 204288"/>
              <a:gd name="connsiteY4" fmla="*/ 1423 h 132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288" h="132878">
                <a:moveTo>
                  <a:pt x="953" y="1423"/>
                </a:moveTo>
                <a:cubicBezTo>
                  <a:pt x="11536" y="9360"/>
                  <a:pt x="129541" y="65452"/>
                  <a:pt x="162878" y="87148"/>
                </a:cubicBezTo>
                <a:cubicBezTo>
                  <a:pt x="196216" y="108844"/>
                  <a:pt x="211561" y="139535"/>
                  <a:pt x="200978" y="131598"/>
                </a:cubicBezTo>
                <a:cubicBezTo>
                  <a:pt x="190395" y="123661"/>
                  <a:pt x="127953" y="58573"/>
                  <a:pt x="99378" y="39523"/>
                </a:cubicBezTo>
                <a:cubicBezTo>
                  <a:pt x="70803" y="20473"/>
                  <a:pt x="-9630" y="-6514"/>
                  <a:pt x="953" y="1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A2302D03-8A68-B79A-16C2-7BA48DAC4109}"/>
              </a:ext>
            </a:extLst>
          </p:cNvPr>
          <p:cNvSpPr/>
          <p:nvPr/>
        </p:nvSpPr>
        <p:spPr>
          <a:xfrm>
            <a:off x="5295450" y="4057443"/>
            <a:ext cx="89355" cy="319027"/>
          </a:xfrm>
          <a:custGeom>
            <a:avLst/>
            <a:gdLst>
              <a:gd name="connsiteX0" fmla="*/ 450 w 89355"/>
              <a:gd name="connsiteY0" fmla="*/ 207 h 319027"/>
              <a:gd name="connsiteX1" fmla="*/ 86175 w 89355"/>
              <a:gd name="connsiteY1" fmla="*/ 165307 h 319027"/>
              <a:gd name="connsiteX2" fmla="*/ 48075 w 89355"/>
              <a:gd name="connsiteY2" fmla="*/ 149432 h 319027"/>
              <a:gd name="connsiteX3" fmla="*/ 89350 w 89355"/>
              <a:gd name="connsiteY3" fmla="*/ 317707 h 319027"/>
              <a:gd name="connsiteX4" fmla="*/ 44900 w 89355"/>
              <a:gd name="connsiteY4" fmla="*/ 222457 h 319027"/>
              <a:gd name="connsiteX5" fmla="*/ 35375 w 89355"/>
              <a:gd name="connsiteY5" fmla="*/ 124032 h 319027"/>
              <a:gd name="connsiteX6" fmla="*/ 51250 w 89355"/>
              <a:gd name="connsiteY6" fmla="*/ 130382 h 319027"/>
              <a:gd name="connsiteX7" fmla="*/ 450 w 89355"/>
              <a:gd name="connsiteY7" fmla="*/ 207 h 319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355" h="319027">
                <a:moveTo>
                  <a:pt x="450" y="207"/>
                </a:moveTo>
                <a:cubicBezTo>
                  <a:pt x="6271" y="6028"/>
                  <a:pt x="78238" y="140436"/>
                  <a:pt x="86175" y="165307"/>
                </a:cubicBezTo>
                <a:cubicBezTo>
                  <a:pt x="94112" y="190178"/>
                  <a:pt x="47546" y="124032"/>
                  <a:pt x="48075" y="149432"/>
                </a:cubicBezTo>
                <a:cubicBezTo>
                  <a:pt x="48604" y="174832"/>
                  <a:pt x="89879" y="305536"/>
                  <a:pt x="89350" y="317707"/>
                </a:cubicBezTo>
                <a:cubicBezTo>
                  <a:pt x="88821" y="329878"/>
                  <a:pt x="53896" y="254736"/>
                  <a:pt x="44900" y="222457"/>
                </a:cubicBezTo>
                <a:cubicBezTo>
                  <a:pt x="35904" y="190178"/>
                  <a:pt x="35375" y="124032"/>
                  <a:pt x="35375" y="124032"/>
                </a:cubicBezTo>
                <a:cubicBezTo>
                  <a:pt x="36433" y="108686"/>
                  <a:pt x="55483" y="147844"/>
                  <a:pt x="51250" y="130382"/>
                </a:cubicBezTo>
                <a:cubicBezTo>
                  <a:pt x="47017" y="112920"/>
                  <a:pt x="-5371" y="-5614"/>
                  <a:pt x="450" y="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53634522-F809-C381-28CE-FA5F222D6104}"/>
              </a:ext>
            </a:extLst>
          </p:cNvPr>
          <p:cNvSpPr/>
          <p:nvPr/>
        </p:nvSpPr>
        <p:spPr>
          <a:xfrm>
            <a:off x="4425819" y="4019509"/>
            <a:ext cx="320806" cy="152645"/>
          </a:xfrm>
          <a:custGeom>
            <a:avLst/>
            <a:gdLst>
              <a:gd name="connsiteX0" fmla="*/ 131 w 320806"/>
              <a:gd name="connsiteY0" fmla="*/ 152441 h 152645"/>
              <a:gd name="connsiteX1" fmla="*/ 117606 w 320806"/>
              <a:gd name="connsiteY1" fmla="*/ 92116 h 152645"/>
              <a:gd name="connsiteX2" fmla="*/ 276356 w 320806"/>
              <a:gd name="connsiteY2" fmla="*/ 54016 h 152645"/>
              <a:gd name="connsiteX3" fmla="*/ 216031 w 320806"/>
              <a:gd name="connsiteY3" fmla="*/ 63541 h 152645"/>
              <a:gd name="connsiteX4" fmla="*/ 320806 w 320806"/>
              <a:gd name="connsiteY4" fmla="*/ 41 h 152645"/>
              <a:gd name="connsiteX5" fmla="*/ 216031 w 320806"/>
              <a:gd name="connsiteY5" fmla="*/ 54016 h 152645"/>
              <a:gd name="connsiteX6" fmla="*/ 120781 w 320806"/>
              <a:gd name="connsiteY6" fmla="*/ 66716 h 152645"/>
              <a:gd name="connsiteX7" fmla="*/ 139831 w 320806"/>
              <a:gd name="connsiteY7" fmla="*/ 69891 h 152645"/>
              <a:gd name="connsiteX8" fmla="*/ 131 w 320806"/>
              <a:gd name="connsiteY8" fmla="*/ 152441 h 15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0806" h="152645">
                <a:moveTo>
                  <a:pt x="131" y="152441"/>
                </a:moveTo>
                <a:cubicBezTo>
                  <a:pt x="-3573" y="156145"/>
                  <a:pt x="71568" y="108520"/>
                  <a:pt x="117606" y="92116"/>
                </a:cubicBezTo>
                <a:cubicBezTo>
                  <a:pt x="163644" y="75712"/>
                  <a:pt x="259952" y="58779"/>
                  <a:pt x="276356" y="54016"/>
                </a:cubicBezTo>
                <a:cubicBezTo>
                  <a:pt x="292760" y="49253"/>
                  <a:pt x="208623" y="72537"/>
                  <a:pt x="216031" y="63541"/>
                </a:cubicBezTo>
                <a:cubicBezTo>
                  <a:pt x="223439" y="54545"/>
                  <a:pt x="320806" y="1628"/>
                  <a:pt x="320806" y="41"/>
                </a:cubicBezTo>
                <a:cubicBezTo>
                  <a:pt x="320806" y="-1546"/>
                  <a:pt x="249368" y="42904"/>
                  <a:pt x="216031" y="54016"/>
                </a:cubicBezTo>
                <a:cubicBezTo>
                  <a:pt x="182694" y="65128"/>
                  <a:pt x="133481" y="64070"/>
                  <a:pt x="120781" y="66716"/>
                </a:cubicBezTo>
                <a:cubicBezTo>
                  <a:pt x="108081" y="69362"/>
                  <a:pt x="155706" y="58249"/>
                  <a:pt x="139831" y="69891"/>
                </a:cubicBezTo>
                <a:cubicBezTo>
                  <a:pt x="123956" y="81533"/>
                  <a:pt x="3835" y="148737"/>
                  <a:pt x="131" y="1524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DD6AE863-23CF-FBE3-9CDE-62D85111CBCD}"/>
              </a:ext>
            </a:extLst>
          </p:cNvPr>
          <p:cNvSpPr/>
          <p:nvPr/>
        </p:nvSpPr>
        <p:spPr>
          <a:xfrm>
            <a:off x="5104781" y="4333280"/>
            <a:ext cx="319491" cy="58035"/>
          </a:xfrm>
          <a:custGeom>
            <a:avLst/>
            <a:gdLst>
              <a:gd name="connsiteX0" fmla="*/ 619 w 319491"/>
              <a:gd name="connsiteY0" fmla="*/ 57745 h 58035"/>
              <a:gd name="connsiteX1" fmla="*/ 146669 w 319491"/>
              <a:gd name="connsiteY1" fmla="*/ 22820 h 58035"/>
              <a:gd name="connsiteX2" fmla="*/ 318119 w 319491"/>
              <a:gd name="connsiteY2" fmla="*/ 22820 h 58035"/>
              <a:gd name="connsiteX3" fmla="*/ 226044 w 319491"/>
              <a:gd name="connsiteY3" fmla="*/ 19645 h 58035"/>
              <a:gd name="connsiteX4" fmla="*/ 203819 w 319491"/>
              <a:gd name="connsiteY4" fmla="*/ 595 h 58035"/>
              <a:gd name="connsiteX5" fmla="*/ 619 w 319491"/>
              <a:gd name="connsiteY5" fmla="*/ 57745 h 58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491" h="58035">
                <a:moveTo>
                  <a:pt x="619" y="57745"/>
                </a:moveTo>
                <a:cubicBezTo>
                  <a:pt x="-8906" y="61449"/>
                  <a:pt x="93752" y="28641"/>
                  <a:pt x="146669" y="22820"/>
                </a:cubicBezTo>
                <a:cubicBezTo>
                  <a:pt x="199586" y="16999"/>
                  <a:pt x="304890" y="23349"/>
                  <a:pt x="318119" y="22820"/>
                </a:cubicBezTo>
                <a:cubicBezTo>
                  <a:pt x="331348" y="22291"/>
                  <a:pt x="245094" y="23349"/>
                  <a:pt x="226044" y="19645"/>
                </a:cubicBezTo>
                <a:cubicBezTo>
                  <a:pt x="206994" y="15941"/>
                  <a:pt x="233981" y="-3638"/>
                  <a:pt x="203819" y="595"/>
                </a:cubicBezTo>
                <a:cubicBezTo>
                  <a:pt x="173657" y="4828"/>
                  <a:pt x="10144" y="54041"/>
                  <a:pt x="619" y="57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B4E5B02D-A6AA-41BF-A751-C951234B0DD2}"/>
              </a:ext>
            </a:extLst>
          </p:cNvPr>
          <p:cNvSpPr/>
          <p:nvPr/>
        </p:nvSpPr>
        <p:spPr>
          <a:xfrm>
            <a:off x="4451333" y="4203319"/>
            <a:ext cx="372017" cy="64229"/>
          </a:xfrm>
          <a:custGeom>
            <a:avLst/>
            <a:gdLst>
              <a:gd name="connsiteX0" fmla="*/ 17 w 372017"/>
              <a:gd name="connsiteY0" fmla="*/ 63881 h 64229"/>
              <a:gd name="connsiteX1" fmla="*/ 250842 w 372017"/>
              <a:gd name="connsiteY1" fmla="*/ 38481 h 64229"/>
              <a:gd name="connsiteX2" fmla="*/ 371492 w 372017"/>
              <a:gd name="connsiteY2" fmla="*/ 51181 h 64229"/>
              <a:gd name="connsiteX3" fmla="*/ 292117 w 372017"/>
              <a:gd name="connsiteY3" fmla="*/ 28956 h 64229"/>
              <a:gd name="connsiteX4" fmla="*/ 228617 w 372017"/>
              <a:gd name="connsiteY4" fmla="*/ 381 h 64229"/>
              <a:gd name="connsiteX5" fmla="*/ 263542 w 372017"/>
              <a:gd name="connsiteY5" fmla="*/ 16256 h 64229"/>
              <a:gd name="connsiteX6" fmla="*/ 17 w 372017"/>
              <a:gd name="connsiteY6" fmla="*/ 63881 h 64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2017" h="64229">
                <a:moveTo>
                  <a:pt x="17" y="63881"/>
                </a:moveTo>
                <a:cubicBezTo>
                  <a:pt x="-2100" y="67585"/>
                  <a:pt x="188930" y="40598"/>
                  <a:pt x="250842" y="38481"/>
                </a:cubicBezTo>
                <a:cubicBezTo>
                  <a:pt x="312754" y="36364"/>
                  <a:pt x="364613" y="52768"/>
                  <a:pt x="371492" y="51181"/>
                </a:cubicBezTo>
                <a:cubicBezTo>
                  <a:pt x="378371" y="49594"/>
                  <a:pt x="315929" y="37423"/>
                  <a:pt x="292117" y="28956"/>
                </a:cubicBezTo>
                <a:cubicBezTo>
                  <a:pt x="268305" y="20489"/>
                  <a:pt x="228617" y="381"/>
                  <a:pt x="228617" y="381"/>
                </a:cubicBezTo>
                <a:cubicBezTo>
                  <a:pt x="223855" y="-1736"/>
                  <a:pt x="307992" y="5143"/>
                  <a:pt x="263542" y="16256"/>
                </a:cubicBezTo>
                <a:cubicBezTo>
                  <a:pt x="219092" y="27369"/>
                  <a:pt x="2134" y="60177"/>
                  <a:pt x="17" y="63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7703150B-555C-88FE-9C14-AFB7B5F8F54F}"/>
              </a:ext>
            </a:extLst>
          </p:cNvPr>
          <p:cNvSpPr/>
          <p:nvPr/>
        </p:nvSpPr>
        <p:spPr>
          <a:xfrm>
            <a:off x="4231401" y="4038419"/>
            <a:ext cx="113255" cy="157352"/>
          </a:xfrm>
          <a:custGeom>
            <a:avLst/>
            <a:gdLst>
              <a:gd name="connsiteX0" fmla="*/ 29449 w 113255"/>
              <a:gd name="connsiteY0" fmla="*/ 181 h 157352"/>
              <a:gd name="connsiteX1" fmla="*/ 29449 w 113255"/>
              <a:gd name="connsiteY1" fmla="*/ 76381 h 157352"/>
              <a:gd name="connsiteX2" fmla="*/ 111999 w 113255"/>
              <a:gd name="connsiteY2" fmla="*/ 155756 h 157352"/>
              <a:gd name="connsiteX3" fmla="*/ 73899 w 113255"/>
              <a:gd name="connsiteY3" fmla="*/ 127181 h 157352"/>
              <a:gd name="connsiteX4" fmla="*/ 874 w 113255"/>
              <a:gd name="connsiteY4" fmla="*/ 98606 h 157352"/>
              <a:gd name="connsiteX5" fmla="*/ 29449 w 113255"/>
              <a:gd name="connsiteY5" fmla="*/ 181 h 157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255" h="157352">
                <a:moveTo>
                  <a:pt x="29449" y="181"/>
                </a:moveTo>
                <a:cubicBezTo>
                  <a:pt x="34211" y="-3523"/>
                  <a:pt x="15691" y="50452"/>
                  <a:pt x="29449" y="76381"/>
                </a:cubicBezTo>
                <a:cubicBezTo>
                  <a:pt x="43207" y="102310"/>
                  <a:pt x="104591" y="147289"/>
                  <a:pt x="111999" y="155756"/>
                </a:cubicBezTo>
                <a:cubicBezTo>
                  <a:pt x="119407" y="164223"/>
                  <a:pt x="92420" y="136706"/>
                  <a:pt x="73899" y="127181"/>
                </a:cubicBezTo>
                <a:cubicBezTo>
                  <a:pt x="55378" y="117656"/>
                  <a:pt x="7224" y="114481"/>
                  <a:pt x="874" y="98606"/>
                </a:cubicBezTo>
                <a:cubicBezTo>
                  <a:pt x="-5476" y="82731"/>
                  <a:pt x="24687" y="3885"/>
                  <a:pt x="29449" y="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CBD59DA0-C14D-2EB8-D044-5F1013D8F41C}"/>
              </a:ext>
            </a:extLst>
          </p:cNvPr>
          <p:cNvSpPr/>
          <p:nvPr/>
        </p:nvSpPr>
        <p:spPr>
          <a:xfrm>
            <a:off x="3565181" y="4234422"/>
            <a:ext cx="174458" cy="642322"/>
          </a:xfrm>
          <a:custGeom>
            <a:avLst/>
            <a:gdLst>
              <a:gd name="connsiteX0" fmla="*/ 84924 w 174458"/>
              <a:gd name="connsiteY0" fmla="*/ 299 h 642322"/>
              <a:gd name="connsiteX1" fmla="*/ 152380 w 174458"/>
              <a:gd name="connsiteY1" fmla="*/ 240142 h 642322"/>
              <a:gd name="connsiteX2" fmla="*/ 163622 w 174458"/>
              <a:gd name="connsiteY2" fmla="*/ 217657 h 642322"/>
              <a:gd name="connsiteX3" fmla="*/ 6226 w 174458"/>
              <a:gd name="connsiteY3" fmla="*/ 626139 h 642322"/>
              <a:gd name="connsiteX4" fmla="*/ 39953 w 174458"/>
              <a:gd name="connsiteY4" fmla="*/ 532450 h 642322"/>
              <a:gd name="connsiteX5" fmla="*/ 118652 w 174458"/>
              <a:gd name="connsiteY5" fmla="*/ 270122 h 642322"/>
              <a:gd name="connsiteX6" fmla="*/ 156127 w 174458"/>
              <a:gd name="connsiteY6" fmla="*/ 191424 h 642322"/>
              <a:gd name="connsiteX7" fmla="*/ 84924 w 174458"/>
              <a:gd name="connsiteY7" fmla="*/ 299 h 642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458" h="642322">
                <a:moveTo>
                  <a:pt x="84924" y="299"/>
                </a:moveTo>
                <a:cubicBezTo>
                  <a:pt x="84300" y="8419"/>
                  <a:pt x="139264" y="203916"/>
                  <a:pt x="152380" y="240142"/>
                </a:cubicBezTo>
                <a:cubicBezTo>
                  <a:pt x="165496" y="276368"/>
                  <a:pt x="187981" y="153324"/>
                  <a:pt x="163622" y="217657"/>
                </a:cubicBezTo>
                <a:cubicBezTo>
                  <a:pt x="139263" y="281990"/>
                  <a:pt x="26837" y="573674"/>
                  <a:pt x="6226" y="626139"/>
                </a:cubicBezTo>
                <a:cubicBezTo>
                  <a:pt x="-14386" y="678605"/>
                  <a:pt x="21215" y="591786"/>
                  <a:pt x="39953" y="532450"/>
                </a:cubicBezTo>
                <a:cubicBezTo>
                  <a:pt x="58691" y="473114"/>
                  <a:pt x="99290" y="326960"/>
                  <a:pt x="118652" y="270122"/>
                </a:cubicBezTo>
                <a:cubicBezTo>
                  <a:pt x="138014" y="213284"/>
                  <a:pt x="159250" y="231398"/>
                  <a:pt x="156127" y="191424"/>
                </a:cubicBezTo>
                <a:cubicBezTo>
                  <a:pt x="153004" y="151450"/>
                  <a:pt x="85548" y="-7821"/>
                  <a:pt x="84924" y="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37A77228-A03E-09C7-D7BE-517E3856BB36}"/>
              </a:ext>
            </a:extLst>
          </p:cNvPr>
          <p:cNvSpPr/>
          <p:nvPr/>
        </p:nvSpPr>
        <p:spPr>
          <a:xfrm>
            <a:off x="3341654" y="4875584"/>
            <a:ext cx="220032" cy="514101"/>
          </a:xfrm>
          <a:custGeom>
            <a:avLst/>
            <a:gdLst>
              <a:gd name="connsiteX0" fmla="*/ 218510 w 220032"/>
              <a:gd name="connsiteY0" fmla="*/ 3714 h 514101"/>
              <a:gd name="connsiteX1" fmla="*/ 143559 w 220032"/>
              <a:gd name="connsiteY1" fmla="*/ 112393 h 514101"/>
              <a:gd name="connsiteX2" fmla="*/ 61113 w 220032"/>
              <a:gd name="connsiteY2" fmla="*/ 337246 h 514101"/>
              <a:gd name="connsiteX3" fmla="*/ 64861 w 220032"/>
              <a:gd name="connsiteY3" fmla="*/ 277285 h 514101"/>
              <a:gd name="connsiteX4" fmla="*/ 1153 w 220032"/>
              <a:gd name="connsiteY4" fmla="*/ 509632 h 514101"/>
              <a:gd name="connsiteX5" fmla="*/ 27385 w 220032"/>
              <a:gd name="connsiteY5" fmla="*/ 415944 h 514101"/>
              <a:gd name="connsiteX6" fmla="*/ 72356 w 220032"/>
              <a:gd name="connsiteY6" fmla="*/ 239809 h 514101"/>
              <a:gd name="connsiteX7" fmla="*/ 218510 w 220032"/>
              <a:gd name="connsiteY7" fmla="*/ 3714 h 514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0032" h="514101">
                <a:moveTo>
                  <a:pt x="218510" y="3714"/>
                </a:moveTo>
                <a:cubicBezTo>
                  <a:pt x="230377" y="-17522"/>
                  <a:pt x="169792" y="56804"/>
                  <a:pt x="143559" y="112393"/>
                </a:cubicBezTo>
                <a:cubicBezTo>
                  <a:pt x="117326" y="167982"/>
                  <a:pt x="74229" y="309764"/>
                  <a:pt x="61113" y="337246"/>
                </a:cubicBezTo>
                <a:cubicBezTo>
                  <a:pt x="47997" y="364728"/>
                  <a:pt x="74854" y="248554"/>
                  <a:pt x="64861" y="277285"/>
                </a:cubicBezTo>
                <a:cubicBezTo>
                  <a:pt x="54868" y="306016"/>
                  <a:pt x="7399" y="486522"/>
                  <a:pt x="1153" y="509632"/>
                </a:cubicBezTo>
                <a:cubicBezTo>
                  <a:pt x="-5093" y="532742"/>
                  <a:pt x="15518" y="460914"/>
                  <a:pt x="27385" y="415944"/>
                </a:cubicBezTo>
                <a:cubicBezTo>
                  <a:pt x="39252" y="370974"/>
                  <a:pt x="41751" y="301644"/>
                  <a:pt x="72356" y="239809"/>
                </a:cubicBezTo>
                <a:cubicBezTo>
                  <a:pt x="102961" y="177975"/>
                  <a:pt x="206643" y="24950"/>
                  <a:pt x="218510" y="37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69CE4B73-DE8F-0167-6316-96FB805CBAB1}"/>
              </a:ext>
            </a:extLst>
          </p:cNvPr>
          <p:cNvSpPr/>
          <p:nvPr/>
        </p:nvSpPr>
        <p:spPr>
          <a:xfrm>
            <a:off x="3032230" y="5606319"/>
            <a:ext cx="89605" cy="284818"/>
          </a:xfrm>
          <a:custGeom>
            <a:avLst/>
            <a:gdLst>
              <a:gd name="connsiteX0" fmla="*/ 89472 w 89605"/>
              <a:gd name="connsiteY0" fmla="*/ 2 h 284818"/>
              <a:gd name="connsiteX1" fmla="*/ 25763 w 89605"/>
              <a:gd name="connsiteY1" fmla="*/ 146156 h 284818"/>
              <a:gd name="connsiteX2" fmla="*/ 3278 w 89605"/>
              <a:gd name="connsiteY2" fmla="*/ 284815 h 284818"/>
              <a:gd name="connsiteX3" fmla="*/ 7026 w 89605"/>
              <a:gd name="connsiteY3" fmla="*/ 142409 h 284818"/>
              <a:gd name="connsiteX4" fmla="*/ 89472 w 89605"/>
              <a:gd name="connsiteY4" fmla="*/ 2 h 284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605" h="284818">
                <a:moveTo>
                  <a:pt x="89472" y="2"/>
                </a:moveTo>
                <a:cubicBezTo>
                  <a:pt x="92595" y="626"/>
                  <a:pt x="40129" y="98687"/>
                  <a:pt x="25763" y="146156"/>
                </a:cubicBezTo>
                <a:cubicBezTo>
                  <a:pt x="11397" y="193625"/>
                  <a:pt x="6401" y="285439"/>
                  <a:pt x="3278" y="284815"/>
                </a:cubicBezTo>
                <a:cubicBezTo>
                  <a:pt x="155" y="284191"/>
                  <a:pt x="-3592" y="188004"/>
                  <a:pt x="7026" y="142409"/>
                </a:cubicBezTo>
                <a:cubicBezTo>
                  <a:pt x="17644" y="96814"/>
                  <a:pt x="86349" y="-622"/>
                  <a:pt x="89472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C7EB8F6A-7BD0-F7D8-A4E5-7BC7CE6F2441}"/>
              </a:ext>
            </a:extLst>
          </p:cNvPr>
          <p:cNvSpPr/>
          <p:nvPr/>
        </p:nvSpPr>
        <p:spPr>
          <a:xfrm>
            <a:off x="3354020" y="5531335"/>
            <a:ext cx="109959" cy="348608"/>
          </a:xfrm>
          <a:custGeom>
            <a:avLst/>
            <a:gdLst>
              <a:gd name="connsiteX0" fmla="*/ 63737 w 109959"/>
              <a:gd name="connsiteY0" fmla="*/ 35 h 348608"/>
              <a:gd name="connsiteX1" fmla="*/ 97465 w 109959"/>
              <a:gd name="connsiteY1" fmla="*/ 187413 h 348608"/>
              <a:gd name="connsiteX2" fmla="*/ 29 w 109959"/>
              <a:gd name="connsiteY2" fmla="*/ 348557 h 348608"/>
              <a:gd name="connsiteX3" fmla="*/ 108708 w 109959"/>
              <a:gd name="connsiteY3" fmla="*/ 202403 h 348608"/>
              <a:gd name="connsiteX4" fmla="*/ 63737 w 109959"/>
              <a:gd name="connsiteY4" fmla="*/ 35 h 348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959" h="348608">
                <a:moveTo>
                  <a:pt x="63737" y="35"/>
                </a:moveTo>
                <a:cubicBezTo>
                  <a:pt x="61863" y="-2463"/>
                  <a:pt x="108083" y="129326"/>
                  <a:pt x="97465" y="187413"/>
                </a:cubicBezTo>
                <a:cubicBezTo>
                  <a:pt x="86847" y="245500"/>
                  <a:pt x="-1845" y="346059"/>
                  <a:pt x="29" y="348557"/>
                </a:cubicBezTo>
                <a:cubicBezTo>
                  <a:pt x="1903" y="351055"/>
                  <a:pt x="98714" y="261739"/>
                  <a:pt x="108708" y="202403"/>
                </a:cubicBezTo>
                <a:cubicBezTo>
                  <a:pt x="118702" y="143067"/>
                  <a:pt x="65611" y="2533"/>
                  <a:pt x="63737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36FB5002-3D5B-6DDA-92BF-A76431793E1A}"/>
              </a:ext>
            </a:extLst>
          </p:cNvPr>
          <p:cNvSpPr/>
          <p:nvPr/>
        </p:nvSpPr>
        <p:spPr>
          <a:xfrm>
            <a:off x="3548855" y="4631713"/>
            <a:ext cx="237786" cy="592468"/>
          </a:xfrm>
          <a:custGeom>
            <a:avLst/>
            <a:gdLst>
              <a:gd name="connsiteX0" fmla="*/ 236161 w 237786"/>
              <a:gd name="connsiteY0" fmla="*/ 248 h 592468"/>
              <a:gd name="connsiteX1" fmla="*/ 202434 w 237786"/>
              <a:gd name="connsiteY1" fmla="*/ 172635 h 592468"/>
              <a:gd name="connsiteX2" fmla="*/ 67522 w 237786"/>
              <a:gd name="connsiteY2" fmla="*/ 393739 h 592468"/>
              <a:gd name="connsiteX3" fmla="*/ 93755 w 237786"/>
              <a:gd name="connsiteY3" fmla="*/ 352517 h 592468"/>
              <a:gd name="connsiteX4" fmla="*/ 66 w 237786"/>
              <a:gd name="connsiteY4" fmla="*/ 592359 h 592468"/>
              <a:gd name="connsiteX5" fmla="*/ 78765 w 237786"/>
              <a:gd name="connsiteY5" fmla="*/ 318789 h 592468"/>
              <a:gd name="connsiteX6" fmla="*/ 75017 w 237786"/>
              <a:gd name="connsiteY6" fmla="*/ 360012 h 592468"/>
              <a:gd name="connsiteX7" fmla="*/ 164958 w 237786"/>
              <a:gd name="connsiteY7" fmla="*/ 210110 h 592468"/>
              <a:gd name="connsiteX8" fmla="*/ 236161 w 237786"/>
              <a:gd name="connsiteY8" fmla="*/ 248 h 592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786" h="592468">
                <a:moveTo>
                  <a:pt x="236161" y="248"/>
                </a:moveTo>
                <a:cubicBezTo>
                  <a:pt x="242407" y="-5998"/>
                  <a:pt x="230540" y="107053"/>
                  <a:pt x="202434" y="172635"/>
                </a:cubicBezTo>
                <a:cubicBezTo>
                  <a:pt x="174328" y="238217"/>
                  <a:pt x="85635" y="363759"/>
                  <a:pt x="67522" y="393739"/>
                </a:cubicBezTo>
                <a:cubicBezTo>
                  <a:pt x="49409" y="423719"/>
                  <a:pt x="104998" y="319414"/>
                  <a:pt x="93755" y="352517"/>
                </a:cubicBezTo>
                <a:cubicBezTo>
                  <a:pt x="82512" y="385620"/>
                  <a:pt x="2564" y="597980"/>
                  <a:pt x="66" y="592359"/>
                </a:cubicBezTo>
                <a:cubicBezTo>
                  <a:pt x="-2432" y="586738"/>
                  <a:pt x="66273" y="357513"/>
                  <a:pt x="78765" y="318789"/>
                </a:cubicBezTo>
                <a:cubicBezTo>
                  <a:pt x="91257" y="280065"/>
                  <a:pt x="60652" y="378125"/>
                  <a:pt x="75017" y="360012"/>
                </a:cubicBezTo>
                <a:cubicBezTo>
                  <a:pt x="89382" y="341899"/>
                  <a:pt x="140599" y="271945"/>
                  <a:pt x="164958" y="210110"/>
                </a:cubicBezTo>
                <a:cubicBezTo>
                  <a:pt x="189317" y="148276"/>
                  <a:pt x="229915" y="6494"/>
                  <a:pt x="236161" y="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1986BDE1-43DE-6ABC-F1B1-7B102E9A1ACD}"/>
              </a:ext>
            </a:extLst>
          </p:cNvPr>
          <p:cNvSpPr/>
          <p:nvPr/>
        </p:nvSpPr>
        <p:spPr>
          <a:xfrm>
            <a:off x="3139831" y="5830173"/>
            <a:ext cx="188297" cy="106555"/>
          </a:xfrm>
          <a:custGeom>
            <a:avLst/>
            <a:gdLst>
              <a:gd name="connsiteX0" fmla="*/ 608 w 188297"/>
              <a:gd name="connsiteY0" fmla="*/ 105932 h 106555"/>
              <a:gd name="connsiteX1" fmla="*/ 60569 w 188297"/>
              <a:gd name="connsiteY1" fmla="*/ 45971 h 106555"/>
              <a:gd name="connsiteX2" fmla="*/ 187985 w 188297"/>
              <a:gd name="connsiteY2" fmla="*/ 15991 h 106555"/>
              <a:gd name="connsiteX3" fmla="*/ 94297 w 188297"/>
              <a:gd name="connsiteY3" fmla="*/ 4748 h 106555"/>
              <a:gd name="connsiteX4" fmla="*/ 608 w 188297"/>
              <a:gd name="connsiteY4" fmla="*/ 105932 h 106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297" h="106555">
                <a:moveTo>
                  <a:pt x="608" y="105932"/>
                </a:moveTo>
                <a:cubicBezTo>
                  <a:pt x="-5013" y="112803"/>
                  <a:pt x="29339" y="60961"/>
                  <a:pt x="60569" y="45971"/>
                </a:cubicBezTo>
                <a:cubicBezTo>
                  <a:pt x="91799" y="30981"/>
                  <a:pt x="182364" y="22862"/>
                  <a:pt x="187985" y="15991"/>
                </a:cubicBezTo>
                <a:cubicBezTo>
                  <a:pt x="193606" y="9120"/>
                  <a:pt x="121779" y="-8368"/>
                  <a:pt x="94297" y="4748"/>
                </a:cubicBezTo>
                <a:cubicBezTo>
                  <a:pt x="66815" y="17864"/>
                  <a:pt x="6229" y="99061"/>
                  <a:pt x="608" y="105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F4E32BAF-CFD8-987E-9071-7EEEBF14F0D7}"/>
              </a:ext>
            </a:extLst>
          </p:cNvPr>
          <p:cNvSpPr/>
          <p:nvPr/>
        </p:nvSpPr>
        <p:spPr>
          <a:xfrm>
            <a:off x="3530124" y="4039311"/>
            <a:ext cx="97952" cy="612314"/>
          </a:xfrm>
          <a:custGeom>
            <a:avLst/>
            <a:gdLst>
              <a:gd name="connsiteX0" fmla="*/ 60 w 97952"/>
              <a:gd name="connsiteY0" fmla="*/ 538 h 612314"/>
              <a:gd name="connsiteX1" fmla="*/ 82506 w 97952"/>
              <a:gd name="connsiteY1" fmla="*/ 319079 h 612314"/>
              <a:gd name="connsiteX2" fmla="*/ 52525 w 97952"/>
              <a:gd name="connsiteY2" fmla="*/ 611387 h 612314"/>
              <a:gd name="connsiteX3" fmla="*/ 97496 w 97952"/>
              <a:gd name="connsiteY3" fmla="*/ 397778 h 612314"/>
              <a:gd name="connsiteX4" fmla="*/ 60 w 97952"/>
              <a:gd name="connsiteY4" fmla="*/ 538 h 612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952" h="612314">
                <a:moveTo>
                  <a:pt x="60" y="538"/>
                </a:moveTo>
                <a:cubicBezTo>
                  <a:pt x="-2438" y="-12578"/>
                  <a:pt x="73762" y="217271"/>
                  <a:pt x="82506" y="319079"/>
                </a:cubicBezTo>
                <a:cubicBezTo>
                  <a:pt x="91250" y="420887"/>
                  <a:pt x="50027" y="598271"/>
                  <a:pt x="52525" y="611387"/>
                </a:cubicBezTo>
                <a:cubicBezTo>
                  <a:pt x="55023" y="624503"/>
                  <a:pt x="103117" y="495839"/>
                  <a:pt x="97496" y="397778"/>
                </a:cubicBezTo>
                <a:cubicBezTo>
                  <a:pt x="91875" y="299717"/>
                  <a:pt x="2558" y="13654"/>
                  <a:pt x="60" y="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3327835B-423B-D504-1677-A1A662608504}"/>
              </a:ext>
            </a:extLst>
          </p:cNvPr>
          <p:cNvSpPr/>
          <p:nvPr/>
        </p:nvSpPr>
        <p:spPr>
          <a:xfrm>
            <a:off x="2772893" y="5714755"/>
            <a:ext cx="191851" cy="493116"/>
          </a:xfrm>
          <a:custGeom>
            <a:avLst/>
            <a:gdLst>
              <a:gd name="connsiteX0" fmla="*/ 191412 w 191851"/>
              <a:gd name="connsiteY0" fmla="*/ 245 h 493116"/>
              <a:gd name="connsiteX1" fmla="*/ 82733 w 191851"/>
              <a:gd name="connsiteY1" fmla="*/ 101429 h 493116"/>
              <a:gd name="connsiteX2" fmla="*/ 37763 w 191851"/>
              <a:gd name="connsiteY2" fmla="*/ 202612 h 493116"/>
              <a:gd name="connsiteX3" fmla="*/ 34015 w 191851"/>
              <a:gd name="connsiteY3" fmla="*/ 315038 h 493116"/>
              <a:gd name="connsiteX4" fmla="*/ 15277 w 191851"/>
              <a:gd name="connsiteY4" fmla="*/ 292553 h 493116"/>
              <a:gd name="connsiteX5" fmla="*/ 131451 w 191851"/>
              <a:gd name="connsiteY5" fmla="*/ 491173 h 493116"/>
              <a:gd name="connsiteX6" fmla="*/ 86481 w 191851"/>
              <a:gd name="connsiteY6" fmla="*/ 386242 h 493116"/>
              <a:gd name="connsiteX7" fmla="*/ 15277 w 191851"/>
              <a:gd name="connsiteY7" fmla="*/ 262573 h 493116"/>
              <a:gd name="connsiteX8" fmla="*/ 4035 w 191851"/>
              <a:gd name="connsiteY8" fmla="*/ 225097 h 493116"/>
              <a:gd name="connsiteX9" fmla="*/ 67743 w 191851"/>
              <a:gd name="connsiteY9" fmla="*/ 90186 h 493116"/>
              <a:gd name="connsiteX10" fmla="*/ 37763 w 191851"/>
              <a:gd name="connsiteY10" fmla="*/ 131409 h 493116"/>
              <a:gd name="connsiteX11" fmla="*/ 191412 w 191851"/>
              <a:gd name="connsiteY11" fmla="*/ 245 h 493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1851" h="493116">
                <a:moveTo>
                  <a:pt x="191412" y="245"/>
                </a:moveTo>
                <a:cubicBezTo>
                  <a:pt x="198907" y="-4752"/>
                  <a:pt x="108341" y="67701"/>
                  <a:pt x="82733" y="101429"/>
                </a:cubicBezTo>
                <a:cubicBezTo>
                  <a:pt x="57125" y="135157"/>
                  <a:pt x="45883" y="167010"/>
                  <a:pt x="37763" y="202612"/>
                </a:cubicBezTo>
                <a:cubicBezTo>
                  <a:pt x="29643" y="238214"/>
                  <a:pt x="37763" y="300048"/>
                  <a:pt x="34015" y="315038"/>
                </a:cubicBezTo>
                <a:cubicBezTo>
                  <a:pt x="30267" y="330028"/>
                  <a:pt x="-962" y="263197"/>
                  <a:pt x="15277" y="292553"/>
                </a:cubicBezTo>
                <a:cubicBezTo>
                  <a:pt x="31516" y="321909"/>
                  <a:pt x="119584" y="475558"/>
                  <a:pt x="131451" y="491173"/>
                </a:cubicBezTo>
                <a:cubicBezTo>
                  <a:pt x="143318" y="506788"/>
                  <a:pt x="105843" y="424342"/>
                  <a:pt x="86481" y="386242"/>
                </a:cubicBezTo>
                <a:cubicBezTo>
                  <a:pt x="67119" y="348142"/>
                  <a:pt x="29018" y="289431"/>
                  <a:pt x="15277" y="262573"/>
                </a:cubicBezTo>
                <a:cubicBezTo>
                  <a:pt x="1536" y="235716"/>
                  <a:pt x="-4709" y="253828"/>
                  <a:pt x="4035" y="225097"/>
                </a:cubicBezTo>
                <a:cubicBezTo>
                  <a:pt x="12779" y="196366"/>
                  <a:pt x="62122" y="105801"/>
                  <a:pt x="67743" y="90186"/>
                </a:cubicBezTo>
                <a:cubicBezTo>
                  <a:pt x="73364" y="74571"/>
                  <a:pt x="19025" y="143276"/>
                  <a:pt x="37763" y="131409"/>
                </a:cubicBezTo>
                <a:cubicBezTo>
                  <a:pt x="56501" y="119542"/>
                  <a:pt x="183917" y="5242"/>
                  <a:pt x="191412" y="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855F7352-AF08-DEF6-482E-DA7D72487B80}"/>
              </a:ext>
            </a:extLst>
          </p:cNvPr>
          <p:cNvSpPr/>
          <p:nvPr/>
        </p:nvSpPr>
        <p:spPr>
          <a:xfrm>
            <a:off x="2879217" y="5643414"/>
            <a:ext cx="202846" cy="147031"/>
          </a:xfrm>
          <a:custGeom>
            <a:avLst/>
            <a:gdLst>
              <a:gd name="connsiteX0" fmla="*/ 201262 w 202846"/>
              <a:gd name="connsiteY0" fmla="*/ 383 h 147031"/>
              <a:gd name="connsiteX1" fmla="*/ 2642 w 202846"/>
              <a:gd name="connsiteY1" fmla="*/ 142789 h 147031"/>
              <a:gd name="connsiteX2" fmla="*/ 92583 w 202846"/>
              <a:gd name="connsiteY2" fmla="*/ 101566 h 147031"/>
              <a:gd name="connsiteX3" fmla="*/ 201262 w 202846"/>
              <a:gd name="connsiteY3" fmla="*/ 383 h 147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846" h="147031">
                <a:moveTo>
                  <a:pt x="201262" y="383"/>
                </a:moveTo>
                <a:cubicBezTo>
                  <a:pt x="186272" y="7253"/>
                  <a:pt x="20755" y="125925"/>
                  <a:pt x="2642" y="142789"/>
                </a:cubicBezTo>
                <a:cubicBezTo>
                  <a:pt x="-15471" y="159653"/>
                  <a:pt x="64476" y="122178"/>
                  <a:pt x="92583" y="101566"/>
                </a:cubicBezTo>
                <a:cubicBezTo>
                  <a:pt x="120689" y="80955"/>
                  <a:pt x="216252" y="-6487"/>
                  <a:pt x="201262" y="3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A0F38484-8F4A-0476-D602-97C7DD31BFAD}"/>
              </a:ext>
            </a:extLst>
          </p:cNvPr>
          <p:cNvSpPr/>
          <p:nvPr/>
        </p:nvSpPr>
        <p:spPr>
          <a:xfrm>
            <a:off x="3139518" y="5973580"/>
            <a:ext cx="170707" cy="53093"/>
          </a:xfrm>
          <a:custGeom>
            <a:avLst/>
            <a:gdLst>
              <a:gd name="connsiteX0" fmla="*/ 921 w 170707"/>
              <a:gd name="connsiteY0" fmla="*/ 7495 h 53093"/>
              <a:gd name="connsiteX1" fmla="*/ 68377 w 170707"/>
              <a:gd name="connsiteY1" fmla="*/ 52466 h 53093"/>
              <a:gd name="connsiteX2" fmla="*/ 169561 w 170707"/>
              <a:gd name="connsiteY2" fmla="*/ 0 h 53093"/>
              <a:gd name="connsiteX3" fmla="*/ 117095 w 170707"/>
              <a:gd name="connsiteY3" fmla="*/ 52466 h 53093"/>
              <a:gd name="connsiteX4" fmla="*/ 921 w 170707"/>
              <a:gd name="connsiteY4" fmla="*/ 7495 h 53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707" h="53093">
                <a:moveTo>
                  <a:pt x="921" y="7495"/>
                </a:moveTo>
                <a:cubicBezTo>
                  <a:pt x="-7199" y="7495"/>
                  <a:pt x="40270" y="53715"/>
                  <a:pt x="68377" y="52466"/>
                </a:cubicBezTo>
                <a:cubicBezTo>
                  <a:pt x="96484" y="51217"/>
                  <a:pt x="161441" y="0"/>
                  <a:pt x="169561" y="0"/>
                </a:cubicBezTo>
                <a:cubicBezTo>
                  <a:pt x="177681" y="0"/>
                  <a:pt x="140830" y="45596"/>
                  <a:pt x="117095" y="52466"/>
                </a:cubicBezTo>
                <a:cubicBezTo>
                  <a:pt x="93361" y="59337"/>
                  <a:pt x="9041" y="7495"/>
                  <a:pt x="921" y="74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2C28452C-B92D-432F-EFA7-E545CE1866C2}"/>
              </a:ext>
            </a:extLst>
          </p:cNvPr>
          <p:cNvSpPr/>
          <p:nvPr/>
        </p:nvSpPr>
        <p:spPr>
          <a:xfrm>
            <a:off x="3071027" y="5954033"/>
            <a:ext cx="215997" cy="255740"/>
          </a:xfrm>
          <a:custGeom>
            <a:avLst/>
            <a:gdLst>
              <a:gd name="connsiteX0" fmla="*/ 1957 w 215997"/>
              <a:gd name="connsiteY0" fmla="*/ 810 h 255740"/>
              <a:gd name="connsiteX1" fmla="*/ 69412 w 215997"/>
              <a:gd name="connsiteY1" fmla="*/ 94498 h 255740"/>
              <a:gd name="connsiteX2" fmla="*/ 148111 w 215997"/>
              <a:gd name="connsiteY2" fmla="*/ 173197 h 255740"/>
              <a:gd name="connsiteX3" fmla="*/ 118130 w 215997"/>
              <a:gd name="connsiteY3" fmla="*/ 131974 h 255740"/>
              <a:gd name="connsiteX4" fmla="*/ 215566 w 215997"/>
              <a:gd name="connsiteY4" fmla="*/ 255642 h 255740"/>
              <a:gd name="connsiteX5" fmla="*/ 148111 w 215997"/>
              <a:gd name="connsiteY5" fmla="*/ 150711 h 255740"/>
              <a:gd name="connsiteX6" fmla="*/ 1957 w 215997"/>
              <a:gd name="connsiteY6" fmla="*/ 810 h 255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5997" h="255740">
                <a:moveTo>
                  <a:pt x="1957" y="810"/>
                </a:moveTo>
                <a:cubicBezTo>
                  <a:pt x="-11159" y="-8559"/>
                  <a:pt x="45053" y="65767"/>
                  <a:pt x="69412" y="94498"/>
                </a:cubicBezTo>
                <a:cubicBezTo>
                  <a:pt x="93771" y="123229"/>
                  <a:pt x="139991" y="166951"/>
                  <a:pt x="148111" y="173197"/>
                </a:cubicBezTo>
                <a:cubicBezTo>
                  <a:pt x="156231" y="179443"/>
                  <a:pt x="106888" y="118233"/>
                  <a:pt x="118130" y="131974"/>
                </a:cubicBezTo>
                <a:cubicBezTo>
                  <a:pt x="129372" y="145715"/>
                  <a:pt x="210569" y="252519"/>
                  <a:pt x="215566" y="255642"/>
                </a:cubicBezTo>
                <a:cubicBezTo>
                  <a:pt x="220563" y="258765"/>
                  <a:pt x="181214" y="186937"/>
                  <a:pt x="148111" y="150711"/>
                </a:cubicBezTo>
                <a:cubicBezTo>
                  <a:pt x="115008" y="114485"/>
                  <a:pt x="15073" y="10179"/>
                  <a:pt x="1957" y="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0E3AD337-2028-6F01-A951-CD31317AA593}"/>
              </a:ext>
            </a:extLst>
          </p:cNvPr>
          <p:cNvSpPr/>
          <p:nvPr/>
        </p:nvSpPr>
        <p:spPr>
          <a:xfrm>
            <a:off x="3511359" y="5471410"/>
            <a:ext cx="67635" cy="344774"/>
          </a:xfrm>
          <a:custGeom>
            <a:avLst/>
            <a:gdLst>
              <a:gd name="connsiteX0" fmla="*/ 87 w 67635"/>
              <a:gd name="connsiteY0" fmla="*/ 0 h 344774"/>
              <a:gd name="connsiteX1" fmla="*/ 52552 w 67635"/>
              <a:gd name="connsiteY1" fmla="*/ 183629 h 344774"/>
              <a:gd name="connsiteX2" fmla="*/ 18825 w 67635"/>
              <a:gd name="connsiteY2" fmla="*/ 344774 h 344774"/>
              <a:gd name="connsiteX3" fmla="*/ 67543 w 67635"/>
              <a:gd name="connsiteY3" fmla="*/ 183629 h 344774"/>
              <a:gd name="connsiteX4" fmla="*/ 87 w 67635"/>
              <a:gd name="connsiteY4" fmla="*/ 0 h 344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635" h="344774">
                <a:moveTo>
                  <a:pt x="87" y="0"/>
                </a:moveTo>
                <a:cubicBezTo>
                  <a:pt x="-2411" y="0"/>
                  <a:pt x="49429" y="126167"/>
                  <a:pt x="52552" y="183629"/>
                </a:cubicBezTo>
                <a:cubicBezTo>
                  <a:pt x="55675" y="241091"/>
                  <a:pt x="16327" y="344774"/>
                  <a:pt x="18825" y="344774"/>
                </a:cubicBezTo>
                <a:cubicBezTo>
                  <a:pt x="21323" y="344774"/>
                  <a:pt x="70042" y="237968"/>
                  <a:pt x="67543" y="183629"/>
                </a:cubicBezTo>
                <a:cubicBezTo>
                  <a:pt x="65045" y="129290"/>
                  <a:pt x="2585" y="0"/>
                  <a:pt x="8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FE33F5C0-972E-4195-A558-0ACE8EFBDC8C}"/>
              </a:ext>
            </a:extLst>
          </p:cNvPr>
          <p:cNvSpPr/>
          <p:nvPr/>
        </p:nvSpPr>
        <p:spPr>
          <a:xfrm>
            <a:off x="3209301" y="5366449"/>
            <a:ext cx="107377" cy="322435"/>
          </a:xfrm>
          <a:custGeom>
            <a:avLst/>
            <a:gdLst>
              <a:gd name="connsiteX0" fmla="*/ 107273 w 107377"/>
              <a:gd name="connsiteY0" fmla="*/ 30 h 322435"/>
              <a:gd name="connsiteX1" fmla="*/ 28574 w 107377"/>
              <a:gd name="connsiteY1" fmla="*/ 146184 h 322435"/>
              <a:gd name="connsiteX2" fmla="*/ 24827 w 107377"/>
              <a:gd name="connsiteY2" fmla="*/ 284843 h 322435"/>
              <a:gd name="connsiteX3" fmla="*/ 13584 w 107377"/>
              <a:gd name="connsiteY3" fmla="*/ 164921 h 322435"/>
              <a:gd name="connsiteX4" fmla="*/ 2342 w 107377"/>
              <a:gd name="connsiteY4" fmla="*/ 322318 h 322435"/>
              <a:gd name="connsiteX5" fmla="*/ 9837 w 107377"/>
              <a:gd name="connsiteY5" fmla="*/ 134941 h 322435"/>
              <a:gd name="connsiteX6" fmla="*/ 107273 w 107377"/>
              <a:gd name="connsiteY6" fmla="*/ 30 h 322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377" h="322435">
                <a:moveTo>
                  <a:pt x="107273" y="30"/>
                </a:moveTo>
                <a:cubicBezTo>
                  <a:pt x="110396" y="1904"/>
                  <a:pt x="42315" y="98715"/>
                  <a:pt x="28574" y="146184"/>
                </a:cubicBezTo>
                <a:cubicBezTo>
                  <a:pt x="14833" y="193653"/>
                  <a:pt x="27325" y="281720"/>
                  <a:pt x="24827" y="284843"/>
                </a:cubicBezTo>
                <a:cubicBezTo>
                  <a:pt x="22329" y="287966"/>
                  <a:pt x="17331" y="158675"/>
                  <a:pt x="13584" y="164921"/>
                </a:cubicBezTo>
                <a:cubicBezTo>
                  <a:pt x="9837" y="171167"/>
                  <a:pt x="2966" y="327315"/>
                  <a:pt x="2342" y="322318"/>
                </a:cubicBezTo>
                <a:cubicBezTo>
                  <a:pt x="1717" y="317321"/>
                  <a:pt x="-5778" y="186157"/>
                  <a:pt x="9837" y="134941"/>
                </a:cubicBezTo>
                <a:cubicBezTo>
                  <a:pt x="25452" y="83725"/>
                  <a:pt x="104150" y="-1844"/>
                  <a:pt x="107273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D777B12A-EB68-F58E-0C1A-C874A1FB6071}"/>
              </a:ext>
            </a:extLst>
          </p:cNvPr>
          <p:cNvSpPr/>
          <p:nvPr/>
        </p:nvSpPr>
        <p:spPr>
          <a:xfrm>
            <a:off x="3309069" y="5973577"/>
            <a:ext cx="75442" cy="226700"/>
          </a:xfrm>
          <a:custGeom>
            <a:avLst/>
            <a:gdLst>
              <a:gd name="connsiteX0" fmla="*/ 67465 w 75442"/>
              <a:gd name="connsiteY0" fmla="*/ 3 h 226700"/>
              <a:gd name="connsiteX1" fmla="*/ 71213 w 75442"/>
              <a:gd name="connsiteY1" fmla="*/ 112430 h 226700"/>
              <a:gd name="connsiteX2" fmla="*/ 3757 w 75442"/>
              <a:gd name="connsiteY2" fmla="*/ 224856 h 226700"/>
              <a:gd name="connsiteX3" fmla="*/ 26242 w 75442"/>
              <a:gd name="connsiteY3" fmla="*/ 172390 h 226700"/>
              <a:gd name="connsiteX4" fmla="*/ 10 w 75442"/>
              <a:gd name="connsiteY4" fmla="*/ 44974 h 226700"/>
              <a:gd name="connsiteX5" fmla="*/ 29990 w 75442"/>
              <a:gd name="connsiteY5" fmla="*/ 138662 h 226700"/>
              <a:gd name="connsiteX6" fmla="*/ 33738 w 75442"/>
              <a:gd name="connsiteY6" fmla="*/ 157400 h 226700"/>
              <a:gd name="connsiteX7" fmla="*/ 59970 w 75442"/>
              <a:gd name="connsiteY7" fmla="*/ 108682 h 226700"/>
              <a:gd name="connsiteX8" fmla="*/ 67465 w 75442"/>
              <a:gd name="connsiteY8" fmla="*/ 3 h 22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442" h="226700">
                <a:moveTo>
                  <a:pt x="67465" y="3"/>
                </a:moveTo>
                <a:cubicBezTo>
                  <a:pt x="69339" y="628"/>
                  <a:pt x="81831" y="74955"/>
                  <a:pt x="71213" y="112430"/>
                </a:cubicBezTo>
                <a:cubicBezTo>
                  <a:pt x="60595" y="149905"/>
                  <a:pt x="11252" y="214863"/>
                  <a:pt x="3757" y="224856"/>
                </a:cubicBezTo>
                <a:cubicBezTo>
                  <a:pt x="-3738" y="234849"/>
                  <a:pt x="26866" y="202370"/>
                  <a:pt x="26242" y="172390"/>
                </a:cubicBezTo>
                <a:cubicBezTo>
                  <a:pt x="25618" y="142410"/>
                  <a:pt x="-615" y="50595"/>
                  <a:pt x="10" y="44974"/>
                </a:cubicBezTo>
                <a:cubicBezTo>
                  <a:pt x="635" y="39353"/>
                  <a:pt x="29990" y="138662"/>
                  <a:pt x="29990" y="138662"/>
                </a:cubicBezTo>
                <a:cubicBezTo>
                  <a:pt x="35611" y="157399"/>
                  <a:pt x="28741" y="162397"/>
                  <a:pt x="33738" y="157400"/>
                </a:cubicBezTo>
                <a:cubicBezTo>
                  <a:pt x="38735" y="152403"/>
                  <a:pt x="54973" y="131792"/>
                  <a:pt x="59970" y="108682"/>
                </a:cubicBezTo>
                <a:cubicBezTo>
                  <a:pt x="64967" y="85572"/>
                  <a:pt x="65591" y="-622"/>
                  <a:pt x="6746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5F3DCC40-91BC-9526-1452-3C01F5DBDCAC}"/>
              </a:ext>
            </a:extLst>
          </p:cNvPr>
          <p:cNvSpPr/>
          <p:nvPr/>
        </p:nvSpPr>
        <p:spPr>
          <a:xfrm>
            <a:off x="3877762" y="5774018"/>
            <a:ext cx="308657" cy="188627"/>
          </a:xfrm>
          <a:custGeom>
            <a:avLst/>
            <a:gdLst>
              <a:gd name="connsiteX0" fmla="*/ 943 w 308657"/>
              <a:gd name="connsiteY0" fmla="*/ 4690 h 188627"/>
              <a:gd name="connsiteX1" fmla="*/ 147097 w 308657"/>
              <a:gd name="connsiteY1" fmla="*/ 12185 h 188627"/>
              <a:gd name="connsiteX2" fmla="*/ 263271 w 308657"/>
              <a:gd name="connsiteY2" fmla="*/ 113369 h 188627"/>
              <a:gd name="connsiteX3" fmla="*/ 308241 w 308657"/>
              <a:gd name="connsiteY3" fmla="*/ 188320 h 188627"/>
              <a:gd name="connsiteX4" fmla="*/ 282008 w 308657"/>
              <a:gd name="connsiteY4" fmla="*/ 135854 h 188627"/>
              <a:gd name="connsiteX5" fmla="*/ 222048 w 308657"/>
              <a:gd name="connsiteY5" fmla="*/ 38418 h 188627"/>
              <a:gd name="connsiteX6" fmla="*/ 943 w 308657"/>
              <a:gd name="connsiteY6" fmla="*/ 4690 h 188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8657" h="188627">
                <a:moveTo>
                  <a:pt x="943" y="4690"/>
                </a:moveTo>
                <a:cubicBezTo>
                  <a:pt x="-11549" y="318"/>
                  <a:pt x="103376" y="-5928"/>
                  <a:pt x="147097" y="12185"/>
                </a:cubicBezTo>
                <a:cubicBezTo>
                  <a:pt x="190818" y="30298"/>
                  <a:pt x="236414" y="84013"/>
                  <a:pt x="263271" y="113369"/>
                </a:cubicBezTo>
                <a:cubicBezTo>
                  <a:pt x="290128" y="142725"/>
                  <a:pt x="305118" y="184573"/>
                  <a:pt x="308241" y="188320"/>
                </a:cubicBezTo>
                <a:cubicBezTo>
                  <a:pt x="311364" y="192067"/>
                  <a:pt x="296373" y="160838"/>
                  <a:pt x="282008" y="135854"/>
                </a:cubicBezTo>
                <a:cubicBezTo>
                  <a:pt x="267643" y="110870"/>
                  <a:pt x="273889" y="60903"/>
                  <a:pt x="222048" y="38418"/>
                </a:cubicBezTo>
                <a:cubicBezTo>
                  <a:pt x="170207" y="15933"/>
                  <a:pt x="13435" y="9062"/>
                  <a:pt x="943" y="46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71949478-41E2-22D3-7D66-8F8AA397B205}"/>
              </a:ext>
            </a:extLst>
          </p:cNvPr>
          <p:cNvSpPr/>
          <p:nvPr/>
        </p:nvSpPr>
        <p:spPr>
          <a:xfrm>
            <a:off x="3555910" y="5490086"/>
            <a:ext cx="253067" cy="374859"/>
          </a:xfrm>
          <a:custGeom>
            <a:avLst/>
            <a:gdLst>
              <a:gd name="connsiteX0" fmla="*/ 60467 w 253067"/>
              <a:gd name="connsiteY0" fmla="*/ 62 h 374859"/>
              <a:gd name="connsiteX1" fmla="*/ 109185 w 253067"/>
              <a:gd name="connsiteY1" fmla="*/ 161206 h 374859"/>
              <a:gd name="connsiteX2" fmla="*/ 52972 w 253067"/>
              <a:gd name="connsiteY2" fmla="*/ 314855 h 374859"/>
              <a:gd name="connsiteX3" fmla="*/ 506 w 253067"/>
              <a:gd name="connsiteY3" fmla="*/ 374816 h 374859"/>
              <a:gd name="connsiteX4" fmla="*/ 41729 w 253067"/>
              <a:gd name="connsiteY4" fmla="*/ 307360 h 374859"/>
              <a:gd name="connsiteX5" fmla="*/ 251592 w 253067"/>
              <a:gd name="connsiteY5" fmla="*/ 183691 h 374859"/>
              <a:gd name="connsiteX6" fmla="*/ 135418 w 253067"/>
              <a:gd name="connsiteY6" fmla="*/ 228662 h 374859"/>
              <a:gd name="connsiteX7" fmla="*/ 139165 w 253067"/>
              <a:gd name="connsiteY7" fmla="*/ 172448 h 374859"/>
              <a:gd name="connsiteX8" fmla="*/ 109185 w 253067"/>
              <a:gd name="connsiteY8" fmla="*/ 221166 h 374859"/>
              <a:gd name="connsiteX9" fmla="*/ 135418 w 253067"/>
              <a:gd name="connsiteY9" fmla="*/ 142468 h 374859"/>
              <a:gd name="connsiteX10" fmla="*/ 60467 w 253067"/>
              <a:gd name="connsiteY10" fmla="*/ 62 h 374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3067" h="374859">
                <a:moveTo>
                  <a:pt x="60467" y="62"/>
                </a:moveTo>
                <a:cubicBezTo>
                  <a:pt x="56095" y="3185"/>
                  <a:pt x="110434" y="108741"/>
                  <a:pt x="109185" y="161206"/>
                </a:cubicBezTo>
                <a:cubicBezTo>
                  <a:pt x="107936" y="213671"/>
                  <a:pt x="71085" y="279253"/>
                  <a:pt x="52972" y="314855"/>
                </a:cubicBezTo>
                <a:cubicBezTo>
                  <a:pt x="34859" y="350457"/>
                  <a:pt x="2380" y="376065"/>
                  <a:pt x="506" y="374816"/>
                </a:cubicBezTo>
                <a:cubicBezTo>
                  <a:pt x="-1368" y="373567"/>
                  <a:pt x="-119" y="339214"/>
                  <a:pt x="41729" y="307360"/>
                </a:cubicBezTo>
                <a:cubicBezTo>
                  <a:pt x="83577" y="275506"/>
                  <a:pt x="235977" y="196807"/>
                  <a:pt x="251592" y="183691"/>
                </a:cubicBezTo>
                <a:cubicBezTo>
                  <a:pt x="267207" y="170575"/>
                  <a:pt x="154156" y="230536"/>
                  <a:pt x="135418" y="228662"/>
                </a:cubicBezTo>
                <a:cubicBezTo>
                  <a:pt x="116680" y="226788"/>
                  <a:pt x="143537" y="173697"/>
                  <a:pt x="139165" y="172448"/>
                </a:cubicBezTo>
                <a:cubicBezTo>
                  <a:pt x="134793" y="171199"/>
                  <a:pt x="109810" y="226163"/>
                  <a:pt x="109185" y="221166"/>
                </a:cubicBezTo>
                <a:cubicBezTo>
                  <a:pt x="108561" y="216169"/>
                  <a:pt x="139165" y="173697"/>
                  <a:pt x="135418" y="142468"/>
                </a:cubicBezTo>
                <a:cubicBezTo>
                  <a:pt x="131671" y="111239"/>
                  <a:pt x="64839" y="-3061"/>
                  <a:pt x="60467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F26F1260-9C83-A213-49F8-85D065673FFC}"/>
              </a:ext>
            </a:extLst>
          </p:cNvPr>
          <p:cNvSpPr/>
          <p:nvPr/>
        </p:nvSpPr>
        <p:spPr>
          <a:xfrm>
            <a:off x="3357470" y="5801176"/>
            <a:ext cx="267743" cy="372140"/>
          </a:xfrm>
          <a:custGeom>
            <a:avLst/>
            <a:gdLst>
              <a:gd name="connsiteX0" fmla="*/ 120248 w 267743"/>
              <a:gd name="connsiteY0" fmla="*/ 17 h 372140"/>
              <a:gd name="connsiteX1" fmla="*/ 138986 w 267743"/>
              <a:gd name="connsiteY1" fmla="*/ 101201 h 372140"/>
              <a:gd name="connsiteX2" fmla="*/ 82773 w 267743"/>
              <a:gd name="connsiteY2" fmla="*/ 213627 h 372140"/>
              <a:gd name="connsiteX3" fmla="*/ 138986 w 267743"/>
              <a:gd name="connsiteY3" fmla="*/ 157414 h 372140"/>
              <a:gd name="connsiteX4" fmla="*/ 30307 w 267743"/>
              <a:gd name="connsiteY4" fmla="*/ 341044 h 372140"/>
              <a:gd name="connsiteX5" fmla="*/ 19064 w 267743"/>
              <a:gd name="connsiteY5" fmla="*/ 348539 h 372140"/>
              <a:gd name="connsiteX6" fmla="*/ 266402 w 267743"/>
              <a:gd name="connsiteY6" fmla="*/ 104949 h 372140"/>
              <a:gd name="connsiteX7" fmla="*/ 120248 w 267743"/>
              <a:gd name="connsiteY7" fmla="*/ 202385 h 372140"/>
              <a:gd name="connsiteX8" fmla="*/ 172714 w 267743"/>
              <a:gd name="connsiteY8" fmla="*/ 93706 h 372140"/>
              <a:gd name="connsiteX9" fmla="*/ 120248 w 267743"/>
              <a:gd name="connsiteY9" fmla="*/ 17 h 372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7743" h="372140">
                <a:moveTo>
                  <a:pt x="120248" y="17"/>
                </a:moveTo>
                <a:cubicBezTo>
                  <a:pt x="114627" y="1266"/>
                  <a:pt x="145232" y="65600"/>
                  <a:pt x="138986" y="101201"/>
                </a:cubicBezTo>
                <a:cubicBezTo>
                  <a:pt x="132740" y="136802"/>
                  <a:pt x="82773" y="204258"/>
                  <a:pt x="82773" y="213627"/>
                </a:cubicBezTo>
                <a:cubicBezTo>
                  <a:pt x="82773" y="222996"/>
                  <a:pt x="147730" y="136178"/>
                  <a:pt x="138986" y="157414"/>
                </a:cubicBezTo>
                <a:cubicBezTo>
                  <a:pt x="130242" y="178650"/>
                  <a:pt x="30307" y="341044"/>
                  <a:pt x="30307" y="341044"/>
                </a:cubicBezTo>
                <a:cubicBezTo>
                  <a:pt x="10320" y="372898"/>
                  <a:pt x="-20285" y="387888"/>
                  <a:pt x="19064" y="348539"/>
                </a:cubicBezTo>
                <a:cubicBezTo>
                  <a:pt x="58413" y="309190"/>
                  <a:pt x="249538" y="129308"/>
                  <a:pt x="266402" y="104949"/>
                </a:cubicBezTo>
                <a:cubicBezTo>
                  <a:pt x="283266" y="80590"/>
                  <a:pt x="135863" y="204259"/>
                  <a:pt x="120248" y="202385"/>
                </a:cubicBezTo>
                <a:cubicBezTo>
                  <a:pt x="104633" y="200511"/>
                  <a:pt x="169591" y="121812"/>
                  <a:pt x="172714" y="93706"/>
                </a:cubicBezTo>
                <a:cubicBezTo>
                  <a:pt x="175837" y="65600"/>
                  <a:pt x="125869" y="-1232"/>
                  <a:pt x="120248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14AD2E61-8561-2760-5FE4-1D36A86DC187}"/>
              </a:ext>
            </a:extLst>
          </p:cNvPr>
          <p:cNvSpPr/>
          <p:nvPr/>
        </p:nvSpPr>
        <p:spPr>
          <a:xfrm>
            <a:off x="4088430" y="6044094"/>
            <a:ext cx="144303" cy="236812"/>
          </a:xfrm>
          <a:custGeom>
            <a:avLst/>
            <a:gdLst>
              <a:gd name="connsiteX0" fmla="*/ 67593 w 144303"/>
              <a:gd name="connsiteY0" fmla="*/ 690 h 236812"/>
              <a:gd name="connsiteX1" fmla="*/ 116311 w 144303"/>
              <a:gd name="connsiteY1" fmla="*/ 105621 h 236812"/>
              <a:gd name="connsiteX2" fmla="*/ 116311 w 144303"/>
              <a:gd name="connsiteY2" fmla="*/ 154339 h 236812"/>
              <a:gd name="connsiteX3" fmla="*/ 137 w 144303"/>
              <a:gd name="connsiteY3" fmla="*/ 236785 h 236812"/>
              <a:gd name="connsiteX4" fmla="*/ 142544 w 144303"/>
              <a:gd name="connsiteY4" fmla="*/ 161834 h 236812"/>
              <a:gd name="connsiteX5" fmla="*/ 67593 w 144303"/>
              <a:gd name="connsiteY5" fmla="*/ 690 h 236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303" h="236812">
                <a:moveTo>
                  <a:pt x="67593" y="690"/>
                </a:moveTo>
                <a:cubicBezTo>
                  <a:pt x="63221" y="-8679"/>
                  <a:pt x="108191" y="80013"/>
                  <a:pt x="116311" y="105621"/>
                </a:cubicBezTo>
                <a:cubicBezTo>
                  <a:pt x="124431" y="131229"/>
                  <a:pt x="135673" y="132478"/>
                  <a:pt x="116311" y="154339"/>
                </a:cubicBezTo>
                <a:cubicBezTo>
                  <a:pt x="96949" y="176200"/>
                  <a:pt x="-4235" y="235536"/>
                  <a:pt x="137" y="236785"/>
                </a:cubicBezTo>
                <a:cubicBezTo>
                  <a:pt x="4509" y="238034"/>
                  <a:pt x="127554" y="196811"/>
                  <a:pt x="142544" y="161834"/>
                </a:cubicBezTo>
                <a:cubicBezTo>
                  <a:pt x="157534" y="126857"/>
                  <a:pt x="71965" y="10059"/>
                  <a:pt x="67593" y="6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4E1145DB-ED5B-5F91-D51C-F2A4A9FFCA9A}"/>
              </a:ext>
            </a:extLst>
          </p:cNvPr>
          <p:cNvSpPr/>
          <p:nvPr/>
        </p:nvSpPr>
        <p:spPr>
          <a:xfrm>
            <a:off x="3638466" y="5845697"/>
            <a:ext cx="426042" cy="247509"/>
          </a:xfrm>
          <a:custGeom>
            <a:avLst/>
            <a:gdLst>
              <a:gd name="connsiteX0" fmla="*/ 396 w 426042"/>
              <a:gd name="connsiteY0" fmla="*/ 45437 h 247509"/>
              <a:gd name="connsiteX1" fmla="*/ 161541 w 426042"/>
              <a:gd name="connsiteY1" fmla="*/ 22952 h 247509"/>
              <a:gd name="connsiteX2" fmla="*/ 408878 w 426042"/>
              <a:gd name="connsiteY2" fmla="*/ 150369 h 247509"/>
              <a:gd name="connsiteX3" fmla="*/ 356413 w 426042"/>
              <a:gd name="connsiteY3" fmla="*/ 112893 h 247509"/>
              <a:gd name="connsiteX4" fmla="*/ 408878 w 426042"/>
              <a:gd name="connsiteY4" fmla="*/ 202834 h 247509"/>
              <a:gd name="connsiteX5" fmla="*/ 423868 w 426042"/>
              <a:gd name="connsiteY5" fmla="*/ 244057 h 247509"/>
              <a:gd name="connsiteX6" fmla="*/ 367655 w 426042"/>
              <a:gd name="connsiteY6" fmla="*/ 116641 h 247509"/>
              <a:gd name="connsiteX7" fmla="*/ 352665 w 426042"/>
              <a:gd name="connsiteY7" fmla="*/ 97903 h 247509"/>
              <a:gd name="connsiteX8" fmla="*/ 124065 w 426042"/>
              <a:gd name="connsiteY8" fmla="*/ 467 h 247509"/>
              <a:gd name="connsiteX9" fmla="*/ 396 w 426042"/>
              <a:gd name="connsiteY9" fmla="*/ 45437 h 24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6042" h="247509">
                <a:moveTo>
                  <a:pt x="396" y="45437"/>
                </a:moveTo>
                <a:cubicBezTo>
                  <a:pt x="6642" y="49184"/>
                  <a:pt x="93461" y="5463"/>
                  <a:pt x="161541" y="22952"/>
                </a:cubicBezTo>
                <a:cubicBezTo>
                  <a:pt x="229621" y="40441"/>
                  <a:pt x="376399" y="135379"/>
                  <a:pt x="408878" y="150369"/>
                </a:cubicBezTo>
                <a:cubicBezTo>
                  <a:pt x="441357" y="165359"/>
                  <a:pt x="356413" y="104149"/>
                  <a:pt x="356413" y="112893"/>
                </a:cubicBezTo>
                <a:cubicBezTo>
                  <a:pt x="356413" y="121637"/>
                  <a:pt x="397636" y="180974"/>
                  <a:pt x="408878" y="202834"/>
                </a:cubicBezTo>
                <a:cubicBezTo>
                  <a:pt x="420120" y="224694"/>
                  <a:pt x="430738" y="258422"/>
                  <a:pt x="423868" y="244057"/>
                </a:cubicBezTo>
                <a:cubicBezTo>
                  <a:pt x="416998" y="229692"/>
                  <a:pt x="367655" y="116641"/>
                  <a:pt x="367655" y="116641"/>
                </a:cubicBezTo>
                <a:cubicBezTo>
                  <a:pt x="355788" y="92282"/>
                  <a:pt x="393263" y="117265"/>
                  <a:pt x="352665" y="97903"/>
                </a:cubicBezTo>
                <a:cubicBezTo>
                  <a:pt x="312067" y="78541"/>
                  <a:pt x="185275" y="6088"/>
                  <a:pt x="124065" y="467"/>
                </a:cubicBezTo>
                <a:cubicBezTo>
                  <a:pt x="62855" y="-5154"/>
                  <a:pt x="-5850" y="41690"/>
                  <a:pt x="396" y="45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CCC3AB7E-C944-3343-C183-0D4829CBDEC9}"/>
              </a:ext>
            </a:extLst>
          </p:cNvPr>
          <p:cNvSpPr/>
          <p:nvPr/>
        </p:nvSpPr>
        <p:spPr>
          <a:xfrm>
            <a:off x="3784865" y="4815543"/>
            <a:ext cx="67984" cy="266182"/>
          </a:xfrm>
          <a:custGeom>
            <a:avLst/>
            <a:gdLst>
              <a:gd name="connsiteX0" fmla="*/ 33879 w 67984"/>
              <a:gd name="connsiteY0" fmla="*/ 47 h 266182"/>
              <a:gd name="connsiteX1" fmla="*/ 48869 w 67984"/>
              <a:gd name="connsiteY1" fmla="*/ 138706 h 266182"/>
              <a:gd name="connsiteX2" fmla="*/ 151 w 67984"/>
              <a:gd name="connsiteY2" fmla="*/ 266123 h 266182"/>
              <a:gd name="connsiteX3" fmla="*/ 67607 w 67984"/>
              <a:gd name="connsiteY3" fmla="*/ 153696 h 266182"/>
              <a:gd name="connsiteX4" fmla="*/ 33879 w 67984"/>
              <a:gd name="connsiteY4" fmla="*/ 47 h 266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984" h="266182">
                <a:moveTo>
                  <a:pt x="33879" y="47"/>
                </a:moveTo>
                <a:cubicBezTo>
                  <a:pt x="30756" y="-2451"/>
                  <a:pt x="54490" y="94360"/>
                  <a:pt x="48869" y="138706"/>
                </a:cubicBezTo>
                <a:cubicBezTo>
                  <a:pt x="43248" y="183052"/>
                  <a:pt x="-2972" y="263625"/>
                  <a:pt x="151" y="266123"/>
                </a:cubicBezTo>
                <a:cubicBezTo>
                  <a:pt x="3274" y="268621"/>
                  <a:pt x="63235" y="191172"/>
                  <a:pt x="67607" y="153696"/>
                </a:cubicBezTo>
                <a:cubicBezTo>
                  <a:pt x="71979" y="116221"/>
                  <a:pt x="37002" y="2545"/>
                  <a:pt x="33879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5C912F28-DEB5-911F-0B7C-E0ADD33E939F}"/>
              </a:ext>
            </a:extLst>
          </p:cNvPr>
          <p:cNvSpPr/>
          <p:nvPr/>
        </p:nvSpPr>
        <p:spPr>
          <a:xfrm>
            <a:off x="3645324" y="5175354"/>
            <a:ext cx="72524" cy="337365"/>
          </a:xfrm>
          <a:custGeom>
            <a:avLst/>
            <a:gdLst>
              <a:gd name="connsiteX0" fmla="*/ 72237 w 72524"/>
              <a:gd name="connsiteY0" fmla="*/ 0 h 337365"/>
              <a:gd name="connsiteX1" fmla="*/ 1033 w 72524"/>
              <a:gd name="connsiteY1" fmla="*/ 134912 h 337365"/>
              <a:gd name="connsiteX2" fmla="*/ 31014 w 72524"/>
              <a:gd name="connsiteY2" fmla="*/ 206115 h 337365"/>
              <a:gd name="connsiteX3" fmla="*/ 46004 w 72524"/>
              <a:gd name="connsiteY3" fmla="*/ 337279 h 337365"/>
              <a:gd name="connsiteX4" fmla="*/ 42256 w 72524"/>
              <a:gd name="connsiteY4" fmla="*/ 224853 h 337365"/>
              <a:gd name="connsiteX5" fmla="*/ 27266 w 72524"/>
              <a:gd name="connsiteY5" fmla="*/ 134912 h 337365"/>
              <a:gd name="connsiteX6" fmla="*/ 72237 w 72524"/>
              <a:gd name="connsiteY6" fmla="*/ 0 h 337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524" h="337365">
                <a:moveTo>
                  <a:pt x="72237" y="0"/>
                </a:moveTo>
                <a:cubicBezTo>
                  <a:pt x="67865" y="0"/>
                  <a:pt x="7903" y="100560"/>
                  <a:pt x="1033" y="134912"/>
                </a:cubicBezTo>
                <a:cubicBezTo>
                  <a:pt x="-5837" y="169264"/>
                  <a:pt x="23519" y="172387"/>
                  <a:pt x="31014" y="206115"/>
                </a:cubicBezTo>
                <a:cubicBezTo>
                  <a:pt x="38509" y="239843"/>
                  <a:pt x="44130" y="334156"/>
                  <a:pt x="46004" y="337279"/>
                </a:cubicBezTo>
                <a:cubicBezTo>
                  <a:pt x="47878" y="340402"/>
                  <a:pt x="45379" y="258581"/>
                  <a:pt x="42256" y="224853"/>
                </a:cubicBezTo>
                <a:cubicBezTo>
                  <a:pt x="39133" y="191125"/>
                  <a:pt x="24768" y="166141"/>
                  <a:pt x="27266" y="134912"/>
                </a:cubicBezTo>
                <a:cubicBezTo>
                  <a:pt x="29764" y="103683"/>
                  <a:pt x="76609" y="0"/>
                  <a:pt x="7223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6996922A-F965-F599-5134-2E3F378BC961}"/>
              </a:ext>
            </a:extLst>
          </p:cNvPr>
          <p:cNvSpPr/>
          <p:nvPr/>
        </p:nvSpPr>
        <p:spPr>
          <a:xfrm>
            <a:off x="3762054" y="5703694"/>
            <a:ext cx="274830" cy="71405"/>
          </a:xfrm>
          <a:custGeom>
            <a:avLst/>
            <a:gdLst>
              <a:gd name="connsiteX0" fmla="*/ 477 w 274830"/>
              <a:gd name="connsiteY0" fmla="*/ 71267 h 71405"/>
              <a:gd name="connsiteX1" fmla="*/ 135389 w 274830"/>
              <a:gd name="connsiteY1" fmla="*/ 18801 h 71405"/>
              <a:gd name="connsiteX2" fmla="*/ 274048 w 274830"/>
              <a:gd name="connsiteY2" fmla="*/ 41286 h 71405"/>
              <a:gd name="connsiteX3" fmla="*/ 184107 w 274830"/>
              <a:gd name="connsiteY3" fmla="*/ 63 h 71405"/>
              <a:gd name="connsiteX4" fmla="*/ 477 w 274830"/>
              <a:gd name="connsiteY4" fmla="*/ 71267 h 71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830" h="71405">
                <a:moveTo>
                  <a:pt x="477" y="71267"/>
                </a:moveTo>
                <a:cubicBezTo>
                  <a:pt x="-7643" y="74390"/>
                  <a:pt x="89794" y="23798"/>
                  <a:pt x="135389" y="18801"/>
                </a:cubicBezTo>
                <a:cubicBezTo>
                  <a:pt x="180984" y="13804"/>
                  <a:pt x="265928" y="44409"/>
                  <a:pt x="274048" y="41286"/>
                </a:cubicBezTo>
                <a:cubicBezTo>
                  <a:pt x="282168" y="38163"/>
                  <a:pt x="225330" y="-1811"/>
                  <a:pt x="184107" y="63"/>
                </a:cubicBezTo>
                <a:cubicBezTo>
                  <a:pt x="142884" y="1937"/>
                  <a:pt x="8597" y="68144"/>
                  <a:pt x="477" y="71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C3EF238D-E3A2-2054-DEEF-B03FF4E1068B}"/>
              </a:ext>
            </a:extLst>
          </p:cNvPr>
          <p:cNvSpPr/>
          <p:nvPr/>
        </p:nvSpPr>
        <p:spPr>
          <a:xfrm>
            <a:off x="3514959" y="4406994"/>
            <a:ext cx="64038" cy="435163"/>
          </a:xfrm>
          <a:custGeom>
            <a:avLst/>
            <a:gdLst>
              <a:gd name="connsiteX0" fmla="*/ 15225 w 64038"/>
              <a:gd name="connsiteY0" fmla="*/ 114 h 435163"/>
              <a:gd name="connsiteX1" fmla="*/ 41457 w 64038"/>
              <a:gd name="connsiteY1" fmla="*/ 269937 h 435163"/>
              <a:gd name="connsiteX2" fmla="*/ 234 w 64038"/>
              <a:gd name="connsiteY2" fmla="*/ 434829 h 435163"/>
              <a:gd name="connsiteX3" fmla="*/ 63943 w 64038"/>
              <a:gd name="connsiteY3" fmla="*/ 303665 h 435163"/>
              <a:gd name="connsiteX4" fmla="*/ 15225 w 64038"/>
              <a:gd name="connsiteY4" fmla="*/ 114 h 435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38" h="435163">
                <a:moveTo>
                  <a:pt x="15225" y="114"/>
                </a:moveTo>
                <a:cubicBezTo>
                  <a:pt x="11477" y="-5507"/>
                  <a:pt x="43955" y="197485"/>
                  <a:pt x="41457" y="269937"/>
                </a:cubicBezTo>
                <a:cubicBezTo>
                  <a:pt x="38959" y="342389"/>
                  <a:pt x="-3514" y="429208"/>
                  <a:pt x="234" y="434829"/>
                </a:cubicBezTo>
                <a:cubicBezTo>
                  <a:pt x="3982" y="440450"/>
                  <a:pt x="61445" y="374244"/>
                  <a:pt x="63943" y="303665"/>
                </a:cubicBezTo>
                <a:cubicBezTo>
                  <a:pt x="66441" y="233086"/>
                  <a:pt x="18973" y="5735"/>
                  <a:pt x="15225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A5A721F1-22BF-4169-5B8F-FB3541C317FB}"/>
              </a:ext>
            </a:extLst>
          </p:cNvPr>
          <p:cNvSpPr/>
          <p:nvPr/>
        </p:nvSpPr>
        <p:spPr>
          <a:xfrm>
            <a:off x="3281512" y="6356006"/>
            <a:ext cx="34342" cy="315436"/>
          </a:xfrm>
          <a:custGeom>
            <a:avLst/>
            <a:gdLst>
              <a:gd name="connsiteX0" fmla="*/ 1438 w 34342"/>
              <a:gd name="connsiteY0" fmla="*/ 344 h 315436"/>
              <a:gd name="connsiteX1" fmla="*/ 4613 w 34342"/>
              <a:gd name="connsiteY1" fmla="*/ 120994 h 315436"/>
              <a:gd name="connsiteX2" fmla="*/ 7788 w 34342"/>
              <a:gd name="connsiteY2" fmla="*/ 82894 h 315436"/>
              <a:gd name="connsiteX3" fmla="*/ 33188 w 34342"/>
              <a:gd name="connsiteY3" fmla="*/ 305144 h 315436"/>
              <a:gd name="connsiteX4" fmla="*/ 30013 w 34342"/>
              <a:gd name="connsiteY4" fmla="*/ 267044 h 315436"/>
              <a:gd name="connsiteX5" fmla="*/ 30013 w 34342"/>
              <a:gd name="connsiteY5" fmla="*/ 165444 h 315436"/>
              <a:gd name="connsiteX6" fmla="*/ 1438 w 34342"/>
              <a:gd name="connsiteY6" fmla="*/ 344 h 315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42" h="315436">
                <a:moveTo>
                  <a:pt x="1438" y="344"/>
                </a:moveTo>
                <a:cubicBezTo>
                  <a:pt x="-2795" y="-7064"/>
                  <a:pt x="3555" y="107236"/>
                  <a:pt x="4613" y="120994"/>
                </a:cubicBezTo>
                <a:cubicBezTo>
                  <a:pt x="5671" y="134752"/>
                  <a:pt x="3026" y="52203"/>
                  <a:pt x="7788" y="82894"/>
                </a:cubicBezTo>
                <a:cubicBezTo>
                  <a:pt x="12550" y="113585"/>
                  <a:pt x="29484" y="274452"/>
                  <a:pt x="33188" y="305144"/>
                </a:cubicBezTo>
                <a:cubicBezTo>
                  <a:pt x="36892" y="335836"/>
                  <a:pt x="30542" y="290327"/>
                  <a:pt x="30013" y="267044"/>
                </a:cubicBezTo>
                <a:cubicBezTo>
                  <a:pt x="29484" y="243761"/>
                  <a:pt x="33717" y="203015"/>
                  <a:pt x="30013" y="165444"/>
                </a:cubicBezTo>
                <a:cubicBezTo>
                  <a:pt x="26309" y="127873"/>
                  <a:pt x="5671" y="7752"/>
                  <a:pt x="1438" y="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E2E148E6-5D2A-0D5B-6C9A-FCE11B206A16}"/>
              </a:ext>
            </a:extLst>
          </p:cNvPr>
          <p:cNvSpPr/>
          <p:nvPr/>
        </p:nvSpPr>
        <p:spPr>
          <a:xfrm>
            <a:off x="3542876" y="6388083"/>
            <a:ext cx="73749" cy="247703"/>
          </a:xfrm>
          <a:custGeom>
            <a:avLst/>
            <a:gdLst>
              <a:gd name="connsiteX0" fmla="*/ 73449 w 73749"/>
              <a:gd name="connsiteY0" fmla="*/ 17 h 247703"/>
              <a:gd name="connsiteX1" fmla="*/ 41699 w 73749"/>
              <a:gd name="connsiteY1" fmla="*/ 149242 h 247703"/>
              <a:gd name="connsiteX2" fmla="*/ 424 w 73749"/>
              <a:gd name="connsiteY2" fmla="*/ 247667 h 247703"/>
              <a:gd name="connsiteX3" fmla="*/ 22649 w 73749"/>
              <a:gd name="connsiteY3" fmla="*/ 158767 h 247703"/>
              <a:gd name="connsiteX4" fmla="*/ 73449 w 73749"/>
              <a:gd name="connsiteY4" fmla="*/ 17 h 247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749" h="247703">
                <a:moveTo>
                  <a:pt x="73449" y="17"/>
                </a:moveTo>
                <a:cubicBezTo>
                  <a:pt x="76624" y="-1570"/>
                  <a:pt x="53870" y="107967"/>
                  <a:pt x="41699" y="149242"/>
                </a:cubicBezTo>
                <a:cubicBezTo>
                  <a:pt x="29528" y="190517"/>
                  <a:pt x="3599" y="246080"/>
                  <a:pt x="424" y="247667"/>
                </a:cubicBezTo>
                <a:cubicBezTo>
                  <a:pt x="-2751" y="249254"/>
                  <a:pt x="12595" y="198454"/>
                  <a:pt x="22649" y="158767"/>
                </a:cubicBezTo>
                <a:cubicBezTo>
                  <a:pt x="32703" y="119080"/>
                  <a:pt x="70274" y="1604"/>
                  <a:pt x="73449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4C24D465-088E-F9F4-5E31-D5E95AB1ED14}"/>
              </a:ext>
            </a:extLst>
          </p:cNvPr>
          <p:cNvSpPr/>
          <p:nvPr/>
        </p:nvSpPr>
        <p:spPr>
          <a:xfrm>
            <a:off x="3359083" y="6324516"/>
            <a:ext cx="46803" cy="402744"/>
          </a:xfrm>
          <a:custGeom>
            <a:avLst/>
            <a:gdLst>
              <a:gd name="connsiteX0" fmla="*/ 67 w 46803"/>
              <a:gd name="connsiteY0" fmla="*/ 84 h 402744"/>
              <a:gd name="connsiteX1" fmla="*/ 25467 w 46803"/>
              <a:gd name="connsiteY1" fmla="*/ 200109 h 402744"/>
              <a:gd name="connsiteX2" fmla="*/ 19117 w 46803"/>
              <a:gd name="connsiteY2" fmla="*/ 184234 h 402744"/>
              <a:gd name="connsiteX3" fmla="*/ 44517 w 46803"/>
              <a:gd name="connsiteY3" fmla="*/ 374734 h 402744"/>
              <a:gd name="connsiteX4" fmla="*/ 44517 w 46803"/>
              <a:gd name="connsiteY4" fmla="*/ 381084 h 402744"/>
              <a:gd name="connsiteX5" fmla="*/ 34992 w 46803"/>
              <a:gd name="connsiteY5" fmla="*/ 177884 h 402744"/>
              <a:gd name="connsiteX6" fmla="*/ 67 w 46803"/>
              <a:gd name="connsiteY6" fmla="*/ 84 h 402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803" h="402744">
                <a:moveTo>
                  <a:pt x="67" y="84"/>
                </a:moveTo>
                <a:cubicBezTo>
                  <a:pt x="-1520" y="3788"/>
                  <a:pt x="25467" y="200109"/>
                  <a:pt x="25467" y="200109"/>
                </a:cubicBezTo>
                <a:cubicBezTo>
                  <a:pt x="28642" y="230801"/>
                  <a:pt x="15942" y="155130"/>
                  <a:pt x="19117" y="184234"/>
                </a:cubicBezTo>
                <a:cubicBezTo>
                  <a:pt x="22292" y="213338"/>
                  <a:pt x="40284" y="341926"/>
                  <a:pt x="44517" y="374734"/>
                </a:cubicBezTo>
                <a:cubicBezTo>
                  <a:pt x="48750" y="407542"/>
                  <a:pt x="46105" y="413892"/>
                  <a:pt x="44517" y="381084"/>
                </a:cubicBezTo>
                <a:cubicBezTo>
                  <a:pt x="42930" y="348276"/>
                  <a:pt x="40284" y="239797"/>
                  <a:pt x="34992" y="177884"/>
                </a:cubicBezTo>
                <a:cubicBezTo>
                  <a:pt x="29700" y="115972"/>
                  <a:pt x="1654" y="-3620"/>
                  <a:pt x="67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034B0D68-908C-DC10-E93F-862A00DE1D24}"/>
              </a:ext>
            </a:extLst>
          </p:cNvPr>
          <p:cNvSpPr/>
          <p:nvPr/>
        </p:nvSpPr>
        <p:spPr>
          <a:xfrm>
            <a:off x="3454359" y="6292316"/>
            <a:ext cx="29969" cy="424434"/>
          </a:xfrm>
          <a:custGeom>
            <a:avLst/>
            <a:gdLst>
              <a:gd name="connsiteX0" fmla="*/ 15916 w 29969"/>
              <a:gd name="connsiteY0" fmla="*/ 534 h 424434"/>
              <a:gd name="connsiteX1" fmla="*/ 22266 w 29969"/>
              <a:gd name="connsiteY1" fmla="*/ 178334 h 424434"/>
              <a:gd name="connsiteX2" fmla="*/ 22266 w 29969"/>
              <a:gd name="connsiteY2" fmla="*/ 140234 h 424434"/>
              <a:gd name="connsiteX3" fmla="*/ 41 w 29969"/>
              <a:gd name="connsiteY3" fmla="*/ 422809 h 424434"/>
              <a:gd name="connsiteX4" fmla="*/ 28616 w 29969"/>
              <a:gd name="connsiteY4" fmla="*/ 245009 h 424434"/>
              <a:gd name="connsiteX5" fmla="*/ 15916 w 29969"/>
              <a:gd name="connsiteY5" fmla="*/ 534 h 424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69" h="424434">
                <a:moveTo>
                  <a:pt x="15916" y="534"/>
                </a:moveTo>
                <a:cubicBezTo>
                  <a:pt x="14858" y="-10578"/>
                  <a:pt x="21208" y="155051"/>
                  <a:pt x="22266" y="178334"/>
                </a:cubicBezTo>
                <a:cubicBezTo>
                  <a:pt x="23324" y="201617"/>
                  <a:pt x="25970" y="99488"/>
                  <a:pt x="22266" y="140234"/>
                </a:cubicBezTo>
                <a:cubicBezTo>
                  <a:pt x="18562" y="180980"/>
                  <a:pt x="-1017" y="405347"/>
                  <a:pt x="41" y="422809"/>
                </a:cubicBezTo>
                <a:cubicBezTo>
                  <a:pt x="1099" y="440271"/>
                  <a:pt x="22266" y="312742"/>
                  <a:pt x="28616" y="245009"/>
                </a:cubicBezTo>
                <a:cubicBezTo>
                  <a:pt x="34966" y="177276"/>
                  <a:pt x="16974" y="11646"/>
                  <a:pt x="15916" y="5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2D0FDB83-1BF2-9E4C-340D-F5C22E9A6836}"/>
              </a:ext>
            </a:extLst>
          </p:cNvPr>
          <p:cNvSpPr/>
          <p:nvPr/>
        </p:nvSpPr>
        <p:spPr>
          <a:xfrm>
            <a:off x="2883531" y="5922797"/>
            <a:ext cx="188599" cy="85053"/>
          </a:xfrm>
          <a:custGeom>
            <a:avLst/>
            <a:gdLst>
              <a:gd name="connsiteX0" fmla="*/ 37 w 188599"/>
              <a:gd name="connsiteY0" fmla="*/ 36845 h 85053"/>
              <a:gd name="connsiteX1" fmla="*/ 108322 w 188599"/>
              <a:gd name="connsiteY1" fmla="*/ 16792 h 85053"/>
              <a:gd name="connsiteX2" fmla="*/ 188532 w 188599"/>
              <a:gd name="connsiteY2" fmla="*/ 84971 h 85053"/>
              <a:gd name="connsiteX3" fmla="*/ 120353 w 188599"/>
              <a:gd name="connsiteY3" fmla="*/ 750 h 85053"/>
              <a:gd name="connsiteX4" fmla="*/ 37 w 188599"/>
              <a:gd name="connsiteY4" fmla="*/ 36845 h 85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599" h="85053">
                <a:moveTo>
                  <a:pt x="37" y="36845"/>
                </a:moveTo>
                <a:cubicBezTo>
                  <a:pt x="-1968" y="39519"/>
                  <a:pt x="76906" y="8771"/>
                  <a:pt x="108322" y="16792"/>
                </a:cubicBezTo>
                <a:cubicBezTo>
                  <a:pt x="139738" y="24813"/>
                  <a:pt x="186527" y="87645"/>
                  <a:pt x="188532" y="84971"/>
                </a:cubicBezTo>
                <a:cubicBezTo>
                  <a:pt x="190537" y="82297"/>
                  <a:pt x="147090" y="7434"/>
                  <a:pt x="120353" y="750"/>
                </a:cubicBezTo>
                <a:cubicBezTo>
                  <a:pt x="93616" y="-5934"/>
                  <a:pt x="2042" y="34171"/>
                  <a:pt x="37" y="368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C2568080-E51D-7F31-FD65-15CA440001B7}"/>
              </a:ext>
            </a:extLst>
          </p:cNvPr>
          <p:cNvSpPr/>
          <p:nvPr/>
        </p:nvSpPr>
        <p:spPr>
          <a:xfrm>
            <a:off x="3644834" y="5987244"/>
            <a:ext cx="346421" cy="193400"/>
          </a:xfrm>
          <a:custGeom>
            <a:avLst/>
            <a:gdLst>
              <a:gd name="connsiteX0" fmla="*/ 734 w 346421"/>
              <a:gd name="connsiteY0" fmla="*/ 12503 h 193400"/>
              <a:gd name="connsiteX1" fmla="*/ 157145 w 346421"/>
              <a:gd name="connsiteY1" fmla="*/ 4482 h 193400"/>
              <a:gd name="connsiteX2" fmla="*/ 265429 w 346421"/>
              <a:gd name="connsiteY2" fmla="*/ 88703 h 193400"/>
              <a:gd name="connsiteX3" fmla="*/ 265429 w 346421"/>
              <a:gd name="connsiteY3" fmla="*/ 56619 h 193400"/>
              <a:gd name="connsiteX4" fmla="*/ 345640 w 346421"/>
              <a:gd name="connsiteY4" fmla="*/ 192977 h 193400"/>
              <a:gd name="connsiteX5" fmla="*/ 301524 w 346421"/>
              <a:gd name="connsiteY5" fmla="*/ 96724 h 193400"/>
              <a:gd name="connsiteX6" fmla="*/ 225324 w 346421"/>
              <a:gd name="connsiteY6" fmla="*/ 20524 h 193400"/>
              <a:gd name="connsiteX7" fmla="*/ 734 w 346421"/>
              <a:gd name="connsiteY7" fmla="*/ 12503 h 19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6421" h="193400">
                <a:moveTo>
                  <a:pt x="734" y="12503"/>
                </a:moveTo>
                <a:cubicBezTo>
                  <a:pt x="-10629" y="9829"/>
                  <a:pt x="113029" y="-8218"/>
                  <a:pt x="157145" y="4482"/>
                </a:cubicBezTo>
                <a:cubicBezTo>
                  <a:pt x="201261" y="17182"/>
                  <a:pt x="247382" y="80014"/>
                  <a:pt x="265429" y="88703"/>
                </a:cubicBezTo>
                <a:cubicBezTo>
                  <a:pt x="283476" y="97393"/>
                  <a:pt x="252061" y="39240"/>
                  <a:pt x="265429" y="56619"/>
                </a:cubicBezTo>
                <a:cubicBezTo>
                  <a:pt x="278797" y="73998"/>
                  <a:pt x="339624" y="186293"/>
                  <a:pt x="345640" y="192977"/>
                </a:cubicBezTo>
                <a:cubicBezTo>
                  <a:pt x="351656" y="199661"/>
                  <a:pt x="321577" y="125466"/>
                  <a:pt x="301524" y="96724"/>
                </a:cubicBezTo>
                <a:cubicBezTo>
                  <a:pt x="281471" y="67982"/>
                  <a:pt x="270777" y="35898"/>
                  <a:pt x="225324" y="20524"/>
                </a:cubicBezTo>
                <a:cubicBezTo>
                  <a:pt x="179871" y="5150"/>
                  <a:pt x="12097" y="15177"/>
                  <a:pt x="734" y="125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E60EEDB3-0892-2FDB-16C6-769265C07B89}"/>
              </a:ext>
            </a:extLst>
          </p:cNvPr>
          <p:cNvSpPr/>
          <p:nvPr/>
        </p:nvSpPr>
        <p:spPr>
          <a:xfrm>
            <a:off x="2877795" y="5914328"/>
            <a:ext cx="66573" cy="190406"/>
          </a:xfrm>
          <a:custGeom>
            <a:avLst/>
            <a:gdLst>
              <a:gd name="connsiteX0" fmla="*/ 19024 w 66573"/>
              <a:gd name="connsiteY0" fmla="*/ 11 h 190406"/>
              <a:gd name="connsiteX1" fmla="*/ 15367 w 66573"/>
              <a:gd name="connsiteY1" fmla="*/ 124370 h 190406"/>
              <a:gd name="connsiteX2" fmla="*/ 66573 w 66573"/>
              <a:gd name="connsiteY2" fmla="*/ 190206 h 190406"/>
              <a:gd name="connsiteX3" fmla="*/ 15367 w 66573"/>
              <a:gd name="connsiteY3" fmla="*/ 146315 h 190406"/>
              <a:gd name="connsiteX4" fmla="*/ 736 w 66573"/>
              <a:gd name="connsiteY4" fmla="*/ 131685 h 190406"/>
              <a:gd name="connsiteX5" fmla="*/ 19024 w 66573"/>
              <a:gd name="connsiteY5" fmla="*/ 11 h 190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573" h="190406">
                <a:moveTo>
                  <a:pt x="19024" y="11"/>
                </a:moveTo>
                <a:cubicBezTo>
                  <a:pt x="21462" y="-1208"/>
                  <a:pt x="7442" y="92671"/>
                  <a:pt x="15367" y="124370"/>
                </a:cubicBezTo>
                <a:cubicBezTo>
                  <a:pt x="23292" y="156069"/>
                  <a:pt x="66573" y="186549"/>
                  <a:pt x="66573" y="190206"/>
                </a:cubicBezTo>
                <a:cubicBezTo>
                  <a:pt x="66573" y="193863"/>
                  <a:pt x="15367" y="146315"/>
                  <a:pt x="15367" y="146315"/>
                </a:cubicBezTo>
                <a:cubicBezTo>
                  <a:pt x="4394" y="136562"/>
                  <a:pt x="-2312" y="150583"/>
                  <a:pt x="736" y="131685"/>
                </a:cubicBezTo>
                <a:cubicBezTo>
                  <a:pt x="3784" y="112788"/>
                  <a:pt x="16586" y="1230"/>
                  <a:pt x="19024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27BA259A-CAFB-52C9-FE02-BA8E49A78A37}"/>
              </a:ext>
            </a:extLst>
          </p:cNvPr>
          <p:cNvSpPr/>
          <p:nvPr/>
        </p:nvSpPr>
        <p:spPr>
          <a:xfrm>
            <a:off x="3482651" y="5939610"/>
            <a:ext cx="217041" cy="133984"/>
          </a:xfrm>
          <a:custGeom>
            <a:avLst/>
            <a:gdLst>
              <a:gd name="connsiteX0" fmla="*/ 215183 w 217041"/>
              <a:gd name="connsiteY0" fmla="*/ 332 h 133984"/>
              <a:gd name="connsiteX1" fmla="*/ 35960 w 217041"/>
              <a:gd name="connsiteY1" fmla="*/ 110060 h 133984"/>
              <a:gd name="connsiteX2" fmla="*/ 6699 w 217041"/>
              <a:gd name="connsiteY2" fmla="*/ 132006 h 133984"/>
              <a:gd name="connsiteX3" fmla="*/ 123743 w 217041"/>
              <a:gd name="connsiteY3" fmla="*/ 77142 h 133984"/>
              <a:gd name="connsiteX4" fmla="*/ 215183 w 217041"/>
              <a:gd name="connsiteY4" fmla="*/ 332 h 133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041" h="133984">
                <a:moveTo>
                  <a:pt x="215183" y="332"/>
                </a:moveTo>
                <a:cubicBezTo>
                  <a:pt x="200553" y="5818"/>
                  <a:pt x="70707" y="88114"/>
                  <a:pt x="35960" y="110060"/>
                </a:cubicBezTo>
                <a:cubicBezTo>
                  <a:pt x="1213" y="132006"/>
                  <a:pt x="-7931" y="137492"/>
                  <a:pt x="6699" y="132006"/>
                </a:cubicBezTo>
                <a:cubicBezTo>
                  <a:pt x="21329" y="126520"/>
                  <a:pt x="93263" y="95430"/>
                  <a:pt x="123743" y="77142"/>
                </a:cubicBezTo>
                <a:cubicBezTo>
                  <a:pt x="154223" y="58854"/>
                  <a:pt x="229813" y="-5154"/>
                  <a:pt x="215183" y="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5B333396-A699-1FA8-2048-8D560759C56F}"/>
              </a:ext>
            </a:extLst>
          </p:cNvPr>
          <p:cNvSpPr/>
          <p:nvPr/>
        </p:nvSpPr>
        <p:spPr>
          <a:xfrm>
            <a:off x="3412531" y="6161300"/>
            <a:ext cx="274586" cy="56683"/>
          </a:xfrm>
          <a:custGeom>
            <a:avLst/>
            <a:gdLst>
              <a:gd name="connsiteX0" fmla="*/ 10 w 274586"/>
              <a:gd name="connsiteY0" fmla="*/ 56620 h 56683"/>
              <a:gd name="connsiteX1" fmla="*/ 138999 w 274586"/>
              <a:gd name="connsiteY1" fmla="*/ 12729 h 56683"/>
              <a:gd name="connsiteX2" fmla="*/ 274330 w 274586"/>
              <a:gd name="connsiteY2" fmla="*/ 12729 h 56683"/>
              <a:gd name="connsiteX3" fmla="*/ 171917 w 274586"/>
              <a:gd name="connsiteY3" fmla="*/ 9071 h 56683"/>
              <a:gd name="connsiteX4" fmla="*/ 131683 w 274586"/>
              <a:gd name="connsiteY4" fmla="*/ 1756 h 56683"/>
              <a:gd name="connsiteX5" fmla="*/ 10 w 274586"/>
              <a:gd name="connsiteY5" fmla="*/ 56620 h 56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586" h="56683">
                <a:moveTo>
                  <a:pt x="10" y="56620"/>
                </a:moveTo>
                <a:cubicBezTo>
                  <a:pt x="1229" y="58449"/>
                  <a:pt x="93279" y="20044"/>
                  <a:pt x="138999" y="12729"/>
                </a:cubicBezTo>
                <a:cubicBezTo>
                  <a:pt x="184719" y="5414"/>
                  <a:pt x="268844" y="13339"/>
                  <a:pt x="274330" y="12729"/>
                </a:cubicBezTo>
                <a:cubicBezTo>
                  <a:pt x="279816" y="12119"/>
                  <a:pt x="195692" y="10900"/>
                  <a:pt x="171917" y="9071"/>
                </a:cubicBezTo>
                <a:cubicBezTo>
                  <a:pt x="148143" y="7242"/>
                  <a:pt x="159115" y="-4340"/>
                  <a:pt x="131683" y="1756"/>
                </a:cubicBezTo>
                <a:cubicBezTo>
                  <a:pt x="104251" y="7852"/>
                  <a:pt x="-1209" y="54791"/>
                  <a:pt x="10" y="566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47CE3FBF-CC1D-4710-F289-A9CE7BFC4975}"/>
              </a:ext>
            </a:extLst>
          </p:cNvPr>
          <p:cNvSpPr/>
          <p:nvPr/>
        </p:nvSpPr>
        <p:spPr>
          <a:xfrm>
            <a:off x="3728270" y="5817482"/>
            <a:ext cx="370417" cy="132988"/>
          </a:xfrm>
          <a:custGeom>
            <a:avLst/>
            <a:gdLst>
              <a:gd name="connsiteX0" fmla="*/ 8 w 370417"/>
              <a:gd name="connsiteY0" fmla="*/ 222 h 132988"/>
              <a:gd name="connsiteX1" fmla="*/ 238547 w 370417"/>
              <a:gd name="connsiteY1" fmla="*/ 35561 h 132988"/>
              <a:gd name="connsiteX2" fmla="*/ 366652 w 370417"/>
              <a:gd name="connsiteY2" fmla="*/ 132744 h 132988"/>
              <a:gd name="connsiteX3" fmla="*/ 326895 w 370417"/>
              <a:gd name="connsiteY3" fmla="*/ 62066 h 132988"/>
              <a:gd name="connsiteX4" fmla="*/ 229713 w 370417"/>
              <a:gd name="connsiteY4" fmla="*/ 22309 h 132988"/>
              <a:gd name="connsiteX5" fmla="*/ 8 w 370417"/>
              <a:gd name="connsiteY5" fmla="*/ 222 h 132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0417" h="132988">
                <a:moveTo>
                  <a:pt x="8" y="222"/>
                </a:moveTo>
                <a:cubicBezTo>
                  <a:pt x="1480" y="2431"/>
                  <a:pt x="177440" y="13474"/>
                  <a:pt x="238547" y="35561"/>
                </a:cubicBezTo>
                <a:cubicBezTo>
                  <a:pt x="299654" y="57648"/>
                  <a:pt x="351927" y="128327"/>
                  <a:pt x="366652" y="132744"/>
                </a:cubicBezTo>
                <a:cubicBezTo>
                  <a:pt x="381377" y="137161"/>
                  <a:pt x="349718" y="80472"/>
                  <a:pt x="326895" y="62066"/>
                </a:cubicBezTo>
                <a:cubicBezTo>
                  <a:pt x="304072" y="43660"/>
                  <a:pt x="280513" y="31880"/>
                  <a:pt x="229713" y="22309"/>
                </a:cubicBezTo>
                <a:cubicBezTo>
                  <a:pt x="178913" y="12738"/>
                  <a:pt x="-1464" y="-1987"/>
                  <a:pt x="8" y="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AD9181C2-49FA-B055-11B0-138D4E3E6547}"/>
              </a:ext>
            </a:extLst>
          </p:cNvPr>
          <p:cNvSpPr/>
          <p:nvPr/>
        </p:nvSpPr>
        <p:spPr>
          <a:xfrm>
            <a:off x="4007214" y="5998700"/>
            <a:ext cx="112332" cy="249933"/>
          </a:xfrm>
          <a:custGeom>
            <a:avLst/>
            <a:gdLst>
              <a:gd name="connsiteX0" fmla="*/ 52369 w 112332"/>
              <a:gd name="connsiteY0" fmla="*/ 117 h 249933"/>
              <a:gd name="connsiteX1" fmla="*/ 100960 w 112332"/>
              <a:gd name="connsiteY1" fmla="*/ 123804 h 249933"/>
              <a:gd name="connsiteX2" fmla="*/ 65621 w 112332"/>
              <a:gd name="connsiteY2" fmla="*/ 172396 h 249933"/>
              <a:gd name="connsiteX3" fmla="*/ 3777 w 112332"/>
              <a:gd name="connsiteY3" fmla="*/ 247491 h 249933"/>
              <a:gd name="connsiteX4" fmla="*/ 17029 w 112332"/>
              <a:gd name="connsiteY4" fmla="*/ 225404 h 249933"/>
              <a:gd name="connsiteX5" fmla="*/ 100960 w 112332"/>
              <a:gd name="connsiteY5" fmla="*/ 163561 h 249933"/>
              <a:gd name="connsiteX6" fmla="*/ 105377 w 112332"/>
              <a:gd name="connsiteY6" fmla="*/ 101717 h 249933"/>
              <a:gd name="connsiteX7" fmla="*/ 52369 w 112332"/>
              <a:gd name="connsiteY7" fmla="*/ 117 h 249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332" h="249933">
                <a:moveTo>
                  <a:pt x="52369" y="117"/>
                </a:moveTo>
                <a:cubicBezTo>
                  <a:pt x="51633" y="3798"/>
                  <a:pt x="98751" y="95091"/>
                  <a:pt x="100960" y="123804"/>
                </a:cubicBezTo>
                <a:cubicBezTo>
                  <a:pt x="103169" y="152517"/>
                  <a:pt x="81818" y="151782"/>
                  <a:pt x="65621" y="172396"/>
                </a:cubicBezTo>
                <a:cubicBezTo>
                  <a:pt x="49424" y="193010"/>
                  <a:pt x="3777" y="247491"/>
                  <a:pt x="3777" y="247491"/>
                </a:cubicBezTo>
                <a:cubicBezTo>
                  <a:pt x="-4322" y="256326"/>
                  <a:pt x="832" y="239392"/>
                  <a:pt x="17029" y="225404"/>
                </a:cubicBezTo>
                <a:cubicBezTo>
                  <a:pt x="33226" y="211416"/>
                  <a:pt x="86235" y="184176"/>
                  <a:pt x="100960" y="163561"/>
                </a:cubicBezTo>
                <a:cubicBezTo>
                  <a:pt x="115685" y="142947"/>
                  <a:pt x="114948" y="123068"/>
                  <a:pt x="105377" y="101717"/>
                </a:cubicBezTo>
                <a:cubicBezTo>
                  <a:pt x="95806" y="80366"/>
                  <a:pt x="53105" y="-3564"/>
                  <a:pt x="52369" y="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DFADA105-4592-FB8F-8578-434C89C24213}"/>
              </a:ext>
            </a:extLst>
          </p:cNvPr>
          <p:cNvSpPr/>
          <p:nvPr/>
        </p:nvSpPr>
        <p:spPr>
          <a:xfrm>
            <a:off x="4103682" y="5943620"/>
            <a:ext cx="154683" cy="139894"/>
          </a:xfrm>
          <a:custGeom>
            <a:avLst/>
            <a:gdLst>
              <a:gd name="connsiteX0" fmla="*/ 75 w 154683"/>
              <a:gd name="connsiteY0" fmla="*/ 2189 h 139894"/>
              <a:gd name="connsiteX1" fmla="*/ 119344 w 154683"/>
              <a:gd name="connsiteY1" fmla="*/ 55197 h 139894"/>
              <a:gd name="connsiteX2" fmla="*/ 154683 w 154683"/>
              <a:gd name="connsiteY2" fmla="*/ 139128 h 139894"/>
              <a:gd name="connsiteX3" fmla="*/ 119344 w 154683"/>
              <a:gd name="connsiteY3" fmla="*/ 2189 h 139894"/>
              <a:gd name="connsiteX4" fmla="*/ 119344 w 154683"/>
              <a:gd name="connsiteY4" fmla="*/ 59615 h 139894"/>
              <a:gd name="connsiteX5" fmla="*/ 101675 w 154683"/>
              <a:gd name="connsiteY5" fmla="*/ 15441 h 139894"/>
              <a:gd name="connsiteX6" fmla="*/ 75 w 154683"/>
              <a:gd name="connsiteY6" fmla="*/ 2189 h 139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683" h="139894">
                <a:moveTo>
                  <a:pt x="75" y="2189"/>
                </a:moveTo>
                <a:cubicBezTo>
                  <a:pt x="3020" y="8815"/>
                  <a:pt x="93576" y="32374"/>
                  <a:pt x="119344" y="55197"/>
                </a:cubicBezTo>
                <a:cubicBezTo>
                  <a:pt x="145112" y="78020"/>
                  <a:pt x="154683" y="147963"/>
                  <a:pt x="154683" y="139128"/>
                </a:cubicBezTo>
                <a:cubicBezTo>
                  <a:pt x="154683" y="130293"/>
                  <a:pt x="125234" y="15441"/>
                  <a:pt x="119344" y="2189"/>
                </a:cubicBezTo>
                <a:cubicBezTo>
                  <a:pt x="113454" y="-11063"/>
                  <a:pt x="122289" y="57406"/>
                  <a:pt x="119344" y="59615"/>
                </a:cubicBezTo>
                <a:cubicBezTo>
                  <a:pt x="116399" y="61824"/>
                  <a:pt x="122289" y="25748"/>
                  <a:pt x="101675" y="15441"/>
                </a:cubicBezTo>
                <a:cubicBezTo>
                  <a:pt x="81061" y="5134"/>
                  <a:pt x="-2870" y="-4437"/>
                  <a:pt x="75" y="2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1D04BAF9-C05C-80AE-E5F0-ADED414D17B2}"/>
              </a:ext>
            </a:extLst>
          </p:cNvPr>
          <p:cNvSpPr/>
          <p:nvPr/>
        </p:nvSpPr>
        <p:spPr>
          <a:xfrm>
            <a:off x="3118620" y="5158529"/>
            <a:ext cx="256520" cy="430538"/>
          </a:xfrm>
          <a:custGeom>
            <a:avLst/>
            <a:gdLst>
              <a:gd name="connsiteX0" fmla="*/ 256267 w 256520"/>
              <a:gd name="connsiteY0" fmla="*/ 984 h 430538"/>
              <a:gd name="connsiteX1" fmla="*/ 75154 w 256520"/>
              <a:gd name="connsiteY1" fmla="*/ 217436 h 430538"/>
              <a:gd name="connsiteX2" fmla="*/ 58 w 256520"/>
              <a:gd name="connsiteY2" fmla="*/ 367628 h 430538"/>
              <a:gd name="connsiteX3" fmla="*/ 61902 w 256520"/>
              <a:gd name="connsiteY3" fmla="*/ 226271 h 430538"/>
              <a:gd name="connsiteX4" fmla="*/ 17728 w 256520"/>
              <a:gd name="connsiteY4" fmla="*/ 429471 h 430538"/>
              <a:gd name="connsiteX5" fmla="*/ 61902 w 256520"/>
              <a:gd name="connsiteY5" fmla="*/ 301367 h 430538"/>
              <a:gd name="connsiteX6" fmla="*/ 97241 w 256520"/>
              <a:gd name="connsiteY6" fmla="*/ 190932 h 430538"/>
              <a:gd name="connsiteX7" fmla="*/ 114910 w 256520"/>
              <a:gd name="connsiteY7" fmla="*/ 137923 h 430538"/>
              <a:gd name="connsiteX8" fmla="*/ 256267 w 256520"/>
              <a:gd name="connsiteY8" fmla="*/ 984 h 430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520" h="430538">
                <a:moveTo>
                  <a:pt x="256267" y="984"/>
                </a:moveTo>
                <a:cubicBezTo>
                  <a:pt x="249641" y="14236"/>
                  <a:pt x="117855" y="156329"/>
                  <a:pt x="75154" y="217436"/>
                </a:cubicBezTo>
                <a:cubicBezTo>
                  <a:pt x="32453" y="278543"/>
                  <a:pt x="2267" y="366156"/>
                  <a:pt x="58" y="367628"/>
                </a:cubicBezTo>
                <a:cubicBezTo>
                  <a:pt x="-2151" y="369100"/>
                  <a:pt x="58957" y="215964"/>
                  <a:pt x="61902" y="226271"/>
                </a:cubicBezTo>
                <a:cubicBezTo>
                  <a:pt x="64847" y="236578"/>
                  <a:pt x="17728" y="416955"/>
                  <a:pt x="17728" y="429471"/>
                </a:cubicBezTo>
                <a:cubicBezTo>
                  <a:pt x="17728" y="441987"/>
                  <a:pt x="48650" y="341123"/>
                  <a:pt x="61902" y="301367"/>
                </a:cubicBezTo>
                <a:cubicBezTo>
                  <a:pt x="75154" y="261611"/>
                  <a:pt x="88406" y="218173"/>
                  <a:pt x="97241" y="190932"/>
                </a:cubicBezTo>
                <a:cubicBezTo>
                  <a:pt x="106076" y="163691"/>
                  <a:pt x="92087" y="163691"/>
                  <a:pt x="114910" y="137923"/>
                </a:cubicBezTo>
                <a:cubicBezTo>
                  <a:pt x="137733" y="112155"/>
                  <a:pt x="262893" y="-12268"/>
                  <a:pt x="256267" y="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2EC0F02D-BA6F-68E6-3F8A-5BE6E2DAA2AB}"/>
              </a:ext>
            </a:extLst>
          </p:cNvPr>
          <p:cNvSpPr/>
          <p:nvPr/>
        </p:nvSpPr>
        <p:spPr>
          <a:xfrm>
            <a:off x="3807013" y="4170002"/>
            <a:ext cx="151991" cy="368465"/>
          </a:xfrm>
          <a:custGeom>
            <a:avLst/>
            <a:gdLst>
              <a:gd name="connsiteX0" fmla="*/ 31700 w 151991"/>
              <a:gd name="connsiteY0" fmla="*/ 15 h 368465"/>
              <a:gd name="connsiteX1" fmla="*/ 58204 w 151991"/>
              <a:gd name="connsiteY1" fmla="*/ 141372 h 368465"/>
              <a:gd name="connsiteX2" fmla="*/ 22865 w 151991"/>
              <a:gd name="connsiteY2" fmla="*/ 229720 h 368465"/>
              <a:gd name="connsiteX3" fmla="*/ 62622 w 151991"/>
              <a:gd name="connsiteY3" fmla="*/ 167876 h 368465"/>
              <a:gd name="connsiteX4" fmla="*/ 778 w 151991"/>
              <a:gd name="connsiteY4" fmla="*/ 366659 h 368465"/>
              <a:gd name="connsiteX5" fmla="*/ 36117 w 151991"/>
              <a:gd name="connsiteY5" fmla="*/ 256224 h 368465"/>
              <a:gd name="connsiteX6" fmla="*/ 150970 w 151991"/>
              <a:gd name="connsiteY6" fmla="*/ 88363 h 368465"/>
              <a:gd name="connsiteX7" fmla="*/ 89126 w 151991"/>
              <a:gd name="connsiteY7" fmla="*/ 150207 h 368465"/>
              <a:gd name="connsiteX8" fmla="*/ 31700 w 151991"/>
              <a:gd name="connsiteY8" fmla="*/ 15 h 368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991" h="368465">
                <a:moveTo>
                  <a:pt x="31700" y="15"/>
                </a:moveTo>
                <a:cubicBezTo>
                  <a:pt x="26546" y="-1457"/>
                  <a:pt x="59676" y="103088"/>
                  <a:pt x="58204" y="141372"/>
                </a:cubicBezTo>
                <a:cubicBezTo>
                  <a:pt x="56732" y="179656"/>
                  <a:pt x="22129" y="225303"/>
                  <a:pt x="22865" y="229720"/>
                </a:cubicBezTo>
                <a:cubicBezTo>
                  <a:pt x="23601" y="234137"/>
                  <a:pt x="66303" y="145053"/>
                  <a:pt x="62622" y="167876"/>
                </a:cubicBezTo>
                <a:cubicBezTo>
                  <a:pt x="58941" y="190699"/>
                  <a:pt x="5195" y="351934"/>
                  <a:pt x="778" y="366659"/>
                </a:cubicBezTo>
                <a:cubicBezTo>
                  <a:pt x="-3639" y="381384"/>
                  <a:pt x="11085" y="302607"/>
                  <a:pt x="36117" y="256224"/>
                </a:cubicBezTo>
                <a:cubicBezTo>
                  <a:pt x="61149" y="209841"/>
                  <a:pt x="142135" y="106033"/>
                  <a:pt x="150970" y="88363"/>
                </a:cubicBezTo>
                <a:cubicBezTo>
                  <a:pt x="159805" y="70693"/>
                  <a:pt x="109004" y="160514"/>
                  <a:pt x="89126" y="150207"/>
                </a:cubicBezTo>
                <a:cubicBezTo>
                  <a:pt x="69248" y="139900"/>
                  <a:pt x="36854" y="1487"/>
                  <a:pt x="31700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E673BBB9-D561-2074-1A61-B66D28B761CA}"/>
              </a:ext>
            </a:extLst>
          </p:cNvPr>
          <p:cNvSpPr/>
          <p:nvPr/>
        </p:nvSpPr>
        <p:spPr>
          <a:xfrm>
            <a:off x="3885231" y="4306921"/>
            <a:ext cx="258356" cy="481736"/>
          </a:xfrm>
          <a:custGeom>
            <a:avLst/>
            <a:gdLst>
              <a:gd name="connsiteX0" fmla="*/ 258282 w 258356"/>
              <a:gd name="connsiteY0" fmla="*/ 36 h 481736"/>
              <a:gd name="connsiteX1" fmla="*/ 28578 w 258356"/>
              <a:gd name="connsiteY1" fmla="*/ 313670 h 481736"/>
              <a:gd name="connsiteX2" fmla="*/ 15326 w 258356"/>
              <a:gd name="connsiteY2" fmla="*/ 481531 h 481736"/>
              <a:gd name="connsiteX3" fmla="*/ 6491 w 258356"/>
              <a:gd name="connsiteY3" fmla="*/ 282749 h 481736"/>
              <a:gd name="connsiteX4" fmla="*/ 112508 w 258356"/>
              <a:gd name="connsiteY4" fmla="*/ 145809 h 481736"/>
              <a:gd name="connsiteX5" fmla="*/ 2073 w 258356"/>
              <a:gd name="connsiteY5" fmla="*/ 291583 h 481736"/>
              <a:gd name="connsiteX6" fmla="*/ 258282 w 258356"/>
              <a:gd name="connsiteY6" fmla="*/ 36 h 481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8356" h="481736">
                <a:moveTo>
                  <a:pt x="258282" y="36"/>
                </a:moveTo>
                <a:cubicBezTo>
                  <a:pt x="262699" y="3717"/>
                  <a:pt x="69071" y="233421"/>
                  <a:pt x="28578" y="313670"/>
                </a:cubicBezTo>
                <a:cubicBezTo>
                  <a:pt x="-11915" y="393919"/>
                  <a:pt x="19007" y="486684"/>
                  <a:pt x="15326" y="481531"/>
                </a:cubicBezTo>
                <a:cubicBezTo>
                  <a:pt x="11645" y="476378"/>
                  <a:pt x="-9706" y="338703"/>
                  <a:pt x="6491" y="282749"/>
                </a:cubicBezTo>
                <a:cubicBezTo>
                  <a:pt x="22688" y="226795"/>
                  <a:pt x="113244" y="144337"/>
                  <a:pt x="112508" y="145809"/>
                </a:cubicBezTo>
                <a:cubicBezTo>
                  <a:pt x="111772" y="147281"/>
                  <a:pt x="-17805" y="312197"/>
                  <a:pt x="2073" y="291583"/>
                </a:cubicBezTo>
                <a:cubicBezTo>
                  <a:pt x="21951" y="270969"/>
                  <a:pt x="253865" y="-3645"/>
                  <a:pt x="258282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15D19AA9-AAF8-847F-7C43-3C2CFF40EDB1}"/>
              </a:ext>
            </a:extLst>
          </p:cNvPr>
          <p:cNvSpPr/>
          <p:nvPr/>
        </p:nvSpPr>
        <p:spPr>
          <a:xfrm>
            <a:off x="2604884" y="6855185"/>
            <a:ext cx="784746" cy="164066"/>
          </a:xfrm>
          <a:custGeom>
            <a:avLst/>
            <a:gdLst>
              <a:gd name="connsiteX0" fmla="*/ 1377 w 784746"/>
              <a:gd name="connsiteY0" fmla="*/ 164050 h 164066"/>
              <a:gd name="connsiteX1" fmla="*/ 513794 w 784746"/>
              <a:gd name="connsiteY1" fmla="*/ 44780 h 164066"/>
              <a:gd name="connsiteX2" fmla="*/ 447533 w 784746"/>
              <a:gd name="connsiteY2" fmla="*/ 40363 h 164066"/>
              <a:gd name="connsiteX3" fmla="*/ 778838 w 784746"/>
              <a:gd name="connsiteY3" fmla="*/ 66867 h 164066"/>
              <a:gd name="connsiteX4" fmla="*/ 668403 w 784746"/>
              <a:gd name="connsiteY4" fmla="*/ 40363 h 164066"/>
              <a:gd name="connsiteX5" fmla="*/ 491707 w 784746"/>
              <a:gd name="connsiteY5" fmla="*/ 606 h 164066"/>
              <a:gd name="connsiteX6" fmla="*/ 606559 w 784746"/>
              <a:gd name="connsiteY6" fmla="*/ 18276 h 164066"/>
              <a:gd name="connsiteX7" fmla="*/ 262003 w 784746"/>
              <a:gd name="connsiteY7" fmla="*/ 44780 h 164066"/>
              <a:gd name="connsiteX8" fmla="*/ 359186 w 784746"/>
              <a:gd name="connsiteY8" fmla="*/ 53615 h 164066"/>
              <a:gd name="connsiteX9" fmla="*/ 1377 w 784746"/>
              <a:gd name="connsiteY9" fmla="*/ 164050 h 164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4746" h="164066">
                <a:moveTo>
                  <a:pt x="1377" y="164050"/>
                </a:moveTo>
                <a:cubicBezTo>
                  <a:pt x="27145" y="162577"/>
                  <a:pt x="439435" y="65394"/>
                  <a:pt x="513794" y="44780"/>
                </a:cubicBezTo>
                <a:cubicBezTo>
                  <a:pt x="588153" y="24166"/>
                  <a:pt x="447533" y="40363"/>
                  <a:pt x="447533" y="40363"/>
                </a:cubicBezTo>
                <a:lnTo>
                  <a:pt x="778838" y="66867"/>
                </a:lnTo>
                <a:cubicBezTo>
                  <a:pt x="815650" y="66867"/>
                  <a:pt x="668403" y="40363"/>
                  <a:pt x="668403" y="40363"/>
                </a:cubicBezTo>
                <a:lnTo>
                  <a:pt x="491707" y="606"/>
                </a:lnTo>
                <a:cubicBezTo>
                  <a:pt x="481400" y="-3075"/>
                  <a:pt x="644843" y="10914"/>
                  <a:pt x="606559" y="18276"/>
                </a:cubicBezTo>
                <a:cubicBezTo>
                  <a:pt x="568275" y="25638"/>
                  <a:pt x="303232" y="38890"/>
                  <a:pt x="262003" y="44780"/>
                </a:cubicBezTo>
                <a:cubicBezTo>
                  <a:pt x="220774" y="50670"/>
                  <a:pt x="398942" y="36682"/>
                  <a:pt x="359186" y="53615"/>
                </a:cubicBezTo>
                <a:cubicBezTo>
                  <a:pt x="319430" y="70548"/>
                  <a:pt x="-24391" y="165523"/>
                  <a:pt x="1377" y="164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90DD99F5-AE8D-B2D3-E0BC-3B42D8F9A45B}"/>
              </a:ext>
            </a:extLst>
          </p:cNvPr>
          <p:cNvSpPr/>
          <p:nvPr/>
        </p:nvSpPr>
        <p:spPr>
          <a:xfrm>
            <a:off x="3241643" y="6885726"/>
            <a:ext cx="1034000" cy="130001"/>
          </a:xfrm>
          <a:custGeom>
            <a:avLst/>
            <a:gdLst>
              <a:gd name="connsiteX0" fmla="*/ 722 w 1034000"/>
              <a:gd name="connsiteY0" fmla="*/ 67248 h 130001"/>
              <a:gd name="connsiteX1" fmla="*/ 279018 w 1034000"/>
              <a:gd name="connsiteY1" fmla="*/ 987 h 130001"/>
              <a:gd name="connsiteX2" fmla="*/ 473383 w 1034000"/>
              <a:gd name="connsiteY2" fmla="*/ 27491 h 130001"/>
              <a:gd name="connsiteX3" fmla="*/ 415957 w 1034000"/>
              <a:gd name="connsiteY3" fmla="*/ 27491 h 130001"/>
              <a:gd name="connsiteX4" fmla="*/ 729592 w 1034000"/>
              <a:gd name="connsiteY4" fmla="*/ 84917 h 130001"/>
              <a:gd name="connsiteX5" fmla="*/ 1029974 w 1034000"/>
              <a:gd name="connsiteY5" fmla="*/ 129091 h 130001"/>
              <a:gd name="connsiteX6" fmla="*/ 910705 w 1034000"/>
              <a:gd name="connsiteY6" fmla="*/ 115839 h 130001"/>
              <a:gd name="connsiteX7" fmla="*/ 597070 w 1034000"/>
              <a:gd name="connsiteY7" fmla="*/ 71665 h 130001"/>
              <a:gd name="connsiteX8" fmla="*/ 367366 w 1034000"/>
              <a:gd name="connsiteY8" fmla="*/ 27491 h 130001"/>
              <a:gd name="connsiteX9" fmla="*/ 722 w 1034000"/>
              <a:gd name="connsiteY9" fmla="*/ 67248 h 13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4000" h="130001">
                <a:moveTo>
                  <a:pt x="722" y="67248"/>
                </a:moveTo>
                <a:cubicBezTo>
                  <a:pt x="-14003" y="62831"/>
                  <a:pt x="200241" y="7613"/>
                  <a:pt x="279018" y="987"/>
                </a:cubicBezTo>
                <a:cubicBezTo>
                  <a:pt x="357795" y="-5639"/>
                  <a:pt x="450560" y="23074"/>
                  <a:pt x="473383" y="27491"/>
                </a:cubicBezTo>
                <a:cubicBezTo>
                  <a:pt x="496206" y="31908"/>
                  <a:pt x="373256" y="17920"/>
                  <a:pt x="415957" y="27491"/>
                </a:cubicBezTo>
                <a:cubicBezTo>
                  <a:pt x="458658" y="37062"/>
                  <a:pt x="627256" y="67984"/>
                  <a:pt x="729592" y="84917"/>
                </a:cubicBezTo>
                <a:cubicBezTo>
                  <a:pt x="831928" y="101850"/>
                  <a:pt x="999789" y="123937"/>
                  <a:pt x="1029974" y="129091"/>
                </a:cubicBezTo>
                <a:cubicBezTo>
                  <a:pt x="1060160" y="134245"/>
                  <a:pt x="910705" y="115839"/>
                  <a:pt x="910705" y="115839"/>
                </a:cubicBezTo>
                <a:lnTo>
                  <a:pt x="597070" y="71665"/>
                </a:lnTo>
                <a:cubicBezTo>
                  <a:pt x="506514" y="56940"/>
                  <a:pt x="466021" y="28963"/>
                  <a:pt x="367366" y="27491"/>
                </a:cubicBezTo>
                <a:cubicBezTo>
                  <a:pt x="268711" y="26019"/>
                  <a:pt x="15447" y="71665"/>
                  <a:pt x="722" y="67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072FD5B4-8387-CB0C-C536-8309AB6AFB02}"/>
              </a:ext>
            </a:extLst>
          </p:cNvPr>
          <p:cNvSpPr/>
          <p:nvPr/>
        </p:nvSpPr>
        <p:spPr>
          <a:xfrm>
            <a:off x="2853254" y="7110167"/>
            <a:ext cx="571127" cy="63834"/>
          </a:xfrm>
          <a:custGeom>
            <a:avLst/>
            <a:gdLst>
              <a:gd name="connsiteX0" fmla="*/ 381 w 571127"/>
              <a:gd name="connsiteY0" fmla="*/ 15085 h 63834"/>
              <a:gd name="connsiteX1" fmla="*/ 402363 w 571127"/>
              <a:gd name="connsiteY1" fmla="*/ 19503 h 63834"/>
              <a:gd name="connsiteX2" fmla="*/ 570224 w 571127"/>
              <a:gd name="connsiteY2" fmla="*/ 63676 h 63834"/>
              <a:gd name="connsiteX3" fmla="*/ 459789 w 571127"/>
              <a:gd name="connsiteY3" fmla="*/ 1833 h 63834"/>
              <a:gd name="connsiteX4" fmla="*/ 261007 w 571127"/>
              <a:gd name="connsiteY4" fmla="*/ 15085 h 63834"/>
              <a:gd name="connsiteX5" fmla="*/ 327268 w 571127"/>
              <a:gd name="connsiteY5" fmla="*/ 1833 h 63834"/>
              <a:gd name="connsiteX6" fmla="*/ 381 w 571127"/>
              <a:gd name="connsiteY6" fmla="*/ 15085 h 63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1127" h="63834">
                <a:moveTo>
                  <a:pt x="381" y="15085"/>
                </a:moveTo>
                <a:cubicBezTo>
                  <a:pt x="12897" y="18030"/>
                  <a:pt x="307389" y="11405"/>
                  <a:pt x="402363" y="19503"/>
                </a:cubicBezTo>
                <a:cubicBezTo>
                  <a:pt x="497337" y="27601"/>
                  <a:pt x="560653" y="66621"/>
                  <a:pt x="570224" y="63676"/>
                </a:cubicBezTo>
                <a:cubicBezTo>
                  <a:pt x="579795" y="60731"/>
                  <a:pt x="511325" y="9931"/>
                  <a:pt x="459789" y="1833"/>
                </a:cubicBezTo>
                <a:cubicBezTo>
                  <a:pt x="408253" y="-6266"/>
                  <a:pt x="283094" y="15085"/>
                  <a:pt x="261007" y="15085"/>
                </a:cubicBezTo>
                <a:cubicBezTo>
                  <a:pt x="238920" y="15085"/>
                  <a:pt x="367024" y="2569"/>
                  <a:pt x="327268" y="1833"/>
                </a:cubicBezTo>
                <a:cubicBezTo>
                  <a:pt x="287512" y="1097"/>
                  <a:pt x="-12135" y="12140"/>
                  <a:pt x="381" y="150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F6220036-3990-D7C4-1E47-873EFAA8DC7E}"/>
              </a:ext>
            </a:extLst>
          </p:cNvPr>
          <p:cNvSpPr/>
          <p:nvPr/>
        </p:nvSpPr>
        <p:spPr>
          <a:xfrm>
            <a:off x="3267446" y="7114509"/>
            <a:ext cx="714505" cy="123574"/>
          </a:xfrm>
          <a:custGeom>
            <a:avLst/>
            <a:gdLst>
              <a:gd name="connsiteX0" fmla="*/ 1424 w 714505"/>
              <a:gd name="connsiteY0" fmla="*/ 63752 h 123574"/>
              <a:gd name="connsiteX1" fmla="*/ 248797 w 714505"/>
              <a:gd name="connsiteY1" fmla="*/ 23995 h 123574"/>
              <a:gd name="connsiteX2" fmla="*/ 474084 w 714505"/>
              <a:gd name="connsiteY2" fmla="*/ 46082 h 123574"/>
              <a:gd name="connsiteX3" fmla="*/ 416658 w 714505"/>
              <a:gd name="connsiteY3" fmla="*/ 1908 h 123574"/>
              <a:gd name="connsiteX4" fmla="*/ 708206 w 714505"/>
              <a:gd name="connsiteY4" fmla="*/ 121178 h 123574"/>
              <a:gd name="connsiteX5" fmla="*/ 602189 w 714505"/>
              <a:gd name="connsiteY5" fmla="*/ 77004 h 123574"/>
              <a:gd name="connsiteX6" fmla="*/ 429911 w 714505"/>
              <a:gd name="connsiteY6" fmla="*/ 19578 h 123574"/>
              <a:gd name="connsiteX7" fmla="*/ 341563 w 714505"/>
              <a:gd name="connsiteY7" fmla="*/ 15161 h 123574"/>
              <a:gd name="connsiteX8" fmla="*/ 72102 w 714505"/>
              <a:gd name="connsiteY8" fmla="*/ 85839 h 123574"/>
              <a:gd name="connsiteX9" fmla="*/ 142780 w 714505"/>
              <a:gd name="connsiteY9" fmla="*/ 37248 h 123574"/>
              <a:gd name="connsiteX10" fmla="*/ 1424 w 714505"/>
              <a:gd name="connsiteY10" fmla="*/ 63752 h 123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4505" h="123574">
                <a:moveTo>
                  <a:pt x="1424" y="63752"/>
                </a:moveTo>
                <a:cubicBezTo>
                  <a:pt x="19094" y="61543"/>
                  <a:pt x="170020" y="26940"/>
                  <a:pt x="248797" y="23995"/>
                </a:cubicBezTo>
                <a:cubicBezTo>
                  <a:pt x="327574" y="21050"/>
                  <a:pt x="446107" y="49763"/>
                  <a:pt x="474084" y="46082"/>
                </a:cubicBezTo>
                <a:cubicBezTo>
                  <a:pt x="502061" y="42401"/>
                  <a:pt x="377638" y="-10608"/>
                  <a:pt x="416658" y="1908"/>
                </a:cubicBezTo>
                <a:cubicBezTo>
                  <a:pt x="455678" y="14424"/>
                  <a:pt x="677284" y="108662"/>
                  <a:pt x="708206" y="121178"/>
                </a:cubicBezTo>
                <a:cubicBezTo>
                  <a:pt x="739128" y="133694"/>
                  <a:pt x="648572" y="93937"/>
                  <a:pt x="602189" y="77004"/>
                </a:cubicBezTo>
                <a:cubicBezTo>
                  <a:pt x="555807" y="60071"/>
                  <a:pt x="473349" y="29885"/>
                  <a:pt x="429911" y="19578"/>
                </a:cubicBezTo>
                <a:cubicBezTo>
                  <a:pt x="386473" y="9271"/>
                  <a:pt x="401198" y="4117"/>
                  <a:pt x="341563" y="15161"/>
                </a:cubicBezTo>
                <a:cubicBezTo>
                  <a:pt x="281928" y="26204"/>
                  <a:pt x="105232" y="82158"/>
                  <a:pt x="72102" y="85839"/>
                </a:cubicBezTo>
                <a:cubicBezTo>
                  <a:pt x="38972" y="89520"/>
                  <a:pt x="149406" y="40929"/>
                  <a:pt x="142780" y="37248"/>
                </a:cubicBezTo>
                <a:cubicBezTo>
                  <a:pt x="136154" y="33567"/>
                  <a:pt x="-16246" y="65961"/>
                  <a:pt x="1424" y="637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0A0DABFE-A9B9-F309-530A-865952BF047A}"/>
              </a:ext>
            </a:extLst>
          </p:cNvPr>
          <p:cNvSpPr/>
          <p:nvPr/>
        </p:nvSpPr>
        <p:spPr>
          <a:xfrm>
            <a:off x="2596915" y="7040079"/>
            <a:ext cx="748338" cy="279538"/>
          </a:xfrm>
          <a:custGeom>
            <a:avLst/>
            <a:gdLst>
              <a:gd name="connsiteX0" fmla="*/ 511 w 748338"/>
              <a:gd name="connsiteY0" fmla="*/ 1243 h 279538"/>
              <a:gd name="connsiteX1" fmla="*/ 203711 w 748338"/>
              <a:gd name="connsiteY1" fmla="*/ 49834 h 279538"/>
              <a:gd name="connsiteX2" fmla="*/ 393659 w 748338"/>
              <a:gd name="connsiteY2" fmla="*/ 177938 h 279538"/>
              <a:gd name="connsiteX3" fmla="*/ 367155 w 748338"/>
              <a:gd name="connsiteY3" fmla="*/ 147017 h 279538"/>
              <a:gd name="connsiteX4" fmla="*/ 641033 w 748338"/>
              <a:gd name="connsiteY4" fmla="*/ 235364 h 279538"/>
              <a:gd name="connsiteX5" fmla="*/ 747050 w 748338"/>
              <a:gd name="connsiteY5" fmla="*/ 279538 h 279538"/>
              <a:gd name="connsiteX6" fmla="*/ 579189 w 748338"/>
              <a:gd name="connsiteY6" fmla="*/ 235364 h 279538"/>
              <a:gd name="connsiteX7" fmla="*/ 455502 w 748338"/>
              <a:gd name="connsiteY7" fmla="*/ 182356 h 279538"/>
              <a:gd name="connsiteX8" fmla="*/ 265555 w 748338"/>
              <a:gd name="connsiteY8" fmla="*/ 94008 h 279538"/>
              <a:gd name="connsiteX9" fmla="*/ 511 w 748338"/>
              <a:gd name="connsiteY9" fmla="*/ 1243 h 279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8338" h="279538">
                <a:moveTo>
                  <a:pt x="511" y="1243"/>
                </a:moveTo>
                <a:cubicBezTo>
                  <a:pt x="-9796" y="-6119"/>
                  <a:pt x="138186" y="20385"/>
                  <a:pt x="203711" y="49834"/>
                </a:cubicBezTo>
                <a:cubicBezTo>
                  <a:pt x="269236" y="79283"/>
                  <a:pt x="366418" y="161741"/>
                  <a:pt x="393659" y="177938"/>
                </a:cubicBezTo>
                <a:cubicBezTo>
                  <a:pt x="420900" y="194135"/>
                  <a:pt x="325926" y="137446"/>
                  <a:pt x="367155" y="147017"/>
                </a:cubicBezTo>
                <a:cubicBezTo>
                  <a:pt x="408384" y="156588"/>
                  <a:pt x="577717" y="213277"/>
                  <a:pt x="641033" y="235364"/>
                </a:cubicBezTo>
                <a:cubicBezTo>
                  <a:pt x="704349" y="257451"/>
                  <a:pt x="757357" y="279538"/>
                  <a:pt x="747050" y="279538"/>
                </a:cubicBezTo>
                <a:cubicBezTo>
                  <a:pt x="736743" y="279538"/>
                  <a:pt x="627780" y="251561"/>
                  <a:pt x="579189" y="235364"/>
                </a:cubicBezTo>
                <a:cubicBezTo>
                  <a:pt x="530598" y="219167"/>
                  <a:pt x="507774" y="205915"/>
                  <a:pt x="455502" y="182356"/>
                </a:cubicBezTo>
                <a:cubicBezTo>
                  <a:pt x="403230" y="158797"/>
                  <a:pt x="334761" y="119776"/>
                  <a:pt x="265555" y="94008"/>
                </a:cubicBezTo>
                <a:cubicBezTo>
                  <a:pt x="196349" y="68240"/>
                  <a:pt x="10818" y="8605"/>
                  <a:pt x="511" y="1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DAC0E0CE-2928-8E47-3C46-C2FCE924FFFA}"/>
              </a:ext>
            </a:extLst>
          </p:cNvPr>
          <p:cNvSpPr/>
          <p:nvPr/>
        </p:nvSpPr>
        <p:spPr>
          <a:xfrm>
            <a:off x="3334910" y="7165903"/>
            <a:ext cx="963907" cy="185663"/>
          </a:xfrm>
          <a:custGeom>
            <a:avLst/>
            <a:gdLst>
              <a:gd name="connsiteX0" fmla="*/ 220 w 963907"/>
              <a:gd name="connsiteY0" fmla="*/ 184636 h 185663"/>
              <a:gd name="connsiteX1" fmla="*/ 384533 w 963907"/>
              <a:gd name="connsiteY1" fmla="*/ 91871 h 185663"/>
              <a:gd name="connsiteX2" fmla="*/ 291768 w 963907"/>
              <a:gd name="connsiteY2" fmla="*/ 131627 h 185663"/>
              <a:gd name="connsiteX3" fmla="*/ 667247 w 963907"/>
              <a:gd name="connsiteY3" fmla="*/ 69784 h 185663"/>
              <a:gd name="connsiteX4" fmla="*/ 874864 w 963907"/>
              <a:gd name="connsiteY4" fmla="*/ 16775 h 185663"/>
              <a:gd name="connsiteX5" fmla="*/ 958794 w 963907"/>
              <a:gd name="connsiteY5" fmla="*/ 3523 h 185663"/>
              <a:gd name="connsiteX6" fmla="*/ 737925 w 963907"/>
              <a:gd name="connsiteY6" fmla="*/ 74201 h 185663"/>
              <a:gd name="connsiteX7" fmla="*/ 335942 w 963907"/>
              <a:gd name="connsiteY7" fmla="*/ 136045 h 185663"/>
              <a:gd name="connsiteX8" fmla="*/ 220 w 963907"/>
              <a:gd name="connsiteY8" fmla="*/ 184636 h 185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3907" h="185663">
                <a:moveTo>
                  <a:pt x="220" y="184636"/>
                </a:moveTo>
                <a:cubicBezTo>
                  <a:pt x="8318" y="177274"/>
                  <a:pt x="335942" y="100706"/>
                  <a:pt x="384533" y="91871"/>
                </a:cubicBezTo>
                <a:cubicBezTo>
                  <a:pt x="433124" y="83036"/>
                  <a:pt x="244649" y="135308"/>
                  <a:pt x="291768" y="131627"/>
                </a:cubicBezTo>
                <a:cubicBezTo>
                  <a:pt x="338887" y="127946"/>
                  <a:pt x="570064" y="88926"/>
                  <a:pt x="667247" y="69784"/>
                </a:cubicBezTo>
                <a:cubicBezTo>
                  <a:pt x="764430" y="50642"/>
                  <a:pt x="826273" y="27818"/>
                  <a:pt x="874864" y="16775"/>
                </a:cubicBezTo>
                <a:cubicBezTo>
                  <a:pt x="923455" y="5732"/>
                  <a:pt x="981617" y="-6048"/>
                  <a:pt x="958794" y="3523"/>
                </a:cubicBezTo>
                <a:cubicBezTo>
                  <a:pt x="935971" y="13094"/>
                  <a:pt x="841734" y="52114"/>
                  <a:pt x="737925" y="74201"/>
                </a:cubicBezTo>
                <a:cubicBezTo>
                  <a:pt x="634116" y="96288"/>
                  <a:pt x="462574" y="113958"/>
                  <a:pt x="335942" y="136045"/>
                </a:cubicBezTo>
                <a:cubicBezTo>
                  <a:pt x="209310" y="158132"/>
                  <a:pt x="-7878" y="191998"/>
                  <a:pt x="220" y="1846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B3C2BB6A-8C8D-FD1B-E44F-8ADBDAC8E7C4}"/>
              </a:ext>
            </a:extLst>
          </p:cNvPr>
          <p:cNvSpPr/>
          <p:nvPr/>
        </p:nvSpPr>
        <p:spPr>
          <a:xfrm>
            <a:off x="4283234" y="6955518"/>
            <a:ext cx="594095" cy="251447"/>
          </a:xfrm>
          <a:custGeom>
            <a:avLst/>
            <a:gdLst>
              <a:gd name="connsiteX0" fmla="*/ 593566 w 594095"/>
              <a:gd name="connsiteY0" fmla="*/ 1873 h 251447"/>
              <a:gd name="connsiteX1" fmla="*/ 240175 w 594095"/>
              <a:gd name="connsiteY1" fmla="*/ 94639 h 251447"/>
              <a:gd name="connsiteX2" fmla="*/ 6053 w 594095"/>
              <a:gd name="connsiteY2" fmla="*/ 249247 h 251447"/>
              <a:gd name="connsiteX3" fmla="*/ 89983 w 594095"/>
              <a:gd name="connsiteY3" fmla="*/ 174152 h 251447"/>
              <a:gd name="connsiteX4" fmla="*/ 315270 w 594095"/>
              <a:gd name="connsiteY4" fmla="*/ 15125 h 251447"/>
              <a:gd name="connsiteX5" fmla="*/ 120905 w 594095"/>
              <a:gd name="connsiteY5" fmla="*/ 112308 h 251447"/>
              <a:gd name="connsiteX6" fmla="*/ 315270 w 594095"/>
              <a:gd name="connsiteY6" fmla="*/ 37212 h 251447"/>
              <a:gd name="connsiteX7" fmla="*/ 593566 w 594095"/>
              <a:gd name="connsiteY7" fmla="*/ 1873 h 251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4095" h="251447">
                <a:moveTo>
                  <a:pt x="593566" y="1873"/>
                </a:moveTo>
                <a:cubicBezTo>
                  <a:pt x="581050" y="11444"/>
                  <a:pt x="338094" y="53410"/>
                  <a:pt x="240175" y="94639"/>
                </a:cubicBezTo>
                <a:cubicBezTo>
                  <a:pt x="142256" y="135868"/>
                  <a:pt x="31085" y="235995"/>
                  <a:pt x="6053" y="249247"/>
                </a:cubicBezTo>
                <a:cubicBezTo>
                  <a:pt x="-18979" y="262499"/>
                  <a:pt x="38447" y="213172"/>
                  <a:pt x="89983" y="174152"/>
                </a:cubicBezTo>
                <a:cubicBezTo>
                  <a:pt x="141519" y="135132"/>
                  <a:pt x="310116" y="25432"/>
                  <a:pt x="315270" y="15125"/>
                </a:cubicBezTo>
                <a:cubicBezTo>
                  <a:pt x="320424" y="4818"/>
                  <a:pt x="120905" y="108627"/>
                  <a:pt x="120905" y="112308"/>
                </a:cubicBezTo>
                <a:cubicBezTo>
                  <a:pt x="120905" y="115989"/>
                  <a:pt x="237229" y="52673"/>
                  <a:pt x="315270" y="37212"/>
                </a:cubicBezTo>
                <a:cubicBezTo>
                  <a:pt x="393311" y="21751"/>
                  <a:pt x="606082" y="-7698"/>
                  <a:pt x="593566" y="18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357A2A9F-F421-E8C1-4006-F6FD4E368A87}"/>
              </a:ext>
            </a:extLst>
          </p:cNvPr>
          <p:cNvSpPr/>
          <p:nvPr/>
        </p:nvSpPr>
        <p:spPr>
          <a:xfrm>
            <a:off x="2738783" y="6951359"/>
            <a:ext cx="669650" cy="98903"/>
          </a:xfrm>
          <a:custGeom>
            <a:avLst/>
            <a:gdLst>
              <a:gd name="connsiteX0" fmla="*/ 0 w 669650"/>
              <a:gd name="connsiteY0" fmla="*/ 98798 h 98903"/>
              <a:gd name="connsiteX1" fmla="*/ 304800 w 669650"/>
              <a:gd name="connsiteY1" fmla="*/ 50206 h 98903"/>
              <a:gd name="connsiteX2" fmla="*/ 508000 w 669650"/>
              <a:gd name="connsiteY2" fmla="*/ 63458 h 98903"/>
              <a:gd name="connsiteX3" fmla="*/ 406400 w 669650"/>
              <a:gd name="connsiteY3" fmla="*/ 54624 h 98903"/>
              <a:gd name="connsiteX4" fmla="*/ 667026 w 669650"/>
              <a:gd name="connsiteY4" fmla="*/ 98798 h 98903"/>
              <a:gd name="connsiteX5" fmla="*/ 547756 w 669650"/>
              <a:gd name="connsiteY5" fmla="*/ 67876 h 98903"/>
              <a:gd name="connsiteX6" fmla="*/ 287130 w 669650"/>
              <a:gd name="connsiteY6" fmla="*/ 1615 h 98903"/>
              <a:gd name="connsiteX7" fmla="*/ 371060 w 669650"/>
              <a:gd name="connsiteY7" fmla="*/ 28119 h 98903"/>
              <a:gd name="connsiteX8" fmla="*/ 0 w 669650"/>
              <a:gd name="connsiteY8" fmla="*/ 98798 h 98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9650" h="98903">
                <a:moveTo>
                  <a:pt x="0" y="98798"/>
                </a:moveTo>
                <a:cubicBezTo>
                  <a:pt x="110066" y="77447"/>
                  <a:pt x="220133" y="56096"/>
                  <a:pt x="304800" y="50206"/>
                </a:cubicBezTo>
                <a:lnTo>
                  <a:pt x="508000" y="63458"/>
                </a:lnTo>
                <a:cubicBezTo>
                  <a:pt x="524933" y="64194"/>
                  <a:pt x="379896" y="48734"/>
                  <a:pt x="406400" y="54624"/>
                </a:cubicBezTo>
                <a:cubicBezTo>
                  <a:pt x="432904" y="60514"/>
                  <a:pt x="643467" y="96589"/>
                  <a:pt x="667026" y="98798"/>
                </a:cubicBezTo>
                <a:cubicBezTo>
                  <a:pt x="690585" y="101007"/>
                  <a:pt x="547756" y="67876"/>
                  <a:pt x="547756" y="67876"/>
                </a:cubicBezTo>
                <a:lnTo>
                  <a:pt x="287130" y="1615"/>
                </a:lnTo>
                <a:cubicBezTo>
                  <a:pt x="257681" y="-5011"/>
                  <a:pt x="423333" y="9713"/>
                  <a:pt x="371060" y="28119"/>
                </a:cubicBezTo>
                <a:cubicBezTo>
                  <a:pt x="318788" y="46525"/>
                  <a:pt x="146141" y="79287"/>
                  <a:pt x="0" y="98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9087D593-2C25-0BCB-0B9C-26033F3BF5BE}"/>
              </a:ext>
            </a:extLst>
          </p:cNvPr>
          <p:cNvSpPr/>
          <p:nvPr/>
        </p:nvSpPr>
        <p:spPr>
          <a:xfrm>
            <a:off x="3356313" y="7029829"/>
            <a:ext cx="503533" cy="56128"/>
          </a:xfrm>
          <a:custGeom>
            <a:avLst/>
            <a:gdLst>
              <a:gd name="connsiteX0" fmla="*/ 904 w 503533"/>
              <a:gd name="connsiteY0" fmla="*/ 42414 h 56128"/>
              <a:gd name="connsiteX1" fmla="*/ 243861 w 503533"/>
              <a:gd name="connsiteY1" fmla="*/ 29162 h 56128"/>
              <a:gd name="connsiteX2" fmla="*/ 204104 w 503533"/>
              <a:gd name="connsiteY2" fmla="*/ 55667 h 56128"/>
              <a:gd name="connsiteX3" fmla="*/ 500070 w 503533"/>
              <a:gd name="connsiteY3" fmla="*/ 2658 h 56128"/>
              <a:gd name="connsiteX4" fmla="*/ 345461 w 503533"/>
              <a:gd name="connsiteY4" fmla="*/ 11493 h 56128"/>
              <a:gd name="connsiteX5" fmla="*/ 904 w 503533"/>
              <a:gd name="connsiteY5" fmla="*/ 42414 h 56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533" h="56128">
                <a:moveTo>
                  <a:pt x="904" y="42414"/>
                </a:moveTo>
                <a:cubicBezTo>
                  <a:pt x="-16029" y="45359"/>
                  <a:pt x="209994" y="26953"/>
                  <a:pt x="243861" y="29162"/>
                </a:cubicBezTo>
                <a:cubicBezTo>
                  <a:pt x="277728" y="31371"/>
                  <a:pt x="161403" y="60084"/>
                  <a:pt x="204104" y="55667"/>
                </a:cubicBezTo>
                <a:cubicBezTo>
                  <a:pt x="246805" y="51250"/>
                  <a:pt x="476511" y="10020"/>
                  <a:pt x="500070" y="2658"/>
                </a:cubicBezTo>
                <a:cubicBezTo>
                  <a:pt x="523630" y="-4704"/>
                  <a:pt x="422029" y="4867"/>
                  <a:pt x="345461" y="11493"/>
                </a:cubicBezTo>
                <a:lnTo>
                  <a:pt x="904" y="4241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EBD011CE-E67E-F617-05FF-9A73AB7226D0}"/>
              </a:ext>
            </a:extLst>
          </p:cNvPr>
          <p:cNvSpPr/>
          <p:nvPr/>
        </p:nvSpPr>
        <p:spPr>
          <a:xfrm>
            <a:off x="3816587" y="7054477"/>
            <a:ext cx="663571" cy="101827"/>
          </a:xfrm>
          <a:custGeom>
            <a:avLst/>
            <a:gdLst>
              <a:gd name="connsiteX0" fmla="*/ 39 w 663571"/>
              <a:gd name="connsiteY0" fmla="*/ 48688 h 101827"/>
              <a:gd name="connsiteX1" fmla="*/ 282752 w 663571"/>
              <a:gd name="connsiteY1" fmla="*/ 39853 h 101827"/>
              <a:gd name="connsiteX2" fmla="*/ 176735 w 663571"/>
              <a:gd name="connsiteY2" fmla="*/ 75193 h 101827"/>
              <a:gd name="connsiteX3" fmla="*/ 326926 w 663571"/>
              <a:gd name="connsiteY3" fmla="*/ 26601 h 101827"/>
              <a:gd name="connsiteX4" fmla="*/ 658230 w 663571"/>
              <a:gd name="connsiteY4" fmla="*/ 97 h 101827"/>
              <a:gd name="connsiteX5" fmla="*/ 534543 w 663571"/>
              <a:gd name="connsiteY5" fmla="*/ 35436 h 101827"/>
              <a:gd name="connsiteX6" fmla="*/ 574300 w 663571"/>
              <a:gd name="connsiteY6" fmla="*/ 66358 h 101827"/>
              <a:gd name="connsiteX7" fmla="*/ 304839 w 663571"/>
              <a:gd name="connsiteY7" fmla="*/ 101697 h 101827"/>
              <a:gd name="connsiteX8" fmla="*/ 39 w 663571"/>
              <a:gd name="connsiteY8" fmla="*/ 48688 h 101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3571" h="101827">
                <a:moveTo>
                  <a:pt x="39" y="48688"/>
                </a:moveTo>
                <a:cubicBezTo>
                  <a:pt x="-3642" y="38381"/>
                  <a:pt x="253303" y="35435"/>
                  <a:pt x="282752" y="39853"/>
                </a:cubicBezTo>
                <a:cubicBezTo>
                  <a:pt x="312201" y="44271"/>
                  <a:pt x="169373" y="77402"/>
                  <a:pt x="176735" y="75193"/>
                </a:cubicBezTo>
                <a:cubicBezTo>
                  <a:pt x="184097" y="72984"/>
                  <a:pt x="246677" y="39117"/>
                  <a:pt x="326926" y="26601"/>
                </a:cubicBezTo>
                <a:cubicBezTo>
                  <a:pt x="407175" y="14085"/>
                  <a:pt x="623627" y="-1375"/>
                  <a:pt x="658230" y="97"/>
                </a:cubicBezTo>
                <a:cubicBezTo>
                  <a:pt x="692833" y="1569"/>
                  <a:pt x="548531" y="24393"/>
                  <a:pt x="534543" y="35436"/>
                </a:cubicBezTo>
                <a:cubicBezTo>
                  <a:pt x="520555" y="46479"/>
                  <a:pt x="612584" y="55315"/>
                  <a:pt x="574300" y="66358"/>
                </a:cubicBezTo>
                <a:cubicBezTo>
                  <a:pt x="536016" y="77401"/>
                  <a:pt x="396132" y="103906"/>
                  <a:pt x="304839" y="101697"/>
                </a:cubicBezTo>
                <a:cubicBezTo>
                  <a:pt x="213546" y="99488"/>
                  <a:pt x="3720" y="58995"/>
                  <a:pt x="39" y="486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8D89B2C7-7C48-8579-D539-28BF821075AC}"/>
              </a:ext>
            </a:extLst>
          </p:cNvPr>
          <p:cNvSpPr/>
          <p:nvPr/>
        </p:nvSpPr>
        <p:spPr>
          <a:xfrm>
            <a:off x="2487666" y="2387332"/>
            <a:ext cx="958966" cy="1416035"/>
          </a:xfrm>
          <a:custGeom>
            <a:avLst/>
            <a:gdLst>
              <a:gd name="connsiteX0" fmla="*/ 958394 w 958966"/>
              <a:gd name="connsiteY0" fmla="*/ 1026 h 1416035"/>
              <a:gd name="connsiteX1" fmla="*/ 460250 w 958966"/>
              <a:gd name="connsiteY1" fmla="*/ 512817 h 1416035"/>
              <a:gd name="connsiteX2" fmla="*/ 535313 w 958966"/>
              <a:gd name="connsiteY2" fmla="*/ 437755 h 1416035"/>
              <a:gd name="connsiteX3" fmla="*/ 303301 w 958966"/>
              <a:gd name="connsiteY3" fmla="*/ 758477 h 1416035"/>
              <a:gd name="connsiteX4" fmla="*/ 160000 w 958966"/>
              <a:gd name="connsiteY4" fmla="*/ 1092847 h 1416035"/>
              <a:gd name="connsiteX5" fmla="*/ 221415 w 958966"/>
              <a:gd name="connsiteY5" fmla="*/ 997313 h 1416035"/>
              <a:gd name="connsiteX6" fmla="*/ 9874 w 958966"/>
              <a:gd name="connsiteY6" fmla="*/ 1399922 h 1416035"/>
              <a:gd name="connsiteX7" fmla="*/ 78113 w 958966"/>
              <a:gd name="connsiteY7" fmla="*/ 1263444 h 1416035"/>
              <a:gd name="connsiteX8" fmla="*/ 453427 w 958966"/>
              <a:gd name="connsiteY8" fmla="*/ 601528 h 1416035"/>
              <a:gd name="connsiteX9" fmla="*/ 364716 w 958966"/>
              <a:gd name="connsiteY9" fmla="*/ 731181 h 1416035"/>
              <a:gd name="connsiteX10" fmla="*/ 555785 w 958966"/>
              <a:gd name="connsiteY10" fmla="*/ 389987 h 1416035"/>
              <a:gd name="connsiteX11" fmla="*/ 958394 w 958966"/>
              <a:gd name="connsiteY11" fmla="*/ 1026 h 1416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58966" h="1416035">
                <a:moveTo>
                  <a:pt x="958394" y="1026"/>
                </a:moveTo>
                <a:cubicBezTo>
                  <a:pt x="942471" y="21498"/>
                  <a:pt x="530763" y="440029"/>
                  <a:pt x="460250" y="512817"/>
                </a:cubicBezTo>
                <a:cubicBezTo>
                  <a:pt x="389737" y="585605"/>
                  <a:pt x="561471" y="396812"/>
                  <a:pt x="535313" y="437755"/>
                </a:cubicBezTo>
                <a:cubicBezTo>
                  <a:pt x="509155" y="478698"/>
                  <a:pt x="365853" y="649295"/>
                  <a:pt x="303301" y="758477"/>
                </a:cubicBezTo>
                <a:cubicBezTo>
                  <a:pt x="240749" y="867659"/>
                  <a:pt x="173648" y="1053041"/>
                  <a:pt x="160000" y="1092847"/>
                </a:cubicBezTo>
                <a:cubicBezTo>
                  <a:pt x="146352" y="1132653"/>
                  <a:pt x="246436" y="946134"/>
                  <a:pt x="221415" y="997313"/>
                </a:cubicBezTo>
                <a:cubicBezTo>
                  <a:pt x="196394" y="1048492"/>
                  <a:pt x="33758" y="1355567"/>
                  <a:pt x="9874" y="1399922"/>
                </a:cubicBezTo>
                <a:cubicBezTo>
                  <a:pt x="-14010" y="1444277"/>
                  <a:pt x="4188" y="1396510"/>
                  <a:pt x="78113" y="1263444"/>
                </a:cubicBezTo>
                <a:cubicBezTo>
                  <a:pt x="152038" y="1130378"/>
                  <a:pt x="405660" y="690238"/>
                  <a:pt x="453427" y="601528"/>
                </a:cubicBezTo>
                <a:cubicBezTo>
                  <a:pt x="501194" y="512818"/>
                  <a:pt x="347656" y="766438"/>
                  <a:pt x="364716" y="731181"/>
                </a:cubicBezTo>
                <a:cubicBezTo>
                  <a:pt x="381776" y="695924"/>
                  <a:pt x="457976" y="508267"/>
                  <a:pt x="555785" y="389987"/>
                </a:cubicBezTo>
                <a:cubicBezTo>
                  <a:pt x="653594" y="271707"/>
                  <a:pt x="974317" y="-19446"/>
                  <a:pt x="958394" y="10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5D866E69-781B-D6D8-5E45-9774150F4411}"/>
              </a:ext>
            </a:extLst>
          </p:cNvPr>
          <p:cNvSpPr/>
          <p:nvPr/>
        </p:nvSpPr>
        <p:spPr>
          <a:xfrm>
            <a:off x="2219770" y="4095333"/>
            <a:ext cx="232011" cy="873546"/>
          </a:xfrm>
          <a:custGeom>
            <a:avLst/>
            <a:gdLst>
              <a:gd name="connsiteX0" fmla="*/ 230003 w 232011"/>
              <a:gd name="connsiteY0" fmla="*/ 5819 h 873546"/>
              <a:gd name="connsiteX1" fmla="*/ 154940 w 232011"/>
              <a:gd name="connsiteY1" fmla="*/ 231007 h 873546"/>
              <a:gd name="connsiteX2" fmla="*/ 100349 w 232011"/>
              <a:gd name="connsiteY2" fmla="*/ 510786 h 873546"/>
              <a:gd name="connsiteX3" fmla="*/ 100349 w 232011"/>
              <a:gd name="connsiteY3" fmla="*/ 422076 h 873546"/>
              <a:gd name="connsiteX4" fmla="*/ 4815 w 232011"/>
              <a:gd name="connsiteY4" fmla="*/ 858804 h 873546"/>
              <a:gd name="connsiteX5" fmla="*/ 25287 w 232011"/>
              <a:gd name="connsiteY5" fmla="*/ 722327 h 873546"/>
              <a:gd name="connsiteX6" fmla="*/ 120821 w 232011"/>
              <a:gd name="connsiteY6" fmla="*/ 251479 h 873546"/>
              <a:gd name="connsiteX7" fmla="*/ 202708 w 232011"/>
              <a:gd name="connsiteY7" fmla="*/ 80882 h 873546"/>
              <a:gd name="connsiteX8" fmla="*/ 230003 w 232011"/>
              <a:gd name="connsiteY8" fmla="*/ 5819 h 873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011" h="873546">
                <a:moveTo>
                  <a:pt x="230003" y="5819"/>
                </a:moveTo>
                <a:cubicBezTo>
                  <a:pt x="222042" y="30840"/>
                  <a:pt x="176549" y="146846"/>
                  <a:pt x="154940" y="231007"/>
                </a:cubicBezTo>
                <a:cubicBezTo>
                  <a:pt x="133331" y="315168"/>
                  <a:pt x="109448" y="478941"/>
                  <a:pt x="100349" y="510786"/>
                </a:cubicBezTo>
                <a:cubicBezTo>
                  <a:pt x="91250" y="542631"/>
                  <a:pt x="116271" y="364073"/>
                  <a:pt x="100349" y="422076"/>
                </a:cubicBezTo>
                <a:cubicBezTo>
                  <a:pt x="84427" y="480079"/>
                  <a:pt x="17325" y="808762"/>
                  <a:pt x="4815" y="858804"/>
                </a:cubicBezTo>
                <a:cubicBezTo>
                  <a:pt x="-7695" y="908846"/>
                  <a:pt x="5953" y="823548"/>
                  <a:pt x="25287" y="722327"/>
                </a:cubicBezTo>
                <a:cubicBezTo>
                  <a:pt x="44621" y="621106"/>
                  <a:pt x="91251" y="358386"/>
                  <a:pt x="120821" y="251479"/>
                </a:cubicBezTo>
                <a:cubicBezTo>
                  <a:pt x="150391" y="144572"/>
                  <a:pt x="184511" y="119551"/>
                  <a:pt x="202708" y="80882"/>
                </a:cubicBezTo>
                <a:cubicBezTo>
                  <a:pt x="220905" y="42213"/>
                  <a:pt x="237964" y="-19202"/>
                  <a:pt x="230003" y="5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7253C187-E708-2D4C-1EA1-168F264CDBC4}"/>
              </a:ext>
            </a:extLst>
          </p:cNvPr>
          <p:cNvSpPr/>
          <p:nvPr/>
        </p:nvSpPr>
        <p:spPr>
          <a:xfrm>
            <a:off x="1963254" y="5001249"/>
            <a:ext cx="296393" cy="1103270"/>
          </a:xfrm>
          <a:custGeom>
            <a:avLst/>
            <a:gdLst>
              <a:gd name="connsiteX0" fmla="*/ 295450 w 296393"/>
              <a:gd name="connsiteY0" fmla="*/ 655 h 1103270"/>
              <a:gd name="connsiteX1" fmla="*/ 172621 w 296393"/>
              <a:gd name="connsiteY1" fmla="*/ 362321 h 1103270"/>
              <a:gd name="connsiteX2" fmla="*/ 56615 w 296393"/>
              <a:gd name="connsiteY2" fmla="*/ 594333 h 1103270"/>
              <a:gd name="connsiteX3" fmla="*/ 49791 w 296393"/>
              <a:gd name="connsiteY3" fmla="*/ 587509 h 1103270"/>
              <a:gd name="connsiteX4" fmla="*/ 8847 w 296393"/>
              <a:gd name="connsiteY4" fmla="*/ 1078829 h 1103270"/>
              <a:gd name="connsiteX5" fmla="*/ 8847 w 296393"/>
              <a:gd name="connsiteY5" fmla="*/ 969647 h 1103270"/>
              <a:gd name="connsiteX6" fmla="*/ 104382 w 296393"/>
              <a:gd name="connsiteY6" fmla="*/ 457855 h 1103270"/>
              <a:gd name="connsiteX7" fmla="*/ 295450 w 296393"/>
              <a:gd name="connsiteY7" fmla="*/ 655 h 1103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393" h="1103270">
                <a:moveTo>
                  <a:pt x="295450" y="655"/>
                </a:moveTo>
                <a:cubicBezTo>
                  <a:pt x="306823" y="-15267"/>
                  <a:pt x="212427" y="263375"/>
                  <a:pt x="172621" y="362321"/>
                </a:cubicBezTo>
                <a:cubicBezTo>
                  <a:pt x="132815" y="461267"/>
                  <a:pt x="56615" y="594333"/>
                  <a:pt x="56615" y="594333"/>
                </a:cubicBezTo>
                <a:cubicBezTo>
                  <a:pt x="36143" y="631864"/>
                  <a:pt x="57752" y="506760"/>
                  <a:pt x="49791" y="587509"/>
                </a:cubicBezTo>
                <a:cubicBezTo>
                  <a:pt x="41830" y="668258"/>
                  <a:pt x="15671" y="1015139"/>
                  <a:pt x="8847" y="1078829"/>
                </a:cubicBezTo>
                <a:cubicBezTo>
                  <a:pt x="2023" y="1142519"/>
                  <a:pt x="-7075" y="1073143"/>
                  <a:pt x="8847" y="969647"/>
                </a:cubicBezTo>
                <a:cubicBezTo>
                  <a:pt x="24769" y="866151"/>
                  <a:pt x="58889" y="613667"/>
                  <a:pt x="104382" y="457855"/>
                </a:cubicBezTo>
                <a:cubicBezTo>
                  <a:pt x="149875" y="302043"/>
                  <a:pt x="284077" y="16577"/>
                  <a:pt x="295450" y="6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4A17E03F-06CF-BA96-99FC-E9D816D00DD2}"/>
              </a:ext>
            </a:extLst>
          </p:cNvPr>
          <p:cNvSpPr/>
          <p:nvPr/>
        </p:nvSpPr>
        <p:spPr>
          <a:xfrm>
            <a:off x="1985608" y="6261172"/>
            <a:ext cx="130256" cy="667186"/>
          </a:xfrm>
          <a:custGeom>
            <a:avLst/>
            <a:gdLst>
              <a:gd name="connsiteX0" fmla="*/ 141 w 130256"/>
              <a:gd name="connsiteY0" fmla="*/ 3150 h 667186"/>
              <a:gd name="connsiteX1" fmla="*/ 95676 w 130256"/>
              <a:gd name="connsiteY1" fmla="*/ 576356 h 667186"/>
              <a:gd name="connsiteX2" fmla="*/ 129795 w 130256"/>
              <a:gd name="connsiteY2" fmla="*/ 644595 h 667186"/>
              <a:gd name="connsiteX3" fmla="*/ 75204 w 130256"/>
              <a:gd name="connsiteY3" fmla="*/ 357992 h 667186"/>
              <a:gd name="connsiteX4" fmla="*/ 141 w 130256"/>
              <a:gd name="connsiteY4" fmla="*/ 3150 h 66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56" h="667186">
                <a:moveTo>
                  <a:pt x="141" y="3150"/>
                </a:moveTo>
                <a:cubicBezTo>
                  <a:pt x="3553" y="39544"/>
                  <a:pt x="74067" y="469449"/>
                  <a:pt x="95676" y="576356"/>
                </a:cubicBezTo>
                <a:cubicBezTo>
                  <a:pt x="117285" y="683263"/>
                  <a:pt x="133207" y="680989"/>
                  <a:pt x="129795" y="644595"/>
                </a:cubicBezTo>
                <a:cubicBezTo>
                  <a:pt x="126383" y="608201"/>
                  <a:pt x="94538" y="460350"/>
                  <a:pt x="75204" y="357992"/>
                </a:cubicBezTo>
                <a:cubicBezTo>
                  <a:pt x="55870" y="255634"/>
                  <a:pt x="-3271" y="-33244"/>
                  <a:pt x="141" y="3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2D81C41D-0C3C-160D-C192-AE8A00E18F00}"/>
              </a:ext>
            </a:extLst>
          </p:cNvPr>
          <p:cNvSpPr/>
          <p:nvPr/>
        </p:nvSpPr>
        <p:spPr>
          <a:xfrm>
            <a:off x="5438627" y="7492090"/>
            <a:ext cx="313924" cy="649447"/>
          </a:xfrm>
          <a:custGeom>
            <a:avLst/>
            <a:gdLst>
              <a:gd name="connsiteX0" fmla="*/ 313904 w 313924"/>
              <a:gd name="connsiteY0" fmla="*/ 531 h 649447"/>
              <a:gd name="connsiteX1" fmla="*/ 211546 w 313924"/>
              <a:gd name="connsiteY1" fmla="*/ 307606 h 649447"/>
              <a:gd name="connsiteX2" fmla="*/ 6 w 313924"/>
              <a:gd name="connsiteY2" fmla="*/ 648800 h 649447"/>
              <a:gd name="connsiteX3" fmla="*/ 218370 w 313924"/>
              <a:gd name="connsiteY3" fmla="*/ 382668 h 649447"/>
              <a:gd name="connsiteX4" fmla="*/ 313904 w 313924"/>
              <a:gd name="connsiteY4" fmla="*/ 531 h 649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3924" h="649447">
                <a:moveTo>
                  <a:pt x="313904" y="531"/>
                </a:moveTo>
                <a:cubicBezTo>
                  <a:pt x="312767" y="-11979"/>
                  <a:pt x="263862" y="199561"/>
                  <a:pt x="211546" y="307606"/>
                </a:cubicBezTo>
                <a:cubicBezTo>
                  <a:pt x="159230" y="415651"/>
                  <a:pt x="-1131" y="636290"/>
                  <a:pt x="6" y="648800"/>
                </a:cubicBezTo>
                <a:cubicBezTo>
                  <a:pt x="1143" y="661310"/>
                  <a:pt x="167191" y="489575"/>
                  <a:pt x="218370" y="382668"/>
                </a:cubicBezTo>
                <a:cubicBezTo>
                  <a:pt x="269549" y="275761"/>
                  <a:pt x="315041" y="13041"/>
                  <a:pt x="313904" y="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A30B4159-6A80-26D4-8B04-5624832A7C24}"/>
              </a:ext>
            </a:extLst>
          </p:cNvPr>
          <p:cNvSpPr/>
          <p:nvPr/>
        </p:nvSpPr>
        <p:spPr>
          <a:xfrm>
            <a:off x="2325272" y="6787337"/>
            <a:ext cx="99226" cy="839161"/>
          </a:xfrm>
          <a:custGeom>
            <a:avLst/>
            <a:gdLst>
              <a:gd name="connsiteX0" fmla="*/ 22143 w 99226"/>
              <a:gd name="connsiteY0" fmla="*/ 2424 h 839161"/>
              <a:gd name="connsiteX1" fmla="*/ 35791 w 99226"/>
              <a:gd name="connsiteY1" fmla="*/ 254908 h 839161"/>
              <a:gd name="connsiteX2" fmla="*/ 49438 w 99226"/>
              <a:gd name="connsiteY2" fmla="*/ 521039 h 839161"/>
              <a:gd name="connsiteX3" fmla="*/ 35791 w 99226"/>
              <a:gd name="connsiteY3" fmla="*/ 466448 h 839161"/>
              <a:gd name="connsiteX4" fmla="*/ 97206 w 99226"/>
              <a:gd name="connsiteY4" fmla="*/ 834938 h 839161"/>
              <a:gd name="connsiteX5" fmla="*/ 76734 w 99226"/>
              <a:gd name="connsiteY5" fmla="*/ 650693 h 839161"/>
              <a:gd name="connsiteX6" fmla="*/ 1671 w 99226"/>
              <a:gd name="connsiteY6" fmla="*/ 411857 h 839161"/>
              <a:gd name="connsiteX7" fmla="*/ 22143 w 99226"/>
              <a:gd name="connsiteY7" fmla="*/ 2424 h 839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226" h="839161">
                <a:moveTo>
                  <a:pt x="22143" y="2424"/>
                </a:moveTo>
                <a:cubicBezTo>
                  <a:pt x="27830" y="-23734"/>
                  <a:pt x="31242" y="168472"/>
                  <a:pt x="35791" y="254908"/>
                </a:cubicBezTo>
                <a:cubicBezTo>
                  <a:pt x="40340" y="341344"/>
                  <a:pt x="49438" y="485782"/>
                  <a:pt x="49438" y="521039"/>
                </a:cubicBezTo>
                <a:cubicBezTo>
                  <a:pt x="49438" y="556296"/>
                  <a:pt x="27830" y="414131"/>
                  <a:pt x="35791" y="466448"/>
                </a:cubicBezTo>
                <a:cubicBezTo>
                  <a:pt x="43752" y="518765"/>
                  <a:pt x="90382" y="804231"/>
                  <a:pt x="97206" y="834938"/>
                </a:cubicBezTo>
                <a:cubicBezTo>
                  <a:pt x="104030" y="865645"/>
                  <a:pt x="92657" y="721207"/>
                  <a:pt x="76734" y="650693"/>
                </a:cubicBezTo>
                <a:cubicBezTo>
                  <a:pt x="60812" y="580180"/>
                  <a:pt x="9632" y="515353"/>
                  <a:pt x="1671" y="411857"/>
                </a:cubicBezTo>
                <a:cubicBezTo>
                  <a:pt x="-6290" y="308362"/>
                  <a:pt x="16456" y="28582"/>
                  <a:pt x="22143" y="2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93EE8551-CC7F-2C43-34FE-FABB59A202AB}"/>
              </a:ext>
            </a:extLst>
          </p:cNvPr>
          <p:cNvSpPr/>
          <p:nvPr/>
        </p:nvSpPr>
        <p:spPr>
          <a:xfrm>
            <a:off x="4080059" y="7064222"/>
            <a:ext cx="877437" cy="1022528"/>
          </a:xfrm>
          <a:custGeom>
            <a:avLst/>
            <a:gdLst>
              <a:gd name="connsiteX0" fmla="*/ 874078 w 877437"/>
              <a:gd name="connsiteY0" fmla="*/ 5318 h 1022528"/>
              <a:gd name="connsiteX1" fmla="*/ 723953 w 877437"/>
              <a:gd name="connsiteY1" fmla="*/ 250978 h 1022528"/>
              <a:gd name="connsiteX2" fmla="*/ 362287 w 877437"/>
              <a:gd name="connsiteY2" fmla="*/ 687706 h 1022528"/>
              <a:gd name="connsiteX3" fmla="*/ 478293 w 877437"/>
              <a:gd name="connsiteY3" fmla="*/ 571700 h 1022528"/>
              <a:gd name="connsiteX4" fmla="*/ 622 w 877437"/>
              <a:gd name="connsiteY4" fmla="*/ 1022077 h 1022528"/>
              <a:gd name="connsiteX5" fmla="*/ 594299 w 877437"/>
              <a:gd name="connsiteY5" fmla="*/ 476166 h 1022528"/>
              <a:gd name="connsiteX6" fmla="*/ 874078 w 877437"/>
              <a:gd name="connsiteY6" fmla="*/ 5318 h 1022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7437" h="1022528">
                <a:moveTo>
                  <a:pt x="874078" y="5318"/>
                </a:moveTo>
                <a:cubicBezTo>
                  <a:pt x="895687" y="-32213"/>
                  <a:pt x="809251" y="137247"/>
                  <a:pt x="723953" y="250978"/>
                </a:cubicBezTo>
                <a:cubicBezTo>
                  <a:pt x="638655" y="364709"/>
                  <a:pt x="403230" y="634252"/>
                  <a:pt x="362287" y="687706"/>
                </a:cubicBezTo>
                <a:cubicBezTo>
                  <a:pt x="321344" y="741160"/>
                  <a:pt x="538570" y="515972"/>
                  <a:pt x="478293" y="571700"/>
                </a:cubicBezTo>
                <a:cubicBezTo>
                  <a:pt x="418016" y="627428"/>
                  <a:pt x="-18712" y="1037999"/>
                  <a:pt x="622" y="1022077"/>
                </a:cubicBezTo>
                <a:cubicBezTo>
                  <a:pt x="19956" y="1006155"/>
                  <a:pt x="445311" y="643351"/>
                  <a:pt x="594299" y="476166"/>
                </a:cubicBezTo>
                <a:cubicBezTo>
                  <a:pt x="743287" y="308981"/>
                  <a:pt x="852469" y="42849"/>
                  <a:pt x="874078" y="53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3B24B5AE-F7D4-51AE-285D-F9651AEFB544}"/>
              </a:ext>
            </a:extLst>
          </p:cNvPr>
          <p:cNvSpPr/>
          <p:nvPr/>
        </p:nvSpPr>
        <p:spPr>
          <a:xfrm>
            <a:off x="2626174" y="7765576"/>
            <a:ext cx="676838" cy="362288"/>
          </a:xfrm>
          <a:custGeom>
            <a:avLst/>
            <a:gdLst>
              <a:gd name="connsiteX0" fmla="*/ 1020 w 676838"/>
              <a:gd name="connsiteY0" fmla="*/ 0 h 362288"/>
              <a:gd name="connsiteX1" fmla="*/ 246680 w 676838"/>
              <a:gd name="connsiteY1" fmla="*/ 259308 h 362288"/>
              <a:gd name="connsiteX2" fmla="*/ 669760 w 676838"/>
              <a:gd name="connsiteY2" fmla="*/ 361666 h 362288"/>
              <a:gd name="connsiteX3" fmla="*/ 499163 w 676838"/>
              <a:gd name="connsiteY3" fmla="*/ 300251 h 362288"/>
              <a:gd name="connsiteX4" fmla="*/ 335390 w 676838"/>
              <a:gd name="connsiteY4" fmla="*/ 259308 h 362288"/>
              <a:gd name="connsiteX5" fmla="*/ 1020 w 676838"/>
              <a:gd name="connsiteY5" fmla="*/ 0 h 362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6838" h="362288">
                <a:moveTo>
                  <a:pt x="1020" y="0"/>
                </a:moveTo>
                <a:cubicBezTo>
                  <a:pt x="-13765" y="0"/>
                  <a:pt x="135223" y="199030"/>
                  <a:pt x="246680" y="259308"/>
                </a:cubicBezTo>
                <a:cubicBezTo>
                  <a:pt x="358137" y="319586"/>
                  <a:pt x="627680" y="354842"/>
                  <a:pt x="669760" y="361666"/>
                </a:cubicBezTo>
                <a:cubicBezTo>
                  <a:pt x="711840" y="368490"/>
                  <a:pt x="554891" y="317311"/>
                  <a:pt x="499163" y="300251"/>
                </a:cubicBezTo>
                <a:cubicBezTo>
                  <a:pt x="443435" y="283191"/>
                  <a:pt x="416139" y="303663"/>
                  <a:pt x="335390" y="259308"/>
                </a:cubicBezTo>
                <a:cubicBezTo>
                  <a:pt x="254641" y="214953"/>
                  <a:pt x="15805" y="0"/>
                  <a:pt x="102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CA742EAB-4846-D657-4CFA-B8E0057A9409}"/>
              </a:ext>
            </a:extLst>
          </p:cNvPr>
          <p:cNvSpPr/>
          <p:nvPr/>
        </p:nvSpPr>
        <p:spPr>
          <a:xfrm>
            <a:off x="6052679" y="6721519"/>
            <a:ext cx="328878" cy="934877"/>
          </a:xfrm>
          <a:custGeom>
            <a:avLst/>
            <a:gdLst>
              <a:gd name="connsiteX0" fmla="*/ 293530 w 328878"/>
              <a:gd name="connsiteY0" fmla="*/ 3 h 934877"/>
              <a:gd name="connsiteX1" fmla="*/ 273058 w 328878"/>
              <a:gd name="connsiteY1" fmla="*/ 457203 h 934877"/>
              <a:gd name="connsiteX2" fmla="*/ 103 w 328878"/>
              <a:gd name="connsiteY2" fmla="*/ 934875 h 934877"/>
              <a:gd name="connsiteX3" fmla="*/ 307178 w 328878"/>
              <a:gd name="connsiteY3" fmla="*/ 450380 h 934877"/>
              <a:gd name="connsiteX4" fmla="*/ 293530 w 328878"/>
              <a:gd name="connsiteY4" fmla="*/ 3 h 934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8878" h="934877">
                <a:moveTo>
                  <a:pt x="293530" y="3"/>
                </a:moveTo>
                <a:cubicBezTo>
                  <a:pt x="287843" y="1140"/>
                  <a:pt x="321962" y="301391"/>
                  <a:pt x="273058" y="457203"/>
                </a:cubicBezTo>
                <a:cubicBezTo>
                  <a:pt x="224154" y="613015"/>
                  <a:pt x="-5584" y="936012"/>
                  <a:pt x="103" y="934875"/>
                </a:cubicBezTo>
                <a:cubicBezTo>
                  <a:pt x="5790" y="933738"/>
                  <a:pt x="253724" y="599368"/>
                  <a:pt x="307178" y="450380"/>
                </a:cubicBezTo>
                <a:cubicBezTo>
                  <a:pt x="360632" y="301392"/>
                  <a:pt x="299217" y="-1134"/>
                  <a:pt x="293530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38D64498-7A71-C241-0EDF-582EC1734CCE}"/>
              </a:ext>
            </a:extLst>
          </p:cNvPr>
          <p:cNvSpPr/>
          <p:nvPr/>
        </p:nvSpPr>
        <p:spPr>
          <a:xfrm>
            <a:off x="6141289" y="5622593"/>
            <a:ext cx="166697" cy="669328"/>
          </a:xfrm>
          <a:custGeom>
            <a:avLst/>
            <a:gdLst>
              <a:gd name="connsiteX0" fmla="*/ 204 w 166697"/>
              <a:gd name="connsiteY0" fmla="*/ 285 h 669328"/>
              <a:gd name="connsiteX1" fmla="*/ 129857 w 166697"/>
              <a:gd name="connsiteY1" fmla="*/ 368774 h 669328"/>
              <a:gd name="connsiteX2" fmla="*/ 123033 w 166697"/>
              <a:gd name="connsiteY2" fmla="*/ 669025 h 669328"/>
              <a:gd name="connsiteX3" fmla="*/ 163977 w 166697"/>
              <a:gd name="connsiteY3" fmla="*/ 314183 h 669328"/>
              <a:gd name="connsiteX4" fmla="*/ 204 w 166697"/>
              <a:gd name="connsiteY4" fmla="*/ 285 h 669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697" h="669328">
                <a:moveTo>
                  <a:pt x="204" y="285"/>
                </a:moveTo>
                <a:cubicBezTo>
                  <a:pt x="-5483" y="9383"/>
                  <a:pt x="109386" y="257317"/>
                  <a:pt x="129857" y="368774"/>
                </a:cubicBezTo>
                <a:cubicBezTo>
                  <a:pt x="150328" y="480231"/>
                  <a:pt x="117346" y="678123"/>
                  <a:pt x="123033" y="669025"/>
                </a:cubicBezTo>
                <a:cubicBezTo>
                  <a:pt x="128720" y="659927"/>
                  <a:pt x="178762" y="426777"/>
                  <a:pt x="163977" y="314183"/>
                </a:cubicBezTo>
                <a:cubicBezTo>
                  <a:pt x="149192" y="201589"/>
                  <a:pt x="5891" y="-8813"/>
                  <a:pt x="204" y="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B9F37FA4-C3C7-A4DB-011B-F3899FDC06A5}"/>
              </a:ext>
            </a:extLst>
          </p:cNvPr>
          <p:cNvSpPr/>
          <p:nvPr/>
        </p:nvSpPr>
        <p:spPr>
          <a:xfrm>
            <a:off x="5056478" y="5711466"/>
            <a:ext cx="286416" cy="553010"/>
          </a:xfrm>
          <a:custGeom>
            <a:avLst/>
            <a:gdLst>
              <a:gd name="connsiteX0" fmla="*/ 18 w 286416"/>
              <a:gd name="connsiteY0" fmla="*/ 122 h 553010"/>
              <a:gd name="connsiteX1" fmla="*/ 252501 w 286416"/>
              <a:gd name="connsiteY1" fmla="*/ 314021 h 553010"/>
              <a:gd name="connsiteX2" fmla="*/ 272973 w 286416"/>
              <a:gd name="connsiteY2" fmla="*/ 552856 h 553010"/>
              <a:gd name="connsiteX3" fmla="*/ 266149 w 286416"/>
              <a:gd name="connsiteY3" fmla="*/ 279901 h 553010"/>
              <a:gd name="connsiteX4" fmla="*/ 18 w 286416"/>
              <a:gd name="connsiteY4" fmla="*/ 122 h 553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6416" h="553010">
                <a:moveTo>
                  <a:pt x="18" y="122"/>
                </a:moveTo>
                <a:cubicBezTo>
                  <a:pt x="-2257" y="5809"/>
                  <a:pt x="207009" y="221899"/>
                  <a:pt x="252501" y="314021"/>
                </a:cubicBezTo>
                <a:cubicBezTo>
                  <a:pt x="297993" y="406143"/>
                  <a:pt x="270698" y="558543"/>
                  <a:pt x="272973" y="552856"/>
                </a:cubicBezTo>
                <a:cubicBezTo>
                  <a:pt x="275248" y="547169"/>
                  <a:pt x="305955" y="370886"/>
                  <a:pt x="266149" y="279901"/>
                </a:cubicBezTo>
                <a:cubicBezTo>
                  <a:pt x="226343" y="188916"/>
                  <a:pt x="2293" y="-5565"/>
                  <a:pt x="18" y="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8AA8DFF2-EC20-FB6C-BADA-16AB0157EF63}"/>
              </a:ext>
            </a:extLst>
          </p:cNvPr>
          <p:cNvSpPr/>
          <p:nvPr/>
        </p:nvSpPr>
        <p:spPr>
          <a:xfrm>
            <a:off x="6122351" y="4301051"/>
            <a:ext cx="145864" cy="441583"/>
          </a:xfrm>
          <a:custGeom>
            <a:avLst/>
            <a:gdLst>
              <a:gd name="connsiteX0" fmla="*/ 5494 w 145864"/>
              <a:gd name="connsiteY0" fmla="*/ 11642 h 441583"/>
              <a:gd name="connsiteX1" fmla="*/ 121500 w 145864"/>
              <a:gd name="connsiteY1" fmla="*/ 270949 h 441583"/>
              <a:gd name="connsiteX2" fmla="*/ 121500 w 145864"/>
              <a:gd name="connsiteY2" fmla="*/ 441546 h 441583"/>
              <a:gd name="connsiteX3" fmla="*/ 141971 w 145864"/>
              <a:gd name="connsiteY3" fmla="*/ 257301 h 441583"/>
              <a:gd name="connsiteX4" fmla="*/ 32789 w 145864"/>
              <a:gd name="connsiteY4" fmla="*/ 66233 h 441583"/>
              <a:gd name="connsiteX5" fmla="*/ 5494 w 145864"/>
              <a:gd name="connsiteY5" fmla="*/ 11642 h 441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864" h="441583">
                <a:moveTo>
                  <a:pt x="5494" y="11642"/>
                </a:moveTo>
                <a:cubicBezTo>
                  <a:pt x="20279" y="45761"/>
                  <a:pt x="102166" y="199298"/>
                  <a:pt x="121500" y="270949"/>
                </a:cubicBezTo>
                <a:cubicBezTo>
                  <a:pt x="140834" y="342600"/>
                  <a:pt x="118088" y="443821"/>
                  <a:pt x="121500" y="441546"/>
                </a:cubicBezTo>
                <a:cubicBezTo>
                  <a:pt x="124912" y="439271"/>
                  <a:pt x="156756" y="319853"/>
                  <a:pt x="141971" y="257301"/>
                </a:cubicBezTo>
                <a:cubicBezTo>
                  <a:pt x="127186" y="194749"/>
                  <a:pt x="57810" y="107176"/>
                  <a:pt x="32789" y="66233"/>
                </a:cubicBezTo>
                <a:cubicBezTo>
                  <a:pt x="7768" y="25290"/>
                  <a:pt x="-9291" y="-22477"/>
                  <a:pt x="5494" y="11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8E819D0A-45DC-FA8E-3925-9EA3814E219C}"/>
              </a:ext>
            </a:extLst>
          </p:cNvPr>
          <p:cNvSpPr/>
          <p:nvPr/>
        </p:nvSpPr>
        <p:spPr>
          <a:xfrm>
            <a:off x="5793288" y="3657600"/>
            <a:ext cx="171971" cy="293427"/>
          </a:xfrm>
          <a:custGeom>
            <a:avLst/>
            <a:gdLst>
              <a:gd name="connsiteX0" fmla="*/ 187 w 171971"/>
              <a:gd name="connsiteY0" fmla="*/ 0 h 293427"/>
              <a:gd name="connsiteX1" fmla="*/ 136664 w 171971"/>
              <a:gd name="connsiteY1" fmla="*/ 143301 h 293427"/>
              <a:gd name="connsiteX2" fmla="*/ 102545 w 171971"/>
              <a:gd name="connsiteY2" fmla="*/ 293427 h 293427"/>
              <a:gd name="connsiteX3" fmla="*/ 170784 w 171971"/>
              <a:gd name="connsiteY3" fmla="*/ 143301 h 293427"/>
              <a:gd name="connsiteX4" fmla="*/ 187 w 171971"/>
              <a:gd name="connsiteY4" fmla="*/ 0 h 293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971" h="293427">
                <a:moveTo>
                  <a:pt x="187" y="0"/>
                </a:moveTo>
                <a:cubicBezTo>
                  <a:pt x="-5500" y="0"/>
                  <a:pt x="119604" y="94397"/>
                  <a:pt x="136664" y="143301"/>
                </a:cubicBezTo>
                <a:cubicBezTo>
                  <a:pt x="153724" y="192205"/>
                  <a:pt x="96858" y="293427"/>
                  <a:pt x="102545" y="293427"/>
                </a:cubicBezTo>
                <a:cubicBezTo>
                  <a:pt x="108232" y="293427"/>
                  <a:pt x="182157" y="188793"/>
                  <a:pt x="170784" y="143301"/>
                </a:cubicBezTo>
                <a:cubicBezTo>
                  <a:pt x="159411" y="97809"/>
                  <a:pt x="5874" y="0"/>
                  <a:pt x="18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8F0F199E-9EFB-5993-6792-7ED143CB0693}"/>
              </a:ext>
            </a:extLst>
          </p:cNvPr>
          <p:cNvSpPr/>
          <p:nvPr/>
        </p:nvSpPr>
        <p:spPr>
          <a:xfrm>
            <a:off x="3536034" y="3514193"/>
            <a:ext cx="94543" cy="491425"/>
          </a:xfrm>
          <a:custGeom>
            <a:avLst/>
            <a:gdLst>
              <a:gd name="connsiteX0" fmla="*/ 94270 w 94543"/>
              <a:gd name="connsiteY0" fmla="*/ 106 h 491425"/>
              <a:gd name="connsiteX1" fmla="*/ 32856 w 94543"/>
              <a:gd name="connsiteY1" fmla="*/ 191174 h 491425"/>
              <a:gd name="connsiteX2" fmla="*/ 19208 w 94543"/>
              <a:gd name="connsiteY2" fmla="*/ 320828 h 491425"/>
              <a:gd name="connsiteX3" fmla="*/ 5560 w 94543"/>
              <a:gd name="connsiteY3" fmla="*/ 491425 h 491425"/>
              <a:gd name="connsiteX4" fmla="*/ 5560 w 94543"/>
              <a:gd name="connsiteY4" fmla="*/ 334476 h 491425"/>
              <a:gd name="connsiteX5" fmla="*/ 5560 w 94543"/>
              <a:gd name="connsiteY5" fmla="*/ 218470 h 491425"/>
              <a:gd name="connsiteX6" fmla="*/ 94270 w 94543"/>
              <a:gd name="connsiteY6" fmla="*/ 106 h 491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543" h="491425">
                <a:moveTo>
                  <a:pt x="94270" y="106"/>
                </a:moveTo>
                <a:cubicBezTo>
                  <a:pt x="98819" y="-4443"/>
                  <a:pt x="45366" y="137720"/>
                  <a:pt x="32856" y="191174"/>
                </a:cubicBezTo>
                <a:cubicBezTo>
                  <a:pt x="20346" y="244628"/>
                  <a:pt x="23757" y="270786"/>
                  <a:pt x="19208" y="320828"/>
                </a:cubicBezTo>
                <a:cubicBezTo>
                  <a:pt x="14659" y="370870"/>
                  <a:pt x="7835" y="489150"/>
                  <a:pt x="5560" y="491425"/>
                </a:cubicBezTo>
                <a:lnTo>
                  <a:pt x="5560" y="334476"/>
                </a:lnTo>
                <a:cubicBezTo>
                  <a:pt x="5560" y="288984"/>
                  <a:pt x="-6950" y="279885"/>
                  <a:pt x="5560" y="218470"/>
                </a:cubicBezTo>
                <a:cubicBezTo>
                  <a:pt x="18070" y="157055"/>
                  <a:pt x="89721" y="4655"/>
                  <a:pt x="94270" y="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0423EC34-C4A1-BEAF-3622-55B77F24F3BA}"/>
              </a:ext>
            </a:extLst>
          </p:cNvPr>
          <p:cNvSpPr/>
          <p:nvPr/>
        </p:nvSpPr>
        <p:spPr>
          <a:xfrm>
            <a:off x="3879000" y="3506605"/>
            <a:ext cx="174776" cy="536391"/>
          </a:xfrm>
          <a:custGeom>
            <a:avLst/>
            <a:gdLst>
              <a:gd name="connsiteX0" fmla="*/ 174385 w 174776"/>
              <a:gd name="connsiteY0" fmla="*/ 870 h 536391"/>
              <a:gd name="connsiteX1" fmla="*/ 51555 w 174776"/>
              <a:gd name="connsiteY1" fmla="*/ 226058 h 536391"/>
              <a:gd name="connsiteX2" fmla="*/ 85675 w 174776"/>
              <a:gd name="connsiteY2" fmla="*/ 533132 h 536391"/>
              <a:gd name="connsiteX3" fmla="*/ 58379 w 174776"/>
              <a:gd name="connsiteY3" fmla="*/ 383007 h 536391"/>
              <a:gd name="connsiteX4" fmla="*/ 3788 w 174776"/>
              <a:gd name="connsiteY4" fmla="*/ 307944 h 536391"/>
              <a:gd name="connsiteX5" fmla="*/ 174385 w 174776"/>
              <a:gd name="connsiteY5" fmla="*/ 870 h 536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776" h="536391">
                <a:moveTo>
                  <a:pt x="174385" y="870"/>
                </a:moveTo>
                <a:cubicBezTo>
                  <a:pt x="182346" y="-12778"/>
                  <a:pt x="66340" y="137348"/>
                  <a:pt x="51555" y="226058"/>
                </a:cubicBezTo>
                <a:cubicBezTo>
                  <a:pt x="36770" y="314768"/>
                  <a:pt x="84538" y="506974"/>
                  <a:pt x="85675" y="533132"/>
                </a:cubicBezTo>
                <a:cubicBezTo>
                  <a:pt x="86812" y="559290"/>
                  <a:pt x="72027" y="420538"/>
                  <a:pt x="58379" y="383007"/>
                </a:cubicBezTo>
                <a:cubicBezTo>
                  <a:pt x="44731" y="345476"/>
                  <a:pt x="-15546" y="364810"/>
                  <a:pt x="3788" y="307944"/>
                </a:cubicBezTo>
                <a:cubicBezTo>
                  <a:pt x="23122" y="251078"/>
                  <a:pt x="166424" y="14518"/>
                  <a:pt x="174385" y="8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4CDEB0BE-2FDC-5AD7-E391-A20E882BBE1F}"/>
              </a:ext>
            </a:extLst>
          </p:cNvPr>
          <p:cNvSpPr/>
          <p:nvPr/>
        </p:nvSpPr>
        <p:spPr>
          <a:xfrm>
            <a:off x="5553588" y="3029311"/>
            <a:ext cx="397016" cy="348619"/>
          </a:xfrm>
          <a:custGeom>
            <a:avLst/>
            <a:gdLst>
              <a:gd name="connsiteX0" fmla="*/ 1051 w 397016"/>
              <a:gd name="connsiteY0" fmla="*/ 492 h 348619"/>
              <a:gd name="connsiteX1" fmla="*/ 198943 w 397016"/>
              <a:gd name="connsiteY1" fmla="*/ 164265 h 348619"/>
              <a:gd name="connsiteX2" fmla="*/ 267182 w 397016"/>
              <a:gd name="connsiteY2" fmla="*/ 321214 h 348619"/>
              <a:gd name="connsiteX3" fmla="*/ 274006 w 397016"/>
              <a:gd name="connsiteY3" fmla="*/ 198385 h 348619"/>
              <a:gd name="connsiteX4" fmla="*/ 396836 w 397016"/>
              <a:gd name="connsiteY4" fmla="*/ 348510 h 348619"/>
              <a:gd name="connsiteX5" fmla="*/ 294478 w 397016"/>
              <a:gd name="connsiteY5" fmla="*/ 218856 h 348619"/>
              <a:gd name="connsiteX6" fmla="*/ 1051 w 397016"/>
              <a:gd name="connsiteY6" fmla="*/ 492 h 348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7016" h="348619">
                <a:moveTo>
                  <a:pt x="1051" y="492"/>
                </a:moveTo>
                <a:cubicBezTo>
                  <a:pt x="-14871" y="-8606"/>
                  <a:pt x="154588" y="110811"/>
                  <a:pt x="198943" y="164265"/>
                </a:cubicBezTo>
                <a:cubicBezTo>
                  <a:pt x="243298" y="217719"/>
                  <a:pt x="254672" y="315527"/>
                  <a:pt x="267182" y="321214"/>
                </a:cubicBezTo>
                <a:cubicBezTo>
                  <a:pt x="279693" y="326901"/>
                  <a:pt x="252397" y="193836"/>
                  <a:pt x="274006" y="198385"/>
                </a:cubicBezTo>
                <a:cubicBezTo>
                  <a:pt x="295615" y="202934"/>
                  <a:pt x="393424" y="345098"/>
                  <a:pt x="396836" y="348510"/>
                </a:cubicBezTo>
                <a:cubicBezTo>
                  <a:pt x="400248" y="351922"/>
                  <a:pt x="354756" y="274584"/>
                  <a:pt x="294478" y="218856"/>
                </a:cubicBezTo>
                <a:cubicBezTo>
                  <a:pt x="234200" y="163128"/>
                  <a:pt x="16973" y="9590"/>
                  <a:pt x="1051" y="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AEF4E39F-69B4-0ACC-5D88-44EF424CFCAB}"/>
              </a:ext>
            </a:extLst>
          </p:cNvPr>
          <p:cNvSpPr/>
          <p:nvPr/>
        </p:nvSpPr>
        <p:spPr>
          <a:xfrm>
            <a:off x="3193108" y="2988860"/>
            <a:ext cx="294505" cy="259307"/>
          </a:xfrm>
          <a:custGeom>
            <a:avLst/>
            <a:gdLst>
              <a:gd name="connsiteX0" fmla="*/ 468 w 294505"/>
              <a:gd name="connsiteY0" fmla="*/ 259307 h 259307"/>
              <a:gd name="connsiteX1" fmla="*/ 136946 w 294505"/>
              <a:gd name="connsiteY1" fmla="*/ 109182 h 259307"/>
              <a:gd name="connsiteX2" fmla="*/ 293895 w 294505"/>
              <a:gd name="connsiteY2" fmla="*/ 0 h 259307"/>
              <a:gd name="connsiteX3" fmla="*/ 184713 w 294505"/>
              <a:gd name="connsiteY3" fmla="*/ 109182 h 259307"/>
              <a:gd name="connsiteX4" fmla="*/ 468 w 294505"/>
              <a:gd name="connsiteY4" fmla="*/ 259307 h 259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505" h="259307">
                <a:moveTo>
                  <a:pt x="468" y="259307"/>
                </a:moveTo>
                <a:cubicBezTo>
                  <a:pt x="-7493" y="259307"/>
                  <a:pt x="88042" y="152400"/>
                  <a:pt x="136946" y="109182"/>
                </a:cubicBezTo>
                <a:cubicBezTo>
                  <a:pt x="185850" y="65964"/>
                  <a:pt x="285934" y="0"/>
                  <a:pt x="293895" y="0"/>
                </a:cubicBezTo>
                <a:cubicBezTo>
                  <a:pt x="301856" y="0"/>
                  <a:pt x="230205" y="67102"/>
                  <a:pt x="184713" y="109182"/>
                </a:cubicBezTo>
                <a:cubicBezTo>
                  <a:pt x="139221" y="151262"/>
                  <a:pt x="8429" y="259307"/>
                  <a:pt x="468" y="259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225D4E0A-7D80-0C9F-0999-9B43CB56814E}"/>
              </a:ext>
            </a:extLst>
          </p:cNvPr>
          <p:cNvSpPr/>
          <p:nvPr/>
        </p:nvSpPr>
        <p:spPr>
          <a:xfrm>
            <a:off x="6250324" y="6602257"/>
            <a:ext cx="397839" cy="1758420"/>
          </a:xfrm>
          <a:custGeom>
            <a:avLst/>
            <a:gdLst>
              <a:gd name="connsiteX0" fmla="*/ 352182 w 397839"/>
              <a:gd name="connsiteY0" fmla="*/ 249 h 1758420"/>
              <a:gd name="connsiteX1" fmla="*/ 372352 w 397839"/>
              <a:gd name="connsiteY1" fmla="*/ 760008 h 1758420"/>
              <a:gd name="connsiteX2" fmla="*/ 385800 w 397839"/>
              <a:gd name="connsiteY2" fmla="*/ 591919 h 1758420"/>
              <a:gd name="connsiteX3" fmla="*/ 184094 w 397839"/>
              <a:gd name="connsiteY3" fmla="*/ 1344955 h 1758420"/>
              <a:gd name="connsiteX4" fmla="*/ 170647 w 397839"/>
              <a:gd name="connsiteY4" fmla="*/ 1250825 h 1758420"/>
              <a:gd name="connsiteX5" fmla="*/ 2558 w 397839"/>
              <a:gd name="connsiteY5" fmla="*/ 1755090 h 1758420"/>
              <a:gd name="connsiteX6" fmla="*/ 83241 w 397839"/>
              <a:gd name="connsiteY6" fmla="*/ 1445808 h 1758420"/>
              <a:gd name="connsiteX7" fmla="*/ 271500 w 397839"/>
              <a:gd name="connsiteY7" fmla="*/ 981884 h 1758420"/>
              <a:gd name="connsiteX8" fmla="*/ 352182 w 397839"/>
              <a:gd name="connsiteY8" fmla="*/ 679325 h 1758420"/>
              <a:gd name="connsiteX9" fmla="*/ 352182 w 397839"/>
              <a:gd name="connsiteY9" fmla="*/ 249 h 1758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839" h="1758420">
                <a:moveTo>
                  <a:pt x="352182" y="249"/>
                </a:moveTo>
                <a:cubicBezTo>
                  <a:pt x="355544" y="13696"/>
                  <a:pt x="366749" y="661396"/>
                  <a:pt x="372352" y="760008"/>
                </a:cubicBezTo>
                <a:cubicBezTo>
                  <a:pt x="377955" y="858620"/>
                  <a:pt x="417176" y="494428"/>
                  <a:pt x="385800" y="591919"/>
                </a:cubicBezTo>
                <a:cubicBezTo>
                  <a:pt x="354424" y="689410"/>
                  <a:pt x="219953" y="1235137"/>
                  <a:pt x="184094" y="1344955"/>
                </a:cubicBezTo>
                <a:cubicBezTo>
                  <a:pt x="148235" y="1454773"/>
                  <a:pt x="200903" y="1182469"/>
                  <a:pt x="170647" y="1250825"/>
                </a:cubicBezTo>
                <a:cubicBezTo>
                  <a:pt x="140391" y="1319181"/>
                  <a:pt x="17126" y="1722593"/>
                  <a:pt x="2558" y="1755090"/>
                </a:cubicBezTo>
                <a:cubicBezTo>
                  <a:pt x="-12010" y="1787587"/>
                  <a:pt x="38417" y="1574676"/>
                  <a:pt x="83241" y="1445808"/>
                </a:cubicBezTo>
                <a:cubicBezTo>
                  <a:pt x="128065" y="1316940"/>
                  <a:pt x="226676" y="1109631"/>
                  <a:pt x="271500" y="981884"/>
                </a:cubicBezTo>
                <a:cubicBezTo>
                  <a:pt x="316323" y="854137"/>
                  <a:pt x="337614" y="838449"/>
                  <a:pt x="352182" y="679325"/>
                </a:cubicBezTo>
                <a:cubicBezTo>
                  <a:pt x="366750" y="520202"/>
                  <a:pt x="348820" y="-13198"/>
                  <a:pt x="352182" y="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A466AA03-5697-4785-5121-DC57699DCDC6}"/>
              </a:ext>
            </a:extLst>
          </p:cNvPr>
          <p:cNvSpPr/>
          <p:nvPr/>
        </p:nvSpPr>
        <p:spPr>
          <a:xfrm>
            <a:off x="5451893" y="8184725"/>
            <a:ext cx="697413" cy="470668"/>
          </a:xfrm>
          <a:custGeom>
            <a:avLst/>
            <a:gdLst>
              <a:gd name="connsiteX0" fmla="*/ 889 w 697413"/>
              <a:gd name="connsiteY0" fmla="*/ 468457 h 470668"/>
              <a:gd name="connsiteX1" fmla="*/ 424472 w 697413"/>
              <a:gd name="connsiteY1" fmla="*/ 260028 h 470668"/>
              <a:gd name="connsiteX2" fmla="*/ 693413 w 697413"/>
              <a:gd name="connsiteY2" fmla="*/ 4534 h 470668"/>
              <a:gd name="connsiteX3" fmla="*/ 545495 w 697413"/>
              <a:gd name="connsiteY3" fmla="*/ 125557 h 470668"/>
              <a:gd name="connsiteX4" fmla="*/ 889 w 697413"/>
              <a:gd name="connsiteY4" fmla="*/ 468457 h 470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7413" h="470668">
                <a:moveTo>
                  <a:pt x="889" y="468457"/>
                </a:moveTo>
                <a:cubicBezTo>
                  <a:pt x="-19282" y="490869"/>
                  <a:pt x="309051" y="337348"/>
                  <a:pt x="424472" y="260028"/>
                </a:cubicBezTo>
                <a:cubicBezTo>
                  <a:pt x="539893" y="182708"/>
                  <a:pt x="673242" y="26946"/>
                  <a:pt x="693413" y="4534"/>
                </a:cubicBezTo>
                <a:cubicBezTo>
                  <a:pt x="713584" y="-17878"/>
                  <a:pt x="656433" y="45995"/>
                  <a:pt x="545495" y="125557"/>
                </a:cubicBezTo>
                <a:cubicBezTo>
                  <a:pt x="434557" y="205119"/>
                  <a:pt x="21060" y="446045"/>
                  <a:pt x="889" y="468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2241616D-E6C7-1219-E05F-7A7A7ACFAEF3}"/>
              </a:ext>
            </a:extLst>
          </p:cNvPr>
          <p:cNvSpPr/>
          <p:nvPr/>
        </p:nvSpPr>
        <p:spPr>
          <a:xfrm>
            <a:off x="7522454" y="5608382"/>
            <a:ext cx="665982" cy="263485"/>
          </a:xfrm>
          <a:custGeom>
            <a:avLst/>
            <a:gdLst>
              <a:gd name="connsiteX0" fmla="*/ 1293 w 665982"/>
              <a:gd name="connsiteY0" fmla="*/ 263029 h 263485"/>
              <a:gd name="connsiteX1" fmla="*/ 391651 w 665982"/>
              <a:gd name="connsiteY1" fmla="*/ 49134 h 263485"/>
              <a:gd name="connsiteX2" fmla="*/ 493251 w 665982"/>
              <a:gd name="connsiteY2" fmla="*/ 33092 h 263485"/>
              <a:gd name="connsiteX3" fmla="*/ 664367 w 665982"/>
              <a:gd name="connsiteY3" fmla="*/ 118650 h 263485"/>
              <a:gd name="connsiteX4" fmla="*/ 573462 w 665982"/>
              <a:gd name="connsiteY4" fmla="*/ 54481 h 263485"/>
              <a:gd name="connsiteX5" fmla="*/ 477209 w 665982"/>
              <a:gd name="connsiteY5" fmla="*/ 1007 h 263485"/>
              <a:gd name="connsiteX6" fmla="*/ 274009 w 665982"/>
              <a:gd name="connsiteY6" fmla="*/ 102607 h 263485"/>
              <a:gd name="connsiteX7" fmla="*/ 1293 w 665982"/>
              <a:gd name="connsiteY7" fmla="*/ 263029 h 26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5982" h="263485">
                <a:moveTo>
                  <a:pt x="1293" y="263029"/>
                </a:moveTo>
                <a:cubicBezTo>
                  <a:pt x="20900" y="254117"/>
                  <a:pt x="309658" y="87457"/>
                  <a:pt x="391651" y="49134"/>
                </a:cubicBezTo>
                <a:cubicBezTo>
                  <a:pt x="473644" y="10811"/>
                  <a:pt x="447798" y="21506"/>
                  <a:pt x="493251" y="33092"/>
                </a:cubicBezTo>
                <a:cubicBezTo>
                  <a:pt x="538704" y="44678"/>
                  <a:pt x="650998" y="115085"/>
                  <a:pt x="664367" y="118650"/>
                </a:cubicBezTo>
                <a:cubicBezTo>
                  <a:pt x="677736" y="122215"/>
                  <a:pt x="604655" y="74088"/>
                  <a:pt x="573462" y="54481"/>
                </a:cubicBezTo>
                <a:cubicBezTo>
                  <a:pt x="542269" y="34874"/>
                  <a:pt x="527118" y="-7014"/>
                  <a:pt x="477209" y="1007"/>
                </a:cubicBezTo>
                <a:cubicBezTo>
                  <a:pt x="427300" y="9028"/>
                  <a:pt x="357784" y="57154"/>
                  <a:pt x="274009" y="102607"/>
                </a:cubicBezTo>
                <a:cubicBezTo>
                  <a:pt x="190234" y="148060"/>
                  <a:pt x="-18314" y="271941"/>
                  <a:pt x="1293" y="2630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5BD5B439-BB06-F5D5-FB7B-7854ED3ED0F0}"/>
              </a:ext>
            </a:extLst>
          </p:cNvPr>
          <p:cNvSpPr/>
          <p:nvPr/>
        </p:nvSpPr>
        <p:spPr>
          <a:xfrm>
            <a:off x="7806728" y="5742967"/>
            <a:ext cx="469018" cy="1257789"/>
          </a:xfrm>
          <a:custGeom>
            <a:avLst/>
            <a:gdLst>
              <a:gd name="connsiteX0" fmla="*/ 460304 w 469018"/>
              <a:gd name="connsiteY0" fmla="*/ 107 h 1257789"/>
              <a:gd name="connsiteX1" fmla="*/ 460304 w 469018"/>
              <a:gd name="connsiteY1" fmla="*/ 299559 h 1257789"/>
              <a:gd name="connsiteX2" fmla="*/ 460304 w 469018"/>
              <a:gd name="connsiteY2" fmla="*/ 481370 h 1257789"/>
              <a:gd name="connsiteX3" fmla="*/ 342661 w 469018"/>
              <a:gd name="connsiteY3" fmla="*/ 775475 h 1257789"/>
              <a:gd name="connsiteX4" fmla="*/ 380093 w 469018"/>
              <a:gd name="connsiteY4" fmla="*/ 673875 h 1257789"/>
              <a:gd name="connsiteX5" fmla="*/ 219672 w 469018"/>
              <a:gd name="connsiteY5" fmla="*/ 914507 h 1257789"/>
              <a:gd name="connsiteX6" fmla="*/ 262451 w 469018"/>
              <a:gd name="connsiteY6" fmla="*/ 855686 h 1257789"/>
              <a:gd name="connsiteX7" fmla="*/ 182240 w 469018"/>
              <a:gd name="connsiteY7" fmla="*/ 1000065 h 1257789"/>
              <a:gd name="connsiteX8" fmla="*/ 430 w 469018"/>
              <a:gd name="connsiteY8" fmla="*/ 1256738 h 1257789"/>
              <a:gd name="connsiteX9" fmla="*/ 139461 w 469018"/>
              <a:gd name="connsiteY9" fmla="*/ 1069580 h 1257789"/>
              <a:gd name="connsiteX10" fmla="*/ 380093 w 469018"/>
              <a:gd name="connsiteY10" fmla="*/ 577622 h 1257789"/>
              <a:gd name="connsiteX11" fmla="*/ 422872 w 469018"/>
              <a:gd name="connsiteY11" fmla="*/ 449286 h 1257789"/>
              <a:gd name="connsiteX12" fmla="*/ 449609 w 469018"/>
              <a:gd name="connsiteY12" fmla="*/ 267475 h 1257789"/>
              <a:gd name="connsiteX13" fmla="*/ 460304 w 469018"/>
              <a:gd name="connsiteY13" fmla="*/ 107 h 1257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9018" h="1257789">
                <a:moveTo>
                  <a:pt x="460304" y="107"/>
                </a:moveTo>
                <a:cubicBezTo>
                  <a:pt x="462087" y="5454"/>
                  <a:pt x="460304" y="299559"/>
                  <a:pt x="460304" y="299559"/>
                </a:cubicBezTo>
                <a:cubicBezTo>
                  <a:pt x="460304" y="379769"/>
                  <a:pt x="479911" y="402051"/>
                  <a:pt x="460304" y="481370"/>
                </a:cubicBezTo>
                <a:cubicBezTo>
                  <a:pt x="440697" y="560689"/>
                  <a:pt x="356029" y="743391"/>
                  <a:pt x="342661" y="775475"/>
                </a:cubicBezTo>
                <a:cubicBezTo>
                  <a:pt x="329292" y="807559"/>
                  <a:pt x="400591" y="650703"/>
                  <a:pt x="380093" y="673875"/>
                </a:cubicBezTo>
                <a:cubicBezTo>
                  <a:pt x="359595" y="697047"/>
                  <a:pt x="239279" y="884205"/>
                  <a:pt x="219672" y="914507"/>
                </a:cubicBezTo>
                <a:cubicBezTo>
                  <a:pt x="200065" y="944809"/>
                  <a:pt x="268690" y="841426"/>
                  <a:pt x="262451" y="855686"/>
                </a:cubicBezTo>
                <a:cubicBezTo>
                  <a:pt x="256212" y="869946"/>
                  <a:pt x="225910" y="933223"/>
                  <a:pt x="182240" y="1000065"/>
                </a:cubicBezTo>
                <a:cubicBezTo>
                  <a:pt x="138570" y="1066907"/>
                  <a:pt x="7560" y="1245152"/>
                  <a:pt x="430" y="1256738"/>
                </a:cubicBezTo>
                <a:cubicBezTo>
                  <a:pt x="-6700" y="1268324"/>
                  <a:pt x="76184" y="1182766"/>
                  <a:pt x="139461" y="1069580"/>
                </a:cubicBezTo>
                <a:cubicBezTo>
                  <a:pt x="202738" y="956394"/>
                  <a:pt x="332858" y="681004"/>
                  <a:pt x="380093" y="577622"/>
                </a:cubicBezTo>
                <a:cubicBezTo>
                  <a:pt x="427328" y="474240"/>
                  <a:pt x="411286" y="500977"/>
                  <a:pt x="422872" y="449286"/>
                </a:cubicBezTo>
                <a:cubicBezTo>
                  <a:pt x="434458" y="397595"/>
                  <a:pt x="438023" y="344121"/>
                  <a:pt x="449609" y="267475"/>
                </a:cubicBezTo>
                <a:cubicBezTo>
                  <a:pt x="461195" y="190829"/>
                  <a:pt x="458521" y="-5240"/>
                  <a:pt x="460304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9EDA5D8F-FB59-37D3-D071-9CF698C27111}"/>
              </a:ext>
            </a:extLst>
          </p:cNvPr>
          <p:cNvSpPr/>
          <p:nvPr/>
        </p:nvSpPr>
        <p:spPr>
          <a:xfrm>
            <a:off x="6870310" y="6275461"/>
            <a:ext cx="461191" cy="949788"/>
          </a:xfrm>
          <a:custGeom>
            <a:avLst/>
            <a:gdLst>
              <a:gd name="connsiteX0" fmla="*/ 460932 w 461191"/>
              <a:gd name="connsiteY0" fmla="*/ 2350 h 949788"/>
              <a:gd name="connsiteX1" fmla="*/ 1058 w 461191"/>
              <a:gd name="connsiteY1" fmla="*/ 948834 h 949788"/>
              <a:gd name="connsiteX2" fmla="*/ 327248 w 461191"/>
              <a:gd name="connsiteY2" fmla="*/ 189507 h 949788"/>
              <a:gd name="connsiteX3" fmla="*/ 70574 w 461191"/>
              <a:gd name="connsiteY3" fmla="*/ 665423 h 949788"/>
              <a:gd name="connsiteX4" fmla="*/ 460932 w 461191"/>
              <a:gd name="connsiteY4" fmla="*/ 2350 h 949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1191" h="949788">
                <a:moveTo>
                  <a:pt x="460932" y="2350"/>
                </a:moveTo>
                <a:cubicBezTo>
                  <a:pt x="449346" y="49585"/>
                  <a:pt x="23339" y="917641"/>
                  <a:pt x="1058" y="948834"/>
                </a:cubicBezTo>
                <a:cubicBezTo>
                  <a:pt x="-21223" y="980027"/>
                  <a:pt x="315662" y="236742"/>
                  <a:pt x="327248" y="189507"/>
                </a:cubicBezTo>
                <a:cubicBezTo>
                  <a:pt x="338834" y="142272"/>
                  <a:pt x="49185" y="695725"/>
                  <a:pt x="70574" y="665423"/>
                </a:cubicBezTo>
                <a:cubicBezTo>
                  <a:pt x="91963" y="635121"/>
                  <a:pt x="472518" y="-44885"/>
                  <a:pt x="460932" y="2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225E5091-5E44-1869-C94D-0CCF989D9D82}"/>
              </a:ext>
            </a:extLst>
          </p:cNvPr>
          <p:cNvSpPr/>
          <p:nvPr/>
        </p:nvSpPr>
        <p:spPr>
          <a:xfrm>
            <a:off x="7229642" y="7031766"/>
            <a:ext cx="529390" cy="529455"/>
          </a:xfrm>
          <a:custGeom>
            <a:avLst/>
            <a:gdLst>
              <a:gd name="connsiteX0" fmla="*/ 529390 w 529390"/>
              <a:gd name="connsiteY0" fmla="*/ 23 h 529455"/>
              <a:gd name="connsiteX1" fmla="*/ 288758 w 529390"/>
              <a:gd name="connsiteY1" fmla="*/ 320866 h 529455"/>
              <a:gd name="connsiteX2" fmla="*/ 0 w 529390"/>
              <a:gd name="connsiteY2" fmla="*/ 529413 h 529455"/>
              <a:gd name="connsiteX3" fmla="*/ 288758 w 529390"/>
              <a:gd name="connsiteY3" fmla="*/ 304823 h 529455"/>
              <a:gd name="connsiteX4" fmla="*/ 529390 w 529390"/>
              <a:gd name="connsiteY4" fmla="*/ 23 h 529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390" h="529455">
                <a:moveTo>
                  <a:pt x="529390" y="23"/>
                </a:moveTo>
                <a:cubicBezTo>
                  <a:pt x="529390" y="2697"/>
                  <a:pt x="376990" y="232634"/>
                  <a:pt x="288758" y="320866"/>
                </a:cubicBezTo>
                <a:cubicBezTo>
                  <a:pt x="200526" y="409098"/>
                  <a:pt x="0" y="532087"/>
                  <a:pt x="0" y="529413"/>
                </a:cubicBezTo>
                <a:cubicBezTo>
                  <a:pt x="0" y="526739"/>
                  <a:pt x="196962" y="390381"/>
                  <a:pt x="288758" y="304823"/>
                </a:cubicBezTo>
                <a:cubicBezTo>
                  <a:pt x="380554" y="219265"/>
                  <a:pt x="529390" y="-2651"/>
                  <a:pt x="529390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3A02547B-4632-4482-7422-F04125EF6611}"/>
              </a:ext>
            </a:extLst>
          </p:cNvPr>
          <p:cNvSpPr/>
          <p:nvPr/>
        </p:nvSpPr>
        <p:spPr>
          <a:xfrm>
            <a:off x="6726786" y="7490103"/>
            <a:ext cx="583836" cy="157312"/>
          </a:xfrm>
          <a:custGeom>
            <a:avLst/>
            <a:gdLst>
              <a:gd name="connsiteX0" fmla="*/ 203 w 583836"/>
              <a:gd name="connsiteY0" fmla="*/ 156634 h 157312"/>
              <a:gd name="connsiteX1" fmla="*/ 374519 w 583836"/>
              <a:gd name="connsiteY1" fmla="*/ 87118 h 157312"/>
              <a:gd name="connsiteX2" fmla="*/ 583067 w 583836"/>
              <a:gd name="connsiteY2" fmla="*/ 1560 h 157312"/>
              <a:gd name="connsiteX3" fmla="*/ 427993 w 583836"/>
              <a:gd name="connsiteY3" fmla="*/ 44339 h 157312"/>
              <a:gd name="connsiteX4" fmla="*/ 203 w 583836"/>
              <a:gd name="connsiteY4" fmla="*/ 156634 h 15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3836" h="157312">
                <a:moveTo>
                  <a:pt x="203" y="156634"/>
                </a:moveTo>
                <a:cubicBezTo>
                  <a:pt x="-8709" y="163764"/>
                  <a:pt x="277375" y="112964"/>
                  <a:pt x="374519" y="87118"/>
                </a:cubicBezTo>
                <a:cubicBezTo>
                  <a:pt x="471663" y="61272"/>
                  <a:pt x="574155" y="8690"/>
                  <a:pt x="583067" y="1560"/>
                </a:cubicBezTo>
                <a:cubicBezTo>
                  <a:pt x="591979" y="-5570"/>
                  <a:pt x="522463" y="12255"/>
                  <a:pt x="427993" y="44339"/>
                </a:cubicBezTo>
                <a:cubicBezTo>
                  <a:pt x="333523" y="76423"/>
                  <a:pt x="9115" y="149504"/>
                  <a:pt x="203" y="156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4C9755F2-967F-693B-9A17-7201B7B6C66B}"/>
              </a:ext>
            </a:extLst>
          </p:cNvPr>
          <p:cNvSpPr/>
          <p:nvPr/>
        </p:nvSpPr>
        <p:spPr>
          <a:xfrm>
            <a:off x="7538354" y="5713228"/>
            <a:ext cx="675843" cy="410705"/>
          </a:xfrm>
          <a:custGeom>
            <a:avLst/>
            <a:gdLst>
              <a:gd name="connsiteX0" fmla="*/ 1435 w 675843"/>
              <a:gd name="connsiteY0" fmla="*/ 307909 h 410705"/>
              <a:gd name="connsiteX1" fmla="*/ 327625 w 675843"/>
              <a:gd name="connsiteY1" fmla="*/ 40540 h 410705"/>
              <a:gd name="connsiteX2" fmla="*/ 514783 w 675843"/>
              <a:gd name="connsiteY2" fmla="*/ 45888 h 410705"/>
              <a:gd name="connsiteX3" fmla="*/ 488046 w 675843"/>
              <a:gd name="connsiteY3" fmla="*/ 8456 h 410705"/>
              <a:gd name="connsiteX4" fmla="*/ 611035 w 675843"/>
              <a:gd name="connsiteY4" fmla="*/ 163530 h 410705"/>
              <a:gd name="connsiteX5" fmla="*/ 664509 w 675843"/>
              <a:gd name="connsiteY5" fmla="*/ 409509 h 410705"/>
              <a:gd name="connsiteX6" fmla="*/ 669857 w 675843"/>
              <a:gd name="connsiteY6" fmla="*/ 249088 h 410705"/>
              <a:gd name="connsiteX7" fmla="*/ 594993 w 675843"/>
              <a:gd name="connsiteY7" fmla="*/ 61930 h 410705"/>
              <a:gd name="connsiteX8" fmla="*/ 466657 w 675843"/>
              <a:gd name="connsiteY8" fmla="*/ 13804 h 410705"/>
              <a:gd name="connsiteX9" fmla="*/ 1435 w 675843"/>
              <a:gd name="connsiteY9" fmla="*/ 307909 h 410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5843" h="410705">
                <a:moveTo>
                  <a:pt x="1435" y="307909"/>
                </a:moveTo>
                <a:cubicBezTo>
                  <a:pt x="-21737" y="312365"/>
                  <a:pt x="242067" y="84210"/>
                  <a:pt x="327625" y="40540"/>
                </a:cubicBezTo>
                <a:cubicBezTo>
                  <a:pt x="413183" y="-3130"/>
                  <a:pt x="488046" y="51235"/>
                  <a:pt x="514783" y="45888"/>
                </a:cubicBezTo>
                <a:cubicBezTo>
                  <a:pt x="541520" y="40541"/>
                  <a:pt x="472004" y="-11151"/>
                  <a:pt x="488046" y="8456"/>
                </a:cubicBezTo>
                <a:cubicBezTo>
                  <a:pt x="504088" y="28063"/>
                  <a:pt x="581625" y="96688"/>
                  <a:pt x="611035" y="163530"/>
                </a:cubicBezTo>
                <a:cubicBezTo>
                  <a:pt x="640446" y="230372"/>
                  <a:pt x="654705" y="395249"/>
                  <a:pt x="664509" y="409509"/>
                </a:cubicBezTo>
                <a:cubicBezTo>
                  <a:pt x="674313" y="423769"/>
                  <a:pt x="681443" y="307018"/>
                  <a:pt x="669857" y="249088"/>
                </a:cubicBezTo>
                <a:cubicBezTo>
                  <a:pt x="658271" y="191158"/>
                  <a:pt x="628860" y="101144"/>
                  <a:pt x="594993" y="61930"/>
                </a:cubicBezTo>
                <a:cubicBezTo>
                  <a:pt x="561126" y="22716"/>
                  <a:pt x="567366" y="-23628"/>
                  <a:pt x="466657" y="13804"/>
                </a:cubicBezTo>
                <a:cubicBezTo>
                  <a:pt x="365948" y="51235"/>
                  <a:pt x="24607" y="303453"/>
                  <a:pt x="1435" y="3079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D402784B-086F-F04D-4F6F-C729E9810145}"/>
              </a:ext>
            </a:extLst>
          </p:cNvPr>
          <p:cNvSpPr/>
          <p:nvPr/>
        </p:nvSpPr>
        <p:spPr>
          <a:xfrm>
            <a:off x="7700103" y="5850691"/>
            <a:ext cx="448962" cy="208163"/>
          </a:xfrm>
          <a:custGeom>
            <a:avLst/>
            <a:gdLst>
              <a:gd name="connsiteX0" fmla="*/ 108 w 448962"/>
              <a:gd name="connsiteY0" fmla="*/ 207877 h 208163"/>
              <a:gd name="connsiteX1" fmla="*/ 203308 w 448962"/>
              <a:gd name="connsiteY1" fmla="*/ 74193 h 208163"/>
              <a:gd name="connsiteX2" fmla="*/ 443939 w 448962"/>
              <a:gd name="connsiteY2" fmla="*/ 133014 h 208163"/>
              <a:gd name="connsiteX3" fmla="*/ 353034 w 448962"/>
              <a:gd name="connsiteY3" fmla="*/ 95583 h 208163"/>
              <a:gd name="connsiteX4" fmla="*/ 192613 w 448962"/>
              <a:gd name="connsiteY4" fmla="*/ 4677 h 208163"/>
              <a:gd name="connsiteX5" fmla="*/ 230044 w 448962"/>
              <a:gd name="connsiteY5" fmla="*/ 31414 h 208163"/>
              <a:gd name="connsiteX6" fmla="*/ 108 w 448962"/>
              <a:gd name="connsiteY6" fmla="*/ 207877 h 208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962" h="208163">
                <a:moveTo>
                  <a:pt x="108" y="207877"/>
                </a:moveTo>
                <a:cubicBezTo>
                  <a:pt x="-4348" y="215007"/>
                  <a:pt x="129336" y="86670"/>
                  <a:pt x="203308" y="74193"/>
                </a:cubicBezTo>
                <a:cubicBezTo>
                  <a:pt x="277280" y="61716"/>
                  <a:pt x="418985" y="129449"/>
                  <a:pt x="443939" y="133014"/>
                </a:cubicBezTo>
                <a:cubicBezTo>
                  <a:pt x="468893" y="136579"/>
                  <a:pt x="394922" y="116972"/>
                  <a:pt x="353034" y="95583"/>
                </a:cubicBezTo>
                <a:cubicBezTo>
                  <a:pt x="311146" y="74194"/>
                  <a:pt x="213111" y="15372"/>
                  <a:pt x="192613" y="4677"/>
                </a:cubicBezTo>
                <a:cubicBezTo>
                  <a:pt x="172115" y="-6018"/>
                  <a:pt x="267476" y="1112"/>
                  <a:pt x="230044" y="31414"/>
                </a:cubicBezTo>
                <a:cubicBezTo>
                  <a:pt x="192612" y="61716"/>
                  <a:pt x="4564" y="200747"/>
                  <a:pt x="108" y="207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9F7A8668-903E-F25B-360B-D4E6F0F866C6}"/>
              </a:ext>
            </a:extLst>
          </p:cNvPr>
          <p:cNvSpPr/>
          <p:nvPr/>
        </p:nvSpPr>
        <p:spPr>
          <a:xfrm>
            <a:off x="7077639" y="6213531"/>
            <a:ext cx="405323" cy="885228"/>
          </a:xfrm>
          <a:custGeom>
            <a:avLst/>
            <a:gdLst>
              <a:gd name="connsiteX0" fmla="*/ 253603 w 405323"/>
              <a:gd name="connsiteY0" fmla="*/ 111 h 885228"/>
              <a:gd name="connsiteX1" fmla="*/ 296382 w 405323"/>
              <a:gd name="connsiteY1" fmla="*/ 251437 h 885228"/>
              <a:gd name="connsiteX2" fmla="*/ 248256 w 405323"/>
              <a:gd name="connsiteY2" fmla="*/ 411858 h 885228"/>
              <a:gd name="connsiteX3" fmla="*/ 253603 w 405323"/>
              <a:gd name="connsiteY3" fmla="*/ 369080 h 885228"/>
              <a:gd name="connsiteX4" fmla="*/ 12972 w 405323"/>
              <a:gd name="connsiteY4" fmla="*/ 861037 h 885228"/>
              <a:gd name="connsiteX5" fmla="*/ 71793 w 405323"/>
              <a:gd name="connsiteY5" fmla="*/ 754090 h 885228"/>
              <a:gd name="connsiteX6" fmla="*/ 403329 w 405323"/>
              <a:gd name="connsiteY6" fmla="*/ 272827 h 885228"/>
              <a:gd name="connsiteX7" fmla="*/ 216172 w 405323"/>
              <a:gd name="connsiteY7" fmla="*/ 497416 h 885228"/>
              <a:gd name="connsiteX8" fmla="*/ 344508 w 405323"/>
              <a:gd name="connsiteY8" fmla="*/ 283522 h 885228"/>
              <a:gd name="connsiteX9" fmla="*/ 253603 w 405323"/>
              <a:gd name="connsiteY9" fmla="*/ 111 h 885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5323" h="885228">
                <a:moveTo>
                  <a:pt x="253603" y="111"/>
                </a:moveTo>
                <a:cubicBezTo>
                  <a:pt x="245582" y="-5236"/>
                  <a:pt x="297273" y="182813"/>
                  <a:pt x="296382" y="251437"/>
                </a:cubicBezTo>
                <a:cubicBezTo>
                  <a:pt x="295491" y="320061"/>
                  <a:pt x="255386" y="392251"/>
                  <a:pt x="248256" y="411858"/>
                </a:cubicBezTo>
                <a:cubicBezTo>
                  <a:pt x="241126" y="431465"/>
                  <a:pt x="292817" y="294217"/>
                  <a:pt x="253603" y="369080"/>
                </a:cubicBezTo>
                <a:cubicBezTo>
                  <a:pt x="214389" y="443943"/>
                  <a:pt x="43274" y="796869"/>
                  <a:pt x="12972" y="861037"/>
                </a:cubicBezTo>
                <a:cubicBezTo>
                  <a:pt x="-17330" y="925205"/>
                  <a:pt x="6734" y="852125"/>
                  <a:pt x="71793" y="754090"/>
                </a:cubicBezTo>
                <a:cubicBezTo>
                  <a:pt x="136852" y="656055"/>
                  <a:pt x="379266" y="315606"/>
                  <a:pt x="403329" y="272827"/>
                </a:cubicBezTo>
                <a:cubicBezTo>
                  <a:pt x="427392" y="230048"/>
                  <a:pt x="225975" y="495634"/>
                  <a:pt x="216172" y="497416"/>
                </a:cubicBezTo>
                <a:cubicBezTo>
                  <a:pt x="206369" y="499198"/>
                  <a:pt x="340052" y="363732"/>
                  <a:pt x="344508" y="283522"/>
                </a:cubicBezTo>
                <a:cubicBezTo>
                  <a:pt x="348964" y="203312"/>
                  <a:pt x="261624" y="5458"/>
                  <a:pt x="253603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C7885F68-6178-A991-ADBA-A4F163CB5847}"/>
              </a:ext>
            </a:extLst>
          </p:cNvPr>
          <p:cNvSpPr/>
          <p:nvPr/>
        </p:nvSpPr>
        <p:spPr>
          <a:xfrm>
            <a:off x="7574878" y="5973010"/>
            <a:ext cx="439445" cy="1132453"/>
          </a:xfrm>
          <a:custGeom>
            <a:avLst/>
            <a:gdLst>
              <a:gd name="connsiteX0" fmla="*/ 307143 w 439445"/>
              <a:gd name="connsiteY0" fmla="*/ 1 h 1132453"/>
              <a:gd name="connsiteX1" fmla="*/ 339227 w 439445"/>
              <a:gd name="connsiteY1" fmla="*/ 395706 h 1132453"/>
              <a:gd name="connsiteX2" fmla="*/ 269711 w 439445"/>
              <a:gd name="connsiteY2" fmla="*/ 753979 h 1132453"/>
              <a:gd name="connsiteX3" fmla="*/ 296448 w 439445"/>
              <a:gd name="connsiteY3" fmla="*/ 673769 h 1132453"/>
              <a:gd name="connsiteX4" fmla="*/ 141375 w 439445"/>
              <a:gd name="connsiteY4" fmla="*/ 919748 h 1132453"/>
              <a:gd name="connsiteX5" fmla="*/ 2343 w 439445"/>
              <a:gd name="connsiteY5" fmla="*/ 1128295 h 1132453"/>
              <a:gd name="connsiteX6" fmla="*/ 50469 w 439445"/>
              <a:gd name="connsiteY6" fmla="*/ 1064127 h 1132453"/>
              <a:gd name="connsiteX7" fmla="*/ 414090 w 439445"/>
              <a:gd name="connsiteY7" fmla="*/ 593558 h 1132453"/>
              <a:gd name="connsiteX8" fmla="*/ 226933 w 439445"/>
              <a:gd name="connsiteY8" fmla="*/ 834190 h 1132453"/>
              <a:gd name="connsiteX9" fmla="*/ 408743 w 439445"/>
              <a:gd name="connsiteY9" fmla="*/ 438485 h 1132453"/>
              <a:gd name="connsiteX10" fmla="*/ 435480 w 439445"/>
              <a:gd name="connsiteY10" fmla="*/ 122990 h 1132453"/>
              <a:gd name="connsiteX11" fmla="*/ 365964 w 439445"/>
              <a:gd name="connsiteY11" fmla="*/ 577516 h 1132453"/>
              <a:gd name="connsiteX12" fmla="*/ 355269 w 439445"/>
              <a:gd name="connsiteY12" fmla="*/ 390358 h 1132453"/>
              <a:gd name="connsiteX13" fmla="*/ 307143 w 439445"/>
              <a:gd name="connsiteY13" fmla="*/ 1 h 113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9445" h="1132453">
                <a:moveTo>
                  <a:pt x="307143" y="1"/>
                </a:moveTo>
                <a:cubicBezTo>
                  <a:pt x="304469" y="892"/>
                  <a:pt x="345466" y="270043"/>
                  <a:pt x="339227" y="395706"/>
                </a:cubicBezTo>
                <a:cubicBezTo>
                  <a:pt x="332988" y="521369"/>
                  <a:pt x="276841" y="707635"/>
                  <a:pt x="269711" y="753979"/>
                </a:cubicBezTo>
                <a:cubicBezTo>
                  <a:pt x="262581" y="800323"/>
                  <a:pt x="317837" y="646141"/>
                  <a:pt x="296448" y="673769"/>
                </a:cubicBezTo>
                <a:cubicBezTo>
                  <a:pt x="275059" y="701397"/>
                  <a:pt x="190392" y="843994"/>
                  <a:pt x="141375" y="919748"/>
                </a:cubicBezTo>
                <a:cubicBezTo>
                  <a:pt x="92358" y="995502"/>
                  <a:pt x="17494" y="1104232"/>
                  <a:pt x="2343" y="1128295"/>
                </a:cubicBezTo>
                <a:cubicBezTo>
                  <a:pt x="-12808" y="1152358"/>
                  <a:pt x="50469" y="1064127"/>
                  <a:pt x="50469" y="1064127"/>
                </a:cubicBezTo>
                <a:lnTo>
                  <a:pt x="414090" y="593558"/>
                </a:lnTo>
                <a:cubicBezTo>
                  <a:pt x="443501" y="555235"/>
                  <a:pt x="227824" y="860035"/>
                  <a:pt x="226933" y="834190"/>
                </a:cubicBezTo>
                <a:cubicBezTo>
                  <a:pt x="226042" y="808345"/>
                  <a:pt x="373985" y="557018"/>
                  <a:pt x="408743" y="438485"/>
                </a:cubicBezTo>
                <a:cubicBezTo>
                  <a:pt x="443501" y="319952"/>
                  <a:pt x="442610" y="99818"/>
                  <a:pt x="435480" y="122990"/>
                </a:cubicBezTo>
                <a:cubicBezTo>
                  <a:pt x="428350" y="146162"/>
                  <a:pt x="379332" y="532955"/>
                  <a:pt x="365964" y="577516"/>
                </a:cubicBezTo>
                <a:cubicBezTo>
                  <a:pt x="352596" y="622077"/>
                  <a:pt x="363290" y="480372"/>
                  <a:pt x="355269" y="390358"/>
                </a:cubicBezTo>
                <a:cubicBezTo>
                  <a:pt x="347248" y="300344"/>
                  <a:pt x="309817" y="-890"/>
                  <a:pt x="307143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7E51B8AA-A424-1452-FCDB-726E1514636B}"/>
              </a:ext>
            </a:extLst>
          </p:cNvPr>
          <p:cNvSpPr/>
          <p:nvPr/>
        </p:nvSpPr>
        <p:spPr>
          <a:xfrm>
            <a:off x="7395411" y="6017879"/>
            <a:ext cx="475932" cy="826757"/>
          </a:xfrm>
          <a:custGeom>
            <a:avLst/>
            <a:gdLst>
              <a:gd name="connsiteX0" fmla="*/ 0 w 475932"/>
              <a:gd name="connsiteY0" fmla="*/ 259932 h 826757"/>
              <a:gd name="connsiteX1" fmla="*/ 149726 w 475932"/>
              <a:gd name="connsiteY1" fmla="*/ 120900 h 826757"/>
              <a:gd name="connsiteX2" fmla="*/ 155073 w 475932"/>
              <a:gd name="connsiteY2" fmla="*/ 62079 h 826757"/>
              <a:gd name="connsiteX3" fmla="*/ 219242 w 475932"/>
              <a:gd name="connsiteY3" fmla="*/ 286668 h 826757"/>
              <a:gd name="connsiteX4" fmla="*/ 267368 w 475932"/>
              <a:gd name="connsiteY4" fmla="*/ 313405 h 826757"/>
              <a:gd name="connsiteX5" fmla="*/ 165768 w 475932"/>
              <a:gd name="connsiteY5" fmla="*/ 431047 h 826757"/>
              <a:gd name="connsiteX6" fmla="*/ 203200 w 475932"/>
              <a:gd name="connsiteY6" fmla="*/ 548689 h 826757"/>
              <a:gd name="connsiteX7" fmla="*/ 117642 w 475932"/>
              <a:gd name="connsiteY7" fmla="*/ 644942 h 826757"/>
              <a:gd name="connsiteX8" fmla="*/ 122989 w 475932"/>
              <a:gd name="connsiteY8" fmla="*/ 826753 h 826757"/>
              <a:gd name="connsiteX9" fmla="*/ 139031 w 475932"/>
              <a:gd name="connsiteY9" fmla="*/ 639595 h 826757"/>
              <a:gd name="connsiteX10" fmla="*/ 245978 w 475932"/>
              <a:gd name="connsiteY10" fmla="*/ 308058 h 826757"/>
              <a:gd name="connsiteX11" fmla="*/ 283410 w 475932"/>
              <a:gd name="connsiteY11" fmla="*/ 201110 h 826757"/>
              <a:gd name="connsiteX12" fmla="*/ 475915 w 475932"/>
              <a:gd name="connsiteY12" fmla="*/ 495216 h 826757"/>
              <a:gd name="connsiteX13" fmla="*/ 294105 w 475932"/>
              <a:gd name="connsiteY13" fmla="*/ 233195 h 826757"/>
              <a:gd name="connsiteX14" fmla="*/ 181810 w 475932"/>
              <a:gd name="connsiteY14" fmla="*/ 3258 h 826757"/>
              <a:gd name="connsiteX15" fmla="*/ 149726 w 475932"/>
              <a:gd name="connsiteY15" fmla="*/ 110205 h 826757"/>
              <a:gd name="connsiteX16" fmla="*/ 0 w 475932"/>
              <a:gd name="connsiteY16" fmla="*/ 259932 h 826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75932" h="826757">
                <a:moveTo>
                  <a:pt x="0" y="259932"/>
                </a:moveTo>
                <a:cubicBezTo>
                  <a:pt x="0" y="261714"/>
                  <a:pt x="123881" y="153875"/>
                  <a:pt x="149726" y="120900"/>
                </a:cubicBezTo>
                <a:cubicBezTo>
                  <a:pt x="175571" y="87925"/>
                  <a:pt x="143487" y="34451"/>
                  <a:pt x="155073" y="62079"/>
                </a:cubicBezTo>
                <a:cubicBezTo>
                  <a:pt x="166659" y="89707"/>
                  <a:pt x="200526" y="244780"/>
                  <a:pt x="219242" y="286668"/>
                </a:cubicBezTo>
                <a:cubicBezTo>
                  <a:pt x="237958" y="328556"/>
                  <a:pt x="276280" y="289342"/>
                  <a:pt x="267368" y="313405"/>
                </a:cubicBezTo>
                <a:cubicBezTo>
                  <a:pt x="258456" y="337468"/>
                  <a:pt x="176463" y="391833"/>
                  <a:pt x="165768" y="431047"/>
                </a:cubicBezTo>
                <a:cubicBezTo>
                  <a:pt x="155073" y="470261"/>
                  <a:pt x="211221" y="513040"/>
                  <a:pt x="203200" y="548689"/>
                </a:cubicBezTo>
                <a:cubicBezTo>
                  <a:pt x="195179" y="584338"/>
                  <a:pt x="131010" y="598598"/>
                  <a:pt x="117642" y="644942"/>
                </a:cubicBezTo>
                <a:cubicBezTo>
                  <a:pt x="104274" y="691286"/>
                  <a:pt x="119424" y="827644"/>
                  <a:pt x="122989" y="826753"/>
                </a:cubicBezTo>
                <a:cubicBezTo>
                  <a:pt x="126554" y="825862"/>
                  <a:pt x="118533" y="726044"/>
                  <a:pt x="139031" y="639595"/>
                </a:cubicBezTo>
                <a:cubicBezTo>
                  <a:pt x="159529" y="553146"/>
                  <a:pt x="221915" y="381139"/>
                  <a:pt x="245978" y="308058"/>
                </a:cubicBezTo>
                <a:cubicBezTo>
                  <a:pt x="270041" y="234977"/>
                  <a:pt x="245087" y="169917"/>
                  <a:pt x="283410" y="201110"/>
                </a:cubicBezTo>
                <a:cubicBezTo>
                  <a:pt x="321733" y="232303"/>
                  <a:pt x="474132" y="489868"/>
                  <a:pt x="475915" y="495216"/>
                </a:cubicBezTo>
                <a:cubicBezTo>
                  <a:pt x="477698" y="500564"/>
                  <a:pt x="343123" y="315188"/>
                  <a:pt x="294105" y="233195"/>
                </a:cubicBezTo>
                <a:cubicBezTo>
                  <a:pt x="245088" y="151202"/>
                  <a:pt x="205873" y="23756"/>
                  <a:pt x="181810" y="3258"/>
                </a:cubicBezTo>
                <a:cubicBezTo>
                  <a:pt x="157747" y="-17240"/>
                  <a:pt x="181810" y="63861"/>
                  <a:pt x="149726" y="110205"/>
                </a:cubicBezTo>
                <a:cubicBezTo>
                  <a:pt x="117642" y="156549"/>
                  <a:pt x="0" y="258150"/>
                  <a:pt x="0" y="259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3AD8DF46-B6B2-7D8B-D727-4C2CBA542517}"/>
              </a:ext>
            </a:extLst>
          </p:cNvPr>
          <p:cNvSpPr/>
          <p:nvPr/>
        </p:nvSpPr>
        <p:spPr>
          <a:xfrm>
            <a:off x="6906194" y="6658253"/>
            <a:ext cx="480763" cy="733717"/>
          </a:xfrm>
          <a:custGeom>
            <a:avLst/>
            <a:gdLst>
              <a:gd name="connsiteX0" fmla="*/ 366227 w 480763"/>
              <a:gd name="connsiteY0" fmla="*/ 4568 h 733717"/>
              <a:gd name="connsiteX1" fmla="*/ 446438 w 480763"/>
              <a:gd name="connsiteY1" fmla="*/ 223810 h 733717"/>
              <a:gd name="connsiteX2" fmla="*/ 473174 w 480763"/>
              <a:gd name="connsiteY2" fmla="*/ 271936 h 733717"/>
              <a:gd name="connsiteX3" fmla="*/ 334143 w 480763"/>
              <a:gd name="connsiteY3" fmla="*/ 320063 h 733717"/>
              <a:gd name="connsiteX4" fmla="*/ 221848 w 480763"/>
              <a:gd name="connsiteY4" fmla="*/ 427010 h 733717"/>
              <a:gd name="connsiteX5" fmla="*/ 2606 w 480763"/>
              <a:gd name="connsiteY5" fmla="*/ 731810 h 733717"/>
              <a:gd name="connsiteX6" fmla="*/ 114901 w 480763"/>
              <a:gd name="connsiteY6" fmla="*/ 544652 h 733717"/>
              <a:gd name="connsiteX7" fmla="*/ 318101 w 480763"/>
              <a:gd name="connsiteY7" fmla="*/ 309368 h 733717"/>
              <a:gd name="connsiteX8" fmla="*/ 478522 w 480763"/>
              <a:gd name="connsiteY8" fmla="*/ 293326 h 733717"/>
              <a:gd name="connsiteX9" fmla="*/ 409006 w 480763"/>
              <a:gd name="connsiteY9" fmla="*/ 90126 h 733717"/>
              <a:gd name="connsiteX10" fmla="*/ 366227 w 480763"/>
              <a:gd name="connsiteY10" fmla="*/ 4568 h 733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0763" h="733717">
                <a:moveTo>
                  <a:pt x="366227" y="4568"/>
                </a:moveTo>
                <a:cubicBezTo>
                  <a:pt x="372466" y="26849"/>
                  <a:pt x="428614" y="179249"/>
                  <a:pt x="446438" y="223810"/>
                </a:cubicBezTo>
                <a:cubicBezTo>
                  <a:pt x="464262" y="268371"/>
                  <a:pt x="491890" y="255894"/>
                  <a:pt x="473174" y="271936"/>
                </a:cubicBezTo>
                <a:cubicBezTo>
                  <a:pt x="454458" y="287978"/>
                  <a:pt x="376031" y="294217"/>
                  <a:pt x="334143" y="320063"/>
                </a:cubicBezTo>
                <a:cubicBezTo>
                  <a:pt x="292255" y="345909"/>
                  <a:pt x="277104" y="358385"/>
                  <a:pt x="221848" y="427010"/>
                </a:cubicBezTo>
                <a:cubicBezTo>
                  <a:pt x="166592" y="495635"/>
                  <a:pt x="20430" y="712203"/>
                  <a:pt x="2606" y="731810"/>
                </a:cubicBezTo>
                <a:cubicBezTo>
                  <a:pt x="-15219" y="751417"/>
                  <a:pt x="62318" y="615059"/>
                  <a:pt x="114901" y="544652"/>
                </a:cubicBezTo>
                <a:cubicBezTo>
                  <a:pt x="167484" y="474245"/>
                  <a:pt x="257498" y="351256"/>
                  <a:pt x="318101" y="309368"/>
                </a:cubicBezTo>
                <a:cubicBezTo>
                  <a:pt x="378704" y="267480"/>
                  <a:pt x="463371" y="329866"/>
                  <a:pt x="478522" y="293326"/>
                </a:cubicBezTo>
                <a:cubicBezTo>
                  <a:pt x="493673" y="256786"/>
                  <a:pt x="427722" y="133796"/>
                  <a:pt x="409006" y="90126"/>
                </a:cubicBezTo>
                <a:cubicBezTo>
                  <a:pt x="390290" y="46456"/>
                  <a:pt x="359988" y="-17713"/>
                  <a:pt x="366227" y="45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F422FE54-7163-654D-DCF0-DE5276DF76A7}"/>
              </a:ext>
            </a:extLst>
          </p:cNvPr>
          <p:cNvSpPr/>
          <p:nvPr/>
        </p:nvSpPr>
        <p:spPr>
          <a:xfrm>
            <a:off x="7453349" y="6229655"/>
            <a:ext cx="92285" cy="429295"/>
          </a:xfrm>
          <a:custGeom>
            <a:avLst/>
            <a:gdLst>
              <a:gd name="connsiteX0" fmla="*/ 91788 w 92285"/>
              <a:gd name="connsiteY0" fmla="*/ 29 h 429295"/>
              <a:gd name="connsiteX1" fmla="*/ 38314 w 92285"/>
              <a:gd name="connsiteY1" fmla="*/ 240661 h 429295"/>
              <a:gd name="connsiteX2" fmla="*/ 59704 w 92285"/>
              <a:gd name="connsiteY2" fmla="*/ 390387 h 429295"/>
              <a:gd name="connsiteX3" fmla="*/ 43662 w 92285"/>
              <a:gd name="connsiteY3" fmla="*/ 342261 h 429295"/>
              <a:gd name="connsiteX4" fmla="*/ 49009 w 92285"/>
              <a:gd name="connsiteY4" fmla="*/ 427819 h 429295"/>
              <a:gd name="connsiteX5" fmla="*/ 883 w 92285"/>
              <a:gd name="connsiteY5" fmla="*/ 256703 h 429295"/>
              <a:gd name="connsiteX6" fmla="*/ 91788 w 92285"/>
              <a:gd name="connsiteY6" fmla="*/ 29 h 429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285" h="429295">
                <a:moveTo>
                  <a:pt x="91788" y="29"/>
                </a:moveTo>
                <a:cubicBezTo>
                  <a:pt x="98026" y="-2645"/>
                  <a:pt x="43661" y="175601"/>
                  <a:pt x="38314" y="240661"/>
                </a:cubicBezTo>
                <a:cubicBezTo>
                  <a:pt x="32967" y="305721"/>
                  <a:pt x="58813" y="373454"/>
                  <a:pt x="59704" y="390387"/>
                </a:cubicBezTo>
                <a:cubicBezTo>
                  <a:pt x="60595" y="407320"/>
                  <a:pt x="45444" y="336022"/>
                  <a:pt x="43662" y="342261"/>
                </a:cubicBezTo>
                <a:cubicBezTo>
                  <a:pt x="41879" y="348500"/>
                  <a:pt x="56139" y="442078"/>
                  <a:pt x="49009" y="427819"/>
                </a:cubicBezTo>
                <a:cubicBezTo>
                  <a:pt x="41879" y="413560"/>
                  <a:pt x="-7138" y="319980"/>
                  <a:pt x="883" y="256703"/>
                </a:cubicBezTo>
                <a:cubicBezTo>
                  <a:pt x="8904" y="193426"/>
                  <a:pt x="85550" y="2703"/>
                  <a:pt x="91788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9DA14FFC-60D3-9268-40BB-1B7B6FAF09E5}"/>
              </a:ext>
            </a:extLst>
          </p:cNvPr>
          <p:cNvSpPr/>
          <p:nvPr/>
        </p:nvSpPr>
        <p:spPr>
          <a:xfrm>
            <a:off x="6902107" y="6873454"/>
            <a:ext cx="717278" cy="538061"/>
          </a:xfrm>
          <a:custGeom>
            <a:avLst/>
            <a:gdLst>
              <a:gd name="connsiteX0" fmla="*/ 712546 w 717278"/>
              <a:gd name="connsiteY0" fmla="*/ 51388 h 538061"/>
              <a:gd name="connsiteX1" fmla="*/ 552125 w 717278"/>
              <a:gd name="connsiteY1" fmla="*/ 233199 h 538061"/>
              <a:gd name="connsiteX2" fmla="*/ 493304 w 717278"/>
              <a:gd name="connsiteY2" fmla="*/ 345493 h 538061"/>
              <a:gd name="connsiteX3" fmla="*/ 204546 w 717278"/>
              <a:gd name="connsiteY3" fmla="*/ 511262 h 538061"/>
              <a:gd name="connsiteX4" fmla="*/ 343577 w 717278"/>
              <a:gd name="connsiteY4" fmla="*/ 452441 h 538061"/>
              <a:gd name="connsiteX5" fmla="*/ 204546 w 717278"/>
              <a:gd name="connsiteY5" fmla="*/ 537999 h 538061"/>
              <a:gd name="connsiteX6" fmla="*/ 1346 w 717278"/>
              <a:gd name="connsiteY6" fmla="*/ 436399 h 538061"/>
              <a:gd name="connsiteX7" fmla="*/ 311493 w 717278"/>
              <a:gd name="connsiteY7" fmla="*/ 527304 h 538061"/>
              <a:gd name="connsiteX8" fmla="*/ 600251 w 717278"/>
              <a:gd name="connsiteY8" fmla="*/ 324104 h 538061"/>
              <a:gd name="connsiteX9" fmla="*/ 338230 w 717278"/>
              <a:gd name="connsiteY9" fmla="*/ 452441 h 538061"/>
              <a:gd name="connsiteX10" fmla="*/ 514693 w 717278"/>
              <a:gd name="connsiteY10" fmla="*/ 265283 h 538061"/>
              <a:gd name="connsiteX11" fmla="*/ 525388 w 717278"/>
              <a:gd name="connsiteY11" fmla="*/ 185072 h 538061"/>
              <a:gd name="connsiteX12" fmla="*/ 691156 w 717278"/>
              <a:gd name="connsiteY12" fmla="*/ 3262 h 538061"/>
              <a:gd name="connsiteX13" fmla="*/ 348925 w 717278"/>
              <a:gd name="connsiteY13" fmla="*/ 356188 h 538061"/>
              <a:gd name="connsiteX14" fmla="*/ 712546 w 717278"/>
              <a:gd name="connsiteY14" fmla="*/ 51388 h 538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17278" h="538061">
                <a:moveTo>
                  <a:pt x="712546" y="51388"/>
                </a:moveTo>
                <a:cubicBezTo>
                  <a:pt x="746413" y="30890"/>
                  <a:pt x="588665" y="184182"/>
                  <a:pt x="552125" y="233199"/>
                </a:cubicBezTo>
                <a:cubicBezTo>
                  <a:pt x="515585" y="282216"/>
                  <a:pt x="551234" y="299149"/>
                  <a:pt x="493304" y="345493"/>
                </a:cubicBezTo>
                <a:cubicBezTo>
                  <a:pt x="435374" y="391837"/>
                  <a:pt x="229500" y="493437"/>
                  <a:pt x="204546" y="511262"/>
                </a:cubicBezTo>
                <a:cubicBezTo>
                  <a:pt x="179592" y="529087"/>
                  <a:pt x="343577" y="447985"/>
                  <a:pt x="343577" y="452441"/>
                </a:cubicBezTo>
                <a:cubicBezTo>
                  <a:pt x="343577" y="456897"/>
                  <a:pt x="261584" y="540673"/>
                  <a:pt x="204546" y="537999"/>
                </a:cubicBezTo>
                <a:cubicBezTo>
                  <a:pt x="147508" y="535325"/>
                  <a:pt x="-16479" y="438182"/>
                  <a:pt x="1346" y="436399"/>
                </a:cubicBezTo>
                <a:cubicBezTo>
                  <a:pt x="19170" y="434617"/>
                  <a:pt x="211675" y="546020"/>
                  <a:pt x="311493" y="527304"/>
                </a:cubicBezTo>
                <a:cubicBezTo>
                  <a:pt x="411310" y="508588"/>
                  <a:pt x="595795" y="336581"/>
                  <a:pt x="600251" y="324104"/>
                </a:cubicBezTo>
                <a:cubicBezTo>
                  <a:pt x="604707" y="311627"/>
                  <a:pt x="352490" y="462244"/>
                  <a:pt x="338230" y="452441"/>
                </a:cubicBezTo>
                <a:cubicBezTo>
                  <a:pt x="323970" y="442638"/>
                  <a:pt x="483500" y="309844"/>
                  <a:pt x="514693" y="265283"/>
                </a:cubicBezTo>
                <a:cubicBezTo>
                  <a:pt x="545886" y="220722"/>
                  <a:pt x="495978" y="228742"/>
                  <a:pt x="525388" y="185072"/>
                </a:cubicBezTo>
                <a:cubicBezTo>
                  <a:pt x="554798" y="141402"/>
                  <a:pt x="720566" y="-25257"/>
                  <a:pt x="691156" y="3262"/>
                </a:cubicBezTo>
                <a:cubicBezTo>
                  <a:pt x="661746" y="31781"/>
                  <a:pt x="348034" y="341928"/>
                  <a:pt x="348925" y="356188"/>
                </a:cubicBezTo>
                <a:cubicBezTo>
                  <a:pt x="349816" y="370448"/>
                  <a:pt x="678679" y="71886"/>
                  <a:pt x="712546" y="51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BCF443BC-2AB2-11BC-7361-EF2B17B26AB8}"/>
              </a:ext>
            </a:extLst>
          </p:cNvPr>
          <p:cNvSpPr/>
          <p:nvPr/>
        </p:nvSpPr>
        <p:spPr>
          <a:xfrm>
            <a:off x="2242201" y="3028043"/>
            <a:ext cx="567283" cy="670389"/>
          </a:xfrm>
          <a:custGeom>
            <a:avLst/>
            <a:gdLst>
              <a:gd name="connsiteX0" fmla="*/ 567260 w 567283"/>
              <a:gd name="connsiteY0" fmla="*/ 79 h 670389"/>
              <a:gd name="connsiteX1" fmla="*/ 163069 w 567283"/>
              <a:gd name="connsiteY1" fmla="*/ 351261 h 670389"/>
              <a:gd name="connsiteX2" fmla="*/ 202825 w 567283"/>
              <a:gd name="connsiteY2" fmla="*/ 304879 h 670389"/>
              <a:gd name="connsiteX3" fmla="*/ 17295 w 567283"/>
              <a:gd name="connsiteY3" fmla="*/ 656061 h 670389"/>
              <a:gd name="connsiteX4" fmla="*/ 30547 w 567283"/>
              <a:gd name="connsiteY4" fmla="*/ 569922 h 670389"/>
              <a:gd name="connsiteX5" fmla="*/ 216077 w 567283"/>
              <a:gd name="connsiteY5" fmla="*/ 271748 h 670389"/>
              <a:gd name="connsiteX6" fmla="*/ 143190 w 567283"/>
              <a:gd name="connsiteY6" fmla="*/ 318131 h 670389"/>
              <a:gd name="connsiteX7" fmla="*/ 567260 w 567283"/>
              <a:gd name="connsiteY7" fmla="*/ 79 h 670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7283" h="670389">
                <a:moveTo>
                  <a:pt x="567260" y="79"/>
                </a:moveTo>
                <a:cubicBezTo>
                  <a:pt x="570573" y="5601"/>
                  <a:pt x="223808" y="300461"/>
                  <a:pt x="163069" y="351261"/>
                </a:cubicBezTo>
                <a:cubicBezTo>
                  <a:pt x="102330" y="402061"/>
                  <a:pt x="227121" y="254079"/>
                  <a:pt x="202825" y="304879"/>
                </a:cubicBezTo>
                <a:cubicBezTo>
                  <a:pt x="178529" y="355679"/>
                  <a:pt x="46008" y="611887"/>
                  <a:pt x="17295" y="656061"/>
                </a:cubicBezTo>
                <a:cubicBezTo>
                  <a:pt x="-11418" y="700235"/>
                  <a:pt x="-2583" y="633974"/>
                  <a:pt x="30547" y="569922"/>
                </a:cubicBezTo>
                <a:cubicBezTo>
                  <a:pt x="63677" y="505870"/>
                  <a:pt x="197303" y="313713"/>
                  <a:pt x="216077" y="271748"/>
                </a:cubicBezTo>
                <a:cubicBezTo>
                  <a:pt x="234851" y="229783"/>
                  <a:pt x="89077" y="356783"/>
                  <a:pt x="143190" y="318131"/>
                </a:cubicBezTo>
                <a:cubicBezTo>
                  <a:pt x="197303" y="279479"/>
                  <a:pt x="563947" y="-5443"/>
                  <a:pt x="567260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F5904193-297B-CED7-DC4B-9D815E1D82D9}"/>
              </a:ext>
            </a:extLst>
          </p:cNvPr>
          <p:cNvSpPr/>
          <p:nvPr/>
        </p:nvSpPr>
        <p:spPr>
          <a:xfrm>
            <a:off x="2160040" y="3709466"/>
            <a:ext cx="306745" cy="611514"/>
          </a:xfrm>
          <a:custGeom>
            <a:avLst/>
            <a:gdLst>
              <a:gd name="connsiteX0" fmla="*/ 304864 w 306745"/>
              <a:gd name="connsiteY0" fmla="*/ 1143 h 611514"/>
              <a:gd name="connsiteX1" fmla="*/ 46447 w 306745"/>
              <a:gd name="connsiteY1" fmla="*/ 339073 h 611514"/>
              <a:gd name="connsiteX2" fmla="*/ 92830 w 306745"/>
              <a:gd name="connsiteY2" fmla="*/ 286064 h 611514"/>
              <a:gd name="connsiteX3" fmla="*/ 64 w 306745"/>
              <a:gd name="connsiteY3" fmla="*/ 610743 h 611514"/>
              <a:gd name="connsiteX4" fmla="*/ 79577 w 306745"/>
              <a:gd name="connsiteY4" fmla="*/ 372204 h 611514"/>
              <a:gd name="connsiteX5" fmla="*/ 159090 w 306745"/>
              <a:gd name="connsiteY5" fmla="*/ 233056 h 611514"/>
              <a:gd name="connsiteX6" fmla="*/ 304864 w 306745"/>
              <a:gd name="connsiteY6" fmla="*/ 1143 h 611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6745" h="611514">
                <a:moveTo>
                  <a:pt x="304864" y="1143"/>
                </a:moveTo>
                <a:cubicBezTo>
                  <a:pt x="286090" y="18812"/>
                  <a:pt x="46447" y="339073"/>
                  <a:pt x="46447" y="339073"/>
                </a:cubicBezTo>
                <a:cubicBezTo>
                  <a:pt x="11108" y="386560"/>
                  <a:pt x="100560" y="240786"/>
                  <a:pt x="92830" y="286064"/>
                </a:cubicBezTo>
                <a:cubicBezTo>
                  <a:pt x="85100" y="331342"/>
                  <a:pt x="2273" y="596386"/>
                  <a:pt x="64" y="610743"/>
                </a:cubicBezTo>
                <a:cubicBezTo>
                  <a:pt x="-2145" y="625100"/>
                  <a:pt x="53073" y="435152"/>
                  <a:pt x="79577" y="372204"/>
                </a:cubicBezTo>
                <a:cubicBezTo>
                  <a:pt x="106081" y="309256"/>
                  <a:pt x="121542" y="290482"/>
                  <a:pt x="159090" y="233056"/>
                </a:cubicBezTo>
                <a:cubicBezTo>
                  <a:pt x="196638" y="175630"/>
                  <a:pt x="323638" y="-16526"/>
                  <a:pt x="304864" y="1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96A626E4-CC95-0AB8-CEEC-296391BC0759}"/>
              </a:ext>
            </a:extLst>
          </p:cNvPr>
          <p:cNvSpPr/>
          <p:nvPr/>
        </p:nvSpPr>
        <p:spPr>
          <a:xfrm>
            <a:off x="2097369" y="4141304"/>
            <a:ext cx="228388" cy="811957"/>
          </a:xfrm>
          <a:custGeom>
            <a:avLst/>
            <a:gdLst>
              <a:gd name="connsiteX0" fmla="*/ 228388 w 228388"/>
              <a:gd name="connsiteY0" fmla="*/ 0 h 811957"/>
              <a:gd name="connsiteX1" fmla="*/ 3101 w 228388"/>
              <a:gd name="connsiteY1" fmla="*/ 390939 h 811957"/>
              <a:gd name="connsiteX2" fmla="*/ 95866 w 228388"/>
              <a:gd name="connsiteY2" fmla="*/ 291548 h 811957"/>
              <a:gd name="connsiteX3" fmla="*/ 75988 w 228388"/>
              <a:gd name="connsiteY3" fmla="*/ 510209 h 811957"/>
              <a:gd name="connsiteX4" fmla="*/ 69361 w 228388"/>
              <a:gd name="connsiteY4" fmla="*/ 808383 h 811957"/>
              <a:gd name="connsiteX5" fmla="*/ 82614 w 228388"/>
              <a:gd name="connsiteY5" fmla="*/ 655983 h 811957"/>
              <a:gd name="connsiteX6" fmla="*/ 75988 w 228388"/>
              <a:gd name="connsiteY6" fmla="*/ 377687 h 811957"/>
              <a:gd name="connsiteX7" fmla="*/ 56109 w 228388"/>
              <a:gd name="connsiteY7" fmla="*/ 225287 h 811957"/>
              <a:gd name="connsiteX8" fmla="*/ 208509 w 228388"/>
              <a:gd name="connsiteY8" fmla="*/ 46383 h 811957"/>
              <a:gd name="connsiteX9" fmla="*/ 228388 w 228388"/>
              <a:gd name="connsiteY9" fmla="*/ 0 h 811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8388" h="811957">
                <a:moveTo>
                  <a:pt x="228388" y="0"/>
                </a:moveTo>
                <a:cubicBezTo>
                  <a:pt x="126788" y="171174"/>
                  <a:pt x="25188" y="342348"/>
                  <a:pt x="3101" y="390939"/>
                </a:cubicBezTo>
                <a:cubicBezTo>
                  <a:pt x="-18986" y="439530"/>
                  <a:pt x="83718" y="271670"/>
                  <a:pt x="95866" y="291548"/>
                </a:cubicBezTo>
                <a:cubicBezTo>
                  <a:pt x="108014" y="311426"/>
                  <a:pt x="80405" y="424070"/>
                  <a:pt x="75988" y="510209"/>
                </a:cubicBezTo>
                <a:cubicBezTo>
                  <a:pt x="71571" y="596348"/>
                  <a:pt x="68257" y="784087"/>
                  <a:pt x="69361" y="808383"/>
                </a:cubicBezTo>
                <a:cubicBezTo>
                  <a:pt x="70465" y="832679"/>
                  <a:pt x="81510" y="727766"/>
                  <a:pt x="82614" y="655983"/>
                </a:cubicBezTo>
                <a:cubicBezTo>
                  <a:pt x="83718" y="584200"/>
                  <a:pt x="80405" y="449470"/>
                  <a:pt x="75988" y="377687"/>
                </a:cubicBezTo>
                <a:cubicBezTo>
                  <a:pt x="71571" y="305904"/>
                  <a:pt x="34022" y="280504"/>
                  <a:pt x="56109" y="225287"/>
                </a:cubicBezTo>
                <a:cubicBezTo>
                  <a:pt x="78196" y="170070"/>
                  <a:pt x="208509" y="46383"/>
                  <a:pt x="208509" y="46383"/>
                </a:cubicBezTo>
                <a:lnTo>
                  <a:pt x="228388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9073A284-857D-1765-E3E0-82A66B10C494}"/>
              </a:ext>
            </a:extLst>
          </p:cNvPr>
          <p:cNvSpPr/>
          <p:nvPr/>
        </p:nvSpPr>
        <p:spPr>
          <a:xfrm>
            <a:off x="2444260" y="2266122"/>
            <a:ext cx="901915" cy="802528"/>
          </a:xfrm>
          <a:custGeom>
            <a:avLst/>
            <a:gdLst>
              <a:gd name="connsiteX0" fmla="*/ 901914 w 901915"/>
              <a:gd name="connsiteY0" fmla="*/ 0 h 802528"/>
              <a:gd name="connsiteX1" fmla="*/ 219427 w 901915"/>
              <a:gd name="connsiteY1" fmla="*/ 470452 h 802528"/>
              <a:gd name="connsiteX2" fmla="*/ 259183 w 901915"/>
              <a:gd name="connsiteY2" fmla="*/ 410817 h 802528"/>
              <a:gd name="connsiteX3" fmla="*/ 766 w 901915"/>
              <a:gd name="connsiteY3" fmla="*/ 801756 h 802528"/>
              <a:gd name="connsiteX4" fmla="*/ 192923 w 901915"/>
              <a:gd name="connsiteY4" fmla="*/ 496956 h 802528"/>
              <a:gd name="connsiteX5" fmla="*/ 557357 w 901915"/>
              <a:gd name="connsiteY5" fmla="*/ 19878 h 802528"/>
              <a:gd name="connsiteX6" fmla="*/ 438088 w 901915"/>
              <a:gd name="connsiteY6" fmla="*/ 225287 h 802528"/>
              <a:gd name="connsiteX7" fmla="*/ 610366 w 901915"/>
              <a:gd name="connsiteY7" fmla="*/ 132521 h 802528"/>
              <a:gd name="connsiteX8" fmla="*/ 212801 w 901915"/>
              <a:gd name="connsiteY8" fmla="*/ 470452 h 802528"/>
              <a:gd name="connsiteX9" fmla="*/ 901914 w 901915"/>
              <a:gd name="connsiteY9" fmla="*/ 0 h 802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1915" h="802528">
                <a:moveTo>
                  <a:pt x="901914" y="0"/>
                </a:moveTo>
                <a:cubicBezTo>
                  <a:pt x="903018" y="0"/>
                  <a:pt x="326549" y="401982"/>
                  <a:pt x="219427" y="470452"/>
                </a:cubicBezTo>
                <a:cubicBezTo>
                  <a:pt x="112305" y="538922"/>
                  <a:pt x="259183" y="410817"/>
                  <a:pt x="259183" y="410817"/>
                </a:cubicBezTo>
                <a:lnTo>
                  <a:pt x="766" y="801756"/>
                </a:lnTo>
                <a:cubicBezTo>
                  <a:pt x="-10277" y="816113"/>
                  <a:pt x="100158" y="627269"/>
                  <a:pt x="192923" y="496956"/>
                </a:cubicBezTo>
                <a:cubicBezTo>
                  <a:pt x="285688" y="366643"/>
                  <a:pt x="516496" y="65156"/>
                  <a:pt x="557357" y="19878"/>
                </a:cubicBezTo>
                <a:cubicBezTo>
                  <a:pt x="598218" y="-25400"/>
                  <a:pt x="429253" y="206513"/>
                  <a:pt x="438088" y="225287"/>
                </a:cubicBezTo>
                <a:cubicBezTo>
                  <a:pt x="446923" y="244061"/>
                  <a:pt x="647914" y="91660"/>
                  <a:pt x="610366" y="132521"/>
                </a:cubicBezTo>
                <a:cubicBezTo>
                  <a:pt x="572818" y="173382"/>
                  <a:pt x="168627" y="492539"/>
                  <a:pt x="212801" y="470452"/>
                </a:cubicBezTo>
                <a:cubicBezTo>
                  <a:pt x="256975" y="448365"/>
                  <a:pt x="900810" y="0"/>
                  <a:pt x="90191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ED8CD06D-D117-DBA4-F2EE-AFE6DC9C9B83}"/>
              </a:ext>
            </a:extLst>
          </p:cNvPr>
          <p:cNvSpPr/>
          <p:nvPr/>
        </p:nvSpPr>
        <p:spPr>
          <a:xfrm>
            <a:off x="3568832" y="1835347"/>
            <a:ext cx="161661" cy="889918"/>
          </a:xfrm>
          <a:custGeom>
            <a:avLst/>
            <a:gdLst>
              <a:gd name="connsiteX0" fmla="*/ 161655 w 161661"/>
              <a:gd name="connsiteY0" fmla="*/ 79 h 889918"/>
              <a:gd name="connsiteX1" fmla="*/ 9255 w 161661"/>
              <a:gd name="connsiteY1" fmla="*/ 324757 h 889918"/>
              <a:gd name="connsiteX2" fmla="*/ 55638 w 161661"/>
              <a:gd name="connsiteY2" fmla="*/ 278375 h 889918"/>
              <a:gd name="connsiteX3" fmla="*/ 35759 w 161661"/>
              <a:gd name="connsiteY3" fmla="*/ 874723 h 889918"/>
              <a:gd name="connsiteX4" fmla="*/ 35759 w 161661"/>
              <a:gd name="connsiteY4" fmla="*/ 682566 h 889918"/>
              <a:gd name="connsiteX5" fmla="*/ 2629 w 161661"/>
              <a:gd name="connsiteY5" fmla="*/ 357888 h 889918"/>
              <a:gd name="connsiteX6" fmla="*/ 161655 w 161661"/>
              <a:gd name="connsiteY6" fmla="*/ 79 h 889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661" h="889918">
                <a:moveTo>
                  <a:pt x="161655" y="79"/>
                </a:moveTo>
                <a:cubicBezTo>
                  <a:pt x="162759" y="-5443"/>
                  <a:pt x="26924" y="278374"/>
                  <a:pt x="9255" y="324757"/>
                </a:cubicBezTo>
                <a:cubicBezTo>
                  <a:pt x="-8414" y="371140"/>
                  <a:pt x="51221" y="186714"/>
                  <a:pt x="55638" y="278375"/>
                </a:cubicBezTo>
                <a:cubicBezTo>
                  <a:pt x="60055" y="370036"/>
                  <a:pt x="39072" y="807358"/>
                  <a:pt x="35759" y="874723"/>
                </a:cubicBezTo>
                <a:cubicBezTo>
                  <a:pt x="32446" y="942088"/>
                  <a:pt x="41281" y="768705"/>
                  <a:pt x="35759" y="682566"/>
                </a:cubicBezTo>
                <a:cubicBezTo>
                  <a:pt x="30237" y="596427"/>
                  <a:pt x="-10623" y="470531"/>
                  <a:pt x="2629" y="357888"/>
                </a:cubicBezTo>
                <a:cubicBezTo>
                  <a:pt x="15881" y="245245"/>
                  <a:pt x="160551" y="5601"/>
                  <a:pt x="161655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60B63814-11D5-991E-A118-8873742FDCC1}"/>
              </a:ext>
            </a:extLst>
          </p:cNvPr>
          <p:cNvSpPr/>
          <p:nvPr/>
        </p:nvSpPr>
        <p:spPr>
          <a:xfrm>
            <a:off x="2987524" y="1649896"/>
            <a:ext cx="929520" cy="623164"/>
          </a:xfrm>
          <a:custGeom>
            <a:avLst/>
            <a:gdLst>
              <a:gd name="connsiteX0" fmla="*/ 928493 w 929520"/>
              <a:gd name="connsiteY0" fmla="*/ 0 h 623164"/>
              <a:gd name="connsiteX1" fmla="*/ 491172 w 929520"/>
              <a:gd name="connsiteY1" fmla="*/ 79513 h 623164"/>
              <a:gd name="connsiteX2" fmla="*/ 212876 w 929520"/>
              <a:gd name="connsiteY2" fmla="*/ 258417 h 623164"/>
              <a:gd name="connsiteX3" fmla="*/ 305641 w 929520"/>
              <a:gd name="connsiteY3" fmla="*/ 192156 h 623164"/>
              <a:gd name="connsiteX4" fmla="*/ 841 w 929520"/>
              <a:gd name="connsiteY4" fmla="*/ 622852 h 623164"/>
              <a:gd name="connsiteX5" fmla="*/ 219502 w 929520"/>
              <a:gd name="connsiteY5" fmla="*/ 258417 h 623164"/>
              <a:gd name="connsiteX6" fmla="*/ 358650 w 929520"/>
              <a:gd name="connsiteY6" fmla="*/ 79513 h 623164"/>
              <a:gd name="connsiteX7" fmla="*/ 928493 w 929520"/>
              <a:gd name="connsiteY7" fmla="*/ 0 h 62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9520" h="623164">
                <a:moveTo>
                  <a:pt x="928493" y="0"/>
                </a:moveTo>
                <a:cubicBezTo>
                  <a:pt x="950580" y="0"/>
                  <a:pt x="610441" y="36444"/>
                  <a:pt x="491172" y="79513"/>
                </a:cubicBezTo>
                <a:cubicBezTo>
                  <a:pt x="371902" y="122583"/>
                  <a:pt x="243798" y="239643"/>
                  <a:pt x="212876" y="258417"/>
                </a:cubicBezTo>
                <a:cubicBezTo>
                  <a:pt x="181954" y="277191"/>
                  <a:pt x="340980" y="131417"/>
                  <a:pt x="305641" y="192156"/>
                </a:cubicBezTo>
                <a:cubicBezTo>
                  <a:pt x="270302" y="252895"/>
                  <a:pt x="15197" y="611809"/>
                  <a:pt x="841" y="622852"/>
                </a:cubicBezTo>
                <a:cubicBezTo>
                  <a:pt x="-13515" y="633895"/>
                  <a:pt x="159867" y="348973"/>
                  <a:pt x="219502" y="258417"/>
                </a:cubicBezTo>
                <a:cubicBezTo>
                  <a:pt x="279137" y="167861"/>
                  <a:pt x="240485" y="123687"/>
                  <a:pt x="358650" y="79513"/>
                </a:cubicBezTo>
                <a:cubicBezTo>
                  <a:pt x="476815" y="35339"/>
                  <a:pt x="906406" y="0"/>
                  <a:pt x="92849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23F90C63-CA91-4475-D48D-9CF4BCD719FE}"/>
              </a:ext>
            </a:extLst>
          </p:cNvPr>
          <p:cNvSpPr/>
          <p:nvPr/>
        </p:nvSpPr>
        <p:spPr>
          <a:xfrm>
            <a:off x="3703884" y="1596132"/>
            <a:ext cx="709132" cy="1587191"/>
          </a:xfrm>
          <a:custGeom>
            <a:avLst/>
            <a:gdLst>
              <a:gd name="connsiteX0" fmla="*/ 709090 w 709132"/>
              <a:gd name="connsiteY0" fmla="*/ 755 h 1587191"/>
              <a:gd name="connsiteX1" fmla="*/ 291646 w 709132"/>
              <a:gd name="connsiteY1" fmla="*/ 643485 h 1587191"/>
              <a:gd name="connsiteX2" fmla="*/ 99 w 709132"/>
              <a:gd name="connsiteY2" fmla="*/ 1087433 h 1587191"/>
              <a:gd name="connsiteX3" fmla="*/ 258516 w 709132"/>
              <a:gd name="connsiteY3" fmla="*/ 762755 h 1587191"/>
              <a:gd name="connsiteX4" fmla="*/ 232012 w 709132"/>
              <a:gd name="connsiteY4" fmla="*/ 948285 h 1587191"/>
              <a:gd name="connsiteX5" fmla="*/ 232012 w 709132"/>
              <a:gd name="connsiteY5" fmla="*/ 1577764 h 1587191"/>
              <a:gd name="connsiteX6" fmla="*/ 232012 w 709132"/>
              <a:gd name="connsiteY6" fmla="*/ 1279590 h 1587191"/>
              <a:gd name="connsiteX7" fmla="*/ 271768 w 709132"/>
              <a:gd name="connsiteY7" fmla="*/ 650111 h 1587191"/>
              <a:gd name="connsiteX8" fmla="*/ 218759 w 709132"/>
              <a:gd name="connsiteY8" fmla="*/ 749503 h 1587191"/>
              <a:gd name="connsiteX9" fmla="*/ 404290 w 709132"/>
              <a:gd name="connsiteY9" fmla="*/ 378442 h 1587191"/>
              <a:gd name="connsiteX10" fmla="*/ 318151 w 709132"/>
              <a:gd name="connsiteY10" fmla="*/ 510964 h 1587191"/>
              <a:gd name="connsiteX11" fmla="*/ 709090 w 709132"/>
              <a:gd name="connsiteY11" fmla="*/ 755 h 1587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9132" h="1587191">
                <a:moveTo>
                  <a:pt x="709090" y="755"/>
                </a:moveTo>
                <a:cubicBezTo>
                  <a:pt x="704672" y="22842"/>
                  <a:pt x="291646" y="643485"/>
                  <a:pt x="291646" y="643485"/>
                </a:cubicBezTo>
                <a:cubicBezTo>
                  <a:pt x="173481" y="824598"/>
                  <a:pt x="5621" y="1067555"/>
                  <a:pt x="99" y="1087433"/>
                </a:cubicBezTo>
                <a:cubicBezTo>
                  <a:pt x="-5423" y="1107311"/>
                  <a:pt x="219864" y="785946"/>
                  <a:pt x="258516" y="762755"/>
                </a:cubicBezTo>
                <a:cubicBezTo>
                  <a:pt x="297168" y="739564"/>
                  <a:pt x="236429" y="812450"/>
                  <a:pt x="232012" y="948285"/>
                </a:cubicBezTo>
                <a:cubicBezTo>
                  <a:pt x="227595" y="1084120"/>
                  <a:pt x="232012" y="1577764"/>
                  <a:pt x="232012" y="1577764"/>
                </a:cubicBezTo>
                <a:cubicBezTo>
                  <a:pt x="232012" y="1632981"/>
                  <a:pt x="225386" y="1434199"/>
                  <a:pt x="232012" y="1279590"/>
                </a:cubicBezTo>
                <a:cubicBezTo>
                  <a:pt x="238638" y="1124981"/>
                  <a:pt x="273977" y="738459"/>
                  <a:pt x="271768" y="650111"/>
                </a:cubicBezTo>
                <a:cubicBezTo>
                  <a:pt x="269559" y="561763"/>
                  <a:pt x="196672" y="794781"/>
                  <a:pt x="218759" y="749503"/>
                </a:cubicBezTo>
                <a:cubicBezTo>
                  <a:pt x="240846" y="704225"/>
                  <a:pt x="387725" y="418198"/>
                  <a:pt x="404290" y="378442"/>
                </a:cubicBezTo>
                <a:cubicBezTo>
                  <a:pt x="420855" y="338686"/>
                  <a:pt x="266247" y="573912"/>
                  <a:pt x="318151" y="510964"/>
                </a:cubicBezTo>
                <a:cubicBezTo>
                  <a:pt x="370055" y="448016"/>
                  <a:pt x="713508" y="-21332"/>
                  <a:pt x="709090" y="7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53B6FD05-37C8-E5A1-8EF9-5CC2D39C005F}"/>
              </a:ext>
            </a:extLst>
          </p:cNvPr>
          <p:cNvSpPr/>
          <p:nvPr/>
        </p:nvSpPr>
        <p:spPr>
          <a:xfrm>
            <a:off x="4304230" y="2038740"/>
            <a:ext cx="1024554" cy="1085405"/>
          </a:xfrm>
          <a:custGeom>
            <a:avLst/>
            <a:gdLst>
              <a:gd name="connsiteX0" fmla="*/ 1023144 w 1024554"/>
              <a:gd name="connsiteY0" fmla="*/ 2095 h 1085405"/>
              <a:gd name="connsiteX1" fmla="*/ 228013 w 1024554"/>
              <a:gd name="connsiteY1" fmla="*/ 671330 h 1085405"/>
              <a:gd name="connsiteX2" fmla="*/ 320779 w 1024554"/>
              <a:gd name="connsiteY2" fmla="*/ 545434 h 1085405"/>
              <a:gd name="connsiteX3" fmla="*/ 2727 w 1024554"/>
              <a:gd name="connsiteY3" fmla="*/ 1082147 h 1085405"/>
              <a:gd name="connsiteX4" fmla="*/ 181631 w 1024554"/>
              <a:gd name="connsiteY4" fmla="*/ 750843 h 1085405"/>
              <a:gd name="connsiteX5" fmla="*/ 433422 w 1024554"/>
              <a:gd name="connsiteY5" fmla="*/ 353277 h 1085405"/>
              <a:gd name="connsiteX6" fmla="*/ 314153 w 1024554"/>
              <a:gd name="connsiteY6" fmla="*/ 545434 h 1085405"/>
              <a:gd name="connsiteX7" fmla="*/ 599074 w 1024554"/>
              <a:gd name="connsiteY7" fmla="*/ 240634 h 1085405"/>
              <a:gd name="connsiteX8" fmla="*/ 426796 w 1024554"/>
              <a:gd name="connsiteY8" fmla="*/ 452669 h 1085405"/>
              <a:gd name="connsiteX9" fmla="*/ 1023144 w 1024554"/>
              <a:gd name="connsiteY9" fmla="*/ 2095 h 108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4554" h="1085405">
                <a:moveTo>
                  <a:pt x="1023144" y="2095"/>
                </a:moveTo>
                <a:cubicBezTo>
                  <a:pt x="990014" y="38538"/>
                  <a:pt x="345074" y="580774"/>
                  <a:pt x="228013" y="671330"/>
                </a:cubicBezTo>
                <a:cubicBezTo>
                  <a:pt x="110952" y="761886"/>
                  <a:pt x="358327" y="476965"/>
                  <a:pt x="320779" y="545434"/>
                </a:cubicBezTo>
                <a:cubicBezTo>
                  <a:pt x="283231" y="613904"/>
                  <a:pt x="25918" y="1047912"/>
                  <a:pt x="2727" y="1082147"/>
                </a:cubicBezTo>
                <a:cubicBezTo>
                  <a:pt x="-20464" y="1116382"/>
                  <a:pt x="109848" y="872321"/>
                  <a:pt x="181631" y="750843"/>
                </a:cubicBezTo>
                <a:cubicBezTo>
                  <a:pt x="253413" y="629365"/>
                  <a:pt x="411335" y="387512"/>
                  <a:pt x="433422" y="353277"/>
                </a:cubicBezTo>
                <a:cubicBezTo>
                  <a:pt x="455509" y="319042"/>
                  <a:pt x="286544" y="564208"/>
                  <a:pt x="314153" y="545434"/>
                </a:cubicBezTo>
                <a:cubicBezTo>
                  <a:pt x="341762" y="526660"/>
                  <a:pt x="580300" y="256095"/>
                  <a:pt x="599074" y="240634"/>
                </a:cubicBezTo>
                <a:cubicBezTo>
                  <a:pt x="617848" y="225173"/>
                  <a:pt x="358326" y="489113"/>
                  <a:pt x="426796" y="452669"/>
                </a:cubicBezTo>
                <a:cubicBezTo>
                  <a:pt x="495266" y="416225"/>
                  <a:pt x="1056274" y="-34348"/>
                  <a:pt x="1023144" y="20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B3123A8F-A155-B912-2AC8-FCD1A9819255}"/>
              </a:ext>
            </a:extLst>
          </p:cNvPr>
          <p:cNvSpPr/>
          <p:nvPr/>
        </p:nvSpPr>
        <p:spPr>
          <a:xfrm>
            <a:off x="4114230" y="1608332"/>
            <a:ext cx="925384" cy="1500941"/>
          </a:xfrm>
          <a:custGeom>
            <a:avLst/>
            <a:gdLst>
              <a:gd name="connsiteX0" fmla="*/ 921596 w 925384"/>
              <a:gd name="connsiteY0" fmla="*/ 8433 h 1500941"/>
              <a:gd name="connsiteX1" fmla="*/ 278866 w 925384"/>
              <a:gd name="connsiteY1" fmla="*/ 757181 h 1500941"/>
              <a:gd name="connsiteX2" fmla="*/ 139718 w 925384"/>
              <a:gd name="connsiteY2" fmla="*/ 929459 h 1500941"/>
              <a:gd name="connsiteX3" fmla="*/ 7196 w 925384"/>
              <a:gd name="connsiteY3" fmla="*/ 1214381 h 1500941"/>
              <a:gd name="connsiteX4" fmla="*/ 106587 w 925384"/>
              <a:gd name="connsiteY4" fmla="*/ 989094 h 1500941"/>
              <a:gd name="connsiteX5" fmla="*/ 570 w 925384"/>
              <a:gd name="connsiteY5" fmla="*/ 1499303 h 1500941"/>
              <a:gd name="connsiteX6" fmla="*/ 73457 w 925384"/>
              <a:gd name="connsiteY6" fmla="*/ 1134868 h 1500941"/>
              <a:gd name="connsiteX7" fmla="*/ 258987 w 925384"/>
              <a:gd name="connsiteY7" fmla="*/ 677668 h 1500941"/>
              <a:gd name="connsiteX8" fmla="*/ 199353 w 925384"/>
              <a:gd name="connsiteY8" fmla="*/ 796938 h 1500941"/>
              <a:gd name="connsiteX9" fmla="*/ 530657 w 925384"/>
              <a:gd name="connsiteY9" fmla="*/ 379494 h 1500941"/>
              <a:gd name="connsiteX10" fmla="*/ 921596 w 925384"/>
              <a:gd name="connsiteY10" fmla="*/ 8433 h 1500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5384" h="1500941">
                <a:moveTo>
                  <a:pt x="921596" y="8433"/>
                </a:moveTo>
                <a:cubicBezTo>
                  <a:pt x="879631" y="71381"/>
                  <a:pt x="409179" y="603677"/>
                  <a:pt x="278866" y="757181"/>
                </a:cubicBezTo>
                <a:cubicBezTo>
                  <a:pt x="148553" y="910685"/>
                  <a:pt x="184996" y="853259"/>
                  <a:pt x="139718" y="929459"/>
                </a:cubicBezTo>
                <a:cubicBezTo>
                  <a:pt x="94440" y="1005659"/>
                  <a:pt x="12718" y="1204442"/>
                  <a:pt x="7196" y="1214381"/>
                </a:cubicBezTo>
                <a:cubicBezTo>
                  <a:pt x="1674" y="1224320"/>
                  <a:pt x="107691" y="941607"/>
                  <a:pt x="106587" y="989094"/>
                </a:cubicBezTo>
                <a:cubicBezTo>
                  <a:pt x="105483" y="1036581"/>
                  <a:pt x="6092" y="1475007"/>
                  <a:pt x="570" y="1499303"/>
                </a:cubicBezTo>
                <a:cubicBezTo>
                  <a:pt x="-4952" y="1523599"/>
                  <a:pt x="30387" y="1271807"/>
                  <a:pt x="73457" y="1134868"/>
                </a:cubicBezTo>
                <a:cubicBezTo>
                  <a:pt x="116526" y="997929"/>
                  <a:pt x="238004" y="733989"/>
                  <a:pt x="258987" y="677668"/>
                </a:cubicBezTo>
                <a:cubicBezTo>
                  <a:pt x="279970" y="621347"/>
                  <a:pt x="154075" y="846634"/>
                  <a:pt x="199353" y="796938"/>
                </a:cubicBezTo>
                <a:cubicBezTo>
                  <a:pt x="244631" y="747242"/>
                  <a:pt x="415805" y="507598"/>
                  <a:pt x="530657" y="379494"/>
                </a:cubicBezTo>
                <a:cubicBezTo>
                  <a:pt x="645509" y="251390"/>
                  <a:pt x="963561" y="-54515"/>
                  <a:pt x="921596" y="84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56C1C6F3-E649-EC12-804D-03EB00CA01B6}"/>
              </a:ext>
            </a:extLst>
          </p:cNvPr>
          <p:cNvSpPr/>
          <p:nvPr/>
        </p:nvSpPr>
        <p:spPr>
          <a:xfrm>
            <a:off x="3949123" y="1912221"/>
            <a:ext cx="577134" cy="1056272"/>
          </a:xfrm>
          <a:custGeom>
            <a:avLst/>
            <a:gdLst>
              <a:gd name="connsiteX0" fmla="*/ 576494 w 577134"/>
              <a:gd name="connsiteY0" fmla="*/ 2718 h 1056272"/>
              <a:gd name="connsiteX1" fmla="*/ 86164 w 577134"/>
              <a:gd name="connsiteY1" fmla="*/ 665327 h 1056272"/>
              <a:gd name="connsiteX2" fmla="*/ 185555 w 577134"/>
              <a:gd name="connsiteY2" fmla="*/ 539431 h 1056272"/>
              <a:gd name="connsiteX3" fmla="*/ 86164 w 577134"/>
              <a:gd name="connsiteY3" fmla="*/ 777970 h 1056272"/>
              <a:gd name="connsiteX4" fmla="*/ 25 w 577134"/>
              <a:gd name="connsiteY4" fmla="*/ 1056266 h 1056272"/>
              <a:gd name="connsiteX5" fmla="*/ 79538 w 577134"/>
              <a:gd name="connsiteY5" fmla="*/ 784596 h 1056272"/>
              <a:gd name="connsiteX6" fmla="*/ 271694 w 577134"/>
              <a:gd name="connsiteY6" fmla="*/ 320770 h 1056272"/>
              <a:gd name="connsiteX7" fmla="*/ 192181 w 577134"/>
              <a:gd name="connsiteY7" fmla="*/ 426788 h 1056272"/>
              <a:gd name="connsiteX8" fmla="*/ 576494 w 577134"/>
              <a:gd name="connsiteY8" fmla="*/ 2718 h 1056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7134" h="1056272">
                <a:moveTo>
                  <a:pt x="576494" y="2718"/>
                </a:moveTo>
                <a:cubicBezTo>
                  <a:pt x="558825" y="42474"/>
                  <a:pt x="151320" y="575875"/>
                  <a:pt x="86164" y="665327"/>
                </a:cubicBezTo>
                <a:cubicBezTo>
                  <a:pt x="21007" y="754779"/>
                  <a:pt x="185555" y="520657"/>
                  <a:pt x="185555" y="539431"/>
                </a:cubicBezTo>
                <a:cubicBezTo>
                  <a:pt x="185555" y="558205"/>
                  <a:pt x="117086" y="691831"/>
                  <a:pt x="86164" y="777970"/>
                </a:cubicBezTo>
                <a:cubicBezTo>
                  <a:pt x="55242" y="864109"/>
                  <a:pt x="1129" y="1055162"/>
                  <a:pt x="25" y="1056266"/>
                </a:cubicBezTo>
                <a:cubicBezTo>
                  <a:pt x="-1079" y="1057370"/>
                  <a:pt x="34260" y="907179"/>
                  <a:pt x="79538" y="784596"/>
                </a:cubicBezTo>
                <a:cubicBezTo>
                  <a:pt x="124816" y="662013"/>
                  <a:pt x="252920" y="380405"/>
                  <a:pt x="271694" y="320770"/>
                </a:cubicBezTo>
                <a:cubicBezTo>
                  <a:pt x="290468" y="261135"/>
                  <a:pt x="143590" y="482005"/>
                  <a:pt x="192181" y="426788"/>
                </a:cubicBezTo>
                <a:cubicBezTo>
                  <a:pt x="240772" y="371571"/>
                  <a:pt x="594163" y="-37038"/>
                  <a:pt x="576494" y="27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CD434B25-337A-E13D-A26F-94DF943DF156}"/>
              </a:ext>
            </a:extLst>
          </p:cNvPr>
          <p:cNvSpPr/>
          <p:nvPr/>
        </p:nvSpPr>
        <p:spPr>
          <a:xfrm>
            <a:off x="4239704" y="1961254"/>
            <a:ext cx="716683" cy="1101069"/>
          </a:xfrm>
          <a:custGeom>
            <a:avLst/>
            <a:gdLst>
              <a:gd name="connsiteX0" fmla="*/ 716609 w 716683"/>
              <a:gd name="connsiteY0" fmla="*/ 68 h 1101069"/>
              <a:gd name="connsiteX1" fmla="*/ 166644 w 716683"/>
              <a:gd name="connsiteY1" fmla="*/ 569911 h 1101069"/>
              <a:gd name="connsiteX2" fmla="*/ 14244 w 716683"/>
              <a:gd name="connsiteY2" fmla="*/ 887963 h 1101069"/>
              <a:gd name="connsiteX3" fmla="*/ 73879 w 716683"/>
              <a:gd name="connsiteY3" fmla="*/ 775320 h 1101069"/>
              <a:gd name="connsiteX4" fmla="*/ 7618 w 716683"/>
              <a:gd name="connsiteY4" fmla="*/ 1099998 h 1101069"/>
              <a:gd name="connsiteX5" fmla="*/ 27496 w 716683"/>
              <a:gd name="connsiteY5" fmla="*/ 861459 h 1101069"/>
              <a:gd name="connsiteX6" fmla="*/ 239531 w 716683"/>
              <a:gd name="connsiteY6" fmla="*/ 377755 h 1101069"/>
              <a:gd name="connsiteX7" fmla="*/ 126887 w 716683"/>
              <a:gd name="connsiteY7" fmla="*/ 530155 h 1101069"/>
              <a:gd name="connsiteX8" fmla="*/ 716609 w 716683"/>
              <a:gd name="connsiteY8" fmla="*/ 68 h 1101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6683" h="1101069">
                <a:moveTo>
                  <a:pt x="716609" y="68"/>
                </a:moveTo>
                <a:cubicBezTo>
                  <a:pt x="723235" y="6694"/>
                  <a:pt x="283705" y="421929"/>
                  <a:pt x="166644" y="569911"/>
                </a:cubicBezTo>
                <a:cubicBezTo>
                  <a:pt x="49583" y="717893"/>
                  <a:pt x="29705" y="853728"/>
                  <a:pt x="14244" y="887963"/>
                </a:cubicBezTo>
                <a:cubicBezTo>
                  <a:pt x="-1217" y="922198"/>
                  <a:pt x="74983" y="739981"/>
                  <a:pt x="73879" y="775320"/>
                </a:cubicBezTo>
                <a:cubicBezTo>
                  <a:pt x="72775" y="810659"/>
                  <a:pt x="15349" y="1085641"/>
                  <a:pt x="7618" y="1099998"/>
                </a:cubicBezTo>
                <a:cubicBezTo>
                  <a:pt x="-113" y="1114355"/>
                  <a:pt x="-11156" y="981833"/>
                  <a:pt x="27496" y="861459"/>
                </a:cubicBezTo>
                <a:cubicBezTo>
                  <a:pt x="66148" y="741085"/>
                  <a:pt x="222966" y="432972"/>
                  <a:pt x="239531" y="377755"/>
                </a:cubicBezTo>
                <a:cubicBezTo>
                  <a:pt x="256096" y="322538"/>
                  <a:pt x="54000" y="588685"/>
                  <a:pt x="126887" y="530155"/>
                </a:cubicBezTo>
                <a:cubicBezTo>
                  <a:pt x="199774" y="471625"/>
                  <a:pt x="709983" y="-6558"/>
                  <a:pt x="716609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8A0AA615-6808-FD9E-0560-AFA0F997D9BF}"/>
              </a:ext>
            </a:extLst>
          </p:cNvPr>
          <p:cNvSpPr/>
          <p:nvPr/>
        </p:nvSpPr>
        <p:spPr>
          <a:xfrm>
            <a:off x="4225701" y="1159594"/>
            <a:ext cx="569186" cy="477242"/>
          </a:xfrm>
          <a:custGeom>
            <a:avLst/>
            <a:gdLst>
              <a:gd name="connsiteX0" fmla="*/ 569184 w 569186"/>
              <a:gd name="connsiteY0" fmla="*/ 551 h 477242"/>
              <a:gd name="connsiteX1" fmla="*/ 197709 w 569186"/>
              <a:gd name="connsiteY1" fmla="*/ 189146 h 477242"/>
              <a:gd name="connsiteX2" fmla="*/ 3399 w 569186"/>
              <a:gd name="connsiteY2" fmla="*/ 474896 h 477242"/>
              <a:gd name="connsiteX3" fmla="*/ 83409 w 569186"/>
              <a:gd name="connsiteY3" fmla="*/ 314876 h 477242"/>
              <a:gd name="connsiteX4" fmla="*/ 203424 w 569186"/>
              <a:gd name="connsiteY4" fmla="*/ 137711 h 477242"/>
              <a:gd name="connsiteX5" fmla="*/ 569184 w 569186"/>
              <a:gd name="connsiteY5" fmla="*/ 551 h 47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186" h="477242">
                <a:moveTo>
                  <a:pt x="569184" y="551"/>
                </a:moveTo>
                <a:cubicBezTo>
                  <a:pt x="568232" y="9123"/>
                  <a:pt x="292006" y="110089"/>
                  <a:pt x="197709" y="189146"/>
                </a:cubicBezTo>
                <a:cubicBezTo>
                  <a:pt x="103412" y="268203"/>
                  <a:pt x="22449" y="453941"/>
                  <a:pt x="3399" y="474896"/>
                </a:cubicBezTo>
                <a:cubicBezTo>
                  <a:pt x="-15651" y="495851"/>
                  <a:pt x="50072" y="371073"/>
                  <a:pt x="83409" y="314876"/>
                </a:cubicBezTo>
                <a:cubicBezTo>
                  <a:pt x="116746" y="258679"/>
                  <a:pt x="123414" y="190098"/>
                  <a:pt x="203424" y="137711"/>
                </a:cubicBezTo>
                <a:cubicBezTo>
                  <a:pt x="283434" y="85324"/>
                  <a:pt x="570136" y="-8021"/>
                  <a:pt x="569184" y="5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3B4B8D4B-6B92-51E5-72F1-85B7AF348B74}"/>
              </a:ext>
            </a:extLst>
          </p:cNvPr>
          <p:cNvSpPr/>
          <p:nvPr/>
        </p:nvSpPr>
        <p:spPr>
          <a:xfrm>
            <a:off x="3461886" y="1222951"/>
            <a:ext cx="1104532" cy="475905"/>
          </a:xfrm>
          <a:custGeom>
            <a:avLst/>
            <a:gdLst>
              <a:gd name="connsiteX0" fmla="*/ 1404 w 1104532"/>
              <a:gd name="connsiteY0" fmla="*/ 474404 h 475905"/>
              <a:gd name="connsiteX1" fmla="*/ 487179 w 1104532"/>
              <a:gd name="connsiteY1" fmla="*/ 205799 h 475905"/>
              <a:gd name="connsiteX2" fmla="*/ 315729 w 1104532"/>
              <a:gd name="connsiteY2" fmla="*/ 325814 h 475905"/>
              <a:gd name="connsiteX3" fmla="*/ 612909 w 1104532"/>
              <a:gd name="connsiteY3" fmla="*/ 160079 h 475905"/>
              <a:gd name="connsiteX4" fmla="*/ 961524 w 1104532"/>
              <a:gd name="connsiteY4" fmla="*/ 62924 h 475905"/>
              <a:gd name="connsiteX5" fmla="*/ 841509 w 1104532"/>
              <a:gd name="connsiteY5" fmla="*/ 108644 h 475905"/>
              <a:gd name="connsiteX6" fmla="*/ 1104399 w 1104532"/>
              <a:gd name="connsiteY6" fmla="*/ 59 h 475905"/>
              <a:gd name="connsiteX7" fmla="*/ 801504 w 1104532"/>
              <a:gd name="connsiteY7" fmla="*/ 125789 h 475905"/>
              <a:gd name="connsiteX8" fmla="*/ 452889 w 1104532"/>
              <a:gd name="connsiteY8" fmla="*/ 165794 h 475905"/>
              <a:gd name="connsiteX9" fmla="*/ 481464 w 1104532"/>
              <a:gd name="connsiteY9" fmla="*/ 171509 h 475905"/>
              <a:gd name="connsiteX10" fmla="*/ 344304 w 1104532"/>
              <a:gd name="connsiteY10" fmla="*/ 308669 h 475905"/>
              <a:gd name="connsiteX11" fmla="*/ 1404 w 1104532"/>
              <a:gd name="connsiteY11" fmla="*/ 474404 h 475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4532" h="475905">
                <a:moveTo>
                  <a:pt x="1404" y="474404"/>
                </a:moveTo>
                <a:cubicBezTo>
                  <a:pt x="25216" y="457259"/>
                  <a:pt x="434792" y="230564"/>
                  <a:pt x="487179" y="205799"/>
                </a:cubicBezTo>
                <a:cubicBezTo>
                  <a:pt x="539566" y="181034"/>
                  <a:pt x="294774" y="333434"/>
                  <a:pt x="315729" y="325814"/>
                </a:cubicBezTo>
                <a:cubicBezTo>
                  <a:pt x="336684" y="318194"/>
                  <a:pt x="505277" y="203894"/>
                  <a:pt x="612909" y="160079"/>
                </a:cubicBezTo>
                <a:cubicBezTo>
                  <a:pt x="720542" y="116264"/>
                  <a:pt x="923424" y="71496"/>
                  <a:pt x="961524" y="62924"/>
                </a:cubicBezTo>
                <a:cubicBezTo>
                  <a:pt x="999624" y="54352"/>
                  <a:pt x="817696" y="119122"/>
                  <a:pt x="841509" y="108644"/>
                </a:cubicBezTo>
                <a:cubicBezTo>
                  <a:pt x="865322" y="98166"/>
                  <a:pt x="1111066" y="-2798"/>
                  <a:pt x="1104399" y="59"/>
                </a:cubicBezTo>
                <a:cubicBezTo>
                  <a:pt x="1097732" y="2916"/>
                  <a:pt x="910089" y="98167"/>
                  <a:pt x="801504" y="125789"/>
                </a:cubicBezTo>
                <a:cubicBezTo>
                  <a:pt x="692919" y="153411"/>
                  <a:pt x="452889" y="165794"/>
                  <a:pt x="452889" y="165794"/>
                </a:cubicBezTo>
                <a:cubicBezTo>
                  <a:pt x="399549" y="173414"/>
                  <a:pt x="499562" y="147696"/>
                  <a:pt x="481464" y="171509"/>
                </a:cubicBezTo>
                <a:cubicBezTo>
                  <a:pt x="463367" y="195321"/>
                  <a:pt x="425266" y="260092"/>
                  <a:pt x="344304" y="308669"/>
                </a:cubicBezTo>
                <a:cubicBezTo>
                  <a:pt x="263342" y="357246"/>
                  <a:pt x="-22408" y="491549"/>
                  <a:pt x="1404" y="474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E8A0379B-3905-B8AA-12BF-590C367DE8E2}"/>
              </a:ext>
            </a:extLst>
          </p:cNvPr>
          <p:cNvSpPr/>
          <p:nvPr/>
        </p:nvSpPr>
        <p:spPr>
          <a:xfrm>
            <a:off x="4711288" y="2217354"/>
            <a:ext cx="1226794" cy="498586"/>
          </a:xfrm>
          <a:custGeom>
            <a:avLst/>
            <a:gdLst>
              <a:gd name="connsiteX0" fmla="*/ 15017 w 1226794"/>
              <a:gd name="connsiteY0" fmla="*/ 491556 h 498586"/>
              <a:gd name="connsiteX1" fmla="*/ 855122 w 1226794"/>
              <a:gd name="connsiteY1" fmla="*/ 17211 h 498586"/>
              <a:gd name="connsiteX2" fmla="*/ 506507 w 1226794"/>
              <a:gd name="connsiteY2" fmla="*/ 257241 h 498586"/>
              <a:gd name="connsiteX3" fmla="*/ 809402 w 1226794"/>
              <a:gd name="connsiteY3" fmla="*/ 125796 h 498586"/>
              <a:gd name="connsiteX4" fmla="*/ 683672 w 1226794"/>
              <a:gd name="connsiteY4" fmla="*/ 211521 h 498586"/>
              <a:gd name="connsiteX5" fmla="*/ 1158017 w 1226794"/>
              <a:gd name="connsiteY5" fmla="*/ 108651 h 498586"/>
              <a:gd name="connsiteX6" fmla="*/ 815117 w 1226794"/>
              <a:gd name="connsiteY6" fmla="*/ 291531 h 498586"/>
              <a:gd name="connsiteX7" fmla="*/ 1226597 w 1226794"/>
              <a:gd name="connsiteY7" fmla="*/ 51501 h 498586"/>
              <a:gd name="connsiteX8" fmla="*/ 752252 w 1226794"/>
              <a:gd name="connsiteY8" fmla="*/ 165801 h 498586"/>
              <a:gd name="connsiteX9" fmla="*/ 883697 w 1226794"/>
              <a:gd name="connsiteY9" fmla="*/ 66 h 498586"/>
              <a:gd name="connsiteX10" fmla="*/ 500792 w 1226794"/>
              <a:gd name="connsiteY10" fmla="*/ 188661 h 498586"/>
              <a:gd name="connsiteX11" fmla="*/ 380777 w 1226794"/>
              <a:gd name="connsiteY11" fmla="*/ 268671 h 498586"/>
              <a:gd name="connsiteX12" fmla="*/ 495077 w 1226794"/>
              <a:gd name="connsiteY12" fmla="*/ 97221 h 498586"/>
              <a:gd name="connsiteX13" fmla="*/ 329342 w 1226794"/>
              <a:gd name="connsiteY13" fmla="*/ 285816 h 498586"/>
              <a:gd name="connsiteX14" fmla="*/ 15017 w 1226794"/>
              <a:gd name="connsiteY14" fmla="*/ 491556 h 498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26794" h="498586">
                <a:moveTo>
                  <a:pt x="15017" y="491556"/>
                </a:moveTo>
                <a:cubicBezTo>
                  <a:pt x="102647" y="446789"/>
                  <a:pt x="773207" y="56263"/>
                  <a:pt x="855122" y="17211"/>
                </a:cubicBezTo>
                <a:cubicBezTo>
                  <a:pt x="937037" y="-21842"/>
                  <a:pt x="514127" y="239144"/>
                  <a:pt x="506507" y="257241"/>
                </a:cubicBezTo>
                <a:cubicBezTo>
                  <a:pt x="498887" y="275338"/>
                  <a:pt x="779875" y="133416"/>
                  <a:pt x="809402" y="125796"/>
                </a:cubicBezTo>
                <a:cubicBezTo>
                  <a:pt x="838929" y="118176"/>
                  <a:pt x="625570" y="214378"/>
                  <a:pt x="683672" y="211521"/>
                </a:cubicBezTo>
                <a:cubicBezTo>
                  <a:pt x="741775" y="208663"/>
                  <a:pt x="1136110" y="95316"/>
                  <a:pt x="1158017" y="108651"/>
                </a:cubicBezTo>
                <a:cubicBezTo>
                  <a:pt x="1179924" y="121986"/>
                  <a:pt x="803687" y="301056"/>
                  <a:pt x="815117" y="291531"/>
                </a:cubicBezTo>
                <a:cubicBezTo>
                  <a:pt x="826547" y="282006"/>
                  <a:pt x="1237075" y="72456"/>
                  <a:pt x="1226597" y="51501"/>
                </a:cubicBezTo>
                <a:cubicBezTo>
                  <a:pt x="1216120" y="30546"/>
                  <a:pt x="809402" y="174373"/>
                  <a:pt x="752252" y="165801"/>
                </a:cubicBezTo>
                <a:cubicBezTo>
                  <a:pt x="695102" y="157229"/>
                  <a:pt x="925607" y="-3744"/>
                  <a:pt x="883697" y="66"/>
                </a:cubicBezTo>
                <a:cubicBezTo>
                  <a:pt x="841787" y="3876"/>
                  <a:pt x="584612" y="143894"/>
                  <a:pt x="500792" y="188661"/>
                </a:cubicBezTo>
                <a:cubicBezTo>
                  <a:pt x="416972" y="233428"/>
                  <a:pt x="381730" y="283911"/>
                  <a:pt x="380777" y="268671"/>
                </a:cubicBezTo>
                <a:cubicBezTo>
                  <a:pt x="379825" y="253431"/>
                  <a:pt x="503649" y="94364"/>
                  <a:pt x="495077" y="97221"/>
                </a:cubicBezTo>
                <a:cubicBezTo>
                  <a:pt x="486505" y="100078"/>
                  <a:pt x="410304" y="216284"/>
                  <a:pt x="329342" y="285816"/>
                </a:cubicBezTo>
                <a:cubicBezTo>
                  <a:pt x="248380" y="355348"/>
                  <a:pt x="-72613" y="536323"/>
                  <a:pt x="15017" y="491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0A495E67-518B-378B-6964-48B3004A2A75}"/>
              </a:ext>
            </a:extLst>
          </p:cNvPr>
          <p:cNvSpPr/>
          <p:nvPr/>
        </p:nvSpPr>
        <p:spPr>
          <a:xfrm>
            <a:off x="5505426" y="2383111"/>
            <a:ext cx="1318813" cy="400094"/>
          </a:xfrm>
          <a:custGeom>
            <a:avLst/>
            <a:gdLst>
              <a:gd name="connsiteX0" fmla="*/ 15264 w 1318813"/>
              <a:gd name="connsiteY0" fmla="*/ 245789 h 400094"/>
              <a:gd name="connsiteX1" fmla="*/ 981099 w 1318813"/>
              <a:gd name="connsiteY1" fmla="*/ 5759 h 400094"/>
              <a:gd name="connsiteX2" fmla="*/ 763929 w 1318813"/>
              <a:gd name="connsiteY2" fmla="*/ 125774 h 400094"/>
              <a:gd name="connsiteX3" fmla="*/ 1255419 w 1318813"/>
              <a:gd name="connsiteY3" fmla="*/ 34334 h 400094"/>
              <a:gd name="connsiteX4" fmla="*/ 1078254 w 1318813"/>
              <a:gd name="connsiteY4" fmla="*/ 171494 h 400094"/>
              <a:gd name="connsiteX5" fmla="*/ 701064 w 1318813"/>
              <a:gd name="connsiteY5" fmla="*/ 400094 h 400094"/>
              <a:gd name="connsiteX6" fmla="*/ 1312569 w 1318813"/>
              <a:gd name="connsiteY6" fmla="*/ 28619 h 400094"/>
              <a:gd name="connsiteX7" fmla="*/ 1021104 w 1318813"/>
              <a:gd name="connsiteY7" fmla="*/ 114344 h 400094"/>
              <a:gd name="connsiteX8" fmla="*/ 1072539 w 1318813"/>
              <a:gd name="connsiteY8" fmla="*/ 34334 h 400094"/>
              <a:gd name="connsiteX9" fmla="*/ 398169 w 1318813"/>
              <a:gd name="connsiteY9" fmla="*/ 137204 h 400094"/>
              <a:gd name="connsiteX10" fmla="*/ 655344 w 1318813"/>
              <a:gd name="connsiteY10" fmla="*/ 44 h 400094"/>
              <a:gd name="connsiteX11" fmla="*/ 409599 w 1318813"/>
              <a:gd name="connsiteY11" fmla="*/ 154349 h 400094"/>
              <a:gd name="connsiteX12" fmla="*/ 15264 w 1318813"/>
              <a:gd name="connsiteY12" fmla="*/ 245789 h 400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18813" h="400094">
                <a:moveTo>
                  <a:pt x="15264" y="245789"/>
                </a:moveTo>
                <a:cubicBezTo>
                  <a:pt x="110514" y="221024"/>
                  <a:pt x="856322" y="25761"/>
                  <a:pt x="981099" y="5759"/>
                </a:cubicBezTo>
                <a:cubicBezTo>
                  <a:pt x="1105876" y="-14243"/>
                  <a:pt x="718209" y="121011"/>
                  <a:pt x="763929" y="125774"/>
                </a:cubicBezTo>
                <a:cubicBezTo>
                  <a:pt x="809649" y="130536"/>
                  <a:pt x="1203032" y="26714"/>
                  <a:pt x="1255419" y="34334"/>
                </a:cubicBezTo>
                <a:cubicBezTo>
                  <a:pt x="1307806" y="41954"/>
                  <a:pt x="1170646" y="110534"/>
                  <a:pt x="1078254" y="171494"/>
                </a:cubicBezTo>
                <a:cubicBezTo>
                  <a:pt x="985862" y="232454"/>
                  <a:pt x="701064" y="400094"/>
                  <a:pt x="701064" y="400094"/>
                </a:cubicBezTo>
                <a:cubicBezTo>
                  <a:pt x="740116" y="376282"/>
                  <a:pt x="1259229" y="76244"/>
                  <a:pt x="1312569" y="28619"/>
                </a:cubicBezTo>
                <a:cubicBezTo>
                  <a:pt x="1365909" y="-19006"/>
                  <a:pt x="1061109" y="113391"/>
                  <a:pt x="1021104" y="114344"/>
                </a:cubicBezTo>
                <a:cubicBezTo>
                  <a:pt x="981099" y="115296"/>
                  <a:pt x="1176361" y="30524"/>
                  <a:pt x="1072539" y="34334"/>
                </a:cubicBezTo>
                <a:cubicBezTo>
                  <a:pt x="968717" y="38144"/>
                  <a:pt x="467701" y="142919"/>
                  <a:pt x="398169" y="137204"/>
                </a:cubicBezTo>
                <a:cubicBezTo>
                  <a:pt x="328637" y="131489"/>
                  <a:pt x="653439" y="-2814"/>
                  <a:pt x="655344" y="44"/>
                </a:cubicBezTo>
                <a:cubicBezTo>
                  <a:pt x="657249" y="2901"/>
                  <a:pt x="521994" y="108629"/>
                  <a:pt x="409599" y="154349"/>
                </a:cubicBezTo>
                <a:cubicBezTo>
                  <a:pt x="297204" y="200069"/>
                  <a:pt x="-79986" y="270554"/>
                  <a:pt x="15264" y="2457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F81FF8A9-5B13-F993-2BCD-B4B70FEBC4DA}"/>
              </a:ext>
            </a:extLst>
          </p:cNvPr>
          <p:cNvSpPr/>
          <p:nvPr/>
        </p:nvSpPr>
        <p:spPr>
          <a:xfrm>
            <a:off x="4925778" y="1180893"/>
            <a:ext cx="1518147" cy="285480"/>
          </a:xfrm>
          <a:custGeom>
            <a:avLst/>
            <a:gdLst>
              <a:gd name="connsiteX0" fmla="*/ 552 w 1518147"/>
              <a:gd name="connsiteY0" fmla="*/ 224997 h 285480"/>
              <a:gd name="connsiteX1" fmla="*/ 554907 w 1518147"/>
              <a:gd name="connsiteY1" fmla="*/ 64977 h 285480"/>
              <a:gd name="connsiteX2" fmla="*/ 846372 w 1518147"/>
              <a:gd name="connsiteY2" fmla="*/ 76407 h 285480"/>
              <a:gd name="connsiteX3" fmla="*/ 772077 w 1518147"/>
              <a:gd name="connsiteY3" fmla="*/ 47832 h 285480"/>
              <a:gd name="connsiteX4" fmla="*/ 1509312 w 1518147"/>
              <a:gd name="connsiteY4" fmla="*/ 282147 h 285480"/>
              <a:gd name="connsiteX5" fmla="*/ 1149267 w 1518147"/>
              <a:gd name="connsiteY5" fmla="*/ 173562 h 285480"/>
              <a:gd name="connsiteX6" fmla="*/ 703497 w 1518147"/>
              <a:gd name="connsiteY6" fmla="*/ 2112 h 285480"/>
              <a:gd name="connsiteX7" fmla="*/ 394887 w 1518147"/>
              <a:gd name="connsiteY7" fmla="*/ 76407 h 285480"/>
              <a:gd name="connsiteX8" fmla="*/ 663492 w 1518147"/>
              <a:gd name="connsiteY8" fmla="*/ 53547 h 285480"/>
              <a:gd name="connsiteX9" fmla="*/ 552 w 1518147"/>
              <a:gd name="connsiteY9" fmla="*/ 224997 h 285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18147" h="285480">
                <a:moveTo>
                  <a:pt x="552" y="224997"/>
                </a:moveTo>
                <a:cubicBezTo>
                  <a:pt x="-17545" y="226902"/>
                  <a:pt x="413937" y="89742"/>
                  <a:pt x="554907" y="64977"/>
                </a:cubicBezTo>
                <a:cubicBezTo>
                  <a:pt x="695877" y="40212"/>
                  <a:pt x="810177" y="79264"/>
                  <a:pt x="846372" y="76407"/>
                </a:cubicBezTo>
                <a:cubicBezTo>
                  <a:pt x="882567" y="73550"/>
                  <a:pt x="772077" y="47832"/>
                  <a:pt x="772077" y="47832"/>
                </a:cubicBezTo>
                <a:lnTo>
                  <a:pt x="1509312" y="282147"/>
                </a:lnTo>
                <a:cubicBezTo>
                  <a:pt x="1572177" y="303102"/>
                  <a:pt x="1283570" y="220235"/>
                  <a:pt x="1149267" y="173562"/>
                </a:cubicBezTo>
                <a:cubicBezTo>
                  <a:pt x="1014964" y="126889"/>
                  <a:pt x="829227" y="18304"/>
                  <a:pt x="703497" y="2112"/>
                </a:cubicBezTo>
                <a:cubicBezTo>
                  <a:pt x="577767" y="-14080"/>
                  <a:pt x="401554" y="67835"/>
                  <a:pt x="394887" y="76407"/>
                </a:cubicBezTo>
                <a:cubicBezTo>
                  <a:pt x="388220" y="84979"/>
                  <a:pt x="725405" y="30687"/>
                  <a:pt x="663492" y="53547"/>
                </a:cubicBezTo>
                <a:cubicBezTo>
                  <a:pt x="601579" y="76407"/>
                  <a:pt x="18649" y="223092"/>
                  <a:pt x="552" y="2249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EDEF29FD-CD2F-357A-9FB5-0EEBB091FFB9}"/>
              </a:ext>
            </a:extLst>
          </p:cNvPr>
          <p:cNvSpPr/>
          <p:nvPr/>
        </p:nvSpPr>
        <p:spPr>
          <a:xfrm>
            <a:off x="4324874" y="1148707"/>
            <a:ext cx="1116641" cy="120990"/>
          </a:xfrm>
          <a:custGeom>
            <a:avLst/>
            <a:gdLst>
              <a:gd name="connsiteX0" fmla="*/ 1381 w 1116641"/>
              <a:gd name="connsiteY0" fmla="*/ 91448 h 120990"/>
              <a:gd name="connsiteX1" fmla="*/ 510016 w 1116641"/>
              <a:gd name="connsiteY1" fmla="*/ 62873 h 120990"/>
              <a:gd name="connsiteX2" fmla="*/ 1098661 w 1116641"/>
              <a:gd name="connsiteY2" fmla="*/ 120023 h 120990"/>
              <a:gd name="connsiteX3" fmla="*/ 950071 w 1116641"/>
              <a:gd name="connsiteY3" fmla="*/ 91448 h 120990"/>
              <a:gd name="connsiteX4" fmla="*/ 795766 w 1116641"/>
              <a:gd name="connsiteY4" fmla="*/ 8 h 120990"/>
              <a:gd name="connsiteX5" fmla="*/ 910066 w 1116641"/>
              <a:gd name="connsiteY5" fmla="*/ 85733 h 120990"/>
              <a:gd name="connsiteX6" fmla="*/ 612886 w 1116641"/>
              <a:gd name="connsiteY6" fmla="*/ 62873 h 120990"/>
              <a:gd name="connsiteX7" fmla="*/ 367141 w 1116641"/>
              <a:gd name="connsiteY7" fmla="*/ 28583 h 120990"/>
              <a:gd name="connsiteX8" fmla="*/ 1381 w 1116641"/>
              <a:gd name="connsiteY8" fmla="*/ 91448 h 120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6641" h="120990">
                <a:moveTo>
                  <a:pt x="1381" y="91448"/>
                </a:moveTo>
                <a:cubicBezTo>
                  <a:pt x="25193" y="97163"/>
                  <a:pt x="327136" y="58110"/>
                  <a:pt x="510016" y="62873"/>
                </a:cubicBezTo>
                <a:cubicBezTo>
                  <a:pt x="692896" y="67635"/>
                  <a:pt x="1025318" y="115260"/>
                  <a:pt x="1098661" y="120023"/>
                </a:cubicBezTo>
                <a:cubicBezTo>
                  <a:pt x="1172004" y="124786"/>
                  <a:pt x="1000554" y="111451"/>
                  <a:pt x="950071" y="91448"/>
                </a:cubicBezTo>
                <a:cubicBezTo>
                  <a:pt x="899589" y="71445"/>
                  <a:pt x="802434" y="960"/>
                  <a:pt x="795766" y="8"/>
                </a:cubicBezTo>
                <a:cubicBezTo>
                  <a:pt x="789099" y="-945"/>
                  <a:pt x="940546" y="75256"/>
                  <a:pt x="910066" y="85733"/>
                </a:cubicBezTo>
                <a:cubicBezTo>
                  <a:pt x="879586" y="96210"/>
                  <a:pt x="703374" y="72398"/>
                  <a:pt x="612886" y="62873"/>
                </a:cubicBezTo>
                <a:cubicBezTo>
                  <a:pt x="522399" y="53348"/>
                  <a:pt x="466201" y="19058"/>
                  <a:pt x="367141" y="28583"/>
                </a:cubicBezTo>
                <a:cubicBezTo>
                  <a:pt x="268081" y="38108"/>
                  <a:pt x="-22431" y="85733"/>
                  <a:pt x="1381" y="91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D0A71E8D-986E-DE73-5754-DBE0B8386BC1}"/>
              </a:ext>
            </a:extLst>
          </p:cNvPr>
          <p:cNvSpPr/>
          <p:nvPr/>
        </p:nvSpPr>
        <p:spPr>
          <a:xfrm>
            <a:off x="5948082" y="2570234"/>
            <a:ext cx="881371" cy="964265"/>
          </a:xfrm>
          <a:custGeom>
            <a:avLst/>
            <a:gdLst>
              <a:gd name="connsiteX0" fmla="*/ 1233 w 881371"/>
              <a:gd name="connsiteY0" fmla="*/ 258691 h 964265"/>
              <a:gd name="connsiteX1" fmla="*/ 744183 w 881371"/>
              <a:gd name="connsiteY1" fmla="*/ 58666 h 964265"/>
              <a:gd name="connsiteX2" fmla="*/ 664173 w 881371"/>
              <a:gd name="connsiteY2" fmla="*/ 150106 h 964265"/>
              <a:gd name="connsiteX3" fmla="*/ 544158 w 881371"/>
              <a:gd name="connsiteY3" fmla="*/ 493006 h 964265"/>
              <a:gd name="connsiteX4" fmla="*/ 635598 w 881371"/>
              <a:gd name="connsiteY4" fmla="*/ 367276 h 964265"/>
              <a:gd name="connsiteX5" fmla="*/ 355563 w 881371"/>
              <a:gd name="connsiteY5" fmla="*/ 875911 h 964265"/>
              <a:gd name="connsiteX6" fmla="*/ 658458 w 881371"/>
              <a:gd name="connsiteY6" fmla="*/ 401566 h 964265"/>
              <a:gd name="connsiteX7" fmla="*/ 521298 w 881371"/>
              <a:gd name="connsiteY7" fmla="*/ 955921 h 964265"/>
              <a:gd name="connsiteX8" fmla="*/ 618453 w 881371"/>
              <a:gd name="connsiteY8" fmla="*/ 704461 h 964265"/>
              <a:gd name="connsiteX9" fmla="*/ 881343 w 881371"/>
              <a:gd name="connsiteY9" fmla="*/ 287266 h 964265"/>
              <a:gd name="connsiteX10" fmla="*/ 635598 w 881371"/>
              <a:gd name="connsiteY10" fmla="*/ 521581 h 964265"/>
              <a:gd name="connsiteX11" fmla="*/ 687033 w 881371"/>
              <a:gd name="connsiteY11" fmla="*/ 247261 h 964265"/>
              <a:gd name="connsiteX12" fmla="*/ 624168 w 881371"/>
              <a:gd name="connsiteY12" fmla="*/ 327271 h 964265"/>
              <a:gd name="connsiteX13" fmla="*/ 778473 w 881371"/>
              <a:gd name="connsiteY13" fmla="*/ 7231 h 964265"/>
              <a:gd name="connsiteX14" fmla="*/ 572733 w 881371"/>
              <a:gd name="connsiteY14" fmla="*/ 115816 h 964265"/>
              <a:gd name="connsiteX15" fmla="*/ 1233 w 881371"/>
              <a:gd name="connsiteY15" fmla="*/ 258691 h 964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81371" h="964265">
                <a:moveTo>
                  <a:pt x="1233" y="258691"/>
                </a:moveTo>
                <a:cubicBezTo>
                  <a:pt x="29808" y="249166"/>
                  <a:pt x="633693" y="76764"/>
                  <a:pt x="744183" y="58666"/>
                </a:cubicBezTo>
                <a:cubicBezTo>
                  <a:pt x="854673" y="40568"/>
                  <a:pt x="697511" y="77716"/>
                  <a:pt x="664173" y="150106"/>
                </a:cubicBezTo>
                <a:cubicBezTo>
                  <a:pt x="630836" y="222496"/>
                  <a:pt x="548921" y="456811"/>
                  <a:pt x="544158" y="493006"/>
                </a:cubicBezTo>
                <a:cubicBezTo>
                  <a:pt x="539395" y="529201"/>
                  <a:pt x="667030" y="303459"/>
                  <a:pt x="635598" y="367276"/>
                </a:cubicBezTo>
                <a:cubicBezTo>
                  <a:pt x="604166" y="431093"/>
                  <a:pt x="351753" y="870196"/>
                  <a:pt x="355563" y="875911"/>
                </a:cubicBezTo>
                <a:cubicBezTo>
                  <a:pt x="359373" y="881626"/>
                  <a:pt x="630836" y="388231"/>
                  <a:pt x="658458" y="401566"/>
                </a:cubicBezTo>
                <a:cubicBezTo>
                  <a:pt x="686080" y="414901"/>
                  <a:pt x="527966" y="905439"/>
                  <a:pt x="521298" y="955921"/>
                </a:cubicBezTo>
                <a:cubicBezTo>
                  <a:pt x="514631" y="1006404"/>
                  <a:pt x="558446" y="815904"/>
                  <a:pt x="618453" y="704461"/>
                </a:cubicBezTo>
                <a:cubicBezTo>
                  <a:pt x="678461" y="593019"/>
                  <a:pt x="878486" y="317746"/>
                  <a:pt x="881343" y="287266"/>
                </a:cubicBezTo>
                <a:cubicBezTo>
                  <a:pt x="884200" y="256786"/>
                  <a:pt x="667983" y="528248"/>
                  <a:pt x="635598" y="521581"/>
                </a:cubicBezTo>
                <a:cubicBezTo>
                  <a:pt x="603213" y="514914"/>
                  <a:pt x="688938" y="279646"/>
                  <a:pt x="687033" y="247261"/>
                </a:cubicBezTo>
                <a:cubicBezTo>
                  <a:pt x="685128" y="214876"/>
                  <a:pt x="608928" y="367276"/>
                  <a:pt x="624168" y="327271"/>
                </a:cubicBezTo>
                <a:cubicBezTo>
                  <a:pt x="639408" y="287266"/>
                  <a:pt x="787046" y="42473"/>
                  <a:pt x="778473" y="7231"/>
                </a:cubicBezTo>
                <a:cubicBezTo>
                  <a:pt x="769901" y="-28012"/>
                  <a:pt x="696558" y="74858"/>
                  <a:pt x="572733" y="115816"/>
                </a:cubicBezTo>
                <a:cubicBezTo>
                  <a:pt x="448908" y="156773"/>
                  <a:pt x="-27342" y="268216"/>
                  <a:pt x="1233" y="2586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6D3F942D-39BB-AC33-6DE6-3A796CCEE8E2}"/>
              </a:ext>
            </a:extLst>
          </p:cNvPr>
          <p:cNvSpPr/>
          <p:nvPr/>
        </p:nvSpPr>
        <p:spPr>
          <a:xfrm>
            <a:off x="5381755" y="1335857"/>
            <a:ext cx="2407283" cy="1164175"/>
          </a:xfrm>
          <a:custGeom>
            <a:avLst/>
            <a:gdLst>
              <a:gd name="connsiteX0" fmla="*/ 32645 w 2407283"/>
              <a:gd name="connsiteY0" fmla="*/ 60943 h 1164175"/>
              <a:gd name="connsiteX1" fmla="*/ 1443845 w 2407283"/>
              <a:gd name="connsiteY1" fmla="*/ 240943 h 1164175"/>
              <a:gd name="connsiteX2" fmla="*/ 1429445 w 2407283"/>
              <a:gd name="connsiteY2" fmla="*/ 327343 h 1164175"/>
              <a:gd name="connsiteX3" fmla="*/ 1739045 w 2407283"/>
              <a:gd name="connsiteY3" fmla="*/ 478543 h 1164175"/>
              <a:gd name="connsiteX4" fmla="*/ 1645445 w 2407283"/>
              <a:gd name="connsiteY4" fmla="*/ 485743 h 1164175"/>
              <a:gd name="connsiteX5" fmla="*/ 1890245 w 2407283"/>
              <a:gd name="connsiteY5" fmla="*/ 629743 h 1164175"/>
              <a:gd name="connsiteX6" fmla="*/ 2379845 w 2407283"/>
              <a:gd name="connsiteY6" fmla="*/ 1140943 h 1164175"/>
              <a:gd name="connsiteX7" fmla="*/ 2300645 w 2407283"/>
              <a:gd name="connsiteY7" fmla="*/ 1018543 h 1164175"/>
              <a:gd name="connsiteX8" fmla="*/ 1926245 w 2407283"/>
              <a:gd name="connsiteY8" fmla="*/ 500143 h 1164175"/>
              <a:gd name="connsiteX9" fmla="*/ 2142245 w 2407283"/>
              <a:gd name="connsiteY9" fmla="*/ 838543 h 1164175"/>
              <a:gd name="connsiteX10" fmla="*/ 1753445 w 2407283"/>
              <a:gd name="connsiteY10" fmla="*/ 579343 h 1164175"/>
              <a:gd name="connsiteX11" fmla="*/ 954245 w 2407283"/>
              <a:gd name="connsiteY11" fmla="*/ 10543 h 1164175"/>
              <a:gd name="connsiteX12" fmla="*/ 1141445 w 2407283"/>
              <a:gd name="connsiteY12" fmla="*/ 204943 h 1164175"/>
              <a:gd name="connsiteX13" fmla="*/ 824645 w 2407283"/>
              <a:gd name="connsiteY13" fmla="*/ 147343 h 1164175"/>
              <a:gd name="connsiteX14" fmla="*/ 479045 w 2407283"/>
              <a:gd name="connsiteY14" fmla="*/ 82543 h 1164175"/>
              <a:gd name="connsiteX15" fmla="*/ 32645 w 2407283"/>
              <a:gd name="connsiteY15" fmla="*/ 60943 h 116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07283" h="1164175">
                <a:moveTo>
                  <a:pt x="32645" y="60943"/>
                </a:moveTo>
                <a:cubicBezTo>
                  <a:pt x="193445" y="87343"/>
                  <a:pt x="1211045" y="196543"/>
                  <a:pt x="1443845" y="240943"/>
                </a:cubicBezTo>
                <a:cubicBezTo>
                  <a:pt x="1676645" y="285343"/>
                  <a:pt x="1380245" y="287743"/>
                  <a:pt x="1429445" y="327343"/>
                </a:cubicBezTo>
                <a:cubicBezTo>
                  <a:pt x="1478645" y="366943"/>
                  <a:pt x="1703045" y="452143"/>
                  <a:pt x="1739045" y="478543"/>
                </a:cubicBezTo>
                <a:cubicBezTo>
                  <a:pt x="1775045" y="504943"/>
                  <a:pt x="1620245" y="460543"/>
                  <a:pt x="1645445" y="485743"/>
                </a:cubicBezTo>
                <a:cubicBezTo>
                  <a:pt x="1670645" y="510943"/>
                  <a:pt x="1767845" y="520543"/>
                  <a:pt x="1890245" y="629743"/>
                </a:cubicBezTo>
                <a:cubicBezTo>
                  <a:pt x="2012645" y="738943"/>
                  <a:pt x="2311445" y="1076143"/>
                  <a:pt x="2379845" y="1140943"/>
                </a:cubicBezTo>
                <a:cubicBezTo>
                  <a:pt x="2448245" y="1205743"/>
                  <a:pt x="2376245" y="1125343"/>
                  <a:pt x="2300645" y="1018543"/>
                </a:cubicBezTo>
                <a:cubicBezTo>
                  <a:pt x="2225045" y="911743"/>
                  <a:pt x="1952645" y="530143"/>
                  <a:pt x="1926245" y="500143"/>
                </a:cubicBezTo>
                <a:cubicBezTo>
                  <a:pt x="1899845" y="470143"/>
                  <a:pt x="2171045" y="825343"/>
                  <a:pt x="2142245" y="838543"/>
                </a:cubicBezTo>
                <a:cubicBezTo>
                  <a:pt x="2113445" y="851743"/>
                  <a:pt x="1951445" y="717343"/>
                  <a:pt x="1753445" y="579343"/>
                </a:cubicBezTo>
                <a:cubicBezTo>
                  <a:pt x="1555445" y="441343"/>
                  <a:pt x="1056245" y="72943"/>
                  <a:pt x="954245" y="10543"/>
                </a:cubicBezTo>
                <a:cubicBezTo>
                  <a:pt x="852245" y="-51857"/>
                  <a:pt x="1163045" y="182143"/>
                  <a:pt x="1141445" y="204943"/>
                </a:cubicBezTo>
                <a:cubicBezTo>
                  <a:pt x="1119845" y="227743"/>
                  <a:pt x="824645" y="147343"/>
                  <a:pt x="824645" y="147343"/>
                </a:cubicBezTo>
                <a:cubicBezTo>
                  <a:pt x="714245" y="126943"/>
                  <a:pt x="607445" y="96943"/>
                  <a:pt x="479045" y="82543"/>
                </a:cubicBezTo>
                <a:cubicBezTo>
                  <a:pt x="350645" y="68143"/>
                  <a:pt x="-128155" y="34543"/>
                  <a:pt x="32645" y="609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31357E00-1E1E-E5D1-C67E-0926ECB372EC}"/>
              </a:ext>
            </a:extLst>
          </p:cNvPr>
          <p:cNvSpPr/>
          <p:nvPr/>
        </p:nvSpPr>
        <p:spPr>
          <a:xfrm>
            <a:off x="7646263" y="2433459"/>
            <a:ext cx="505867" cy="1067666"/>
          </a:xfrm>
          <a:custGeom>
            <a:avLst/>
            <a:gdLst>
              <a:gd name="connsiteX0" fmla="*/ 137 w 505867"/>
              <a:gd name="connsiteY0" fmla="*/ 141 h 1067666"/>
              <a:gd name="connsiteX1" fmla="*/ 316937 w 505867"/>
              <a:gd name="connsiteY1" fmla="*/ 417741 h 1067666"/>
              <a:gd name="connsiteX2" fmla="*/ 273737 w 505867"/>
              <a:gd name="connsiteY2" fmla="*/ 374541 h 1067666"/>
              <a:gd name="connsiteX3" fmla="*/ 496937 w 505867"/>
              <a:gd name="connsiteY3" fmla="*/ 712941 h 1067666"/>
              <a:gd name="connsiteX4" fmla="*/ 460937 w 505867"/>
              <a:gd name="connsiteY4" fmla="*/ 1065741 h 1067666"/>
              <a:gd name="connsiteX5" fmla="*/ 453737 w 505867"/>
              <a:gd name="connsiteY5" fmla="*/ 842541 h 1067666"/>
              <a:gd name="connsiteX6" fmla="*/ 475337 w 505867"/>
              <a:gd name="connsiteY6" fmla="*/ 590541 h 1067666"/>
              <a:gd name="connsiteX7" fmla="*/ 223337 w 505867"/>
              <a:gd name="connsiteY7" fmla="*/ 64941 h 1067666"/>
              <a:gd name="connsiteX8" fmla="*/ 360137 w 505867"/>
              <a:gd name="connsiteY8" fmla="*/ 367341 h 1067666"/>
              <a:gd name="connsiteX9" fmla="*/ 137 w 505867"/>
              <a:gd name="connsiteY9" fmla="*/ 141 h 1067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5867" h="1067666">
                <a:moveTo>
                  <a:pt x="137" y="141"/>
                </a:moveTo>
                <a:cubicBezTo>
                  <a:pt x="-7063" y="8541"/>
                  <a:pt x="271337" y="355341"/>
                  <a:pt x="316937" y="417741"/>
                </a:cubicBezTo>
                <a:cubicBezTo>
                  <a:pt x="362537" y="480141"/>
                  <a:pt x="243737" y="325341"/>
                  <a:pt x="273737" y="374541"/>
                </a:cubicBezTo>
                <a:cubicBezTo>
                  <a:pt x="303737" y="423741"/>
                  <a:pt x="465737" y="597741"/>
                  <a:pt x="496937" y="712941"/>
                </a:cubicBezTo>
                <a:cubicBezTo>
                  <a:pt x="528137" y="828141"/>
                  <a:pt x="468137" y="1044141"/>
                  <a:pt x="460937" y="1065741"/>
                </a:cubicBezTo>
                <a:cubicBezTo>
                  <a:pt x="453737" y="1087341"/>
                  <a:pt x="451337" y="921741"/>
                  <a:pt x="453737" y="842541"/>
                </a:cubicBezTo>
                <a:cubicBezTo>
                  <a:pt x="456137" y="763341"/>
                  <a:pt x="513737" y="720141"/>
                  <a:pt x="475337" y="590541"/>
                </a:cubicBezTo>
                <a:cubicBezTo>
                  <a:pt x="436937" y="460941"/>
                  <a:pt x="242537" y="102141"/>
                  <a:pt x="223337" y="64941"/>
                </a:cubicBezTo>
                <a:cubicBezTo>
                  <a:pt x="204137" y="27741"/>
                  <a:pt x="400937" y="374541"/>
                  <a:pt x="360137" y="367341"/>
                </a:cubicBezTo>
                <a:cubicBezTo>
                  <a:pt x="319337" y="360141"/>
                  <a:pt x="7337" y="-8259"/>
                  <a:pt x="137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88C7DDA6-C434-291F-7359-92A3885A4300}"/>
              </a:ext>
            </a:extLst>
          </p:cNvPr>
          <p:cNvSpPr/>
          <p:nvPr/>
        </p:nvSpPr>
        <p:spPr>
          <a:xfrm>
            <a:off x="6505990" y="3430175"/>
            <a:ext cx="622113" cy="1647129"/>
          </a:xfrm>
          <a:custGeom>
            <a:avLst/>
            <a:gdLst>
              <a:gd name="connsiteX0" fmla="*/ 2810 w 622113"/>
              <a:gd name="connsiteY0" fmla="*/ 4225 h 1647129"/>
              <a:gd name="connsiteX1" fmla="*/ 528410 w 622113"/>
              <a:gd name="connsiteY1" fmla="*/ 1264225 h 1647129"/>
              <a:gd name="connsiteX2" fmla="*/ 463610 w 622113"/>
              <a:gd name="connsiteY2" fmla="*/ 1120225 h 1647129"/>
              <a:gd name="connsiteX3" fmla="*/ 622010 w 622113"/>
              <a:gd name="connsiteY3" fmla="*/ 1645825 h 1647129"/>
              <a:gd name="connsiteX4" fmla="*/ 485210 w 622113"/>
              <a:gd name="connsiteY4" fmla="*/ 1257025 h 1647129"/>
              <a:gd name="connsiteX5" fmla="*/ 326810 w 622113"/>
              <a:gd name="connsiteY5" fmla="*/ 868225 h 1647129"/>
              <a:gd name="connsiteX6" fmla="*/ 2810 w 622113"/>
              <a:gd name="connsiteY6" fmla="*/ 4225 h 164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2113" h="1647129">
                <a:moveTo>
                  <a:pt x="2810" y="4225"/>
                </a:moveTo>
                <a:cubicBezTo>
                  <a:pt x="36410" y="70225"/>
                  <a:pt x="451610" y="1078225"/>
                  <a:pt x="528410" y="1264225"/>
                </a:cubicBezTo>
                <a:cubicBezTo>
                  <a:pt x="605210" y="1450225"/>
                  <a:pt x="448010" y="1056625"/>
                  <a:pt x="463610" y="1120225"/>
                </a:cubicBezTo>
                <a:cubicBezTo>
                  <a:pt x="479210" y="1183825"/>
                  <a:pt x="618410" y="1623025"/>
                  <a:pt x="622010" y="1645825"/>
                </a:cubicBezTo>
                <a:cubicBezTo>
                  <a:pt x="625610" y="1668625"/>
                  <a:pt x="534410" y="1386625"/>
                  <a:pt x="485210" y="1257025"/>
                </a:cubicBezTo>
                <a:cubicBezTo>
                  <a:pt x="436010" y="1127425"/>
                  <a:pt x="407210" y="1072225"/>
                  <a:pt x="326810" y="868225"/>
                </a:cubicBezTo>
                <a:cubicBezTo>
                  <a:pt x="246410" y="664225"/>
                  <a:pt x="-30790" y="-61775"/>
                  <a:pt x="2810" y="4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A92F3B9B-1A87-F1F5-B348-A539DCA93F76}"/>
              </a:ext>
            </a:extLst>
          </p:cNvPr>
          <p:cNvSpPr/>
          <p:nvPr/>
        </p:nvSpPr>
        <p:spPr>
          <a:xfrm>
            <a:off x="6354349" y="3722368"/>
            <a:ext cx="348941" cy="1051389"/>
          </a:xfrm>
          <a:custGeom>
            <a:avLst/>
            <a:gdLst>
              <a:gd name="connsiteX0" fmla="*/ 53651 w 348941"/>
              <a:gd name="connsiteY0" fmla="*/ 32 h 1051389"/>
              <a:gd name="connsiteX1" fmla="*/ 341651 w 348941"/>
              <a:gd name="connsiteY1" fmla="*/ 640832 h 1051389"/>
              <a:gd name="connsiteX2" fmla="*/ 240851 w 348941"/>
              <a:gd name="connsiteY2" fmla="*/ 525632 h 1051389"/>
              <a:gd name="connsiteX3" fmla="*/ 3251 w 348941"/>
              <a:gd name="connsiteY3" fmla="*/ 172832 h 1051389"/>
              <a:gd name="connsiteX4" fmla="*/ 132851 w 348941"/>
              <a:gd name="connsiteY4" fmla="*/ 525632 h 1051389"/>
              <a:gd name="connsiteX5" fmla="*/ 3251 w 348941"/>
              <a:gd name="connsiteY5" fmla="*/ 410432 h 1051389"/>
              <a:gd name="connsiteX6" fmla="*/ 298451 w 348941"/>
              <a:gd name="connsiteY6" fmla="*/ 1051232 h 1051389"/>
              <a:gd name="connsiteX7" fmla="*/ 10451 w 348941"/>
              <a:gd name="connsiteY7" fmla="*/ 475232 h 1051389"/>
              <a:gd name="connsiteX8" fmla="*/ 284051 w 348941"/>
              <a:gd name="connsiteY8" fmla="*/ 820832 h 1051389"/>
              <a:gd name="connsiteX9" fmla="*/ 226451 w 348941"/>
              <a:gd name="connsiteY9" fmla="*/ 496832 h 1051389"/>
              <a:gd name="connsiteX10" fmla="*/ 334451 w 348941"/>
              <a:gd name="connsiteY10" fmla="*/ 612032 h 1051389"/>
              <a:gd name="connsiteX11" fmla="*/ 53651 w 348941"/>
              <a:gd name="connsiteY11" fmla="*/ 32 h 1051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8941" h="1051389">
                <a:moveTo>
                  <a:pt x="53651" y="32"/>
                </a:moveTo>
                <a:cubicBezTo>
                  <a:pt x="54851" y="4832"/>
                  <a:pt x="310451" y="553232"/>
                  <a:pt x="341651" y="640832"/>
                </a:cubicBezTo>
                <a:cubicBezTo>
                  <a:pt x="372851" y="728432"/>
                  <a:pt x="297251" y="603632"/>
                  <a:pt x="240851" y="525632"/>
                </a:cubicBezTo>
                <a:cubicBezTo>
                  <a:pt x="184451" y="447632"/>
                  <a:pt x="21251" y="172832"/>
                  <a:pt x="3251" y="172832"/>
                </a:cubicBezTo>
                <a:cubicBezTo>
                  <a:pt x="-14749" y="172832"/>
                  <a:pt x="132851" y="486032"/>
                  <a:pt x="132851" y="525632"/>
                </a:cubicBezTo>
                <a:cubicBezTo>
                  <a:pt x="132851" y="565232"/>
                  <a:pt x="-24349" y="322832"/>
                  <a:pt x="3251" y="410432"/>
                </a:cubicBezTo>
                <a:cubicBezTo>
                  <a:pt x="30851" y="498032"/>
                  <a:pt x="297251" y="1040432"/>
                  <a:pt x="298451" y="1051232"/>
                </a:cubicBezTo>
                <a:cubicBezTo>
                  <a:pt x="299651" y="1062032"/>
                  <a:pt x="12851" y="513632"/>
                  <a:pt x="10451" y="475232"/>
                </a:cubicBezTo>
                <a:cubicBezTo>
                  <a:pt x="8051" y="436832"/>
                  <a:pt x="248051" y="817232"/>
                  <a:pt x="284051" y="820832"/>
                </a:cubicBezTo>
                <a:cubicBezTo>
                  <a:pt x="320051" y="824432"/>
                  <a:pt x="218051" y="531632"/>
                  <a:pt x="226451" y="496832"/>
                </a:cubicBezTo>
                <a:cubicBezTo>
                  <a:pt x="234851" y="462032"/>
                  <a:pt x="366851" y="692432"/>
                  <a:pt x="334451" y="612032"/>
                </a:cubicBezTo>
                <a:cubicBezTo>
                  <a:pt x="302051" y="531632"/>
                  <a:pt x="52451" y="-4768"/>
                  <a:pt x="53651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9C83E6C8-63E5-6A27-9696-EFAFB4B634BF}"/>
              </a:ext>
            </a:extLst>
          </p:cNvPr>
          <p:cNvSpPr/>
          <p:nvPr/>
        </p:nvSpPr>
        <p:spPr>
          <a:xfrm>
            <a:off x="6347593" y="4324439"/>
            <a:ext cx="413609" cy="1821531"/>
          </a:xfrm>
          <a:custGeom>
            <a:avLst/>
            <a:gdLst>
              <a:gd name="connsiteX0" fmla="*/ 17207 w 413609"/>
              <a:gd name="connsiteY0" fmla="*/ 60361 h 1821531"/>
              <a:gd name="connsiteX1" fmla="*/ 60407 w 413609"/>
              <a:gd name="connsiteY1" fmla="*/ 125161 h 1821531"/>
              <a:gd name="connsiteX2" fmla="*/ 305207 w 413609"/>
              <a:gd name="connsiteY2" fmla="*/ 917161 h 1821531"/>
              <a:gd name="connsiteX3" fmla="*/ 334007 w 413609"/>
              <a:gd name="connsiteY3" fmla="*/ 765961 h 1821531"/>
              <a:gd name="connsiteX4" fmla="*/ 312407 w 413609"/>
              <a:gd name="connsiteY4" fmla="*/ 1521961 h 1821531"/>
              <a:gd name="connsiteX5" fmla="*/ 341207 w 413609"/>
              <a:gd name="connsiteY5" fmla="*/ 1277161 h 1821531"/>
              <a:gd name="connsiteX6" fmla="*/ 413207 w 413609"/>
              <a:gd name="connsiteY6" fmla="*/ 1817161 h 1821531"/>
              <a:gd name="connsiteX7" fmla="*/ 370007 w 413609"/>
              <a:gd name="connsiteY7" fmla="*/ 1485961 h 1821531"/>
              <a:gd name="connsiteX8" fmla="*/ 362807 w 413609"/>
              <a:gd name="connsiteY8" fmla="*/ 693961 h 1821531"/>
              <a:gd name="connsiteX9" fmla="*/ 334007 w 413609"/>
              <a:gd name="connsiteY9" fmla="*/ 895561 h 1821531"/>
              <a:gd name="connsiteX10" fmla="*/ 298007 w 413609"/>
              <a:gd name="connsiteY10" fmla="*/ 708361 h 1821531"/>
              <a:gd name="connsiteX11" fmla="*/ 17207 w 413609"/>
              <a:gd name="connsiteY11" fmla="*/ 60361 h 182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3609" h="1821531">
                <a:moveTo>
                  <a:pt x="17207" y="60361"/>
                </a:moveTo>
                <a:cubicBezTo>
                  <a:pt x="-22393" y="-36839"/>
                  <a:pt x="12407" y="-17639"/>
                  <a:pt x="60407" y="125161"/>
                </a:cubicBezTo>
                <a:cubicBezTo>
                  <a:pt x="108407" y="267961"/>
                  <a:pt x="259607" y="810361"/>
                  <a:pt x="305207" y="917161"/>
                </a:cubicBezTo>
                <a:cubicBezTo>
                  <a:pt x="350807" y="1023961"/>
                  <a:pt x="332807" y="665161"/>
                  <a:pt x="334007" y="765961"/>
                </a:cubicBezTo>
                <a:cubicBezTo>
                  <a:pt x="335207" y="866761"/>
                  <a:pt x="311207" y="1436761"/>
                  <a:pt x="312407" y="1521961"/>
                </a:cubicBezTo>
                <a:cubicBezTo>
                  <a:pt x="313607" y="1607161"/>
                  <a:pt x="324407" y="1227961"/>
                  <a:pt x="341207" y="1277161"/>
                </a:cubicBezTo>
                <a:cubicBezTo>
                  <a:pt x="358007" y="1326361"/>
                  <a:pt x="408407" y="1782361"/>
                  <a:pt x="413207" y="1817161"/>
                </a:cubicBezTo>
                <a:cubicBezTo>
                  <a:pt x="418007" y="1851961"/>
                  <a:pt x="378407" y="1673161"/>
                  <a:pt x="370007" y="1485961"/>
                </a:cubicBezTo>
                <a:cubicBezTo>
                  <a:pt x="361607" y="1298761"/>
                  <a:pt x="368807" y="792361"/>
                  <a:pt x="362807" y="693961"/>
                </a:cubicBezTo>
                <a:cubicBezTo>
                  <a:pt x="356807" y="595561"/>
                  <a:pt x="344807" y="893161"/>
                  <a:pt x="334007" y="895561"/>
                </a:cubicBezTo>
                <a:cubicBezTo>
                  <a:pt x="323207" y="897961"/>
                  <a:pt x="354407" y="846361"/>
                  <a:pt x="298007" y="708361"/>
                </a:cubicBezTo>
                <a:cubicBezTo>
                  <a:pt x="241607" y="570361"/>
                  <a:pt x="56807" y="157561"/>
                  <a:pt x="17207" y="603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46566A37-DA9E-E39A-D61D-A78B5636A5F4}"/>
              </a:ext>
            </a:extLst>
          </p:cNvPr>
          <p:cNvSpPr/>
          <p:nvPr/>
        </p:nvSpPr>
        <p:spPr>
          <a:xfrm>
            <a:off x="6696099" y="2980706"/>
            <a:ext cx="255825" cy="1219770"/>
          </a:xfrm>
          <a:custGeom>
            <a:avLst/>
            <a:gdLst>
              <a:gd name="connsiteX0" fmla="*/ 21501 w 255825"/>
              <a:gd name="connsiteY0" fmla="*/ 352894 h 1219770"/>
              <a:gd name="connsiteX1" fmla="*/ 251901 w 255825"/>
              <a:gd name="connsiteY1" fmla="*/ 1202494 h 1219770"/>
              <a:gd name="connsiteX2" fmla="*/ 172701 w 255825"/>
              <a:gd name="connsiteY2" fmla="*/ 885694 h 1219770"/>
              <a:gd name="connsiteX3" fmla="*/ 251901 w 255825"/>
              <a:gd name="connsiteY3" fmla="*/ 424894 h 1219770"/>
              <a:gd name="connsiteX4" fmla="*/ 129501 w 255825"/>
              <a:gd name="connsiteY4" fmla="*/ 94 h 1219770"/>
              <a:gd name="connsiteX5" fmla="*/ 230301 w 255825"/>
              <a:gd name="connsiteY5" fmla="*/ 388894 h 1219770"/>
              <a:gd name="connsiteX6" fmla="*/ 179901 w 255825"/>
              <a:gd name="connsiteY6" fmla="*/ 684094 h 1219770"/>
              <a:gd name="connsiteX7" fmla="*/ 28701 w 255825"/>
              <a:gd name="connsiteY7" fmla="*/ 403294 h 1219770"/>
              <a:gd name="connsiteX8" fmla="*/ 21501 w 255825"/>
              <a:gd name="connsiteY8" fmla="*/ 352894 h 1219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5825" h="1219770">
                <a:moveTo>
                  <a:pt x="21501" y="352894"/>
                </a:moveTo>
                <a:cubicBezTo>
                  <a:pt x="58701" y="486094"/>
                  <a:pt x="226701" y="1113694"/>
                  <a:pt x="251901" y="1202494"/>
                </a:cubicBezTo>
                <a:cubicBezTo>
                  <a:pt x="277101" y="1291294"/>
                  <a:pt x="172701" y="1015294"/>
                  <a:pt x="172701" y="885694"/>
                </a:cubicBezTo>
                <a:cubicBezTo>
                  <a:pt x="172701" y="756094"/>
                  <a:pt x="259101" y="572494"/>
                  <a:pt x="251901" y="424894"/>
                </a:cubicBezTo>
                <a:cubicBezTo>
                  <a:pt x="244701" y="277294"/>
                  <a:pt x="133101" y="6094"/>
                  <a:pt x="129501" y="94"/>
                </a:cubicBezTo>
                <a:cubicBezTo>
                  <a:pt x="125901" y="-5906"/>
                  <a:pt x="221901" y="274894"/>
                  <a:pt x="230301" y="388894"/>
                </a:cubicBezTo>
                <a:cubicBezTo>
                  <a:pt x="238701" y="502894"/>
                  <a:pt x="213501" y="681694"/>
                  <a:pt x="179901" y="684094"/>
                </a:cubicBezTo>
                <a:cubicBezTo>
                  <a:pt x="146301" y="686494"/>
                  <a:pt x="56301" y="458494"/>
                  <a:pt x="28701" y="403294"/>
                </a:cubicBezTo>
                <a:cubicBezTo>
                  <a:pt x="1101" y="348094"/>
                  <a:pt x="-15699" y="219694"/>
                  <a:pt x="21501" y="3528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EF46DFCA-0363-F81C-D591-3F49530E428B}"/>
              </a:ext>
            </a:extLst>
          </p:cNvPr>
          <p:cNvSpPr/>
          <p:nvPr/>
        </p:nvSpPr>
        <p:spPr>
          <a:xfrm>
            <a:off x="8004390" y="3160739"/>
            <a:ext cx="576659" cy="1051404"/>
          </a:xfrm>
          <a:custGeom>
            <a:avLst/>
            <a:gdLst>
              <a:gd name="connsiteX0" fmla="*/ 2010 w 576659"/>
              <a:gd name="connsiteY0" fmla="*/ 374461 h 1051404"/>
              <a:gd name="connsiteX1" fmla="*/ 189210 w 576659"/>
              <a:gd name="connsiteY1" fmla="*/ 223261 h 1051404"/>
              <a:gd name="connsiteX2" fmla="*/ 369210 w 576659"/>
              <a:gd name="connsiteY2" fmla="*/ 288061 h 1051404"/>
              <a:gd name="connsiteX3" fmla="*/ 563610 w 576659"/>
              <a:gd name="connsiteY3" fmla="*/ 568861 h 1051404"/>
              <a:gd name="connsiteX4" fmla="*/ 434010 w 576659"/>
              <a:gd name="connsiteY4" fmla="*/ 496861 h 1051404"/>
              <a:gd name="connsiteX5" fmla="*/ 570810 w 576659"/>
              <a:gd name="connsiteY5" fmla="*/ 720061 h 1051404"/>
              <a:gd name="connsiteX6" fmla="*/ 549210 w 576659"/>
              <a:gd name="connsiteY6" fmla="*/ 1051261 h 1051404"/>
              <a:gd name="connsiteX7" fmla="*/ 527610 w 576659"/>
              <a:gd name="connsiteY7" fmla="*/ 756061 h 1051404"/>
              <a:gd name="connsiteX8" fmla="*/ 426810 w 576659"/>
              <a:gd name="connsiteY8" fmla="*/ 345661 h 1051404"/>
              <a:gd name="connsiteX9" fmla="*/ 354810 w 576659"/>
              <a:gd name="connsiteY9" fmla="*/ 208861 h 1051404"/>
              <a:gd name="connsiteX10" fmla="*/ 225210 w 576659"/>
              <a:gd name="connsiteY10" fmla="*/ 61 h 1051404"/>
              <a:gd name="connsiteX11" fmla="*/ 318810 w 576659"/>
              <a:gd name="connsiteY11" fmla="*/ 230461 h 1051404"/>
              <a:gd name="connsiteX12" fmla="*/ 102810 w 576659"/>
              <a:gd name="connsiteY12" fmla="*/ 273661 h 1051404"/>
              <a:gd name="connsiteX13" fmla="*/ 2010 w 576659"/>
              <a:gd name="connsiteY13" fmla="*/ 374461 h 1051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76659" h="1051404">
                <a:moveTo>
                  <a:pt x="2010" y="374461"/>
                </a:moveTo>
                <a:cubicBezTo>
                  <a:pt x="16410" y="366061"/>
                  <a:pt x="128010" y="237661"/>
                  <a:pt x="189210" y="223261"/>
                </a:cubicBezTo>
                <a:cubicBezTo>
                  <a:pt x="250410" y="208861"/>
                  <a:pt x="306810" y="230461"/>
                  <a:pt x="369210" y="288061"/>
                </a:cubicBezTo>
                <a:cubicBezTo>
                  <a:pt x="431610" y="345661"/>
                  <a:pt x="552810" y="534061"/>
                  <a:pt x="563610" y="568861"/>
                </a:cubicBezTo>
                <a:cubicBezTo>
                  <a:pt x="574410" y="603661"/>
                  <a:pt x="432810" y="471661"/>
                  <a:pt x="434010" y="496861"/>
                </a:cubicBezTo>
                <a:cubicBezTo>
                  <a:pt x="435210" y="522061"/>
                  <a:pt x="551610" y="627661"/>
                  <a:pt x="570810" y="720061"/>
                </a:cubicBezTo>
                <a:cubicBezTo>
                  <a:pt x="590010" y="812461"/>
                  <a:pt x="556410" y="1045261"/>
                  <a:pt x="549210" y="1051261"/>
                </a:cubicBezTo>
                <a:cubicBezTo>
                  <a:pt x="542010" y="1057261"/>
                  <a:pt x="548010" y="873661"/>
                  <a:pt x="527610" y="756061"/>
                </a:cubicBezTo>
                <a:cubicBezTo>
                  <a:pt x="507210" y="638461"/>
                  <a:pt x="455610" y="436861"/>
                  <a:pt x="426810" y="345661"/>
                </a:cubicBezTo>
                <a:cubicBezTo>
                  <a:pt x="398010" y="254461"/>
                  <a:pt x="388410" y="266461"/>
                  <a:pt x="354810" y="208861"/>
                </a:cubicBezTo>
                <a:cubicBezTo>
                  <a:pt x="321210" y="151261"/>
                  <a:pt x="231210" y="-3539"/>
                  <a:pt x="225210" y="61"/>
                </a:cubicBezTo>
                <a:cubicBezTo>
                  <a:pt x="219210" y="3661"/>
                  <a:pt x="339210" y="184861"/>
                  <a:pt x="318810" y="230461"/>
                </a:cubicBezTo>
                <a:cubicBezTo>
                  <a:pt x="298410" y="276061"/>
                  <a:pt x="152010" y="250861"/>
                  <a:pt x="102810" y="273661"/>
                </a:cubicBezTo>
                <a:cubicBezTo>
                  <a:pt x="53610" y="296461"/>
                  <a:pt x="-12390" y="382861"/>
                  <a:pt x="2010" y="3744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03CCFE84-7013-FB63-FC2A-A65EED595C5F}"/>
              </a:ext>
            </a:extLst>
          </p:cNvPr>
          <p:cNvSpPr/>
          <p:nvPr/>
        </p:nvSpPr>
        <p:spPr>
          <a:xfrm>
            <a:off x="6637597" y="5347357"/>
            <a:ext cx="391953" cy="1486083"/>
          </a:xfrm>
          <a:custGeom>
            <a:avLst/>
            <a:gdLst>
              <a:gd name="connsiteX0" fmla="*/ 389603 w 391953"/>
              <a:gd name="connsiteY0" fmla="*/ 9443 h 1486083"/>
              <a:gd name="connsiteX1" fmla="*/ 116003 w 391953"/>
              <a:gd name="connsiteY1" fmla="*/ 679043 h 1486083"/>
              <a:gd name="connsiteX2" fmla="*/ 803 w 391953"/>
              <a:gd name="connsiteY2" fmla="*/ 1211843 h 1486083"/>
              <a:gd name="connsiteX3" fmla="*/ 166403 w 391953"/>
              <a:gd name="connsiteY3" fmla="*/ 700643 h 1486083"/>
              <a:gd name="connsiteX4" fmla="*/ 159203 w 391953"/>
              <a:gd name="connsiteY4" fmla="*/ 974243 h 1486083"/>
              <a:gd name="connsiteX5" fmla="*/ 166403 w 391953"/>
              <a:gd name="connsiteY5" fmla="*/ 1247843 h 1486083"/>
              <a:gd name="connsiteX6" fmla="*/ 188003 w 391953"/>
              <a:gd name="connsiteY6" fmla="*/ 1096643 h 1486083"/>
              <a:gd name="connsiteX7" fmla="*/ 144803 w 391953"/>
              <a:gd name="connsiteY7" fmla="*/ 1485443 h 1486083"/>
              <a:gd name="connsiteX8" fmla="*/ 159203 w 391953"/>
              <a:gd name="connsiteY8" fmla="*/ 988643 h 1486083"/>
              <a:gd name="connsiteX9" fmla="*/ 173603 w 391953"/>
              <a:gd name="connsiteY9" fmla="*/ 527843 h 1486083"/>
              <a:gd name="connsiteX10" fmla="*/ 51203 w 391953"/>
              <a:gd name="connsiteY10" fmla="*/ 902243 h 1486083"/>
              <a:gd name="connsiteX11" fmla="*/ 238403 w 391953"/>
              <a:gd name="connsiteY11" fmla="*/ 326243 h 1486083"/>
              <a:gd name="connsiteX12" fmla="*/ 389603 w 391953"/>
              <a:gd name="connsiteY12" fmla="*/ 9443 h 1486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953" h="1486083">
                <a:moveTo>
                  <a:pt x="389603" y="9443"/>
                </a:moveTo>
                <a:cubicBezTo>
                  <a:pt x="369203" y="68243"/>
                  <a:pt x="180803" y="478643"/>
                  <a:pt x="116003" y="679043"/>
                </a:cubicBezTo>
                <a:cubicBezTo>
                  <a:pt x="51203" y="879443"/>
                  <a:pt x="-7597" y="1208243"/>
                  <a:pt x="803" y="1211843"/>
                </a:cubicBezTo>
                <a:cubicBezTo>
                  <a:pt x="9203" y="1215443"/>
                  <a:pt x="140003" y="740243"/>
                  <a:pt x="166403" y="700643"/>
                </a:cubicBezTo>
                <a:cubicBezTo>
                  <a:pt x="192803" y="661043"/>
                  <a:pt x="159203" y="883043"/>
                  <a:pt x="159203" y="974243"/>
                </a:cubicBezTo>
                <a:cubicBezTo>
                  <a:pt x="159203" y="1065443"/>
                  <a:pt x="161603" y="1227443"/>
                  <a:pt x="166403" y="1247843"/>
                </a:cubicBezTo>
                <a:cubicBezTo>
                  <a:pt x="171203" y="1268243"/>
                  <a:pt x="191603" y="1057043"/>
                  <a:pt x="188003" y="1096643"/>
                </a:cubicBezTo>
                <a:cubicBezTo>
                  <a:pt x="184403" y="1136243"/>
                  <a:pt x="149603" y="1503443"/>
                  <a:pt x="144803" y="1485443"/>
                </a:cubicBezTo>
                <a:cubicBezTo>
                  <a:pt x="140003" y="1467443"/>
                  <a:pt x="154403" y="1148243"/>
                  <a:pt x="159203" y="988643"/>
                </a:cubicBezTo>
                <a:cubicBezTo>
                  <a:pt x="164003" y="829043"/>
                  <a:pt x="191603" y="542243"/>
                  <a:pt x="173603" y="527843"/>
                </a:cubicBezTo>
                <a:cubicBezTo>
                  <a:pt x="155603" y="513443"/>
                  <a:pt x="40403" y="935843"/>
                  <a:pt x="51203" y="902243"/>
                </a:cubicBezTo>
                <a:cubicBezTo>
                  <a:pt x="62003" y="868643"/>
                  <a:pt x="184403" y="472643"/>
                  <a:pt x="238403" y="326243"/>
                </a:cubicBezTo>
                <a:cubicBezTo>
                  <a:pt x="292403" y="179843"/>
                  <a:pt x="410003" y="-49357"/>
                  <a:pt x="389603" y="9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F8799E9E-17EF-3329-A941-381D71B8ED79}"/>
              </a:ext>
            </a:extLst>
          </p:cNvPr>
          <p:cNvSpPr/>
          <p:nvPr/>
        </p:nvSpPr>
        <p:spPr>
          <a:xfrm>
            <a:off x="7080299" y="5488787"/>
            <a:ext cx="613836" cy="909868"/>
          </a:xfrm>
          <a:custGeom>
            <a:avLst/>
            <a:gdLst>
              <a:gd name="connsiteX0" fmla="*/ 609301 w 613836"/>
              <a:gd name="connsiteY0" fmla="*/ 4813 h 909868"/>
              <a:gd name="connsiteX1" fmla="*/ 486901 w 613836"/>
              <a:gd name="connsiteY1" fmla="*/ 249613 h 909868"/>
              <a:gd name="connsiteX2" fmla="*/ 234901 w 613836"/>
              <a:gd name="connsiteY2" fmla="*/ 782413 h 909868"/>
              <a:gd name="connsiteX3" fmla="*/ 342901 w 613836"/>
              <a:gd name="connsiteY3" fmla="*/ 343213 h 909868"/>
              <a:gd name="connsiteX4" fmla="*/ 105301 w 613836"/>
              <a:gd name="connsiteY4" fmla="*/ 645613 h 909868"/>
              <a:gd name="connsiteX5" fmla="*/ 11701 w 613836"/>
              <a:gd name="connsiteY5" fmla="*/ 897613 h 909868"/>
              <a:gd name="connsiteX6" fmla="*/ 357301 w 613836"/>
              <a:gd name="connsiteY6" fmla="*/ 242413 h 909868"/>
              <a:gd name="connsiteX7" fmla="*/ 335701 w 613836"/>
              <a:gd name="connsiteY7" fmla="*/ 451213 h 909868"/>
              <a:gd name="connsiteX8" fmla="*/ 609301 w 613836"/>
              <a:gd name="connsiteY8" fmla="*/ 4813 h 909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3836" h="909868">
                <a:moveTo>
                  <a:pt x="609301" y="4813"/>
                </a:moveTo>
                <a:cubicBezTo>
                  <a:pt x="634501" y="-28787"/>
                  <a:pt x="549301" y="120013"/>
                  <a:pt x="486901" y="249613"/>
                </a:cubicBezTo>
                <a:cubicBezTo>
                  <a:pt x="424501" y="379213"/>
                  <a:pt x="258901" y="766813"/>
                  <a:pt x="234901" y="782413"/>
                </a:cubicBezTo>
                <a:cubicBezTo>
                  <a:pt x="210901" y="798013"/>
                  <a:pt x="364501" y="366013"/>
                  <a:pt x="342901" y="343213"/>
                </a:cubicBezTo>
                <a:cubicBezTo>
                  <a:pt x="321301" y="320413"/>
                  <a:pt x="160501" y="553213"/>
                  <a:pt x="105301" y="645613"/>
                </a:cubicBezTo>
                <a:cubicBezTo>
                  <a:pt x="50101" y="738013"/>
                  <a:pt x="-30299" y="964813"/>
                  <a:pt x="11701" y="897613"/>
                </a:cubicBezTo>
                <a:cubicBezTo>
                  <a:pt x="53701" y="830413"/>
                  <a:pt x="303301" y="316813"/>
                  <a:pt x="357301" y="242413"/>
                </a:cubicBezTo>
                <a:cubicBezTo>
                  <a:pt x="411301" y="168013"/>
                  <a:pt x="288901" y="489613"/>
                  <a:pt x="335701" y="451213"/>
                </a:cubicBezTo>
                <a:cubicBezTo>
                  <a:pt x="382501" y="412813"/>
                  <a:pt x="584101" y="38413"/>
                  <a:pt x="609301" y="4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95331042-EBAD-2D27-A6E9-C89CE1FEBFD6}"/>
              </a:ext>
            </a:extLst>
          </p:cNvPr>
          <p:cNvSpPr/>
          <p:nvPr/>
        </p:nvSpPr>
        <p:spPr>
          <a:xfrm>
            <a:off x="6768115" y="5735324"/>
            <a:ext cx="390264" cy="1157667"/>
          </a:xfrm>
          <a:custGeom>
            <a:avLst/>
            <a:gdLst>
              <a:gd name="connsiteX0" fmla="*/ 345485 w 390264"/>
              <a:gd name="connsiteY0" fmla="*/ 17476 h 1157667"/>
              <a:gd name="connsiteX1" fmla="*/ 208685 w 390264"/>
              <a:gd name="connsiteY1" fmla="*/ 687076 h 1157667"/>
              <a:gd name="connsiteX2" fmla="*/ 273485 w 390264"/>
              <a:gd name="connsiteY2" fmla="*/ 571876 h 1157667"/>
              <a:gd name="connsiteX3" fmla="*/ 230285 w 390264"/>
              <a:gd name="connsiteY3" fmla="*/ 708676 h 1157667"/>
              <a:gd name="connsiteX4" fmla="*/ 7085 w 390264"/>
              <a:gd name="connsiteY4" fmla="*/ 1147876 h 1157667"/>
              <a:gd name="connsiteX5" fmla="*/ 86285 w 390264"/>
              <a:gd name="connsiteY5" fmla="*/ 975076 h 1157667"/>
              <a:gd name="connsiteX6" fmla="*/ 388685 w 390264"/>
              <a:gd name="connsiteY6" fmla="*/ 535876 h 1157667"/>
              <a:gd name="connsiteX7" fmla="*/ 208685 w 390264"/>
              <a:gd name="connsiteY7" fmla="*/ 802276 h 1157667"/>
              <a:gd name="connsiteX8" fmla="*/ 287885 w 390264"/>
              <a:gd name="connsiteY8" fmla="*/ 514276 h 1157667"/>
              <a:gd name="connsiteX9" fmla="*/ 208685 w 390264"/>
              <a:gd name="connsiteY9" fmla="*/ 708676 h 1157667"/>
              <a:gd name="connsiteX10" fmla="*/ 323885 w 390264"/>
              <a:gd name="connsiteY10" fmla="*/ 240676 h 1157667"/>
              <a:gd name="connsiteX11" fmla="*/ 345485 w 390264"/>
              <a:gd name="connsiteY11" fmla="*/ 17476 h 115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0264" h="1157667">
                <a:moveTo>
                  <a:pt x="345485" y="17476"/>
                </a:moveTo>
                <a:cubicBezTo>
                  <a:pt x="326285" y="91876"/>
                  <a:pt x="220685" y="594676"/>
                  <a:pt x="208685" y="687076"/>
                </a:cubicBezTo>
                <a:cubicBezTo>
                  <a:pt x="196685" y="779476"/>
                  <a:pt x="269885" y="568276"/>
                  <a:pt x="273485" y="571876"/>
                </a:cubicBezTo>
                <a:cubicBezTo>
                  <a:pt x="277085" y="575476"/>
                  <a:pt x="274685" y="612676"/>
                  <a:pt x="230285" y="708676"/>
                </a:cubicBezTo>
                <a:cubicBezTo>
                  <a:pt x="185885" y="804676"/>
                  <a:pt x="31085" y="1103476"/>
                  <a:pt x="7085" y="1147876"/>
                </a:cubicBezTo>
                <a:cubicBezTo>
                  <a:pt x="-16915" y="1192276"/>
                  <a:pt x="22685" y="1077076"/>
                  <a:pt x="86285" y="975076"/>
                </a:cubicBezTo>
                <a:cubicBezTo>
                  <a:pt x="149885" y="873076"/>
                  <a:pt x="368285" y="564676"/>
                  <a:pt x="388685" y="535876"/>
                </a:cubicBezTo>
                <a:cubicBezTo>
                  <a:pt x="409085" y="507076"/>
                  <a:pt x="225485" y="805876"/>
                  <a:pt x="208685" y="802276"/>
                </a:cubicBezTo>
                <a:cubicBezTo>
                  <a:pt x="191885" y="798676"/>
                  <a:pt x="287885" y="529876"/>
                  <a:pt x="287885" y="514276"/>
                </a:cubicBezTo>
                <a:cubicBezTo>
                  <a:pt x="287885" y="498676"/>
                  <a:pt x="202685" y="754276"/>
                  <a:pt x="208685" y="708676"/>
                </a:cubicBezTo>
                <a:cubicBezTo>
                  <a:pt x="214685" y="663076"/>
                  <a:pt x="303485" y="358276"/>
                  <a:pt x="323885" y="240676"/>
                </a:cubicBezTo>
                <a:cubicBezTo>
                  <a:pt x="344285" y="123076"/>
                  <a:pt x="364685" y="-56924"/>
                  <a:pt x="345485" y="174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6021B770-1DC7-1FD0-094A-DB49007DEACD}"/>
              </a:ext>
            </a:extLst>
          </p:cNvPr>
          <p:cNvSpPr/>
          <p:nvPr/>
        </p:nvSpPr>
        <p:spPr>
          <a:xfrm>
            <a:off x="8373444" y="4053371"/>
            <a:ext cx="348870" cy="1212858"/>
          </a:xfrm>
          <a:custGeom>
            <a:avLst/>
            <a:gdLst>
              <a:gd name="connsiteX0" fmla="*/ 156 w 348870"/>
              <a:gd name="connsiteY0" fmla="*/ 229 h 1212858"/>
              <a:gd name="connsiteX1" fmla="*/ 194556 w 348870"/>
              <a:gd name="connsiteY1" fmla="*/ 525829 h 1212858"/>
              <a:gd name="connsiteX2" fmla="*/ 194556 w 348870"/>
              <a:gd name="connsiteY2" fmla="*/ 741829 h 1212858"/>
              <a:gd name="connsiteX3" fmla="*/ 223356 w 348870"/>
              <a:gd name="connsiteY3" fmla="*/ 583429 h 1212858"/>
              <a:gd name="connsiteX4" fmla="*/ 345756 w 348870"/>
              <a:gd name="connsiteY4" fmla="*/ 1202629 h 1212858"/>
              <a:gd name="connsiteX5" fmla="*/ 309756 w 348870"/>
              <a:gd name="connsiteY5" fmla="*/ 936229 h 1212858"/>
              <a:gd name="connsiteX6" fmla="*/ 280956 w 348870"/>
              <a:gd name="connsiteY6" fmla="*/ 504229 h 1212858"/>
              <a:gd name="connsiteX7" fmla="*/ 180156 w 348870"/>
              <a:gd name="connsiteY7" fmla="*/ 29029 h 1212858"/>
              <a:gd name="connsiteX8" fmla="*/ 230556 w 348870"/>
              <a:gd name="connsiteY8" fmla="*/ 453829 h 1212858"/>
              <a:gd name="connsiteX9" fmla="*/ 156 w 348870"/>
              <a:gd name="connsiteY9" fmla="*/ 229 h 1212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8870" h="1212858">
                <a:moveTo>
                  <a:pt x="156" y="229"/>
                </a:moveTo>
                <a:cubicBezTo>
                  <a:pt x="-5844" y="12229"/>
                  <a:pt x="162156" y="402229"/>
                  <a:pt x="194556" y="525829"/>
                </a:cubicBezTo>
                <a:cubicBezTo>
                  <a:pt x="226956" y="649429"/>
                  <a:pt x="189756" y="732229"/>
                  <a:pt x="194556" y="741829"/>
                </a:cubicBezTo>
                <a:cubicBezTo>
                  <a:pt x="199356" y="751429"/>
                  <a:pt x="198156" y="506629"/>
                  <a:pt x="223356" y="583429"/>
                </a:cubicBezTo>
                <a:cubicBezTo>
                  <a:pt x="248556" y="660229"/>
                  <a:pt x="331356" y="1143829"/>
                  <a:pt x="345756" y="1202629"/>
                </a:cubicBezTo>
                <a:cubicBezTo>
                  <a:pt x="360156" y="1261429"/>
                  <a:pt x="320556" y="1052629"/>
                  <a:pt x="309756" y="936229"/>
                </a:cubicBezTo>
                <a:cubicBezTo>
                  <a:pt x="298956" y="819829"/>
                  <a:pt x="302556" y="655429"/>
                  <a:pt x="280956" y="504229"/>
                </a:cubicBezTo>
                <a:cubicBezTo>
                  <a:pt x="259356" y="353029"/>
                  <a:pt x="188556" y="37429"/>
                  <a:pt x="180156" y="29029"/>
                </a:cubicBezTo>
                <a:cubicBezTo>
                  <a:pt x="171756" y="20629"/>
                  <a:pt x="255756" y="457429"/>
                  <a:pt x="230556" y="453829"/>
                </a:cubicBezTo>
                <a:cubicBezTo>
                  <a:pt x="205356" y="450229"/>
                  <a:pt x="6156" y="-11771"/>
                  <a:pt x="156" y="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C50A012B-B7A9-1DEB-F44F-FB5CF651789F}"/>
              </a:ext>
            </a:extLst>
          </p:cNvPr>
          <p:cNvSpPr/>
          <p:nvPr/>
        </p:nvSpPr>
        <p:spPr>
          <a:xfrm>
            <a:off x="8247749" y="4535504"/>
            <a:ext cx="349079" cy="1799660"/>
          </a:xfrm>
          <a:custGeom>
            <a:avLst/>
            <a:gdLst>
              <a:gd name="connsiteX0" fmla="*/ 212251 w 349079"/>
              <a:gd name="connsiteY0" fmla="*/ 496 h 1799660"/>
              <a:gd name="connsiteX1" fmla="*/ 248251 w 349079"/>
              <a:gd name="connsiteY1" fmla="*/ 756496 h 1799660"/>
              <a:gd name="connsiteX2" fmla="*/ 255451 w 349079"/>
              <a:gd name="connsiteY2" fmla="*/ 655696 h 1799660"/>
              <a:gd name="connsiteX3" fmla="*/ 269851 w 349079"/>
              <a:gd name="connsiteY3" fmla="*/ 864496 h 1799660"/>
              <a:gd name="connsiteX4" fmla="*/ 219451 w 349079"/>
              <a:gd name="connsiteY4" fmla="*/ 1166896 h 1799660"/>
              <a:gd name="connsiteX5" fmla="*/ 241051 w 349079"/>
              <a:gd name="connsiteY5" fmla="*/ 1123696 h 1799660"/>
              <a:gd name="connsiteX6" fmla="*/ 154651 w 349079"/>
              <a:gd name="connsiteY6" fmla="*/ 1361296 h 1799660"/>
              <a:gd name="connsiteX7" fmla="*/ 3451 w 349079"/>
              <a:gd name="connsiteY7" fmla="*/ 1793296 h 1799660"/>
              <a:gd name="connsiteX8" fmla="*/ 68251 w 349079"/>
              <a:gd name="connsiteY8" fmla="*/ 1584496 h 1799660"/>
              <a:gd name="connsiteX9" fmla="*/ 284251 w 349079"/>
              <a:gd name="connsiteY9" fmla="*/ 1116496 h 1799660"/>
              <a:gd name="connsiteX10" fmla="*/ 349051 w 349079"/>
              <a:gd name="connsiteY10" fmla="*/ 281296 h 1799660"/>
              <a:gd name="connsiteX11" fmla="*/ 291451 w 349079"/>
              <a:gd name="connsiteY11" fmla="*/ 634096 h 1799660"/>
              <a:gd name="connsiteX12" fmla="*/ 212251 w 349079"/>
              <a:gd name="connsiteY12" fmla="*/ 496 h 179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9079" h="1799660">
                <a:moveTo>
                  <a:pt x="212251" y="496"/>
                </a:moveTo>
                <a:cubicBezTo>
                  <a:pt x="205051" y="20896"/>
                  <a:pt x="241051" y="647296"/>
                  <a:pt x="248251" y="756496"/>
                </a:cubicBezTo>
                <a:cubicBezTo>
                  <a:pt x="255451" y="865696"/>
                  <a:pt x="251851" y="637696"/>
                  <a:pt x="255451" y="655696"/>
                </a:cubicBezTo>
                <a:cubicBezTo>
                  <a:pt x="259051" y="673696"/>
                  <a:pt x="275851" y="779296"/>
                  <a:pt x="269851" y="864496"/>
                </a:cubicBezTo>
                <a:cubicBezTo>
                  <a:pt x="263851" y="949696"/>
                  <a:pt x="224251" y="1123696"/>
                  <a:pt x="219451" y="1166896"/>
                </a:cubicBezTo>
                <a:cubicBezTo>
                  <a:pt x="214651" y="1210096"/>
                  <a:pt x="251851" y="1091296"/>
                  <a:pt x="241051" y="1123696"/>
                </a:cubicBezTo>
                <a:cubicBezTo>
                  <a:pt x="230251" y="1156096"/>
                  <a:pt x="194251" y="1249696"/>
                  <a:pt x="154651" y="1361296"/>
                </a:cubicBezTo>
                <a:cubicBezTo>
                  <a:pt x="115051" y="1472896"/>
                  <a:pt x="17851" y="1756096"/>
                  <a:pt x="3451" y="1793296"/>
                </a:cubicBezTo>
                <a:cubicBezTo>
                  <a:pt x="-10949" y="1830496"/>
                  <a:pt x="21451" y="1697296"/>
                  <a:pt x="68251" y="1584496"/>
                </a:cubicBezTo>
                <a:cubicBezTo>
                  <a:pt x="115051" y="1471696"/>
                  <a:pt x="237451" y="1333696"/>
                  <a:pt x="284251" y="1116496"/>
                </a:cubicBezTo>
                <a:cubicBezTo>
                  <a:pt x="331051" y="899296"/>
                  <a:pt x="347851" y="361696"/>
                  <a:pt x="349051" y="281296"/>
                </a:cubicBezTo>
                <a:cubicBezTo>
                  <a:pt x="350251" y="200896"/>
                  <a:pt x="313051" y="673696"/>
                  <a:pt x="291451" y="634096"/>
                </a:cubicBezTo>
                <a:cubicBezTo>
                  <a:pt x="269851" y="594496"/>
                  <a:pt x="219451" y="-19904"/>
                  <a:pt x="212251" y="4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66679F94-590E-B9E9-0248-3A1F4763BA5A}"/>
              </a:ext>
            </a:extLst>
          </p:cNvPr>
          <p:cNvSpPr/>
          <p:nvPr/>
        </p:nvSpPr>
        <p:spPr>
          <a:xfrm>
            <a:off x="7637588" y="6334811"/>
            <a:ext cx="655214" cy="1446655"/>
          </a:xfrm>
          <a:custGeom>
            <a:avLst/>
            <a:gdLst>
              <a:gd name="connsiteX0" fmla="*/ 635212 w 655214"/>
              <a:gd name="connsiteY0" fmla="*/ 44389 h 1446655"/>
              <a:gd name="connsiteX1" fmla="*/ 606412 w 655214"/>
              <a:gd name="connsiteY1" fmla="*/ 94789 h 1446655"/>
              <a:gd name="connsiteX2" fmla="*/ 397612 w 655214"/>
              <a:gd name="connsiteY2" fmla="*/ 577189 h 1446655"/>
              <a:gd name="connsiteX3" fmla="*/ 160012 w 655214"/>
              <a:gd name="connsiteY3" fmla="*/ 1066789 h 1446655"/>
              <a:gd name="connsiteX4" fmla="*/ 217612 w 655214"/>
              <a:gd name="connsiteY4" fmla="*/ 937189 h 1446655"/>
              <a:gd name="connsiteX5" fmla="*/ 1612 w 655214"/>
              <a:gd name="connsiteY5" fmla="*/ 1441189 h 1446655"/>
              <a:gd name="connsiteX6" fmla="*/ 131212 w 655214"/>
              <a:gd name="connsiteY6" fmla="*/ 1167589 h 1446655"/>
              <a:gd name="connsiteX7" fmla="*/ 354412 w 655214"/>
              <a:gd name="connsiteY7" fmla="*/ 598789 h 1446655"/>
              <a:gd name="connsiteX8" fmla="*/ 635212 w 655214"/>
              <a:gd name="connsiteY8" fmla="*/ 44389 h 1446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5214" h="1446655">
                <a:moveTo>
                  <a:pt x="635212" y="44389"/>
                </a:moveTo>
                <a:cubicBezTo>
                  <a:pt x="677212" y="-39611"/>
                  <a:pt x="646012" y="5989"/>
                  <a:pt x="606412" y="94789"/>
                </a:cubicBezTo>
                <a:cubicBezTo>
                  <a:pt x="566812" y="183589"/>
                  <a:pt x="472012" y="415189"/>
                  <a:pt x="397612" y="577189"/>
                </a:cubicBezTo>
                <a:cubicBezTo>
                  <a:pt x="323212" y="739189"/>
                  <a:pt x="190012" y="1006789"/>
                  <a:pt x="160012" y="1066789"/>
                </a:cubicBezTo>
                <a:cubicBezTo>
                  <a:pt x="130012" y="1126789"/>
                  <a:pt x="244012" y="874789"/>
                  <a:pt x="217612" y="937189"/>
                </a:cubicBezTo>
                <a:cubicBezTo>
                  <a:pt x="191212" y="999589"/>
                  <a:pt x="16012" y="1402789"/>
                  <a:pt x="1612" y="1441189"/>
                </a:cubicBezTo>
                <a:cubicBezTo>
                  <a:pt x="-12788" y="1479589"/>
                  <a:pt x="72412" y="1307989"/>
                  <a:pt x="131212" y="1167589"/>
                </a:cubicBezTo>
                <a:cubicBezTo>
                  <a:pt x="190012" y="1027189"/>
                  <a:pt x="265612" y="782389"/>
                  <a:pt x="354412" y="598789"/>
                </a:cubicBezTo>
                <a:cubicBezTo>
                  <a:pt x="443212" y="415189"/>
                  <a:pt x="593212" y="128389"/>
                  <a:pt x="635212" y="44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5A4633FD-FC76-11E1-341D-1D2B663DFDE2}"/>
              </a:ext>
            </a:extLst>
          </p:cNvPr>
          <p:cNvSpPr/>
          <p:nvPr/>
        </p:nvSpPr>
        <p:spPr>
          <a:xfrm>
            <a:off x="6644142" y="7804751"/>
            <a:ext cx="959091" cy="1462044"/>
          </a:xfrm>
          <a:custGeom>
            <a:avLst/>
            <a:gdLst>
              <a:gd name="connsiteX0" fmla="*/ 959058 w 959091"/>
              <a:gd name="connsiteY0" fmla="*/ 49 h 1462044"/>
              <a:gd name="connsiteX1" fmla="*/ 635058 w 959091"/>
              <a:gd name="connsiteY1" fmla="*/ 576049 h 1462044"/>
              <a:gd name="connsiteX2" fmla="*/ 707058 w 959091"/>
              <a:gd name="connsiteY2" fmla="*/ 568849 h 1462044"/>
              <a:gd name="connsiteX3" fmla="*/ 476658 w 959091"/>
              <a:gd name="connsiteY3" fmla="*/ 799249 h 1462044"/>
              <a:gd name="connsiteX4" fmla="*/ 411858 w 959091"/>
              <a:gd name="connsiteY4" fmla="*/ 1036849 h 1462044"/>
              <a:gd name="connsiteX5" fmla="*/ 541458 w 959091"/>
              <a:gd name="connsiteY5" fmla="*/ 871249 h 1462044"/>
              <a:gd name="connsiteX6" fmla="*/ 426258 w 959091"/>
              <a:gd name="connsiteY6" fmla="*/ 1036849 h 1462044"/>
              <a:gd name="connsiteX7" fmla="*/ 275058 w 959091"/>
              <a:gd name="connsiteY7" fmla="*/ 1188049 h 1462044"/>
              <a:gd name="connsiteX8" fmla="*/ 1458 w 959091"/>
              <a:gd name="connsiteY8" fmla="*/ 1461649 h 1462044"/>
              <a:gd name="connsiteX9" fmla="*/ 404658 w 959091"/>
              <a:gd name="connsiteY9" fmla="*/ 1123249 h 1462044"/>
              <a:gd name="connsiteX10" fmla="*/ 908658 w 959091"/>
              <a:gd name="connsiteY10" fmla="*/ 540049 h 1462044"/>
              <a:gd name="connsiteX11" fmla="*/ 469458 w 959091"/>
              <a:gd name="connsiteY11" fmla="*/ 957649 h 1462044"/>
              <a:gd name="connsiteX12" fmla="*/ 894258 w 959091"/>
              <a:gd name="connsiteY12" fmla="*/ 316849 h 1462044"/>
              <a:gd name="connsiteX13" fmla="*/ 923058 w 959091"/>
              <a:gd name="connsiteY13" fmla="*/ 43249 h 1462044"/>
              <a:gd name="connsiteX14" fmla="*/ 613458 w 959091"/>
              <a:gd name="connsiteY14" fmla="*/ 540049 h 1462044"/>
              <a:gd name="connsiteX15" fmla="*/ 959058 w 959091"/>
              <a:gd name="connsiteY15" fmla="*/ 49 h 1462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59091" h="1462044">
                <a:moveTo>
                  <a:pt x="959058" y="49"/>
                </a:moveTo>
                <a:cubicBezTo>
                  <a:pt x="962658" y="6049"/>
                  <a:pt x="677058" y="481249"/>
                  <a:pt x="635058" y="576049"/>
                </a:cubicBezTo>
                <a:cubicBezTo>
                  <a:pt x="593058" y="670849"/>
                  <a:pt x="733458" y="531649"/>
                  <a:pt x="707058" y="568849"/>
                </a:cubicBezTo>
                <a:cubicBezTo>
                  <a:pt x="680658" y="606049"/>
                  <a:pt x="525858" y="721249"/>
                  <a:pt x="476658" y="799249"/>
                </a:cubicBezTo>
                <a:cubicBezTo>
                  <a:pt x="427458" y="877249"/>
                  <a:pt x="401058" y="1024849"/>
                  <a:pt x="411858" y="1036849"/>
                </a:cubicBezTo>
                <a:cubicBezTo>
                  <a:pt x="422658" y="1048849"/>
                  <a:pt x="539058" y="871249"/>
                  <a:pt x="541458" y="871249"/>
                </a:cubicBezTo>
                <a:cubicBezTo>
                  <a:pt x="543858" y="871249"/>
                  <a:pt x="470658" y="984049"/>
                  <a:pt x="426258" y="1036849"/>
                </a:cubicBezTo>
                <a:cubicBezTo>
                  <a:pt x="381858" y="1089649"/>
                  <a:pt x="275058" y="1188049"/>
                  <a:pt x="275058" y="1188049"/>
                </a:cubicBezTo>
                <a:cubicBezTo>
                  <a:pt x="204258" y="1258849"/>
                  <a:pt x="-20142" y="1472449"/>
                  <a:pt x="1458" y="1461649"/>
                </a:cubicBezTo>
                <a:cubicBezTo>
                  <a:pt x="23058" y="1450849"/>
                  <a:pt x="253458" y="1276849"/>
                  <a:pt x="404658" y="1123249"/>
                </a:cubicBezTo>
                <a:cubicBezTo>
                  <a:pt x="555858" y="969649"/>
                  <a:pt x="897858" y="567649"/>
                  <a:pt x="908658" y="540049"/>
                </a:cubicBezTo>
                <a:cubicBezTo>
                  <a:pt x="919458" y="512449"/>
                  <a:pt x="471858" y="994849"/>
                  <a:pt x="469458" y="957649"/>
                </a:cubicBezTo>
                <a:cubicBezTo>
                  <a:pt x="467058" y="920449"/>
                  <a:pt x="818658" y="469249"/>
                  <a:pt x="894258" y="316849"/>
                </a:cubicBezTo>
                <a:cubicBezTo>
                  <a:pt x="969858" y="164449"/>
                  <a:pt x="969858" y="6049"/>
                  <a:pt x="923058" y="43249"/>
                </a:cubicBezTo>
                <a:cubicBezTo>
                  <a:pt x="876258" y="80449"/>
                  <a:pt x="602658" y="543649"/>
                  <a:pt x="613458" y="540049"/>
                </a:cubicBezTo>
                <a:cubicBezTo>
                  <a:pt x="624258" y="536449"/>
                  <a:pt x="955458" y="-5951"/>
                  <a:pt x="959058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821745B8-96D2-B636-58F1-4344A134A730}"/>
              </a:ext>
            </a:extLst>
          </p:cNvPr>
          <p:cNvSpPr/>
          <p:nvPr/>
        </p:nvSpPr>
        <p:spPr>
          <a:xfrm>
            <a:off x="6700245" y="7659738"/>
            <a:ext cx="412708" cy="729642"/>
          </a:xfrm>
          <a:custGeom>
            <a:avLst/>
            <a:gdLst>
              <a:gd name="connsiteX0" fmla="*/ 406155 w 412708"/>
              <a:gd name="connsiteY0" fmla="*/ 1062 h 729642"/>
              <a:gd name="connsiteX1" fmla="*/ 276555 w 412708"/>
              <a:gd name="connsiteY1" fmla="*/ 94662 h 729642"/>
              <a:gd name="connsiteX2" fmla="*/ 2955 w 412708"/>
              <a:gd name="connsiteY2" fmla="*/ 181062 h 729642"/>
              <a:gd name="connsiteX3" fmla="*/ 139755 w 412708"/>
              <a:gd name="connsiteY3" fmla="*/ 188262 h 729642"/>
              <a:gd name="connsiteX4" fmla="*/ 269355 w 412708"/>
              <a:gd name="connsiteY4" fmla="*/ 289062 h 729642"/>
              <a:gd name="connsiteX5" fmla="*/ 154155 w 412708"/>
              <a:gd name="connsiteY5" fmla="*/ 721062 h 729642"/>
              <a:gd name="connsiteX6" fmla="*/ 197355 w 412708"/>
              <a:gd name="connsiteY6" fmla="*/ 548262 h 729642"/>
              <a:gd name="connsiteX7" fmla="*/ 391755 w 412708"/>
              <a:gd name="connsiteY7" fmla="*/ 202662 h 729642"/>
              <a:gd name="connsiteX8" fmla="*/ 298155 w 412708"/>
              <a:gd name="connsiteY8" fmla="*/ 195462 h 729642"/>
              <a:gd name="connsiteX9" fmla="*/ 82155 w 412708"/>
              <a:gd name="connsiteY9" fmla="*/ 159462 h 729642"/>
              <a:gd name="connsiteX10" fmla="*/ 406155 w 412708"/>
              <a:gd name="connsiteY10" fmla="*/ 1062 h 72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2708" h="729642">
                <a:moveTo>
                  <a:pt x="406155" y="1062"/>
                </a:moveTo>
                <a:cubicBezTo>
                  <a:pt x="438555" y="-9738"/>
                  <a:pt x="343755" y="64662"/>
                  <a:pt x="276555" y="94662"/>
                </a:cubicBezTo>
                <a:cubicBezTo>
                  <a:pt x="209355" y="124662"/>
                  <a:pt x="25755" y="165462"/>
                  <a:pt x="2955" y="181062"/>
                </a:cubicBezTo>
                <a:cubicBezTo>
                  <a:pt x="-19845" y="196662"/>
                  <a:pt x="95355" y="170262"/>
                  <a:pt x="139755" y="188262"/>
                </a:cubicBezTo>
                <a:cubicBezTo>
                  <a:pt x="184155" y="206262"/>
                  <a:pt x="266955" y="200262"/>
                  <a:pt x="269355" y="289062"/>
                </a:cubicBezTo>
                <a:cubicBezTo>
                  <a:pt x="271755" y="377862"/>
                  <a:pt x="166155" y="677862"/>
                  <a:pt x="154155" y="721062"/>
                </a:cubicBezTo>
                <a:cubicBezTo>
                  <a:pt x="142155" y="764262"/>
                  <a:pt x="157755" y="634662"/>
                  <a:pt x="197355" y="548262"/>
                </a:cubicBezTo>
                <a:cubicBezTo>
                  <a:pt x="236955" y="461862"/>
                  <a:pt x="374955" y="261462"/>
                  <a:pt x="391755" y="202662"/>
                </a:cubicBezTo>
                <a:cubicBezTo>
                  <a:pt x="408555" y="143862"/>
                  <a:pt x="349755" y="202662"/>
                  <a:pt x="298155" y="195462"/>
                </a:cubicBezTo>
                <a:cubicBezTo>
                  <a:pt x="246555" y="188262"/>
                  <a:pt x="65355" y="185862"/>
                  <a:pt x="82155" y="159462"/>
                </a:cubicBezTo>
                <a:cubicBezTo>
                  <a:pt x="98955" y="133062"/>
                  <a:pt x="373755" y="11862"/>
                  <a:pt x="406155" y="1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76AE9E5A-670C-023E-0EE9-BA82E3E2F0CD}"/>
              </a:ext>
            </a:extLst>
          </p:cNvPr>
          <p:cNvSpPr/>
          <p:nvPr/>
        </p:nvSpPr>
        <p:spPr>
          <a:xfrm>
            <a:off x="6757567" y="7929732"/>
            <a:ext cx="356131" cy="1259838"/>
          </a:xfrm>
          <a:custGeom>
            <a:avLst/>
            <a:gdLst>
              <a:gd name="connsiteX0" fmla="*/ 341633 w 356131"/>
              <a:gd name="connsiteY0" fmla="*/ 11868 h 1259838"/>
              <a:gd name="connsiteX1" fmla="*/ 334433 w 356131"/>
              <a:gd name="connsiteY1" fmla="*/ 98268 h 1259838"/>
              <a:gd name="connsiteX2" fmla="*/ 132833 w 356131"/>
              <a:gd name="connsiteY2" fmla="*/ 465468 h 1259838"/>
              <a:gd name="connsiteX3" fmla="*/ 3233 w 356131"/>
              <a:gd name="connsiteY3" fmla="*/ 832668 h 1259838"/>
              <a:gd name="connsiteX4" fmla="*/ 39233 w 356131"/>
              <a:gd name="connsiteY4" fmla="*/ 724668 h 1259838"/>
              <a:gd name="connsiteX5" fmla="*/ 39233 w 356131"/>
              <a:gd name="connsiteY5" fmla="*/ 818268 h 1259838"/>
              <a:gd name="connsiteX6" fmla="*/ 147233 w 356131"/>
              <a:gd name="connsiteY6" fmla="*/ 731868 h 1259838"/>
              <a:gd name="connsiteX7" fmla="*/ 82433 w 356131"/>
              <a:gd name="connsiteY7" fmla="*/ 976668 h 1259838"/>
              <a:gd name="connsiteX8" fmla="*/ 3233 w 356131"/>
              <a:gd name="connsiteY8" fmla="*/ 1257468 h 1259838"/>
              <a:gd name="connsiteX9" fmla="*/ 125633 w 356131"/>
              <a:gd name="connsiteY9" fmla="*/ 811068 h 1259838"/>
              <a:gd name="connsiteX10" fmla="*/ 197633 w 356131"/>
              <a:gd name="connsiteY10" fmla="*/ 667068 h 1259838"/>
              <a:gd name="connsiteX11" fmla="*/ 75233 w 356131"/>
              <a:gd name="connsiteY11" fmla="*/ 717468 h 1259838"/>
              <a:gd name="connsiteX12" fmla="*/ 147233 w 356131"/>
              <a:gd name="connsiteY12" fmla="*/ 328668 h 1259838"/>
              <a:gd name="connsiteX13" fmla="*/ 140033 w 356131"/>
              <a:gd name="connsiteY13" fmla="*/ 465468 h 1259838"/>
              <a:gd name="connsiteX14" fmla="*/ 255233 w 356131"/>
              <a:gd name="connsiteY14" fmla="*/ 307068 h 1259838"/>
              <a:gd name="connsiteX15" fmla="*/ 341633 w 356131"/>
              <a:gd name="connsiteY15" fmla="*/ 11868 h 1259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56131" h="1259838">
                <a:moveTo>
                  <a:pt x="341633" y="11868"/>
                </a:moveTo>
                <a:cubicBezTo>
                  <a:pt x="354833" y="-22932"/>
                  <a:pt x="369233" y="22668"/>
                  <a:pt x="334433" y="98268"/>
                </a:cubicBezTo>
                <a:cubicBezTo>
                  <a:pt x="299633" y="173868"/>
                  <a:pt x="188033" y="343068"/>
                  <a:pt x="132833" y="465468"/>
                </a:cubicBezTo>
                <a:cubicBezTo>
                  <a:pt x="77633" y="587868"/>
                  <a:pt x="18833" y="789468"/>
                  <a:pt x="3233" y="832668"/>
                </a:cubicBezTo>
                <a:cubicBezTo>
                  <a:pt x="-12367" y="875868"/>
                  <a:pt x="33233" y="727068"/>
                  <a:pt x="39233" y="724668"/>
                </a:cubicBezTo>
                <a:cubicBezTo>
                  <a:pt x="45233" y="722268"/>
                  <a:pt x="21233" y="817068"/>
                  <a:pt x="39233" y="818268"/>
                </a:cubicBezTo>
                <a:cubicBezTo>
                  <a:pt x="57233" y="819468"/>
                  <a:pt x="140033" y="705468"/>
                  <a:pt x="147233" y="731868"/>
                </a:cubicBezTo>
                <a:cubicBezTo>
                  <a:pt x="154433" y="758268"/>
                  <a:pt x="106433" y="889068"/>
                  <a:pt x="82433" y="976668"/>
                </a:cubicBezTo>
                <a:cubicBezTo>
                  <a:pt x="58433" y="1064268"/>
                  <a:pt x="-3967" y="1285068"/>
                  <a:pt x="3233" y="1257468"/>
                </a:cubicBezTo>
                <a:cubicBezTo>
                  <a:pt x="10433" y="1229868"/>
                  <a:pt x="93233" y="909468"/>
                  <a:pt x="125633" y="811068"/>
                </a:cubicBezTo>
                <a:cubicBezTo>
                  <a:pt x="158033" y="712668"/>
                  <a:pt x="206033" y="682668"/>
                  <a:pt x="197633" y="667068"/>
                </a:cubicBezTo>
                <a:cubicBezTo>
                  <a:pt x="189233" y="651468"/>
                  <a:pt x="83633" y="773868"/>
                  <a:pt x="75233" y="717468"/>
                </a:cubicBezTo>
                <a:cubicBezTo>
                  <a:pt x="66833" y="661068"/>
                  <a:pt x="136433" y="370668"/>
                  <a:pt x="147233" y="328668"/>
                </a:cubicBezTo>
                <a:cubicBezTo>
                  <a:pt x="158033" y="286668"/>
                  <a:pt x="122033" y="469068"/>
                  <a:pt x="140033" y="465468"/>
                </a:cubicBezTo>
                <a:cubicBezTo>
                  <a:pt x="158033" y="461868"/>
                  <a:pt x="216833" y="381468"/>
                  <a:pt x="255233" y="307068"/>
                </a:cubicBezTo>
                <a:cubicBezTo>
                  <a:pt x="293633" y="232668"/>
                  <a:pt x="328433" y="46668"/>
                  <a:pt x="341633" y="11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733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矢沢永吉 | 東スポWEB">
            <a:extLst>
              <a:ext uri="{FF2B5EF4-FFF2-40B4-BE49-F238E27FC236}">
                <a16:creationId xmlns:a16="http://schemas.microsoft.com/office/drawing/2014/main" id="{CD0417F3-16B3-6FC1-9394-3D4ED7E330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763"/>
            <a:ext cx="9601200" cy="1152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3225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356</TotalTime>
  <Words>24</Words>
  <Application>Microsoft Macintosh PowerPoint</Application>
  <PresentationFormat>A3 297x420 mm</PresentationFormat>
  <Paragraphs>6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Hiragino Mincho Pro W6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19</cp:revision>
  <dcterms:created xsi:type="dcterms:W3CDTF">2023-06-25T06:40:50Z</dcterms:created>
  <dcterms:modified xsi:type="dcterms:W3CDTF">2023-06-27T10:50:17Z</dcterms:modified>
</cp:coreProperties>
</file>